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6" r:id="rId6"/>
    <p:sldId id="259" r:id="rId7"/>
    <p:sldId id="260" r:id="rId8"/>
    <p:sldId id="278" r:id="rId9"/>
    <p:sldId id="257" r:id="rId10"/>
    <p:sldId id="279" r:id="rId11"/>
    <p:sldId id="261" r:id="rId12"/>
    <p:sldId id="277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red Hass" userId="1274409f-48e9-4a07-9c50-cdbb98fd3e67" providerId="ADAL" clId="{C2138183-077B-4E44-8677-0C93B3C88229}"/>
    <pc:docChg chg="undo custSel addSld modSld sldOrd">
      <pc:chgData name="Jared Hass" userId="1274409f-48e9-4a07-9c50-cdbb98fd3e67" providerId="ADAL" clId="{C2138183-077B-4E44-8677-0C93B3C88229}" dt="2019-12-12T16:57:50.083" v="2990" actId="20577"/>
      <pc:docMkLst>
        <pc:docMk/>
      </pc:docMkLst>
      <pc:sldChg chg="modSp">
        <pc:chgData name="Jared Hass" userId="1274409f-48e9-4a07-9c50-cdbb98fd3e67" providerId="ADAL" clId="{C2138183-077B-4E44-8677-0C93B3C88229}" dt="2019-12-12T16:57:50.083" v="2990" actId="20577"/>
        <pc:sldMkLst>
          <pc:docMk/>
          <pc:sldMk cId="977204014" sldId="256"/>
        </pc:sldMkLst>
        <pc:spChg chg="mod">
          <ac:chgData name="Jared Hass" userId="1274409f-48e9-4a07-9c50-cdbb98fd3e67" providerId="ADAL" clId="{C2138183-077B-4E44-8677-0C93B3C88229}" dt="2019-12-12T16:57:50.083" v="2990" actId="20577"/>
          <ac:spMkLst>
            <pc:docMk/>
            <pc:sldMk cId="977204014" sldId="256"/>
            <ac:spMk id="2" creationId="{09287AD2-FE2F-4573-A8C9-5DCC6BA6A7BC}"/>
          </ac:spMkLst>
        </pc:spChg>
        <pc:spChg chg="mod">
          <ac:chgData name="Jared Hass" userId="1274409f-48e9-4a07-9c50-cdbb98fd3e67" providerId="ADAL" clId="{C2138183-077B-4E44-8677-0C93B3C88229}" dt="2019-12-12T04:03:18.206" v="1613" actId="20577"/>
          <ac:spMkLst>
            <pc:docMk/>
            <pc:sldMk cId="977204014" sldId="256"/>
            <ac:spMk id="3" creationId="{96E3D7BB-F153-45D1-96A9-42D957B90B92}"/>
          </ac:spMkLst>
        </pc:spChg>
      </pc:sldChg>
      <pc:sldChg chg="modSp">
        <pc:chgData name="Jared Hass" userId="1274409f-48e9-4a07-9c50-cdbb98fd3e67" providerId="ADAL" clId="{C2138183-077B-4E44-8677-0C93B3C88229}" dt="2019-12-12T16:39:42.800" v="2971" actId="20577"/>
        <pc:sldMkLst>
          <pc:docMk/>
          <pc:sldMk cId="94792405" sldId="258"/>
        </pc:sldMkLst>
        <pc:spChg chg="mod">
          <ac:chgData name="Jared Hass" userId="1274409f-48e9-4a07-9c50-cdbb98fd3e67" providerId="ADAL" clId="{C2138183-077B-4E44-8677-0C93B3C88229}" dt="2019-12-12T16:39:42.800" v="2971" actId="20577"/>
          <ac:spMkLst>
            <pc:docMk/>
            <pc:sldMk cId="94792405" sldId="258"/>
            <ac:spMk id="3" creationId="{02519BAA-B831-443C-80BB-0EE1BB81152A}"/>
          </ac:spMkLst>
        </pc:spChg>
      </pc:sldChg>
      <pc:sldChg chg="modSp">
        <pc:chgData name="Jared Hass" userId="1274409f-48e9-4a07-9c50-cdbb98fd3e67" providerId="ADAL" clId="{C2138183-077B-4E44-8677-0C93B3C88229}" dt="2019-12-12T13:16:27.066" v="1738" actId="20577"/>
        <pc:sldMkLst>
          <pc:docMk/>
          <pc:sldMk cId="1990574678" sldId="259"/>
        </pc:sldMkLst>
        <pc:spChg chg="mod">
          <ac:chgData name="Jared Hass" userId="1274409f-48e9-4a07-9c50-cdbb98fd3e67" providerId="ADAL" clId="{C2138183-077B-4E44-8677-0C93B3C88229}" dt="2019-12-12T13:16:27.066" v="1738" actId="20577"/>
          <ac:spMkLst>
            <pc:docMk/>
            <pc:sldMk cId="1990574678" sldId="259"/>
            <ac:spMk id="3" creationId="{70C4FC59-3A00-46D9-986F-117B782EC4F4}"/>
          </ac:spMkLst>
        </pc:spChg>
      </pc:sldChg>
      <pc:sldChg chg="modSp">
        <pc:chgData name="Jared Hass" userId="1274409f-48e9-4a07-9c50-cdbb98fd3e67" providerId="ADAL" clId="{C2138183-077B-4E44-8677-0C93B3C88229}" dt="2019-12-12T16:17:34.247" v="2719" actId="20577"/>
        <pc:sldMkLst>
          <pc:docMk/>
          <pc:sldMk cId="3048627988" sldId="260"/>
        </pc:sldMkLst>
        <pc:spChg chg="mod">
          <ac:chgData name="Jared Hass" userId="1274409f-48e9-4a07-9c50-cdbb98fd3e67" providerId="ADAL" clId="{C2138183-077B-4E44-8677-0C93B3C88229}" dt="2019-12-12T02:58:33.255" v="614" actId="20577"/>
          <ac:spMkLst>
            <pc:docMk/>
            <pc:sldMk cId="3048627988" sldId="260"/>
            <ac:spMk id="2" creationId="{691D1AC8-8E94-464A-9FB5-640C89F75361}"/>
          </ac:spMkLst>
        </pc:spChg>
        <pc:spChg chg="mod">
          <ac:chgData name="Jared Hass" userId="1274409f-48e9-4a07-9c50-cdbb98fd3e67" providerId="ADAL" clId="{C2138183-077B-4E44-8677-0C93B3C88229}" dt="2019-12-12T16:17:34.247" v="2719" actId="20577"/>
          <ac:spMkLst>
            <pc:docMk/>
            <pc:sldMk cId="3048627988" sldId="260"/>
            <ac:spMk id="8" creationId="{5C722D8E-CD09-40F9-9018-6974C5DCADB7}"/>
          </ac:spMkLst>
        </pc:spChg>
        <pc:spChg chg="mod">
          <ac:chgData name="Jared Hass" userId="1274409f-48e9-4a07-9c50-cdbb98fd3e67" providerId="ADAL" clId="{C2138183-077B-4E44-8677-0C93B3C88229}" dt="2019-12-12T14:21:53.426" v="1842" actId="27636"/>
          <ac:spMkLst>
            <pc:docMk/>
            <pc:sldMk cId="3048627988" sldId="260"/>
            <ac:spMk id="9" creationId="{11699C15-2F7A-4F17-B05D-B74CB08311CB}"/>
          </ac:spMkLst>
        </pc:spChg>
      </pc:sldChg>
      <pc:sldChg chg="addSp delSp modSp add mod ord">
        <pc:chgData name="Jared Hass" userId="1274409f-48e9-4a07-9c50-cdbb98fd3e67" providerId="ADAL" clId="{C2138183-077B-4E44-8677-0C93B3C88229}" dt="2019-12-12T16:21:53.162" v="2840" actId="20577"/>
        <pc:sldMkLst>
          <pc:docMk/>
          <pc:sldMk cId="3525388064" sldId="261"/>
        </pc:sldMkLst>
        <pc:spChg chg="del">
          <ac:chgData name="Jared Hass" userId="1274409f-48e9-4a07-9c50-cdbb98fd3e67" providerId="ADAL" clId="{C2138183-077B-4E44-8677-0C93B3C88229}" dt="2019-12-12T00:44:52.548" v="268"/>
          <ac:spMkLst>
            <pc:docMk/>
            <pc:sldMk cId="3525388064" sldId="261"/>
            <ac:spMk id="2" creationId="{6E4C2635-BAB6-449F-AE70-82289C3685B0}"/>
          </ac:spMkLst>
        </pc:spChg>
        <pc:spChg chg="del">
          <ac:chgData name="Jared Hass" userId="1274409f-48e9-4a07-9c50-cdbb98fd3e67" providerId="ADAL" clId="{C2138183-077B-4E44-8677-0C93B3C88229}" dt="2019-12-12T00:44:52.548" v="268"/>
          <ac:spMkLst>
            <pc:docMk/>
            <pc:sldMk cId="3525388064" sldId="261"/>
            <ac:spMk id="3" creationId="{59BA0ABB-6336-40E4-B8A1-90E14D5CC3B9}"/>
          </ac:spMkLst>
        </pc:spChg>
        <pc:spChg chg="add mod">
          <ac:chgData name="Jared Hass" userId="1274409f-48e9-4a07-9c50-cdbb98fd3e67" providerId="ADAL" clId="{C2138183-077B-4E44-8677-0C93B3C88229}" dt="2019-12-12T14:55:46.827" v="2256" actId="20577"/>
          <ac:spMkLst>
            <pc:docMk/>
            <pc:sldMk cId="3525388064" sldId="261"/>
            <ac:spMk id="4" creationId="{6EC88B6A-DE68-4A93-B9FA-1B6886EC4AE4}"/>
          </ac:spMkLst>
        </pc:spChg>
        <pc:spChg chg="add mod">
          <ac:chgData name="Jared Hass" userId="1274409f-48e9-4a07-9c50-cdbb98fd3e67" providerId="ADAL" clId="{C2138183-077B-4E44-8677-0C93B3C88229}" dt="2019-12-12T16:21:21.318" v="2835" actId="14100"/>
          <ac:spMkLst>
            <pc:docMk/>
            <pc:sldMk cId="3525388064" sldId="261"/>
            <ac:spMk id="5" creationId="{368E8C32-0F73-4CB7-BF6A-62F00BB14C56}"/>
          </ac:spMkLst>
        </pc:spChg>
        <pc:spChg chg="add del mod">
          <ac:chgData name="Jared Hass" userId="1274409f-48e9-4a07-9c50-cdbb98fd3e67" providerId="ADAL" clId="{C2138183-077B-4E44-8677-0C93B3C88229}" dt="2019-12-12T01:40:29.313" v="323"/>
          <ac:spMkLst>
            <pc:docMk/>
            <pc:sldMk cId="3525388064" sldId="261"/>
            <ac:spMk id="6" creationId="{E695684D-7420-4AA8-BF5F-F75E1601DDAA}"/>
          </ac:spMkLst>
        </pc:spChg>
        <pc:spChg chg="add mod">
          <ac:chgData name="Jared Hass" userId="1274409f-48e9-4a07-9c50-cdbb98fd3e67" providerId="ADAL" clId="{C2138183-077B-4E44-8677-0C93B3C88229}" dt="2019-12-12T16:21:53.162" v="2840" actId="20577"/>
          <ac:spMkLst>
            <pc:docMk/>
            <pc:sldMk cId="3525388064" sldId="261"/>
            <ac:spMk id="7" creationId="{33137474-6EF2-4D23-8376-06B9F3CF2D51}"/>
          </ac:spMkLst>
        </pc:spChg>
        <pc:spChg chg="add del mod">
          <ac:chgData name="Jared Hass" userId="1274409f-48e9-4a07-9c50-cdbb98fd3e67" providerId="ADAL" clId="{C2138183-077B-4E44-8677-0C93B3C88229}" dt="2019-12-12T01:41:17.825" v="325"/>
          <ac:spMkLst>
            <pc:docMk/>
            <pc:sldMk cId="3525388064" sldId="261"/>
            <ac:spMk id="8" creationId="{9C8E5651-B32E-40C1-A267-F7F54F8E9671}"/>
          </ac:spMkLst>
        </pc:spChg>
        <pc:graphicFrameChg chg="add mod">
          <ac:chgData name="Jared Hass" userId="1274409f-48e9-4a07-9c50-cdbb98fd3e67" providerId="ADAL" clId="{C2138183-077B-4E44-8677-0C93B3C88229}" dt="2019-12-12T16:21:25.307" v="2836" actId="14100"/>
          <ac:graphicFrameMkLst>
            <pc:docMk/>
            <pc:sldMk cId="3525388064" sldId="261"/>
            <ac:graphicFrameMk id="9" creationId="{CC9C1DEB-063E-446F-8092-2131163C917A}"/>
          </ac:graphicFrameMkLst>
        </pc:graphicFrameChg>
        <pc:graphicFrameChg chg="add mod">
          <ac:chgData name="Jared Hass" userId="1274409f-48e9-4a07-9c50-cdbb98fd3e67" providerId="ADAL" clId="{C2138183-077B-4E44-8677-0C93B3C88229}" dt="2019-12-12T16:21:43.849" v="2839" actId="14100"/>
          <ac:graphicFrameMkLst>
            <pc:docMk/>
            <pc:sldMk cId="3525388064" sldId="261"/>
            <ac:graphicFrameMk id="10" creationId="{82FBF236-DA23-4830-9AEE-655D5173C51E}"/>
          </ac:graphicFrameMkLst>
        </pc:graphicFrameChg>
      </pc:sldChg>
      <pc:sldChg chg="modSp add ord">
        <pc:chgData name="Jared Hass" userId="1274409f-48e9-4a07-9c50-cdbb98fd3e67" providerId="ADAL" clId="{C2138183-077B-4E44-8677-0C93B3C88229}" dt="2019-12-12T03:40:08.223" v="952" actId="20577"/>
        <pc:sldMkLst>
          <pc:docMk/>
          <pc:sldMk cId="2702013345" sldId="276"/>
        </pc:sldMkLst>
        <pc:spChg chg="mod">
          <ac:chgData name="Jared Hass" userId="1274409f-48e9-4a07-9c50-cdbb98fd3e67" providerId="ADAL" clId="{C2138183-077B-4E44-8677-0C93B3C88229}" dt="2019-12-12T03:38:23.616" v="887" actId="20577"/>
          <ac:spMkLst>
            <pc:docMk/>
            <pc:sldMk cId="2702013345" sldId="276"/>
            <ac:spMk id="2" creationId="{00000000-0000-0000-0000-000000000000}"/>
          </ac:spMkLst>
        </pc:spChg>
        <pc:spChg chg="mod">
          <ac:chgData name="Jared Hass" userId="1274409f-48e9-4a07-9c50-cdbb98fd3e67" providerId="ADAL" clId="{C2138183-077B-4E44-8677-0C93B3C88229}" dt="2019-12-12T03:40:08.223" v="952" actId="20577"/>
          <ac:spMkLst>
            <pc:docMk/>
            <pc:sldMk cId="2702013345" sldId="276"/>
            <ac:spMk id="3" creationId="{00000000-0000-0000-0000-000000000000}"/>
          </ac:spMkLst>
        </pc:spChg>
      </pc:sldChg>
      <pc:sldChg chg="addSp delSp modSp add">
        <pc:chgData name="Jared Hass" userId="1274409f-48e9-4a07-9c50-cdbb98fd3e67" providerId="ADAL" clId="{C2138183-077B-4E44-8677-0C93B3C88229}" dt="2019-12-12T16:30:42.019" v="2970" actId="20577"/>
        <pc:sldMkLst>
          <pc:docMk/>
          <pc:sldMk cId="602190561" sldId="277"/>
        </pc:sldMkLst>
        <pc:spChg chg="del">
          <ac:chgData name="Jared Hass" userId="1274409f-48e9-4a07-9c50-cdbb98fd3e67" providerId="ADAL" clId="{C2138183-077B-4E44-8677-0C93B3C88229}" dt="2019-12-12T02:13:22.015" v="551"/>
          <ac:spMkLst>
            <pc:docMk/>
            <pc:sldMk cId="602190561" sldId="277"/>
            <ac:spMk id="2" creationId="{C8D05D04-2000-440E-8C1C-EA2BC8BB56AD}"/>
          </ac:spMkLst>
        </pc:spChg>
        <pc:spChg chg="del">
          <ac:chgData name="Jared Hass" userId="1274409f-48e9-4a07-9c50-cdbb98fd3e67" providerId="ADAL" clId="{C2138183-077B-4E44-8677-0C93B3C88229}" dt="2019-12-12T02:13:22.015" v="551"/>
          <ac:spMkLst>
            <pc:docMk/>
            <pc:sldMk cId="602190561" sldId="277"/>
            <ac:spMk id="3" creationId="{67536AE3-BEDE-4C9D-B980-5A9FCF3DF4AB}"/>
          </ac:spMkLst>
        </pc:spChg>
        <pc:spChg chg="add del mod">
          <ac:chgData name="Jared Hass" userId="1274409f-48e9-4a07-9c50-cdbb98fd3e67" providerId="ADAL" clId="{C2138183-077B-4E44-8677-0C93B3C88229}" dt="2019-12-12T03:00:01.736" v="741"/>
          <ac:spMkLst>
            <pc:docMk/>
            <pc:sldMk cId="602190561" sldId="277"/>
            <ac:spMk id="4" creationId="{83899BB7-28A3-418B-8307-3D87CF480610}"/>
          </ac:spMkLst>
        </pc:spChg>
        <pc:spChg chg="add del mod">
          <ac:chgData name="Jared Hass" userId="1274409f-48e9-4a07-9c50-cdbb98fd3e67" providerId="ADAL" clId="{C2138183-077B-4E44-8677-0C93B3C88229}" dt="2019-12-12T03:00:01.736" v="741"/>
          <ac:spMkLst>
            <pc:docMk/>
            <pc:sldMk cId="602190561" sldId="277"/>
            <ac:spMk id="5" creationId="{EA3CEA24-A233-4DF3-9873-1FCACEBEDDE0}"/>
          </ac:spMkLst>
        </pc:spChg>
        <pc:spChg chg="add del mod">
          <ac:chgData name="Jared Hass" userId="1274409f-48e9-4a07-9c50-cdbb98fd3e67" providerId="ADAL" clId="{C2138183-077B-4E44-8677-0C93B3C88229}" dt="2019-12-12T03:00:01.736" v="741"/>
          <ac:spMkLst>
            <pc:docMk/>
            <pc:sldMk cId="602190561" sldId="277"/>
            <ac:spMk id="6" creationId="{6DF9AE4C-96E7-4836-A598-C88336394E57}"/>
          </ac:spMkLst>
        </pc:spChg>
        <pc:spChg chg="add del mod">
          <ac:chgData name="Jared Hass" userId="1274409f-48e9-4a07-9c50-cdbb98fd3e67" providerId="ADAL" clId="{C2138183-077B-4E44-8677-0C93B3C88229}" dt="2019-12-12T03:50:42.949" v="1336"/>
          <ac:spMkLst>
            <pc:docMk/>
            <pc:sldMk cId="602190561" sldId="277"/>
            <ac:spMk id="7" creationId="{9CD3C40E-A615-4E79-9CFA-7E9BDB18DB71}"/>
          </ac:spMkLst>
        </pc:spChg>
        <pc:spChg chg="add del mod">
          <ac:chgData name="Jared Hass" userId="1274409f-48e9-4a07-9c50-cdbb98fd3e67" providerId="ADAL" clId="{C2138183-077B-4E44-8677-0C93B3C88229}" dt="2019-12-12T03:50:42.949" v="1336"/>
          <ac:spMkLst>
            <pc:docMk/>
            <pc:sldMk cId="602190561" sldId="277"/>
            <ac:spMk id="8" creationId="{1CD42AAA-4AF9-447E-98D6-44FC2DA25ED4}"/>
          </ac:spMkLst>
        </pc:spChg>
        <pc:spChg chg="add del mod">
          <ac:chgData name="Jared Hass" userId="1274409f-48e9-4a07-9c50-cdbb98fd3e67" providerId="ADAL" clId="{C2138183-077B-4E44-8677-0C93B3C88229}" dt="2019-12-12T03:50:42.949" v="1336"/>
          <ac:spMkLst>
            <pc:docMk/>
            <pc:sldMk cId="602190561" sldId="277"/>
            <ac:spMk id="9" creationId="{5CBFBB50-485E-4FDD-9C79-F88CC255946F}"/>
          </ac:spMkLst>
        </pc:spChg>
        <pc:spChg chg="add mod">
          <ac:chgData name="Jared Hass" userId="1274409f-48e9-4a07-9c50-cdbb98fd3e67" providerId="ADAL" clId="{C2138183-077B-4E44-8677-0C93B3C88229}" dt="2019-12-12T14:51:49.935" v="1901" actId="20577"/>
          <ac:spMkLst>
            <pc:docMk/>
            <pc:sldMk cId="602190561" sldId="277"/>
            <ac:spMk id="10" creationId="{63BD3513-7C32-44E7-8F4A-A597C353DCE0}"/>
          </ac:spMkLst>
        </pc:spChg>
        <pc:spChg chg="add mod">
          <ac:chgData name="Jared Hass" userId="1274409f-48e9-4a07-9c50-cdbb98fd3e67" providerId="ADAL" clId="{C2138183-077B-4E44-8677-0C93B3C88229}" dt="2019-12-12T16:30:42.019" v="2970" actId="20577"/>
          <ac:spMkLst>
            <pc:docMk/>
            <pc:sldMk cId="602190561" sldId="277"/>
            <ac:spMk id="11" creationId="{E859E075-F338-47C6-99FE-5A2D6934BF5B}"/>
          </ac:spMkLst>
        </pc:spChg>
      </pc:sldChg>
      <pc:sldChg chg="addSp delSp modSp add mod">
        <pc:chgData name="Jared Hass" userId="1274409f-48e9-4a07-9c50-cdbb98fd3e67" providerId="ADAL" clId="{C2138183-077B-4E44-8677-0C93B3C88229}" dt="2019-12-12T16:13:54.649" v="2653" actId="20577"/>
        <pc:sldMkLst>
          <pc:docMk/>
          <pc:sldMk cId="112114596" sldId="278"/>
        </pc:sldMkLst>
        <pc:spChg chg="mod">
          <ac:chgData name="Jared Hass" userId="1274409f-48e9-4a07-9c50-cdbb98fd3e67" providerId="ADAL" clId="{C2138183-077B-4E44-8677-0C93B3C88229}" dt="2019-12-12T02:58:48.926" v="644" actId="20577"/>
          <ac:spMkLst>
            <pc:docMk/>
            <pc:sldMk cId="112114596" sldId="278"/>
            <ac:spMk id="2" creationId="{42FDE0E6-FF77-4501-ACD4-BC3509E6F6FE}"/>
          </ac:spMkLst>
        </pc:spChg>
        <pc:spChg chg="del">
          <ac:chgData name="Jared Hass" userId="1274409f-48e9-4a07-9c50-cdbb98fd3e67" providerId="ADAL" clId="{C2138183-077B-4E44-8677-0C93B3C88229}" dt="2019-12-12T02:57:46.996" v="554"/>
          <ac:spMkLst>
            <pc:docMk/>
            <pc:sldMk cId="112114596" sldId="278"/>
            <ac:spMk id="3" creationId="{5DF84CC4-3629-46E7-BF52-32706FDB3648}"/>
          </ac:spMkLst>
        </pc:spChg>
        <pc:spChg chg="del mod">
          <ac:chgData name="Jared Hass" userId="1274409f-48e9-4a07-9c50-cdbb98fd3e67" providerId="ADAL" clId="{C2138183-077B-4E44-8677-0C93B3C88229}" dt="2019-12-12T02:59:42.023" v="740"/>
          <ac:spMkLst>
            <pc:docMk/>
            <pc:sldMk cId="112114596" sldId="278"/>
            <ac:spMk id="4" creationId="{72CF1995-C781-406D-9072-7E6F67FCBDEE}"/>
          </ac:spMkLst>
        </pc:spChg>
        <pc:spChg chg="add mod">
          <ac:chgData name="Jared Hass" userId="1274409f-48e9-4a07-9c50-cdbb98fd3e67" providerId="ADAL" clId="{C2138183-077B-4E44-8677-0C93B3C88229}" dt="2019-12-12T16:13:54.649" v="2653" actId="20577"/>
          <ac:spMkLst>
            <pc:docMk/>
            <pc:sldMk cId="112114596" sldId="278"/>
            <ac:spMk id="6" creationId="{B3B9C323-4AC9-432B-A6FF-4F4637B0F222}"/>
          </ac:spMkLst>
        </pc:spChg>
        <pc:graphicFrameChg chg="add mod">
          <ac:chgData name="Jared Hass" userId="1274409f-48e9-4a07-9c50-cdbb98fd3e67" providerId="ADAL" clId="{C2138183-077B-4E44-8677-0C93B3C88229}" dt="2019-12-12T02:57:46.996" v="554"/>
          <ac:graphicFrameMkLst>
            <pc:docMk/>
            <pc:sldMk cId="112114596" sldId="278"/>
            <ac:graphicFrameMk id="5" creationId="{26146A39-018E-4ACD-8905-D3CE7F47C070}"/>
          </ac:graphicFrameMkLst>
        </pc:graphicFrameChg>
      </pc:sldChg>
      <pc:sldChg chg="addSp delSp modSp add mod">
        <pc:chgData name="Jared Hass" userId="1274409f-48e9-4a07-9c50-cdbb98fd3e67" providerId="ADAL" clId="{C2138183-077B-4E44-8677-0C93B3C88229}" dt="2019-12-12T03:58:01.924" v="1467" actId="20577"/>
        <pc:sldMkLst>
          <pc:docMk/>
          <pc:sldMk cId="577939593" sldId="279"/>
        </pc:sldMkLst>
        <pc:spChg chg="mod">
          <ac:chgData name="Jared Hass" userId="1274409f-48e9-4a07-9c50-cdbb98fd3e67" providerId="ADAL" clId="{C2138183-077B-4E44-8677-0C93B3C88229}" dt="2019-12-12T03:01:10.331" v="763" actId="20577"/>
          <ac:spMkLst>
            <pc:docMk/>
            <pc:sldMk cId="577939593" sldId="279"/>
            <ac:spMk id="2" creationId="{19225923-15FC-45AB-A461-E3F9FDF408B6}"/>
          </ac:spMkLst>
        </pc:spChg>
        <pc:spChg chg="del">
          <ac:chgData name="Jared Hass" userId="1274409f-48e9-4a07-9c50-cdbb98fd3e67" providerId="ADAL" clId="{C2138183-077B-4E44-8677-0C93B3C88229}" dt="2019-12-12T03:01:15.504" v="765"/>
          <ac:spMkLst>
            <pc:docMk/>
            <pc:sldMk cId="577939593" sldId="279"/>
            <ac:spMk id="3" creationId="{4D5BF308-FFD4-4CAC-8BEF-962B62782CD4}"/>
          </ac:spMkLst>
        </pc:spChg>
        <pc:spChg chg="add del mod">
          <ac:chgData name="Jared Hass" userId="1274409f-48e9-4a07-9c50-cdbb98fd3e67" providerId="ADAL" clId="{C2138183-077B-4E44-8677-0C93B3C88229}" dt="2019-12-12T03:56:11.992" v="1339"/>
          <ac:spMkLst>
            <pc:docMk/>
            <pc:sldMk cId="577939593" sldId="279"/>
            <ac:spMk id="5" creationId="{99F5437A-2AB4-4C65-97DF-138E6D152D82}"/>
          </ac:spMkLst>
        </pc:spChg>
        <pc:spChg chg="add mod">
          <ac:chgData name="Jared Hass" userId="1274409f-48e9-4a07-9c50-cdbb98fd3e67" providerId="ADAL" clId="{C2138183-077B-4E44-8677-0C93B3C88229}" dt="2019-12-12T03:58:01.924" v="1467" actId="20577"/>
          <ac:spMkLst>
            <pc:docMk/>
            <pc:sldMk cId="577939593" sldId="279"/>
            <ac:spMk id="6" creationId="{E3A3DF39-ADE7-4A72-A8DA-02DC0FCA7915}"/>
          </ac:spMkLst>
        </pc:spChg>
        <pc:graphicFrameChg chg="add mod">
          <ac:chgData name="Jared Hass" userId="1274409f-48e9-4a07-9c50-cdbb98fd3e67" providerId="ADAL" clId="{C2138183-077B-4E44-8677-0C93B3C88229}" dt="2019-12-12T03:01:27.711" v="768" actId="1076"/>
          <ac:graphicFrameMkLst>
            <pc:docMk/>
            <pc:sldMk cId="577939593" sldId="279"/>
            <ac:graphicFrameMk id="4" creationId="{95DD6159-F38E-4D09-AC62-E51DAFF005B0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Stability</a:t>
            </a:r>
            <a:r>
              <a:rPr lang="en-US" baseline="0"/>
              <a:t> of enzyme over time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Sheet3!$B$1</c:f>
              <c:strCache>
                <c:ptCount val="1"/>
                <c:pt idx="0">
                  <c:v>Potential energy /10000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Sheet3!$A$2:$A$8431</c:f>
              <c:numCache>
                <c:formatCode>General</c:formatCode>
                <c:ptCount val="8430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  <c:pt idx="19">
                  <c:v>380</c:v>
                </c:pt>
                <c:pt idx="20">
                  <c:v>400</c:v>
                </c:pt>
                <c:pt idx="21">
                  <c:v>420</c:v>
                </c:pt>
                <c:pt idx="22">
                  <c:v>440</c:v>
                </c:pt>
                <c:pt idx="23">
                  <c:v>460</c:v>
                </c:pt>
                <c:pt idx="24">
                  <c:v>480</c:v>
                </c:pt>
                <c:pt idx="25">
                  <c:v>500</c:v>
                </c:pt>
                <c:pt idx="26">
                  <c:v>520</c:v>
                </c:pt>
                <c:pt idx="27">
                  <c:v>540</c:v>
                </c:pt>
                <c:pt idx="28">
                  <c:v>560</c:v>
                </c:pt>
                <c:pt idx="29">
                  <c:v>580</c:v>
                </c:pt>
                <c:pt idx="30">
                  <c:v>600</c:v>
                </c:pt>
                <c:pt idx="31">
                  <c:v>620</c:v>
                </c:pt>
                <c:pt idx="32">
                  <c:v>640</c:v>
                </c:pt>
                <c:pt idx="33">
                  <c:v>660</c:v>
                </c:pt>
                <c:pt idx="34">
                  <c:v>680</c:v>
                </c:pt>
                <c:pt idx="35">
                  <c:v>700</c:v>
                </c:pt>
                <c:pt idx="36">
                  <c:v>720</c:v>
                </c:pt>
                <c:pt idx="37">
                  <c:v>740</c:v>
                </c:pt>
                <c:pt idx="38">
                  <c:v>760</c:v>
                </c:pt>
                <c:pt idx="39">
                  <c:v>780</c:v>
                </c:pt>
                <c:pt idx="40">
                  <c:v>800</c:v>
                </c:pt>
                <c:pt idx="41">
                  <c:v>820</c:v>
                </c:pt>
                <c:pt idx="42">
                  <c:v>840</c:v>
                </c:pt>
                <c:pt idx="43">
                  <c:v>860</c:v>
                </c:pt>
                <c:pt idx="44">
                  <c:v>880</c:v>
                </c:pt>
                <c:pt idx="45">
                  <c:v>900</c:v>
                </c:pt>
                <c:pt idx="46">
                  <c:v>920</c:v>
                </c:pt>
                <c:pt idx="47">
                  <c:v>940</c:v>
                </c:pt>
                <c:pt idx="48">
                  <c:v>960</c:v>
                </c:pt>
                <c:pt idx="49">
                  <c:v>980</c:v>
                </c:pt>
                <c:pt idx="50">
                  <c:v>1000</c:v>
                </c:pt>
                <c:pt idx="51">
                  <c:v>1020</c:v>
                </c:pt>
                <c:pt idx="52">
                  <c:v>1040</c:v>
                </c:pt>
                <c:pt idx="53">
                  <c:v>1060</c:v>
                </c:pt>
                <c:pt idx="54">
                  <c:v>1080</c:v>
                </c:pt>
                <c:pt idx="55">
                  <c:v>1100</c:v>
                </c:pt>
                <c:pt idx="56">
                  <c:v>1120</c:v>
                </c:pt>
                <c:pt idx="57">
                  <c:v>1140</c:v>
                </c:pt>
                <c:pt idx="58">
                  <c:v>1160</c:v>
                </c:pt>
                <c:pt idx="59">
                  <c:v>1180</c:v>
                </c:pt>
                <c:pt idx="60">
                  <c:v>1200</c:v>
                </c:pt>
                <c:pt idx="61">
                  <c:v>1220</c:v>
                </c:pt>
                <c:pt idx="62">
                  <c:v>1240</c:v>
                </c:pt>
                <c:pt idx="63">
                  <c:v>1260</c:v>
                </c:pt>
                <c:pt idx="64">
                  <c:v>1280</c:v>
                </c:pt>
                <c:pt idx="65">
                  <c:v>1300</c:v>
                </c:pt>
                <c:pt idx="66">
                  <c:v>1320</c:v>
                </c:pt>
                <c:pt idx="67">
                  <c:v>1340</c:v>
                </c:pt>
                <c:pt idx="68">
                  <c:v>1360</c:v>
                </c:pt>
                <c:pt idx="69">
                  <c:v>1380</c:v>
                </c:pt>
                <c:pt idx="70">
                  <c:v>1400</c:v>
                </c:pt>
                <c:pt idx="71">
                  <c:v>1420</c:v>
                </c:pt>
                <c:pt idx="72">
                  <c:v>1440</c:v>
                </c:pt>
                <c:pt idx="73">
                  <c:v>1460</c:v>
                </c:pt>
                <c:pt idx="74">
                  <c:v>1480</c:v>
                </c:pt>
                <c:pt idx="75">
                  <c:v>1500</c:v>
                </c:pt>
                <c:pt idx="76">
                  <c:v>1520</c:v>
                </c:pt>
                <c:pt idx="77">
                  <c:v>1540</c:v>
                </c:pt>
                <c:pt idx="78">
                  <c:v>1560</c:v>
                </c:pt>
                <c:pt idx="79">
                  <c:v>1580</c:v>
                </c:pt>
                <c:pt idx="80">
                  <c:v>1600</c:v>
                </c:pt>
                <c:pt idx="81">
                  <c:v>1620</c:v>
                </c:pt>
                <c:pt idx="82">
                  <c:v>1640</c:v>
                </c:pt>
                <c:pt idx="83">
                  <c:v>1660</c:v>
                </c:pt>
                <c:pt idx="84">
                  <c:v>1680</c:v>
                </c:pt>
                <c:pt idx="85">
                  <c:v>1700</c:v>
                </c:pt>
                <c:pt idx="86">
                  <c:v>1720</c:v>
                </c:pt>
                <c:pt idx="87">
                  <c:v>1740</c:v>
                </c:pt>
                <c:pt idx="88">
                  <c:v>1760</c:v>
                </c:pt>
                <c:pt idx="89">
                  <c:v>1780</c:v>
                </c:pt>
                <c:pt idx="90">
                  <c:v>1800</c:v>
                </c:pt>
                <c:pt idx="91">
                  <c:v>1820</c:v>
                </c:pt>
                <c:pt idx="92">
                  <c:v>1840</c:v>
                </c:pt>
                <c:pt idx="93">
                  <c:v>1860</c:v>
                </c:pt>
                <c:pt idx="94">
                  <c:v>1880</c:v>
                </c:pt>
                <c:pt idx="95">
                  <c:v>1900</c:v>
                </c:pt>
                <c:pt idx="96">
                  <c:v>1920</c:v>
                </c:pt>
                <c:pt idx="97">
                  <c:v>1940</c:v>
                </c:pt>
                <c:pt idx="98">
                  <c:v>1960</c:v>
                </c:pt>
                <c:pt idx="99">
                  <c:v>1980</c:v>
                </c:pt>
                <c:pt idx="100">
                  <c:v>2000</c:v>
                </c:pt>
                <c:pt idx="101">
                  <c:v>2020</c:v>
                </c:pt>
                <c:pt idx="102">
                  <c:v>2040</c:v>
                </c:pt>
                <c:pt idx="103">
                  <c:v>2060</c:v>
                </c:pt>
                <c:pt idx="104">
                  <c:v>2080</c:v>
                </c:pt>
                <c:pt idx="105">
                  <c:v>2100</c:v>
                </c:pt>
                <c:pt idx="106">
                  <c:v>2120</c:v>
                </c:pt>
                <c:pt idx="107">
                  <c:v>2140</c:v>
                </c:pt>
                <c:pt idx="108">
                  <c:v>2160</c:v>
                </c:pt>
                <c:pt idx="109">
                  <c:v>2180</c:v>
                </c:pt>
                <c:pt idx="110">
                  <c:v>2200</c:v>
                </c:pt>
                <c:pt idx="111">
                  <c:v>2220</c:v>
                </c:pt>
                <c:pt idx="112">
                  <c:v>2240</c:v>
                </c:pt>
                <c:pt idx="113">
                  <c:v>2260</c:v>
                </c:pt>
                <c:pt idx="114">
                  <c:v>2280</c:v>
                </c:pt>
                <c:pt idx="115">
                  <c:v>2300</c:v>
                </c:pt>
                <c:pt idx="116">
                  <c:v>2320</c:v>
                </c:pt>
                <c:pt idx="117">
                  <c:v>2340</c:v>
                </c:pt>
                <c:pt idx="118">
                  <c:v>2360</c:v>
                </c:pt>
                <c:pt idx="119">
                  <c:v>2380</c:v>
                </c:pt>
                <c:pt idx="120">
                  <c:v>2400</c:v>
                </c:pt>
                <c:pt idx="121">
                  <c:v>2420</c:v>
                </c:pt>
                <c:pt idx="122">
                  <c:v>2440</c:v>
                </c:pt>
                <c:pt idx="123">
                  <c:v>2460</c:v>
                </c:pt>
                <c:pt idx="124">
                  <c:v>2480</c:v>
                </c:pt>
                <c:pt idx="125">
                  <c:v>2500</c:v>
                </c:pt>
                <c:pt idx="126">
                  <c:v>2520</c:v>
                </c:pt>
                <c:pt idx="127">
                  <c:v>2540</c:v>
                </c:pt>
                <c:pt idx="128">
                  <c:v>2560</c:v>
                </c:pt>
                <c:pt idx="129">
                  <c:v>2580</c:v>
                </c:pt>
                <c:pt idx="130">
                  <c:v>2600</c:v>
                </c:pt>
                <c:pt idx="131">
                  <c:v>2620</c:v>
                </c:pt>
                <c:pt idx="132">
                  <c:v>2640</c:v>
                </c:pt>
                <c:pt idx="133">
                  <c:v>2660</c:v>
                </c:pt>
                <c:pt idx="134">
                  <c:v>2680</c:v>
                </c:pt>
                <c:pt idx="135">
                  <c:v>2700</c:v>
                </c:pt>
                <c:pt idx="136">
                  <c:v>2720</c:v>
                </c:pt>
                <c:pt idx="137">
                  <c:v>2740</c:v>
                </c:pt>
                <c:pt idx="138">
                  <c:v>2760</c:v>
                </c:pt>
                <c:pt idx="139">
                  <c:v>2780</c:v>
                </c:pt>
                <c:pt idx="140">
                  <c:v>2800</c:v>
                </c:pt>
                <c:pt idx="141">
                  <c:v>2820</c:v>
                </c:pt>
                <c:pt idx="142">
                  <c:v>2840</c:v>
                </c:pt>
                <c:pt idx="143">
                  <c:v>2860</c:v>
                </c:pt>
                <c:pt idx="144">
                  <c:v>2880</c:v>
                </c:pt>
                <c:pt idx="145">
                  <c:v>2900</c:v>
                </c:pt>
                <c:pt idx="146">
                  <c:v>2920</c:v>
                </c:pt>
                <c:pt idx="147">
                  <c:v>2940</c:v>
                </c:pt>
                <c:pt idx="148">
                  <c:v>2960</c:v>
                </c:pt>
                <c:pt idx="149">
                  <c:v>2980</c:v>
                </c:pt>
                <c:pt idx="150">
                  <c:v>3000</c:v>
                </c:pt>
                <c:pt idx="151">
                  <c:v>3020</c:v>
                </c:pt>
                <c:pt idx="152">
                  <c:v>3040</c:v>
                </c:pt>
                <c:pt idx="153">
                  <c:v>3060</c:v>
                </c:pt>
                <c:pt idx="154">
                  <c:v>3080</c:v>
                </c:pt>
                <c:pt idx="155">
                  <c:v>3100</c:v>
                </c:pt>
                <c:pt idx="156">
                  <c:v>3120</c:v>
                </c:pt>
                <c:pt idx="157">
                  <c:v>3140</c:v>
                </c:pt>
                <c:pt idx="158">
                  <c:v>3160</c:v>
                </c:pt>
                <c:pt idx="159">
                  <c:v>3180</c:v>
                </c:pt>
                <c:pt idx="160">
                  <c:v>3200</c:v>
                </c:pt>
                <c:pt idx="161">
                  <c:v>3220</c:v>
                </c:pt>
                <c:pt idx="162">
                  <c:v>3240</c:v>
                </c:pt>
                <c:pt idx="163">
                  <c:v>3260</c:v>
                </c:pt>
                <c:pt idx="164">
                  <c:v>3280</c:v>
                </c:pt>
                <c:pt idx="165">
                  <c:v>3300</c:v>
                </c:pt>
                <c:pt idx="166">
                  <c:v>3320</c:v>
                </c:pt>
                <c:pt idx="167">
                  <c:v>3340</c:v>
                </c:pt>
                <c:pt idx="168">
                  <c:v>3360</c:v>
                </c:pt>
                <c:pt idx="169">
                  <c:v>3380</c:v>
                </c:pt>
                <c:pt idx="170">
                  <c:v>3400</c:v>
                </c:pt>
                <c:pt idx="171">
                  <c:v>3420</c:v>
                </c:pt>
                <c:pt idx="172">
                  <c:v>3440</c:v>
                </c:pt>
                <c:pt idx="173">
                  <c:v>3460</c:v>
                </c:pt>
                <c:pt idx="174">
                  <c:v>3480</c:v>
                </c:pt>
                <c:pt idx="175">
                  <c:v>3500</c:v>
                </c:pt>
                <c:pt idx="176">
                  <c:v>3520</c:v>
                </c:pt>
                <c:pt idx="177">
                  <c:v>3540</c:v>
                </c:pt>
                <c:pt idx="178">
                  <c:v>3560</c:v>
                </c:pt>
                <c:pt idx="179">
                  <c:v>3580</c:v>
                </c:pt>
                <c:pt idx="180">
                  <c:v>3600</c:v>
                </c:pt>
                <c:pt idx="181">
                  <c:v>3620</c:v>
                </c:pt>
                <c:pt idx="182">
                  <c:v>3640</c:v>
                </c:pt>
                <c:pt idx="183">
                  <c:v>3660</c:v>
                </c:pt>
                <c:pt idx="184">
                  <c:v>3680</c:v>
                </c:pt>
                <c:pt idx="185">
                  <c:v>3700</c:v>
                </c:pt>
                <c:pt idx="186">
                  <c:v>3720</c:v>
                </c:pt>
                <c:pt idx="187">
                  <c:v>3740</c:v>
                </c:pt>
                <c:pt idx="188">
                  <c:v>3760</c:v>
                </c:pt>
                <c:pt idx="189">
                  <c:v>3780</c:v>
                </c:pt>
                <c:pt idx="190">
                  <c:v>3800</c:v>
                </c:pt>
                <c:pt idx="191">
                  <c:v>3820</c:v>
                </c:pt>
                <c:pt idx="192">
                  <c:v>3840</c:v>
                </c:pt>
                <c:pt idx="193">
                  <c:v>3860</c:v>
                </c:pt>
                <c:pt idx="194">
                  <c:v>3880</c:v>
                </c:pt>
                <c:pt idx="195">
                  <c:v>3900</c:v>
                </c:pt>
                <c:pt idx="196">
                  <c:v>3920</c:v>
                </c:pt>
                <c:pt idx="197">
                  <c:v>3940</c:v>
                </c:pt>
                <c:pt idx="198">
                  <c:v>3960</c:v>
                </c:pt>
                <c:pt idx="199">
                  <c:v>3980</c:v>
                </c:pt>
                <c:pt idx="200">
                  <c:v>4000</c:v>
                </c:pt>
                <c:pt idx="201">
                  <c:v>4020</c:v>
                </c:pt>
                <c:pt idx="202">
                  <c:v>4040</c:v>
                </c:pt>
                <c:pt idx="203">
                  <c:v>4060</c:v>
                </c:pt>
                <c:pt idx="204">
                  <c:v>4080</c:v>
                </c:pt>
                <c:pt idx="205">
                  <c:v>4100</c:v>
                </c:pt>
                <c:pt idx="206">
                  <c:v>4120</c:v>
                </c:pt>
                <c:pt idx="207">
                  <c:v>4140</c:v>
                </c:pt>
                <c:pt idx="208">
                  <c:v>4160</c:v>
                </c:pt>
                <c:pt idx="209">
                  <c:v>4180</c:v>
                </c:pt>
                <c:pt idx="210">
                  <c:v>4200</c:v>
                </c:pt>
                <c:pt idx="211">
                  <c:v>4220</c:v>
                </c:pt>
                <c:pt idx="212">
                  <c:v>4240</c:v>
                </c:pt>
                <c:pt idx="213">
                  <c:v>4260</c:v>
                </c:pt>
                <c:pt idx="214">
                  <c:v>4280</c:v>
                </c:pt>
                <c:pt idx="215">
                  <c:v>4300</c:v>
                </c:pt>
                <c:pt idx="216">
                  <c:v>4320</c:v>
                </c:pt>
                <c:pt idx="217">
                  <c:v>4340</c:v>
                </c:pt>
                <c:pt idx="218">
                  <c:v>4360</c:v>
                </c:pt>
                <c:pt idx="219">
                  <c:v>4380</c:v>
                </c:pt>
                <c:pt idx="220">
                  <c:v>4400</c:v>
                </c:pt>
                <c:pt idx="221">
                  <c:v>4420</c:v>
                </c:pt>
                <c:pt idx="222">
                  <c:v>4440</c:v>
                </c:pt>
                <c:pt idx="223">
                  <c:v>4460</c:v>
                </c:pt>
                <c:pt idx="224">
                  <c:v>4480</c:v>
                </c:pt>
                <c:pt idx="225">
                  <c:v>4500</c:v>
                </c:pt>
                <c:pt idx="226">
                  <c:v>4520</c:v>
                </c:pt>
                <c:pt idx="227">
                  <c:v>4540</c:v>
                </c:pt>
                <c:pt idx="228">
                  <c:v>4560</c:v>
                </c:pt>
                <c:pt idx="229">
                  <c:v>4580</c:v>
                </c:pt>
                <c:pt idx="230">
                  <c:v>4600</c:v>
                </c:pt>
                <c:pt idx="231">
                  <c:v>4620</c:v>
                </c:pt>
                <c:pt idx="232">
                  <c:v>4640</c:v>
                </c:pt>
                <c:pt idx="233">
                  <c:v>4660</c:v>
                </c:pt>
                <c:pt idx="234">
                  <c:v>4680</c:v>
                </c:pt>
                <c:pt idx="235">
                  <c:v>4700</c:v>
                </c:pt>
                <c:pt idx="236">
                  <c:v>4720</c:v>
                </c:pt>
                <c:pt idx="237">
                  <c:v>4740</c:v>
                </c:pt>
                <c:pt idx="238">
                  <c:v>4760</c:v>
                </c:pt>
                <c:pt idx="239">
                  <c:v>4780</c:v>
                </c:pt>
                <c:pt idx="240">
                  <c:v>4800</c:v>
                </c:pt>
                <c:pt idx="241">
                  <c:v>4820</c:v>
                </c:pt>
                <c:pt idx="242">
                  <c:v>4840</c:v>
                </c:pt>
                <c:pt idx="243">
                  <c:v>4860</c:v>
                </c:pt>
                <c:pt idx="244">
                  <c:v>4880</c:v>
                </c:pt>
                <c:pt idx="245">
                  <c:v>4900</c:v>
                </c:pt>
                <c:pt idx="246">
                  <c:v>4920</c:v>
                </c:pt>
                <c:pt idx="247">
                  <c:v>4940</c:v>
                </c:pt>
                <c:pt idx="248">
                  <c:v>4960</c:v>
                </c:pt>
                <c:pt idx="249">
                  <c:v>4980</c:v>
                </c:pt>
                <c:pt idx="250">
                  <c:v>5000</c:v>
                </c:pt>
                <c:pt idx="251">
                  <c:v>5020</c:v>
                </c:pt>
                <c:pt idx="252">
                  <c:v>5040</c:v>
                </c:pt>
                <c:pt idx="253">
                  <c:v>5060</c:v>
                </c:pt>
                <c:pt idx="254">
                  <c:v>5080</c:v>
                </c:pt>
                <c:pt idx="255">
                  <c:v>5100</c:v>
                </c:pt>
                <c:pt idx="256">
                  <c:v>5120</c:v>
                </c:pt>
                <c:pt idx="257">
                  <c:v>5140</c:v>
                </c:pt>
                <c:pt idx="258">
                  <c:v>5160</c:v>
                </c:pt>
                <c:pt idx="259">
                  <c:v>5180</c:v>
                </c:pt>
                <c:pt idx="260">
                  <c:v>5200</c:v>
                </c:pt>
                <c:pt idx="261">
                  <c:v>5220</c:v>
                </c:pt>
                <c:pt idx="262">
                  <c:v>5240</c:v>
                </c:pt>
                <c:pt idx="263">
                  <c:v>5260</c:v>
                </c:pt>
                <c:pt idx="264">
                  <c:v>5280</c:v>
                </c:pt>
                <c:pt idx="265">
                  <c:v>5300</c:v>
                </c:pt>
                <c:pt idx="266">
                  <c:v>5320</c:v>
                </c:pt>
                <c:pt idx="267">
                  <c:v>5340</c:v>
                </c:pt>
                <c:pt idx="268">
                  <c:v>5360</c:v>
                </c:pt>
                <c:pt idx="269">
                  <c:v>5380</c:v>
                </c:pt>
                <c:pt idx="270">
                  <c:v>5400</c:v>
                </c:pt>
                <c:pt idx="271">
                  <c:v>5420</c:v>
                </c:pt>
                <c:pt idx="272">
                  <c:v>5440</c:v>
                </c:pt>
                <c:pt idx="273">
                  <c:v>5460</c:v>
                </c:pt>
                <c:pt idx="274">
                  <c:v>5480</c:v>
                </c:pt>
                <c:pt idx="275">
                  <c:v>5500</c:v>
                </c:pt>
                <c:pt idx="276">
                  <c:v>5520</c:v>
                </c:pt>
                <c:pt idx="277">
                  <c:v>5540</c:v>
                </c:pt>
                <c:pt idx="278">
                  <c:v>5560</c:v>
                </c:pt>
                <c:pt idx="279">
                  <c:v>5580</c:v>
                </c:pt>
                <c:pt idx="280">
                  <c:v>5600</c:v>
                </c:pt>
                <c:pt idx="281">
                  <c:v>5620</c:v>
                </c:pt>
                <c:pt idx="282">
                  <c:v>5640</c:v>
                </c:pt>
                <c:pt idx="283">
                  <c:v>5660</c:v>
                </c:pt>
                <c:pt idx="284">
                  <c:v>5680</c:v>
                </c:pt>
                <c:pt idx="285">
                  <c:v>5700</c:v>
                </c:pt>
                <c:pt idx="286">
                  <c:v>5720</c:v>
                </c:pt>
                <c:pt idx="287">
                  <c:v>5740</c:v>
                </c:pt>
                <c:pt idx="288">
                  <c:v>5760</c:v>
                </c:pt>
                <c:pt idx="289">
                  <c:v>5780</c:v>
                </c:pt>
                <c:pt idx="290">
                  <c:v>5800</c:v>
                </c:pt>
                <c:pt idx="291">
                  <c:v>5820</c:v>
                </c:pt>
                <c:pt idx="292">
                  <c:v>5840</c:v>
                </c:pt>
                <c:pt idx="293">
                  <c:v>5860</c:v>
                </c:pt>
                <c:pt idx="294">
                  <c:v>5880</c:v>
                </c:pt>
                <c:pt idx="295">
                  <c:v>5900</c:v>
                </c:pt>
                <c:pt idx="296">
                  <c:v>5920</c:v>
                </c:pt>
                <c:pt idx="297">
                  <c:v>5940</c:v>
                </c:pt>
                <c:pt idx="298">
                  <c:v>5960</c:v>
                </c:pt>
                <c:pt idx="299">
                  <c:v>5980</c:v>
                </c:pt>
                <c:pt idx="300">
                  <c:v>6000</c:v>
                </c:pt>
                <c:pt idx="301">
                  <c:v>6020</c:v>
                </c:pt>
                <c:pt idx="302">
                  <c:v>6040</c:v>
                </c:pt>
                <c:pt idx="303">
                  <c:v>6060</c:v>
                </c:pt>
                <c:pt idx="304">
                  <c:v>6080</c:v>
                </c:pt>
                <c:pt idx="305">
                  <c:v>6100</c:v>
                </c:pt>
                <c:pt idx="306">
                  <c:v>6120</c:v>
                </c:pt>
                <c:pt idx="307">
                  <c:v>6140</c:v>
                </c:pt>
                <c:pt idx="308">
                  <c:v>6160</c:v>
                </c:pt>
                <c:pt idx="309">
                  <c:v>6180</c:v>
                </c:pt>
                <c:pt idx="310">
                  <c:v>6200</c:v>
                </c:pt>
                <c:pt idx="311">
                  <c:v>6220</c:v>
                </c:pt>
                <c:pt idx="312">
                  <c:v>6240</c:v>
                </c:pt>
                <c:pt idx="313">
                  <c:v>6260</c:v>
                </c:pt>
                <c:pt idx="314">
                  <c:v>6280</c:v>
                </c:pt>
                <c:pt idx="315">
                  <c:v>6300</c:v>
                </c:pt>
                <c:pt idx="316">
                  <c:v>6320</c:v>
                </c:pt>
                <c:pt idx="317">
                  <c:v>6340</c:v>
                </c:pt>
                <c:pt idx="318">
                  <c:v>6360</c:v>
                </c:pt>
                <c:pt idx="319">
                  <c:v>6380</c:v>
                </c:pt>
                <c:pt idx="320">
                  <c:v>6400</c:v>
                </c:pt>
                <c:pt idx="321">
                  <c:v>6420</c:v>
                </c:pt>
                <c:pt idx="322">
                  <c:v>6440</c:v>
                </c:pt>
                <c:pt idx="323">
                  <c:v>6460</c:v>
                </c:pt>
                <c:pt idx="324">
                  <c:v>6480</c:v>
                </c:pt>
                <c:pt idx="325">
                  <c:v>6500</c:v>
                </c:pt>
                <c:pt idx="326">
                  <c:v>6520</c:v>
                </c:pt>
                <c:pt idx="327">
                  <c:v>6540</c:v>
                </c:pt>
                <c:pt idx="328">
                  <c:v>6560</c:v>
                </c:pt>
                <c:pt idx="329">
                  <c:v>6580</c:v>
                </c:pt>
                <c:pt idx="330">
                  <c:v>6600</c:v>
                </c:pt>
                <c:pt idx="331">
                  <c:v>6620</c:v>
                </c:pt>
                <c:pt idx="332">
                  <c:v>6640</c:v>
                </c:pt>
                <c:pt idx="333">
                  <c:v>6660</c:v>
                </c:pt>
                <c:pt idx="334">
                  <c:v>6680</c:v>
                </c:pt>
                <c:pt idx="335">
                  <c:v>6700</c:v>
                </c:pt>
                <c:pt idx="336">
                  <c:v>6720</c:v>
                </c:pt>
                <c:pt idx="337">
                  <c:v>6740</c:v>
                </c:pt>
                <c:pt idx="338">
                  <c:v>6760</c:v>
                </c:pt>
                <c:pt idx="339">
                  <c:v>6780</c:v>
                </c:pt>
                <c:pt idx="340">
                  <c:v>6800</c:v>
                </c:pt>
                <c:pt idx="341">
                  <c:v>6820</c:v>
                </c:pt>
                <c:pt idx="342">
                  <c:v>6840</c:v>
                </c:pt>
                <c:pt idx="343">
                  <c:v>6860</c:v>
                </c:pt>
                <c:pt idx="344">
                  <c:v>6880</c:v>
                </c:pt>
                <c:pt idx="345">
                  <c:v>6900</c:v>
                </c:pt>
                <c:pt idx="346">
                  <c:v>6920</c:v>
                </c:pt>
                <c:pt idx="347">
                  <c:v>6940</c:v>
                </c:pt>
                <c:pt idx="348">
                  <c:v>6960</c:v>
                </c:pt>
                <c:pt idx="349">
                  <c:v>6980</c:v>
                </c:pt>
                <c:pt idx="350">
                  <c:v>7000</c:v>
                </c:pt>
                <c:pt idx="351">
                  <c:v>7020</c:v>
                </c:pt>
                <c:pt idx="352">
                  <c:v>7040</c:v>
                </c:pt>
                <c:pt idx="353">
                  <c:v>7060</c:v>
                </c:pt>
                <c:pt idx="354">
                  <c:v>7080</c:v>
                </c:pt>
                <c:pt idx="355">
                  <c:v>7100</c:v>
                </c:pt>
                <c:pt idx="356">
                  <c:v>7120</c:v>
                </c:pt>
                <c:pt idx="357">
                  <c:v>7140</c:v>
                </c:pt>
                <c:pt idx="358">
                  <c:v>7160</c:v>
                </c:pt>
                <c:pt idx="359">
                  <c:v>7180</c:v>
                </c:pt>
                <c:pt idx="360">
                  <c:v>7200</c:v>
                </c:pt>
                <c:pt idx="361">
                  <c:v>7220</c:v>
                </c:pt>
                <c:pt idx="362">
                  <c:v>7240</c:v>
                </c:pt>
                <c:pt idx="363">
                  <c:v>7260</c:v>
                </c:pt>
                <c:pt idx="364">
                  <c:v>7280</c:v>
                </c:pt>
                <c:pt idx="365">
                  <c:v>7300</c:v>
                </c:pt>
                <c:pt idx="366">
                  <c:v>7320</c:v>
                </c:pt>
                <c:pt idx="367">
                  <c:v>7340</c:v>
                </c:pt>
                <c:pt idx="368">
                  <c:v>7360</c:v>
                </c:pt>
                <c:pt idx="369">
                  <c:v>7380</c:v>
                </c:pt>
                <c:pt idx="370">
                  <c:v>7400</c:v>
                </c:pt>
                <c:pt idx="371">
                  <c:v>7420</c:v>
                </c:pt>
                <c:pt idx="372">
                  <c:v>7440</c:v>
                </c:pt>
                <c:pt idx="373">
                  <c:v>7460</c:v>
                </c:pt>
                <c:pt idx="374">
                  <c:v>7480</c:v>
                </c:pt>
                <c:pt idx="375">
                  <c:v>7500</c:v>
                </c:pt>
                <c:pt idx="376">
                  <c:v>7520</c:v>
                </c:pt>
                <c:pt idx="377">
                  <c:v>7540</c:v>
                </c:pt>
                <c:pt idx="378">
                  <c:v>7560</c:v>
                </c:pt>
                <c:pt idx="379">
                  <c:v>7580</c:v>
                </c:pt>
                <c:pt idx="380">
                  <c:v>7600</c:v>
                </c:pt>
                <c:pt idx="381">
                  <c:v>7620</c:v>
                </c:pt>
                <c:pt idx="382">
                  <c:v>7640</c:v>
                </c:pt>
                <c:pt idx="383">
                  <c:v>7660</c:v>
                </c:pt>
                <c:pt idx="384">
                  <c:v>7680</c:v>
                </c:pt>
                <c:pt idx="385">
                  <c:v>7700</c:v>
                </c:pt>
                <c:pt idx="386">
                  <c:v>7720</c:v>
                </c:pt>
                <c:pt idx="387">
                  <c:v>7740</c:v>
                </c:pt>
                <c:pt idx="388">
                  <c:v>7760</c:v>
                </c:pt>
                <c:pt idx="389">
                  <c:v>7780</c:v>
                </c:pt>
                <c:pt idx="390">
                  <c:v>7800</c:v>
                </c:pt>
                <c:pt idx="391">
                  <c:v>7820</c:v>
                </c:pt>
                <c:pt idx="392">
                  <c:v>7840</c:v>
                </c:pt>
                <c:pt idx="393">
                  <c:v>7860</c:v>
                </c:pt>
                <c:pt idx="394">
                  <c:v>7880</c:v>
                </c:pt>
                <c:pt idx="395">
                  <c:v>7900</c:v>
                </c:pt>
                <c:pt idx="396">
                  <c:v>7920</c:v>
                </c:pt>
                <c:pt idx="397">
                  <c:v>7940</c:v>
                </c:pt>
                <c:pt idx="398">
                  <c:v>7960</c:v>
                </c:pt>
                <c:pt idx="399">
                  <c:v>7980</c:v>
                </c:pt>
                <c:pt idx="400">
                  <c:v>8000</c:v>
                </c:pt>
                <c:pt idx="401">
                  <c:v>8020</c:v>
                </c:pt>
                <c:pt idx="402">
                  <c:v>8040</c:v>
                </c:pt>
                <c:pt idx="403">
                  <c:v>8060</c:v>
                </c:pt>
                <c:pt idx="404">
                  <c:v>8080</c:v>
                </c:pt>
                <c:pt idx="405">
                  <c:v>8100</c:v>
                </c:pt>
                <c:pt idx="406">
                  <c:v>8120</c:v>
                </c:pt>
                <c:pt idx="407">
                  <c:v>8140</c:v>
                </c:pt>
                <c:pt idx="408">
                  <c:v>8160</c:v>
                </c:pt>
                <c:pt idx="409">
                  <c:v>8180</c:v>
                </c:pt>
                <c:pt idx="410">
                  <c:v>8200</c:v>
                </c:pt>
                <c:pt idx="411">
                  <c:v>8220</c:v>
                </c:pt>
                <c:pt idx="412">
                  <c:v>8240</c:v>
                </c:pt>
                <c:pt idx="413">
                  <c:v>8260</c:v>
                </c:pt>
                <c:pt idx="414">
                  <c:v>8280</c:v>
                </c:pt>
                <c:pt idx="415">
                  <c:v>8300</c:v>
                </c:pt>
                <c:pt idx="416">
                  <c:v>8320</c:v>
                </c:pt>
                <c:pt idx="417">
                  <c:v>8340</c:v>
                </c:pt>
                <c:pt idx="418">
                  <c:v>8360</c:v>
                </c:pt>
                <c:pt idx="419">
                  <c:v>8380</c:v>
                </c:pt>
                <c:pt idx="420">
                  <c:v>8400</c:v>
                </c:pt>
                <c:pt idx="421">
                  <c:v>8420</c:v>
                </c:pt>
                <c:pt idx="422">
                  <c:v>8440</c:v>
                </c:pt>
                <c:pt idx="423">
                  <c:v>8460</c:v>
                </c:pt>
                <c:pt idx="424">
                  <c:v>8480</c:v>
                </c:pt>
                <c:pt idx="425">
                  <c:v>8500</c:v>
                </c:pt>
                <c:pt idx="426">
                  <c:v>8520</c:v>
                </c:pt>
                <c:pt idx="427">
                  <c:v>8540</c:v>
                </c:pt>
                <c:pt idx="428">
                  <c:v>8560</c:v>
                </c:pt>
                <c:pt idx="429">
                  <c:v>8580</c:v>
                </c:pt>
                <c:pt idx="430">
                  <c:v>8600</c:v>
                </c:pt>
                <c:pt idx="431">
                  <c:v>8620</c:v>
                </c:pt>
                <c:pt idx="432">
                  <c:v>8640</c:v>
                </c:pt>
                <c:pt idx="433">
                  <c:v>8660</c:v>
                </c:pt>
                <c:pt idx="434">
                  <c:v>8680</c:v>
                </c:pt>
                <c:pt idx="435">
                  <c:v>8700</c:v>
                </c:pt>
                <c:pt idx="436">
                  <c:v>8720</c:v>
                </c:pt>
                <c:pt idx="437">
                  <c:v>8740</c:v>
                </c:pt>
                <c:pt idx="438">
                  <c:v>8760</c:v>
                </c:pt>
                <c:pt idx="439">
                  <c:v>8780</c:v>
                </c:pt>
                <c:pt idx="440">
                  <c:v>8800</c:v>
                </c:pt>
                <c:pt idx="441">
                  <c:v>8820</c:v>
                </c:pt>
                <c:pt idx="442">
                  <c:v>8840</c:v>
                </c:pt>
                <c:pt idx="443">
                  <c:v>8860</c:v>
                </c:pt>
                <c:pt idx="444">
                  <c:v>8880</c:v>
                </c:pt>
                <c:pt idx="445">
                  <c:v>8900</c:v>
                </c:pt>
                <c:pt idx="446">
                  <c:v>8920</c:v>
                </c:pt>
                <c:pt idx="447">
                  <c:v>8940</c:v>
                </c:pt>
                <c:pt idx="448">
                  <c:v>8960</c:v>
                </c:pt>
                <c:pt idx="449">
                  <c:v>8980</c:v>
                </c:pt>
                <c:pt idx="450">
                  <c:v>9000</c:v>
                </c:pt>
                <c:pt idx="451">
                  <c:v>9020</c:v>
                </c:pt>
                <c:pt idx="452">
                  <c:v>9040</c:v>
                </c:pt>
                <c:pt idx="453">
                  <c:v>9060</c:v>
                </c:pt>
                <c:pt idx="454">
                  <c:v>9080</c:v>
                </c:pt>
                <c:pt idx="455">
                  <c:v>9100</c:v>
                </c:pt>
                <c:pt idx="456">
                  <c:v>9120</c:v>
                </c:pt>
                <c:pt idx="457">
                  <c:v>9140</c:v>
                </c:pt>
                <c:pt idx="458">
                  <c:v>9160</c:v>
                </c:pt>
                <c:pt idx="459">
                  <c:v>9180</c:v>
                </c:pt>
                <c:pt idx="460">
                  <c:v>9200</c:v>
                </c:pt>
                <c:pt idx="461">
                  <c:v>9220</c:v>
                </c:pt>
                <c:pt idx="462">
                  <c:v>9240</c:v>
                </c:pt>
                <c:pt idx="463">
                  <c:v>9260</c:v>
                </c:pt>
                <c:pt idx="464">
                  <c:v>9280</c:v>
                </c:pt>
                <c:pt idx="465">
                  <c:v>9300</c:v>
                </c:pt>
                <c:pt idx="466">
                  <c:v>9320</c:v>
                </c:pt>
                <c:pt idx="467">
                  <c:v>9340</c:v>
                </c:pt>
                <c:pt idx="468">
                  <c:v>9360</c:v>
                </c:pt>
                <c:pt idx="469">
                  <c:v>9380</c:v>
                </c:pt>
                <c:pt idx="470">
                  <c:v>9400</c:v>
                </c:pt>
                <c:pt idx="471">
                  <c:v>9420</c:v>
                </c:pt>
                <c:pt idx="472">
                  <c:v>9440</c:v>
                </c:pt>
                <c:pt idx="473">
                  <c:v>9460</c:v>
                </c:pt>
                <c:pt idx="474">
                  <c:v>9480</c:v>
                </c:pt>
                <c:pt idx="475">
                  <c:v>9500</c:v>
                </c:pt>
                <c:pt idx="476">
                  <c:v>9520</c:v>
                </c:pt>
                <c:pt idx="477">
                  <c:v>9540</c:v>
                </c:pt>
                <c:pt idx="478">
                  <c:v>9560</c:v>
                </c:pt>
                <c:pt idx="479">
                  <c:v>9580</c:v>
                </c:pt>
                <c:pt idx="480">
                  <c:v>9600</c:v>
                </c:pt>
                <c:pt idx="481">
                  <c:v>9620</c:v>
                </c:pt>
                <c:pt idx="482">
                  <c:v>9640</c:v>
                </c:pt>
                <c:pt idx="483">
                  <c:v>9660</c:v>
                </c:pt>
                <c:pt idx="484">
                  <c:v>9680</c:v>
                </c:pt>
                <c:pt idx="485">
                  <c:v>9700</c:v>
                </c:pt>
                <c:pt idx="486">
                  <c:v>9720</c:v>
                </c:pt>
                <c:pt idx="487">
                  <c:v>9740</c:v>
                </c:pt>
                <c:pt idx="488">
                  <c:v>9760</c:v>
                </c:pt>
                <c:pt idx="489">
                  <c:v>9780</c:v>
                </c:pt>
                <c:pt idx="490">
                  <c:v>9800</c:v>
                </c:pt>
                <c:pt idx="491">
                  <c:v>9820</c:v>
                </c:pt>
                <c:pt idx="492">
                  <c:v>9840</c:v>
                </c:pt>
                <c:pt idx="493">
                  <c:v>9860</c:v>
                </c:pt>
                <c:pt idx="494">
                  <c:v>9880</c:v>
                </c:pt>
                <c:pt idx="495">
                  <c:v>9900</c:v>
                </c:pt>
                <c:pt idx="496">
                  <c:v>9920</c:v>
                </c:pt>
                <c:pt idx="497">
                  <c:v>9940</c:v>
                </c:pt>
                <c:pt idx="498">
                  <c:v>9960</c:v>
                </c:pt>
                <c:pt idx="499">
                  <c:v>9980</c:v>
                </c:pt>
                <c:pt idx="500">
                  <c:v>10000</c:v>
                </c:pt>
                <c:pt idx="501">
                  <c:v>10020</c:v>
                </c:pt>
                <c:pt idx="502">
                  <c:v>10040</c:v>
                </c:pt>
                <c:pt idx="503">
                  <c:v>10060</c:v>
                </c:pt>
                <c:pt idx="504">
                  <c:v>10080</c:v>
                </c:pt>
                <c:pt idx="505">
                  <c:v>10100</c:v>
                </c:pt>
                <c:pt idx="506">
                  <c:v>10120</c:v>
                </c:pt>
                <c:pt idx="507">
                  <c:v>10140</c:v>
                </c:pt>
                <c:pt idx="508">
                  <c:v>10160</c:v>
                </c:pt>
                <c:pt idx="509">
                  <c:v>10180</c:v>
                </c:pt>
                <c:pt idx="510">
                  <c:v>10200</c:v>
                </c:pt>
                <c:pt idx="511">
                  <c:v>10220</c:v>
                </c:pt>
                <c:pt idx="512">
                  <c:v>10240</c:v>
                </c:pt>
                <c:pt idx="513">
                  <c:v>10260</c:v>
                </c:pt>
                <c:pt idx="514">
                  <c:v>10280</c:v>
                </c:pt>
                <c:pt idx="515">
                  <c:v>10300</c:v>
                </c:pt>
                <c:pt idx="516">
                  <c:v>10320</c:v>
                </c:pt>
                <c:pt idx="517">
                  <c:v>10340</c:v>
                </c:pt>
                <c:pt idx="518">
                  <c:v>10360</c:v>
                </c:pt>
                <c:pt idx="519">
                  <c:v>10380</c:v>
                </c:pt>
                <c:pt idx="520">
                  <c:v>10400</c:v>
                </c:pt>
                <c:pt idx="521">
                  <c:v>10420</c:v>
                </c:pt>
                <c:pt idx="522">
                  <c:v>10440</c:v>
                </c:pt>
                <c:pt idx="523">
                  <c:v>10460</c:v>
                </c:pt>
                <c:pt idx="524">
                  <c:v>10480</c:v>
                </c:pt>
                <c:pt idx="525">
                  <c:v>10500</c:v>
                </c:pt>
                <c:pt idx="526">
                  <c:v>10520</c:v>
                </c:pt>
                <c:pt idx="527">
                  <c:v>10540</c:v>
                </c:pt>
                <c:pt idx="528">
                  <c:v>10560</c:v>
                </c:pt>
                <c:pt idx="529">
                  <c:v>10580</c:v>
                </c:pt>
                <c:pt idx="530">
                  <c:v>10600</c:v>
                </c:pt>
                <c:pt idx="531">
                  <c:v>10620</c:v>
                </c:pt>
                <c:pt idx="532">
                  <c:v>10640</c:v>
                </c:pt>
                <c:pt idx="533">
                  <c:v>10660</c:v>
                </c:pt>
                <c:pt idx="534">
                  <c:v>10680</c:v>
                </c:pt>
                <c:pt idx="535">
                  <c:v>10700</c:v>
                </c:pt>
                <c:pt idx="536">
                  <c:v>10720</c:v>
                </c:pt>
                <c:pt idx="537">
                  <c:v>10740</c:v>
                </c:pt>
                <c:pt idx="538">
                  <c:v>10760</c:v>
                </c:pt>
                <c:pt idx="539">
                  <c:v>10780</c:v>
                </c:pt>
                <c:pt idx="540">
                  <c:v>10800</c:v>
                </c:pt>
                <c:pt idx="541">
                  <c:v>10820</c:v>
                </c:pt>
                <c:pt idx="542">
                  <c:v>10840</c:v>
                </c:pt>
                <c:pt idx="543">
                  <c:v>10860</c:v>
                </c:pt>
                <c:pt idx="544">
                  <c:v>10880</c:v>
                </c:pt>
                <c:pt idx="545">
                  <c:v>10900</c:v>
                </c:pt>
                <c:pt idx="546">
                  <c:v>10920</c:v>
                </c:pt>
                <c:pt idx="547">
                  <c:v>10940</c:v>
                </c:pt>
                <c:pt idx="548">
                  <c:v>10960</c:v>
                </c:pt>
                <c:pt idx="549">
                  <c:v>10980</c:v>
                </c:pt>
                <c:pt idx="550">
                  <c:v>11000</c:v>
                </c:pt>
                <c:pt idx="551">
                  <c:v>11020</c:v>
                </c:pt>
                <c:pt idx="552">
                  <c:v>11040</c:v>
                </c:pt>
                <c:pt idx="553">
                  <c:v>11060</c:v>
                </c:pt>
                <c:pt idx="554">
                  <c:v>11080</c:v>
                </c:pt>
                <c:pt idx="555">
                  <c:v>11100</c:v>
                </c:pt>
                <c:pt idx="556">
                  <c:v>11120</c:v>
                </c:pt>
                <c:pt idx="557">
                  <c:v>11140</c:v>
                </c:pt>
                <c:pt idx="558">
                  <c:v>11160</c:v>
                </c:pt>
                <c:pt idx="559">
                  <c:v>11180</c:v>
                </c:pt>
                <c:pt idx="560">
                  <c:v>11200</c:v>
                </c:pt>
                <c:pt idx="561">
                  <c:v>11220</c:v>
                </c:pt>
                <c:pt idx="562">
                  <c:v>11240</c:v>
                </c:pt>
                <c:pt idx="563">
                  <c:v>11260</c:v>
                </c:pt>
                <c:pt idx="564">
                  <c:v>11280</c:v>
                </c:pt>
                <c:pt idx="565">
                  <c:v>11300</c:v>
                </c:pt>
                <c:pt idx="566">
                  <c:v>11320</c:v>
                </c:pt>
                <c:pt idx="567">
                  <c:v>11340</c:v>
                </c:pt>
                <c:pt idx="568">
                  <c:v>11360</c:v>
                </c:pt>
                <c:pt idx="569">
                  <c:v>11380</c:v>
                </c:pt>
                <c:pt idx="570">
                  <c:v>11400</c:v>
                </c:pt>
                <c:pt idx="571">
                  <c:v>11420</c:v>
                </c:pt>
                <c:pt idx="572">
                  <c:v>11440</c:v>
                </c:pt>
                <c:pt idx="573">
                  <c:v>11460</c:v>
                </c:pt>
                <c:pt idx="574">
                  <c:v>11480</c:v>
                </c:pt>
                <c:pt idx="575">
                  <c:v>11500</c:v>
                </c:pt>
                <c:pt idx="576">
                  <c:v>11520</c:v>
                </c:pt>
                <c:pt idx="577">
                  <c:v>11540</c:v>
                </c:pt>
                <c:pt idx="578">
                  <c:v>11560</c:v>
                </c:pt>
                <c:pt idx="579">
                  <c:v>11580</c:v>
                </c:pt>
                <c:pt idx="580">
                  <c:v>11600</c:v>
                </c:pt>
                <c:pt idx="581">
                  <c:v>11620</c:v>
                </c:pt>
                <c:pt idx="582">
                  <c:v>11640</c:v>
                </c:pt>
                <c:pt idx="583">
                  <c:v>11660</c:v>
                </c:pt>
                <c:pt idx="584">
                  <c:v>11680</c:v>
                </c:pt>
                <c:pt idx="585">
                  <c:v>11700</c:v>
                </c:pt>
                <c:pt idx="586">
                  <c:v>11720</c:v>
                </c:pt>
                <c:pt idx="587">
                  <c:v>11740</c:v>
                </c:pt>
                <c:pt idx="588">
                  <c:v>11760</c:v>
                </c:pt>
                <c:pt idx="589">
                  <c:v>11780</c:v>
                </c:pt>
                <c:pt idx="590">
                  <c:v>11800</c:v>
                </c:pt>
                <c:pt idx="591">
                  <c:v>11820</c:v>
                </c:pt>
                <c:pt idx="592">
                  <c:v>11840</c:v>
                </c:pt>
                <c:pt idx="593">
                  <c:v>11860</c:v>
                </c:pt>
                <c:pt idx="594">
                  <c:v>11880</c:v>
                </c:pt>
                <c:pt idx="595">
                  <c:v>11900</c:v>
                </c:pt>
                <c:pt idx="596">
                  <c:v>11920</c:v>
                </c:pt>
                <c:pt idx="597">
                  <c:v>11940</c:v>
                </c:pt>
                <c:pt idx="598">
                  <c:v>11960</c:v>
                </c:pt>
                <c:pt idx="599">
                  <c:v>11980</c:v>
                </c:pt>
                <c:pt idx="600">
                  <c:v>12000</c:v>
                </c:pt>
                <c:pt idx="601">
                  <c:v>12020</c:v>
                </c:pt>
                <c:pt idx="602">
                  <c:v>12040</c:v>
                </c:pt>
                <c:pt idx="603">
                  <c:v>12060</c:v>
                </c:pt>
                <c:pt idx="604">
                  <c:v>12080</c:v>
                </c:pt>
                <c:pt idx="605">
                  <c:v>12100</c:v>
                </c:pt>
                <c:pt idx="606">
                  <c:v>12120</c:v>
                </c:pt>
                <c:pt idx="607">
                  <c:v>12140</c:v>
                </c:pt>
                <c:pt idx="608">
                  <c:v>12160</c:v>
                </c:pt>
                <c:pt idx="609">
                  <c:v>12180</c:v>
                </c:pt>
                <c:pt idx="610">
                  <c:v>12200</c:v>
                </c:pt>
                <c:pt idx="611">
                  <c:v>12220</c:v>
                </c:pt>
                <c:pt idx="612">
                  <c:v>12240</c:v>
                </c:pt>
                <c:pt idx="613">
                  <c:v>12260</c:v>
                </c:pt>
                <c:pt idx="614">
                  <c:v>12280</c:v>
                </c:pt>
                <c:pt idx="615">
                  <c:v>12300</c:v>
                </c:pt>
                <c:pt idx="616">
                  <c:v>12320</c:v>
                </c:pt>
                <c:pt idx="617">
                  <c:v>12340</c:v>
                </c:pt>
                <c:pt idx="618">
                  <c:v>12360</c:v>
                </c:pt>
                <c:pt idx="619">
                  <c:v>12380</c:v>
                </c:pt>
                <c:pt idx="620">
                  <c:v>12400</c:v>
                </c:pt>
                <c:pt idx="621">
                  <c:v>12420</c:v>
                </c:pt>
                <c:pt idx="622">
                  <c:v>12440</c:v>
                </c:pt>
                <c:pt idx="623">
                  <c:v>12460</c:v>
                </c:pt>
                <c:pt idx="624">
                  <c:v>12480</c:v>
                </c:pt>
                <c:pt idx="625">
                  <c:v>12500</c:v>
                </c:pt>
                <c:pt idx="626">
                  <c:v>12520</c:v>
                </c:pt>
                <c:pt idx="627">
                  <c:v>12540</c:v>
                </c:pt>
                <c:pt idx="628">
                  <c:v>12560</c:v>
                </c:pt>
                <c:pt idx="629">
                  <c:v>12580</c:v>
                </c:pt>
                <c:pt idx="630">
                  <c:v>12600</c:v>
                </c:pt>
                <c:pt idx="631">
                  <c:v>12620</c:v>
                </c:pt>
                <c:pt idx="632">
                  <c:v>12640</c:v>
                </c:pt>
                <c:pt idx="633">
                  <c:v>12660</c:v>
                </c:pt>
                <c:pt idx="634">
                  <c:v>12680</c:v>
                </c:pt>
                <c:pt idx="635">
                  <c:v>12700</c:v>
                </c:pt>
                <c:pt idx="636">
                  <c:v>12720</c:v>
                </c:pt>
                <c:pt idx="637">
                  <c:v>12740</c:v>
                </c:pt>
                <c:pt idx="638">
                  <c:v>12760</c:v>
                </c:pt>
                <c:pt idx="639">
                  <c:v>12780</c:v>
                </c:pt>
                <c:pt idx="640">
                  <c:v>12800</c:v>
                </c:pt>
                <c:pt idx="641">
                  <c:v>12820</c:v>
                </c:pt>
                <c:pt idx="642">
                  <c:v>12840</c:v>
                </c:pt>
                <c:pt idx="643">
                  <c:v>12860</c:v>
                </c:pt>
                <c:pt idx="644">
                  <c:v>12880</c:v>
                </c:pt>
                <c:pt idx="645">
                  <c:v>12900</c:v>
                </c:pt>
                <c:pt idx="646">
                  <c:v>12920</c:v>
                </c:pt>
                <c:pt idx="647">
                  <c:v>12940</c:v>
                </c:pt>
                <c:pt idx="648">
                  <c:v>12960</c:v>
                </c:pt>
                <c:pt idx="649">
                  <c:v>12980</c:v>
                </c:pt>
                <c:pt idx="650">
                  <c:v>13000</c:v>
                </c:pt>
                <c:pt idx="651">
                  <c:v>13020</c:v>
                </c:pt>
                <c:pt idx="652">
                  <c:v>13040</c:v>
                </c:pt>
                <c:pt idx="653">
                  <c:v>13060</c:v>
                </c:pt>
                <c:pt idx="654">
                  <c:v>13080</c:v>
                </c:pt>
                <c:pt idx="655">
                  <c:v>13100</c:v>
                </c:pt>
                <c:pt idx="656">
                  <c:v>13120</c:v>
                </c:pt>
                <c:pt idx="657">
                  <c:v>13140</c:v>
                </c:pt>
                <c:pt idx="658">
                  <c:v>13160</c:v>
                </c:pt>
                <c:pt idx="659">
                  <c:v>13180</c:v>
                </c:pt>
                <c:pt idx="660">
                  <c:v>13200</c:v>
                </c:pt>
                <c:pt idx="661">
                  <c:v>13220</c:v>
                </c:pt>
                <c:pt idx="662">
                  <c:v>13240</c:v>
                </c:pt>
                <c:pt idx="663">
                  <c:v>13260</c:v>
                </c:pt>
                <c:pt idx="664">
                  <c:v>13280</c:v>
                </c:pt>
                <c:pt idx="665">
                  <c:v>13300</c:v>
                </c:pt>
                <c:pt idx="666">
                  <c:v>13320</c:v>
                </c:pt>
                <c:pt idx="667">
                  <c:v>13340</c:v>
                </c:pt>
                <c:pt idx="668">
                  <c:v>13360</c:v>
                </c:pt>
                <c:pt idx="669">
                  <c:v>13380</c:v>
                </c:pt>
                <c:pt idx="670">
                  <c:v>13400</c:v>
                </c:pt>
                <c:pt idx="671">
                  <c:v>13420</c:v>
                </c:pt>
                <c:pt idx="672">
                  <c:v>13440</c:v>
                </c:pt>
                <c:pt idx="673">
                  <c:v>13460</c:v>
                </c:pt>
                <c:pt idx="674">
                  <c:v>13480</c:v>
                </c:pt>
                <c:pt idx="675">
                  <c:v>13500</c:v>
                </c:pt>
                <c:pt idx="676">
                  <c:v>13520</c:v>
                </c:pt>
                <c:pt idx="677">
                  <c:v>13540</c:v>
                </c:pt>
                <c:pt idx="678">
                  <c:v>13560</c:v>
                </c:pt>
                <c:pt idx="679">
                  <c:v>13580</c:v>
                </c:pt>
                <c:pt idx="680">
                  <c:v>13600</c:v>
                </c:pt>
                <c:pt idx="681">
                  <c:v>13620</c:v>
                </c:pt>
                <c:pt idx="682">
                  <c:v>13640</c:v>
                </c:pt>
                <c:pt idx="683">
                  <c:v>13660</c:v>
                </c:pt>
                <c:pt idx="684">
                  <c:v>13680</c:v>
                </c:pt>
                <c:pt idx="685">
                  <c:v>13700</c:v>
                </c:pt>
                <c:pt idx="686">
                  <c:v>13720</c:v>
                </c:pt>
                <c:pt idx="687">
                  <c:v>13740</c:v>
                </c:pt>
                <c:pt idx="688">
                  <c:v>13760</c:v>
                </c:pt>
                <c:pt idx="689">
                  <c:v>13780</c:v>
                </c:pt>
                <c:pt idx="690">
                  <c:v>13800</c:v>
                </c:pt>
                <c:pt idx="691">
                  <c:v>13820</c:v>
                </c:pt>
                <c:pt idx="692">
                  <c:v>13840</c:v>
                </c:pt>
                <c:pt idx="693">
                  <c:v>13860</c:v>
                </c:pt>
                <c:pt idx="694">
                  <c:v>13880</c:v>
                </c:pt>
                <c:pt idx="695">
                  <c:v>13900</c:v>
                </c:pt>
                <c:pt idx="696">
                  <c:v>13920</c:v>
                </c:pt>
                <c:pt idx="697">
                  <c:v>13940</c:v>
                </c:pt>
                <c:pt idx="698">
                  <c:v>13960</c:v>
                </c:pt>
                <c:pt idx="699">
                  <c:v>13980</c:v>
                </c:pt>
                <c:pt idx="700">
                  <c:v>14000</c:v>
                </c:pt>
                <c:pt idx="701">
                  <c:v>14020</c:v>
                </c:pt>
                <c:pt idx="702">
                  <c:v>14040</c:v>
                </c:pt>
                <c:pt idx="703">
                  <c:v>14060</c:v>
                </c:pt>
                <c:pt idx="704">
                  <c:v>14080</c:v>
                </c:pt>
                <c:pt idx="705">
                  <c:v>14100</c:v>
                </c:pt>
                <c:pt idx="706">
                  <c:v>14120</c:v>
                </c:pt>
                <c:pt idx="707">
                  <c:v>14140</c:v>
                </c:pt>
                <c:pt idx="708">
                  <c:v>14160</c:v>
                </c:pt>
                <c:pt idx="709">
                  <c:v>14180</c:v>
                </c:pt>
                <c:pt idx="710">
                  <c:v>14200</c:v>
                </c:pt>
                <c:pt idx="711">
                  <c:v>14220</c:v>
                </c:pt>
                <c:pt idx="712">
                  <c:v>14240</c:v>
                </c:pt>
                <c:pt idx="713">
                  <c:v>14260</c:v>
                </c:pt>
                <c:pt idx="714">
                  <c:v>14280</c:v>
                </c:pt>
                <c:pt idx="715">
                  <c:v>14300</c:v>
                </c:pt>
                <c:pt idx="716">
                  <c:v>14320</c:v>
                </c:pt>
                <c:pt idx="717">
                  <c:v>14340</c:v>
                </c:pt>
                <c:pt idx="718">
                  <c:v>14360</c:v>
                </c:pt>
                <c:pt idx="719">
                  <c:v>14380</c:v>
                </c:pt>
                <c:pt idx="720">
                  <c:v>14400</c:v>
                </c:pt>
                <c:pt idx="721">
                  <c:v>14420</c:v>
                </c:pt>
                <c:pt idx="722">
                  <c:v>14440</c:v>
                </c:pt>
                <c:pt idx="723">
                  <c:v>14460</c:v>
                </c:pt>
                <c:pt idx="724">
                  <c:v>14480</c:v>
                </c:pt>
                <c:pt idx="725">
                  <c:v>14500</c:v>
                </c:pt>
                <c:pt idx="726">
                  <c:v>14520</c:v>
                </c:pt>
                <c:pt idx="727">
                  <c:v>14540</c:v>
                </c:pt>
                <c:pt idx="728">
                  <c:v>14560</c:v>
                </c:pt>
                <c:pt idx="729">
                  <c:v>14580</c:v>
                </c:pt>
                <c:pt idx="730">
                  <c:v>14600</c:v>
                </c:pt>
                <c:pt idx="731">
                  <c:v>14620</c:v>
                </c:pt>
                <c:pt idx="732">
                  <c:v>14640</c:v>
                </c:pt>
                <c:pt idx="733">
                  <c:v>14660</c:v>
                </c:pt>
                <c:pt idx="734">
                  <c:v>14680</c:v>
                </c:pt>
                <c:pt idx="735">
                  <c:v>14700</c:v>
                </c:pt>
                <c:pt idx="736">
                  <c:v>14720</c:v>
                </c:pt>
                <c:pt idx="737">
                  <c:v>14740</c:v>
                </c:pt>
                <c:pt idx="738">
                  <c:v>14760</c:v>
                </c:pt>
                <c:pt idx="739">
                  <c:v>14780</c:v>
                </c:pt>
                <c:pt idx="740">
                  <c:v>14800</c:v>
                </c:pt>
                <c:pt idx="741">
                  <c:v>14820</c:v>
                </c:pt>
                <c:pt idx="742">
                  <c:v>14840</c:v>
                </c:pt>
                <c:pt idx="743">
                  <c:v>14860</c:v>
                </c:pt>
                <c:pt idx="744">
                  <c:v>14880</c:v>
                </c:pt>
                <c:pt idx="745">
                  <c:v>14900</c:v>
                </c:pt>
                <c:pt idx="746">
                  <c:v>14920</c:v>
                </c:pt>
                <c:pt idx="747">
                  <c:v>14940</c:v>
                </c:pt>
                <c:pt idx="748">
                  <c:v>14960</c:v>
                </c:pt>
                <c:pt idx="749">
                  <c:v>14980</c:v>
                </c:pt>
                <c:pt idx="750">
                  <c:v>15000</c:v>
                </c:pt>
                <c:pt idx="751">
                  <c:v>15020</c:v>
                </c:pt>
                <c:pt idx="752">
                  <c:v>15040</c:v>
                </c:pt>
                <c:pt idx="753">
                  <c:v>15060</c:v>
                </c:pt>
                <c:pt idx="754">
                  <c:v>15080</c:v>
                </c:pt>
                <c:pt idx="755">
                  <c:v>15100</c:v>
                </c:pt>
                <c:pt idx="756">
                  <c:v>15120</c:v>
                </c:pt>
                <c:pt idx="757">
                  <c:v>15140</c:v>
                </c:pt>
                <c:pt idx="758">
                  <c:v>15160</c:v>
                </c:pt>
                <c:pt idx="759">
                  <c:v>15180</c:v>
                </c:pt>
                <c:pt idx="760">
                  <c:v>15200</c:v>
                </c:pt>
                <c:pt idx="761">
                  <c:v>15220</c:v>
                </c:pt>
                <c:pt idx="762">
                  <c:v>15240</c:v>
                </c:pt>
                <c:pt idx="763">
                  <c:v>15260</c:v>
                </c:pt>
                <c:pt idx="764">
                  <c:v>15280</c:v>
                </c:pt>
                <c:pt idx="765">
                  <c:v>15300</c:v>
                </c:pt>
                <c:pt idx="766">
                  <c:v>15320</c:v>
                </c:pt>
                <c:pt idx="767">
                  <c:v>15340</c:v>
                </c:pt>
                <c:pt idx="768">
                  <c:v>15360</c:v>
                </c:pt>
                <c:pt idx="769">
                  <c:v>15380</c:v>
                </c:pt>
                <c:pt idx="770">
                  <c:v>15400</c:v>
                </c:pt>
                <c:pt idx="771">
                  <c:v>15420</c:v>
                </c:pt>
                <c:pt idx="772">
                  <c:v>15440</c:v>
                </c:pt>
                <c:pt idx="773">
                  <c:v>15460</c:v>
                </c:pt>
                <c:pt idx="774">
                  <c:v>15480</c:v>
                </c:pt>
                <c:pt idx="775">
                  <c:v>15500</c:v>
                </c:pt>
                <c:pt idx="776">
                  <c:v>15520</c:v>
                </c:pt>
                <c:pt idx="777">
                  <c:v>15540</c:v>
                </c:pt>
                <c:pt idx="778">
                  <c:v>15560</c:v>
                </c:pt>
                <c:pt idx="779">
                  <c:v>15580</c:v>
                </c:pt>
                <c:pt idx="780">
                  <c:v>15600</c:v>
                </c:pt>
                <c:pt idx="781">
                  <c:v>15620</c:v>
                </c:pt>
                <c:pt idx="782">
                  <c:v>15640</c:v>
                </c:pt>
                <c:pt idx="783">
                  <c:v>15660</c:v>
                </c:pt>
                <c:pt idx="784">
                  <c:v>15680</c:v>
                </c:pt>
                <c:pt idx="785">
                  <c:v>15700</c:v>
                </c:pt>
                <c:pt idx="786">
                  <c:v>15720</c:v>
                </c:pt>
                <c:pt idx="787">
                  <c:v>15740</c:v>
                </c:pt>
                <c:pt idx="788">
                  <c:v>15760</c:v>
                </c:pt>
                <c:pt idx="789">
                  <c:v>15780</c:v>
                </c:pt>
                <c:pt idx="790">
                  <c:v>15800</c:v>
                </c:pt>
                <c:pt idx="791">
                  <c:v>15820</c:v>
                </c:pt>
                <c:pt idx="792">
                  <c:v>15840</c:v>
                </c:pt>
                <c:pt idx="793">
                  <c:v>15860</c:v>
                </c:pt>
                <c:pt idx="794">
                  <c:v>15880</c:v>
                </c:pt>
                <c:pt idx="795">
                  <c:v>15900</c:v>
                </c:pt>
                <c:pt idx="796">
                  <c:v>15920</c:v>
                </c:pt>
                <c:pt idx="797">
                  <c:v>15940</c:v>
                </c:pt>
                <c:pt idx="798">
                  <c:v>15960</c:v>
                </c:pt>
                <c:pt idx="799">
                  <c:v>15980</c:v>
                </c:pt>
                <c:pt idx="800">
                  <c:v>16000</c:v>
                </c:pt>
                <c:pt idx="801">
                  <c:v>16020</c:v>
                </c:pt>
                <c:pt idx="802">
                  <c:v>16040</c:v>
                </c:pt>
                <c:pt idx="803">
                  <c:v>16060</c:v>
                </c:pt>
                <c:pt idx="804">
                  <c:v>16080</c:v>
                </c:pt>
                <c:pt idx="805">
                  <c:v>16100</c:v>
                </c:pt>
                <c:pt idx="806">
                  <c:v>16120</c:v>
                </c:pt>
                <c:pt idx="807">
                  <c:v>16140</c:v>
                </c:pt>
                <c:pt idx="808">
                  <c:v>16160</c:v>
                </c:pt>
                <c:pt idx="809">
                  <c:v>16180</c:v>
                </c:pt>
                <c:pt idx="810">
                  <c:v>16200</c:v>
                </c:pt>
                <c:pt idx="811">
                  <c:v>16220</c:v>
                </c:pt>
                <c:pt idx="812">
                  <c:v>16240</c:v>
                </c:pt>
                <c:pt idx="813">
                  <c:v>16260</c:v>
                </c:pt>
                <c:pt idx="814">
                  <c:v>16280</c:v>
                </c:pt>
                <c:pt idx="815">
                  <c:v>16300</c:v>
                </c:pt>
                <c:pt idx="816">
                  <c:v>16320</c:v>
                </c:pt>
                <c:pt idx="817">
                  <c:v>16340</c:v>
                </c:pt>
                <c:pt idx="818">
                  <c:v>16360</c:v>
                </c:pt>
                <c:pt idx="819">
                  <c:v>16380</c:v>
                </c:pt>
                <c:pt idx="820">
                  <c:v>16400</c:v>
                </c:pt>
                <c:pt idx="821">
                  <c:v>16420</c:v>
                </c:pt>
                <c:pt idx="822">
                  <c:v>16440</c:v>
                </c:pt>
                <c:pt idx="823">
                  <c:v>16460</c:v>
                </c:pt>
                <c:pt idx="824">
                  <c:v>16480</c:v>
                </c:pt>
                <c:pt idx="825">
                  <c:v>16500</c:v>
                </c:pt>
                <c:pt idx="826">
                  <c:v>16520</c:v>
                </c:pt>
                <c:pt idx="827">
                  <c:v>16540</c:v>
                </c:pt>
                <c:pt idx="828">
                  <c:v>16560</c:v>
                </c:pt>
                <c:pt idx="829">
                  <c:v>16580</c:v>
                </c:pt>
                <c:pt idx="830">
                  <c:v>16600</c:v>
                </c:pt>
                <c:pt idx="831">
                  <c:v>16620</c:v>
                </c:pt>
                <c:pt idx="832">
                  <c:v>16640</c:v>
                </c:pt>
                <c:pt idx="833">
                  <c:v>16660</c:v>
                </c:pt>
                <c:pt idx="834">
                  <c:v>16680</c:v>
                </c:pt>
                <c:pt idx="835">
                  <c:v>16700</c:v>
                </c:pt>
                <c:pt idx="836">
                  <c:v>16720</c:v>
                </c:pt>
                <c:pt idx="837">
                  <c:v>16740</c:v>
                </c:pt>
                <c:pt idx="838">
                  <c:v>16760</c:v>
                </c:pt>
                <c:pt idx="839">
                  <c:v>16780</c:v>
                </c:pt>
                <c:pt idx="840">
                  <c:v>16800</c:v>
                </c:pt>
                <c:pt idx="841">
                  <c:v>16820</c:v>
                </c:pt>
                <c:pt idx="842">
                  <c:v>16840</c:v>
                </c:pt>
                <c:pt idx="843">
                  <c:v>16860</c:v>
                </c:pt>
                <c:pt idx="844">
                  <c:v>16880</c:v>
                </c:pt>
                <c:pt idx="845">
                  <c:v>16900</c:v>
                </c:pt>
                <c:pt idx="846">
                  <c:v>16920</c:v>
                </c:pt>
                <c:pt idx="847">
                  <c:v>16940</c:v>
                </c:pt>
                <c:pt idx="848">
                  <c:v>16960</c:v>
                </c:pt>
                <c:pt idx="849">
                  <c:v>16980</c:v>
                </c:pt>
                <c:pt idx="850">
                  <c:v>17000</c:v>
                </c:pt>
                <c:pt idx="851">
                  <c:v>17020</c:v>
                </c:pt>
                <c:pt idx="852">
                  <c:v>17040</c:v>
                </c:pt>
                <c:pt idx="853">
                  <c:v>17060</c:v>
                </c:pt>
                <c:pt idx="854">
                  <c:v>17080</c:v>
                </c:pt>
                <c:pt idx="855">
                  <c:v>17100</c:v>
                </c:pt>
                <c:pt idx="856">
                  <c:v>17120</c:v>
                </c:pt>
                <c:pt idx="857">
                  <c:v>17140</c:v>
                </c:pt>
                <c:pt idx="858">
                  <c:v>17160</c:v>
                </c:pt>
                <c:pt idx="859">
                  <c:v>17180</c:v>
                </c:pt>
                <c:pt idx="860">
                  <c:v>17200</c:v>
                </c:pt>
                <c:pt idx="861">
                  <c:v>17220</c:v>
                </c:pt>
                <c:pt idx="862">
                  <c:v>17240</c:v>
                </c:pt>
                <c:pt idx="863">
                  <c:v>17260</c:v>
                </c:pt>
                <c:pt idx="864">
                  <c:v>17280</c:v>
                </c:pt>
                <c:pt idx="865">
                  <c:v>17300</c:v>
                </c:pt>
                <c:pt idx="866">
                  <c:v>17320</c:v>
                </c:pt>
                <c:pt idx="867">
                  <c:v>17340</c:v>
                </c:pt>
                <c:pt idx="868">
                  <c:v>17360</c:v>
                </c:pt>
                <c:pt idx="869">
                  <c:v>17380</c:v>
                </c:pt>
                <c:pt idx="870">
                  <c:v>17400</c:v>
                </c:pt>
                <c:pt idx="871">
                  <c:v>17420</c:v>
                </c:pt>
                <c:pt idx="872">
                  <c:v>17440</c:v>
                </c:pt>
                <c:pt idx="873">
                  <c:v>17460</c:v>
                </c:pt>
                <c:pt idx="874">
                  <c:v>17480</c:v>
                </c:pt>
                <c:pt idx="875">
                  <c:v>17500</c:v>
                </c:pt>
                <c:pt idx="876">
                  <c:v>17520</c:v>
                </c:pt>
                <c:pt idx="877">
                  <c:v>17540</c:v>
                </c:pt>
                <c:pt idx="878">
                  <c:v>17560</c:v>
                </c:pt>
                <c:pt idx="879">
                  <c:v>17580</c:v>
                </c:pt>
                <c:pt idx="880">
                  <c:v>17600</c:v>
                </c:pt>
                <c:pt idx="881">
                  <c:v>17620</c:v>
                </c:pt>
                <c:pt idx="882">
                  <c:v>17640</c:v>
                </c:pt>
                <c:pt idx="883">
                  <c:v>17660</c:v>
                </c:pt>
                <c:pt idx="884">
                  <c:v>17680</c:v>
                </c:pt>
                <c:pt idx="885">
                  <c:v>17700</c:v>
                </c:pt>
                <c:pt idx="886">
                  <c:v>17720</c:v>
                </c:pt>
                <c:pt idx="887">
                  <c:v>17740</c:v>
                </c:pt>
                <c:pt idx="888">
                  <c:v>17760</c:v>
                </c:pt>
                <c:pt idx="889">
                  <c:v>17780</c:v>
                </c:pt>
                <c:pt idx="890">
                  <c:v>17800</c:v>
                </c:pt>
                <c:pt idx="891">
                  <c:v>17820</c:v>
                </c:pt>
                <c:pt idx="892">
                  <c:v>17840</c:v>
                </c:pt>
                <c:pt idx="893">
                  <c:v>17860</c:v>
                </c:pt>
                <c:pt idx="894">
                  <c:v>17880</c:v>
                </c:pt>
                <c:pt idx="895">
                  <c:v>17900</c:v>
                </c:pt>
                <c:pt idx="896">
                  <c:v>17920</c:v>
                </c:pt>
                <c:pt idx="897">
                  <c:v>17940</c:v>
                </c:pt>
                <c:pt idx="898">
                  <c:v>17960</c:v>
                </c:pt>
                <c:pt idx="899">
                  <c:v>17980</c:v>
                </c:pt>
                <c:pt idx="900">
                  <c:v>18000</c:v>
                </c:pt>
                <c:pt idx="901">
                  <c:v>18020</c:v>
                </c:pt>
                <c:pt idx="902">
                  <c:v>18040</c:v>
                </c:pt>
                <c:pt idx="903">
                  <c:v>18060</c:v>
                </c:pt>
                <c:pt idx="904">
                  <c:v>18080</c:v>
                </c:pt>
                <c:pt idx="905">
                  <c:v>18100</c:v>
                </c:pt>
                <c:pt idx="906">
                  <c:v>18120</c:v>
                </c:pt>
                <c:pt idx="907">
                  <c:v>18140</c:v>
                </c:pt>
                <c:pt idx="908">
                  <c:v>18160</c:v>
                </c:pt>
                <c:pt idx="909">
                  <c:v>18180</c:v>
                </c:pt>
                <c:pt idx="910">
                  <c:v>18200</c:v>
                </c:pt>
                <c:pt idx="911">
                  <c:v>18220</c:v>
                </c:pt>
                <c:pt idx="912">
                  <c:v>18240</c:v>
                </c:pt>
                <c:pt idx="913">
                  <c:v>18260</c:v>
                </c:pt>
                <c:pt idx="914">
                  <c:v>18280</c:v>
                </c:pt>
                <c:pt idx="915">
                  <c:v>18300</c:v>
                </c:pt>
                <c:pt idx="916">
                  <c:v>18320</c:v>
                </c:pt>
                <c:pt idx="917">
                  <c:v>18340</c:v>
                </c:pt>
                <c:pt idx="918">
                  <c:v>18360</c:v>
                </c:pt>
                <c:pt idx="919">
                  <c:v>18380</c:v>
                </c:pt>
                <c:pt idx="920">
                  <c:v>18400</c:v>
                </c:pt>
                <c:pt idx="921">
                  <c:v>18420</c:v>
                </c:pt>
                <c:pt idx="922">
                  <c:v>18440</c:v>
                </c:pt>
                <c:pt idx="923">
                  <c:v>18460</c:v>
                </c:pt>
                <c:pt idx="924">
                  <c:v>18480</c:v>
                </c:pt>
                <c:pt idx="925">
                  <c:v>18500</c:v>
                </c:pt>
                <c:pt idx="926">
                  <c:v>18520</c:v>
                </c:pt>
                <c:pt idx="927">
                  <c:v>18540</c:v>
                </c:pt>
                <c:pt idx="928">
                  <c:v>18560</c:v>
                </c:pt>
                <c:pt idx="929">
                  <c:v>18580</c:v>
                </c:pt>
                <c:pt idx="930">
                  <c:v>18600</c:v>
                </c:pt>
                <c:pt idx="931">
                  <c:v>18620</c:v>
                </c:pt>
                <c:pt idx="932">
                  <c:v>18640</c:v>
                </c:pt>
                <c:pt idx="933">
                  <c:v>18660</c:v>
                </c:pt>
                <c:pt idx="934">
                  <c:v>18680</c:v>
                </c:pt>
                <c:pt idx="935">
                  <c:v>18700</c:v>
                </c:pt>
                <c:pt idx="936">
                  <c:v>18720</c:v>
                </c:pt>
                <c:pt idx="937">
                  <c:v>18740</c:v>
                </c:pt>
                <c:pt idx="938">
                  <c:v>18760</c:v>
                </c:pt>
                <c:pt idx="939">
                  <c:v>18780</c:v>
                </c:pt>
                <c:pt idx="940">
                  <c:v>18800</c:v>
                </c:pt>
                <c:pt idx="941">
                  <c:v>18820</c:v>
                </c:pt>
                <c:pt idx="942">
                  <c:v>18840</c:v>
                </c:pt>
                <c:pt idx="943">
                  <c:v>18860</c:v>
                </c:pt>
                <c:pt idx="944">
                  <c:v>18880</c:v>
                </c:pt>
                <c:pt idx="945">
                  <c:v>18900</c:v>
                </c:pt>
                <c:pt idx="946">
                  <c:v>18920</c:v>
                </c:pt>
                <c:pt idx="947">
                  <c:v>18940</c:v>
                </c:pt>
                <c:pt idx="948">
                  <c:v>18960</c:v>
                </c:pt>
                <c:pt idx="949">
                  <c:v>18980</c:v>
                </c:pt>
                <c:pt idx="950">
                  <c:v>19000</c:v>
                </c:pt>
                <c:pt idx="951">
                  <c:v>19020</c:v>
                </c:pt>
                <c:pt idx="952">
                  <c:v>19040</c:v>
                </c:pt>
                <c:pt idx="953">
                  <c:v>19060</c:v>
                </c:pt>
                <c:pt idx="954">
                  <c:v>19080</c:v>
                </c:pt>
                <c:pt idx="955">
                  <c:v>19100</c:v>
                </c:pt>
                <c:pt idx="956">
                  <c:v>19120</c:v>
                </c:pt>
                <c:pt idx="957">
                  <c:v>19140</c:v>
                </c:pt>
                <c:pt idx="958">
                  <c:v>19160</c:v>
                </c:pt>
                <c:pt idx="959">
                  <c:v>19180</c:v>
                </c:pt>
                <c:pt idx="960">
                  <c:v>19200</c:v>
                </c:pt>
                <c:pt idx="961">
                  <c:v>19220</c:v>
                </c:pt>
                <c:pt idx="962">
                  <c:v>19240</c:v>
                </c:pt>
                <c:pt idx="963">
                  <c:v>19260</c:v>
                </c:pt>
                <c:pt idx="964">
                  <c:v>19280</c:v>
                </c:pt>
                <c:pt idx="965">
                  <c:v>19300</c:v>
                </c:pt>
                <c:pt idx="966">
                  <c:v>19320</c:v>
                </c:pt>
                <c:pt idx="967">
                  <c:v>19340</c:v>
                </c:pt>
                <c:pt idx="968">
                  <c:v>19360</c:v>
                </c:pt>
                <c:pt idx="969">
                  <c:v>19380</c:v>
                </c:pt>
                <c:pt idx="970">
                  <c:v>19400</c:v>
                </c:pt>
                <c:pt idx="971">
                  <c:v>19420</c:v>
                </c:pt>
                <c:pt idx="972">
                  <c:v>19440</c:v>
                </c:pt>
                <c:pt idx="973">
                  <c:v>19460</c:v>
                </c:pt>
                <c:pt idx="974">
                  <c:v>19480</c:v>
                </c:pt>
                <c:pt idx="975">
                  <c:v>19500</c:v>
                </c:pt>
                <c:pt idx="976">
                  <c:v>19520</c:v>
                </c:pt>
                <c:pt idx="977">
                  <c:v>19540</c:v>
                </c:pt>
                <c:pt idx="978">
                  <c:v>19560</c:v>
                </c:pt>
                <c:pt idx="979">
                  <c:v>19580</c:v>
                </c:pt>
                <c:pt idx="980">
                  <c:v>19600</c:v>
                </c:pt>
                <c:pt idx="981">
                  <c:v>19620</c:v>
                </c:pt>
                <c:pt idx="982">
                  <c:v>19640</c:v>
                </c:pt>
                <c:pt idx="983">
                  <c:v>19660</c:v>
                </c:pt>
                <c:pt idx="984">
                  <c:v>19680</c:v>
                </c:pt>
                <c:pt idx="985">
                  <c:v>19700</c:v>
                </c:pt>
                <c:pt idx="986">
                  <c:v>19720</c:v>
                </c:pt>
                <c:pt idx="987">
                  <c:v>19740</c:v>
                </c:pt>
                <c:pt idx="988">
                  <c:v>19760</c:v>
                </c:pt>
                <c:pt idx="989">
                  <c:v>19780</c:v>
                </c:pt>
                <c:pt idx="990">
                  <c:v>19800</c:v>
                </c:pt>
                <c:pt idx="991">
                  <c:v>19820</c:v>
                </c:pt>
                <c:pt idx="992">
                  <c:v>19840</c:v>
                </c:pt>
                <c:pt idx="993">
                  <c:v>19860</c:v>
                </c:pt>
                <c:pt idx="994">
                  <c:v>19880</c:v>
                </c:pt>
                <c:pt idx="995">
                  <c:v>19900</c:v>
                </c:pt>
                <c:pt idx="996">
                  <c:v>19920</c:v>
                </c:pt>
                <c:pt idx="997">
                  <c:v>19940</c:v>
                </c:pt>
                <c:pt idx="998">
                  <c:v>19960</c:v>
                </c:pt>
                <c:pt idx="999">
                  <c:v>19980</c:v>
                </c:pt>
                <c:pt idx="1000">
                  <c:v>20000</c:v>
                </c:pt>
                <c:pt idx="1001">
                  <c:v>20020</c:v>
                </c:pt>
                <c:pt idx="1002">
                  <c:v>20040</c:v>
                </c:pt>
                <c:pt idx="1003">
                  <c:v>20060</c:v>
                </c:pt>
                <c:pt idx="1004">
                  <c:v>20080</c:v>
                </c:pt>
                <c:pt idx="1005">
                  <c:v>20100</c:v>
                </c:pt>
                <c:pt idx="1006">
                  <c:v>20120</c:v>
                </c:pt>
                <c:pt idx="1007">
                  <c:v>20140</c:v>
                </c:pt>
                <c:pt idx="1008">
                  <c:v>20160</c:v>
                </c:pt>
                <c:pt idx="1009">
                  <c:v>20180</c:v>
                </c:pt>
                <c:pt idx="1010">
                  <c:v>20200</c:v>
                </c:pt>
                <c:pt idx="1011">
                  <c:v>20220</c:v>
                </c:pt>
                <c:pt idx="1012">
                  <c:v>20240</c:v>
                </c:pt>
                <c:pt idx="1013">
                  <c:v>20260</c:v>
                </c:pt>
                <c:pt idx="1014">
                  <c:v>20280</c:v>
                </c:pt>
                <c:pt idx="1015">
                  <c:v>20300</c:v>
                </c:pt>
                <c:pt idx="1016">
                  <c:v>20320</c:v>
                </c:pt>
                <c:pt idx="1017">
                  <c:v>20340</c:v>
                </c:pt>
                <c:pt idx="1018">
                  <c:v>20360</c:v>
                </c:pt>
                <c:pt idx="1019">
                  <c:v>20380</c:v>
                </c:pt>
                <c:pt idx="1020">
                  <c:v>20400</c:v>
                </c:pt>
                <c:pt idx="1021">
                  <c:v>20420</c:v>
                </c:pt>
                <c:pt idx="1022">
                  <c:v>20440</c:v>
                </c:pt>
                <c:pt idx="1023">
                  <c:v>20460</c:v>
                </c:pt>
                <c:pt idx="1024">
                  <c:v>20480</c:v>
                </c:pt>
                <c:pt idx="1025">
                  <c:v>20500</c:v>
                </c:pt>
                <c:pt idx="1026">
                  <c:v>20520</c:v>
                </c:pt>
                <c:pt idx="1027">
                  <c:v>20540</c:v>
                </c:pt>
                <c:pt idx="1028">
                  <c:v>20560</c:v>
                </c:pt>
                <c:pt idx="1029">
                  <c:v>20580</c:v>
                </c:pt>
                <c:pt idx="1030">
                  <c:v>20600</c:v>
                </c:pt>
                <c:pt idx="1031">
                  <c:v>20620</c:v>
                </c:pt>
                <c:pt idx="1032">
                  <c:v>20640</c:v>
                </c:pt>
                <c:pt idx="1033">
                  <c:v>20660</c:v>
                </c:pt>
                <c:pt idx="1034">
                  <c:v>20680</c:v>
                </c:pt>
                <c:pt idx="1035">
                  <c:v>20700</c:v>
                </c:pt>
                <c:pt idx="1036">
                  <c:v>20720</c:v>
                </c:pt>
                <c:pt idx="1037">
                  <c:v>20740</c:v>
                </c:pt>
                <c:pt idx="1038">
                  <c:v>20760</c:v>
                </c:pt>
                <c:pt idx="1039">
                  <c:v>20780</c:v>
                </c:pt>
                <c:pt idx="1040">
                  <c:v>20800</c:v>
                </c:pt>
                <c:pt idx="1041">
                  <c:v>20820</c:v>
                </c:pt>
                <c:pt idx="1042">
                  <c:v>20840</c:v>
                </c:pt>
                <c:pt idx="1043">
                  <c:v>20860</c:v>
                </c:pt>
                <c:pt idx="1044">
                  <c:v>20880</c:v>
                </c:pt>
                <c:pt idx="1045">
                  <c:v>20900</c:v>
                </c:pt>
                <c:pt idx="1046">
                  <c:v>20920</c:v>
                </c:pt>
                <c:pt idx="1047">
                  <c:v>20940</c:v>
                </c:pt>
                <c:pt idx="1048">
                  <c:v>20960</c:v>
                </c:pt>
                <c:pt idx="1049">
                  <c:v>20980</c:v>
                </c:pt>
                <c:pt idx="1050">
                  <c:v>21000</c:v>
                </c:pt>
                <c:pt idx="1051">
                  <c:v>21020</c:v>
                </c:pt>
                <c:pt idx="1052">
                  <c:v>21040</c:v>
                </c:pt>
                <c:pt idx="1053">
                  <c:v>21060</c:v>
                </c:pt>
                <c:pt idx="1054">
                  <c:v>21080</c:v>
                </c:pt>
                <c:pt idx="1055">
                  <c:v>21100</c:v>
                </c:pt>
                <c:pt idx="1056">
                  <c:v>21120</c:v>
                </c:pt>
                <c:pt idx="1057">
                  <c:v>21140</c:v>
                </c:pt>
                <c:pt idx="1058">
                  <c:v>21160</c:v>
                </c:pt>
                <c:pt idx="1059">
                  <c:v>21180</c:v>
                </c:pt>
                <c:pt idx="1060">
                  <c:v>21200</c:v>
                </c:pt>
                <c:pt idx="1061">
                  <c:v>21220</c:v>
                </c:pt>
                <c:pt idx="1062">
                  <c:v>21240</c:v>
                </c:pt>
                <c:pt idx="1063">
                  <c:v>21260</c:v>
                </c:pt>
                <c:pt idx="1064">
                  <c:v>21280</c:v>
                </c:pt>
                <c:pt idx="1065">
                  <c:v>21300</c:v>
                </c:pt>
                <c:pt idx="1066">
                  <c:v>21320</c:v>
                </c:pt>
                <c:pt idx="1067">
                  <c:v>21340</c:v>
                </c:pt>
                <c:pt idx="1068">
                  <c:v>21360</c:v>
                </c:pt>
                <c:pt idx="1069">
                  <c:v>21380</c:v>
                </c:pt>
                <c:pt idx="1070">
                  <c:v>21400</c:v>
                </c:pt>
                <c:pt idx="1071">
                  <c:v>21420</c:v>
                </c:pt>
                <c:pt idx="1072">
                  <c:v>21440</c:v>
                </c:pt>
                <c:pt idx="1073">
                  <c:v>21460</c:v>
                </c:pt>
                <c:pt idx="1074">
                  <c:v>21480</c:v>
                </c:pt>
                <c:pt idx="1075">
                  <c:v>21500</c:v>
                </c:pt>
                <c:pt idx="1076">
                  <c:v>21520</c:v>
                </c:pt>
                <c:pt idx="1077">
                  <c:v>21540</c:v>
                </c:pt>
                <c:pt idx="1078">
                  <c:v>21560</c:v>
                </c:pt>
                <c:pt idx="1079">
                  <c:v>21580</c:v>
                </c:pt>
                <c:pt idx="1080">
                  <c:v>21600</c:v>
                </c:pt>
                <c:pt idx="1081">
                  <c:v>21620</c:v>
                </c:pt>
                <c:pt idx="1082">
                  <c:v>21640</c:v>
                </c:pt>
                <c:pt idx="1083">
                  <c:v>21660</c:v>
                </c:pt>
                <c:pt idx="1084">
                  <c:v>21680</c:v>
                </c:pt>
                <c:pt idx="1085">
                  <c:v>21700</c:v>
                </c:pt>
                <c:pt idx="1086">
                  <c:v>21720</c:v>
                </c:pt>
                <c:pt idx="1087">
                  <c:v>21740</c:v>
                </c:pt>
                <c:pt idx="1088">
                  <c:v>21760</c:v>
                </c:pt>
                <c:pt idx="1089">
                  <c:v>21780</c:v>
                </c:pt>
                <c:pt idx="1090">
                  <c:v>21800</c:v>
                </c:pt>
                <c:pt idx="1091">
                  <c:v>21820</c:v>
                </c:pt>
                <c:pt idx="1092">
                  <c:v>21840</c:v>
                </c:pt>
                <c:pt idx="1093">
                  <c:v>21860</c:v>
                </c:pt>
                <c:pt idx="1094">
                  <c:v>21880</c:v>
                </c:pt>
                <c:pt idx="1095">
                  <c:v>21900</c:v>
                </c:pt>
                <c:pt idx="1096">
                  <c:v>21920</c:v>
                </c:pt>
                <c:pt idx="1097">
                  <c:v>21940</c:v>
                </c:pt>
                <c:pt idx="1098">
                  <c:v>21960</c:v>
                </c:pt>
                <c:pt idx="1099">
                  <c:v>21980</c:v>
                </c:pt>
                <c:pt idx="1100">
                  <c:v>22000</c:v>
                </c:pt>
                <c:pt idx="1101">
                  <c:v>22020</c:v>
                </c:pt>
                <c:pt idx="1102">
                  <c:v>22040</c:v>
                </c:pt>
                <c:pt idx="1103">
                  <c:v>22060</c:v>
                </c:pt>
                <c:pt idx="1104">
                  <c:v>22080</c:v>
                </c:pt>
                <c:pt idx="1105">
                  <c:v>22100</c:v>
                </c:pt>
                <c:pt idx="1106">
                  <c:v>22120</c:v>
                </c:pt>
                <c:pt idx="1107">
                  <c:v>22140</c:v>
                </c:pt>
                <c:pt idx="1108">
                  <c:v>22160</c:v>
                </c:pt>
                <c:pt idx="1109">
                  <c:v>22180</c:v>
                </c:pt>
                <c:pt idx="1110">
                  <c:v>22200</c:v>
                </c:pt>
                <c:pt idx="1111">
                  <c:v>22220</c:v>
                </c:pt>
                <c:pt idx="1112">
                  <c:v>22240</c:v>
                </c:pt>
                <c:pt idx="1113">
                  <c:v>22260</c:v>
                </c:pt>
                <c:pt idx="1114">
                  <c:v>22280</c:v>
                </c:pt>
                <c:pt idx="1115">
                  <c:v>22300</c:v>
                </c:pt>
                <c:pt idx="1116">
                  <c:v>22320</c:v>
                </c:pt>
                <c:pt idx="1117">
                  <c:v>22340</c:v>
                </c:pt>
                <c:pt idx="1118">
                  <c:v>22360</c:v>
                </c:pt>
                <c:pt idx="1119">
                  <c:v>22380</c:v>
                </c:pt>
                <c:pt idx="1120">
                  <c:v>22400</c:v>
                </c:pt>
                <c:pt idx="1121">
                  <c:v>22420</c:v>
                </c:pt>
                <c:pt idx="1122">
                  <c:v>22440</c:v>
                </c:pt>
                <c:pt idx="1123">
                  <c:v>22460</c:v>
                </c:pt>
                <c:pt idx="1124">
                  <c:v>22480</c:v>
                </c:pt>
                <c:pt idx="1125">
                  <c:v>22500</c:v>
                </c:pt>
                <c:pt idx="1126">
                  <c:v>22520</c:v>
                </c:pt>
                <c:pt idx="1127">
                  <c:v>22540</c:v>
                </c:pt>
                <c:pt idx="1128">
                  <c:v>22560</c:v>
                </c:pt>
                <c:pt idx="1129">
                  <c:v>22580</c:v>
                </c:pt>
                <c:pt idx="1130">
                  <c:v>22600</c:v>
                </c:pt>
                <c:pt idx="1131">
                  <c:v>22620</c:v>
                </c:pt>
                <c:pt idx="1132">
                  <c:v>22640</c:v>
                </c:pt>
                <c:pt idx="1133">
                  <c:v>22660</c:v>
                </c:pt>
                <c:pt idx="1134">
                  <c:v>22680</c:v>
                </c:pt>
                <c:pt idx="1135">
                  <c:v>22700</c:v>
                </c:pt>
                <c:pt idx="1136">
                  <c:v>22720</c:v>
                </c:pt>
                <c:pt idx="1137">
                  <c:v>22740</c:v>
                </c:pt>
                <c:pt idx="1138">
                  <c:v>22760</c:v>
                </c:pt>
                <c:pt idx="1139">
                  <c:v>22780</c:v>
                </c:pt>
                <c:pt idx="1140">
                  <c:v>22800</c:v>
                </c:pt>
                <c:pt idx="1141">
                  <c:v>22820</c:v>
                </c:pt>
                <c:pt idx="1142">
                  <c:v>22840</c:v>
                </c:pt>
                <c:pt idx="1143">
                  <c:v>22860</c:v>
                </c:pt>
                <c:pt idx="1144">
                  <c:v>22880</c:v>
                </c:pt>
                <c:pt idx="1145">
                  <c:v>22900</c:v>
                </c:pt>
                <c:pt idx="1146">
                  <c:v>22920</c:v>
                </c:pt>
                <c:pt idx="1147">
                  <c:v>22940</c:v>
                </c:pt>
                <c:pt idx="1148">
                  <c:v>22960</c:v>
                </c:pt>
                <c:pt idx="1149">
                  <c:v>22980</c:v>
                </c:pt>
                <c:pt idx="1150">
                  <c:v>23000</c:v>
                </c:pt>
                <c:pt idx="1151">
                  <c:v>23020</c:v>
                </c:pt>
                <c:pt idx="1152">
                  <c:v>23040</c:v>
                </c:pt>
                <c:pt idx="1153">
                  <c:v>23060</c:v>
                </c:pt>
                <c:pt idx="1154">
                  <c:v>23080</c:v>
                </c:pt>
                <c:pt idx="1155">
                  <c:v>23100</c:v>
                </c:pt>
                <c:pt idx="1156">
                  <c:v>23120</c:v>
                </c:pt>
                <c:pt idx="1157">
                  <c:v>23140</c:v>
                </c:pt>
                <c:pt idx="1158">
                  <c:v>23160</c:v>
                </c:pt>
                <c:pt idx="1159">
                  <c:v>23180</c:v>
                </c:pt>
                <c:pt idx="1160">
                  <c:v>23200</c:v>
                </c:pt>
                <c:pt idx="1161">
                  <c:v>23220</c:v>
                </c:pt>
                <c:pt idx="1162">
                  <c:v>23240</c:v>
                </c:pt>
                <c:pt idx="1163">
                  <c:v>23260</c:v>
                </c:pt>
                <c:pt idx="1164">
                  <c:v>23280</c:v>
                </c:pt>
                <c:pt idx="1165">
                  <c:v>23300</c:v>
                </c:pt>
                <c:pt idx="1166">
                  <c:v>23320</c:v>
                </c:pt>
                <c:pt idx="1167">
                  <c:v>23340</c:v>
                </c:pt>
                <c:pt idx="1168">
                  <c:v>23360</c:v>
                </c:pt>
                <c:pt idx="1169">
                  <c:v>23380</c:v>
                </c:pt>
                <c:pt idx="1170">
                  <c:v>23400</c:v>
                </c:pt>
                <c:pt idx="1171">
                  <c:v>23420</c:v>
                </c:pt>
                <c:pt idx="1172">
                  <c:v>23440</c:v>
                </c:pt>
                <c:pt idx="1173">
                  <c:v>23460</c:v>
                </c:pt>
                <c:pt idx="1174">
                  <c:v>23480</c:v>
                </c:pt>
                <c:pt idx="1175">
                  <c:v>23500</c:v>
                </c:pt>
                <c:pt idx="1176">
                  <c:v>23520</c:v>
                </c:pt>
                <c:pt idx="1177">
                  <c:v>23540</c:v>
                </c:pt>
                <c:pt idx="1178">
                  <c:v>23560</c:v>
                </c:pt>
                <c:pt idx="1179">
                  <c:v>23580</c:v>
                </c:pt>
                <c:pt idx="1180">
                  <c:v>23600</c:v>
                </c:pt>
                <c:pt idx="1181">
                  <c:v>23620</c:v>
                </c:pt>
                <c:pt idx="1182">
                  <c:v>23640</c:v>
                </c:pt>
                <c:pt idx="1183">
                  <c:v>23660</c:v>
                </c:pt>
                <c:pt idx="1184">
                  <c:v>23680</c:v>
                </c:pt>
                <c:pt idx="1185">
                  <c:v>23700</c:v>
                </c:pt>
                <c:pt idx="1186">
                  <c:v>23720</c:v>
                </c:pt>
                <c:pt idx="1187">
                  <c:v>23740</c:v>
                </c:pt>
                <c:pt idx="1188">
                  <c:v>23760</c:v>
                </c:pt>
                <c:pt idx="1189">
                  <c:v>23780</c:v>
                </c:pt>
                <c:pt idx="1190">
                  <c:v>23800</c:v>
                </c:pt>
                <c:pt idx="1191">
                  <c:v>23820</c:v>
                </c:pt>
                <c:pt idx="1192">
                  <c:v>23840</c:v>
                </c:pt>
                <c:pt idx="1193">
                  <c:v>23860</c:v>
                </c:pt>
                <c:pt idx="1194">
                  <c:v>23880</c:v>
                </c:pt>
                <c:pt idx="1195">
                  <c:v>23900</c:v>
                </c:pt>
                <c:pt idx="1196">
                  <c:v>23920</c:v>
                </c:pt>
                <c:pt idx="1197">
                  <c:v>23940</c:v>
                </c:pt>
                <c:pt idx="1198">
                  <c:v>23960</c:v>
                </c:pt>
                <c:pt idx="1199">
                  <c:v>23980</c:v>
                </c:pt>
                <c:pt idx="1200">
                  <c:v>24000</c:v>
                </c:pt>
                <c:pt idx="1201">
                  <c:v>24020</c:v>
                </c:pt>
                <c:pt idx="1202">
                  <c:v>24040</c:v>
                </c:pt>
                <c:pt idx="1203">
                  <c:v>24060</c:v>
                </c:pt>
                <c:pt idx="1204">
                  <c:v>24080</c:v>
                </c:pt>
                <c:pt idx="1205">
                  <c:v>24100</c:v>
                </c:pt>
                <c:pt idx="1206">
                  <c:v>24120</c:v>
                </c:pt>
                <c:pt idx="1207">
                  <c:v>24140</c:v>
                </c:pt>
                <c:pt idx="1208">
                  <c:v>24160</c:v>
                </c:pt>
                <c:pt idx="1209">
                  <c:v>24180</c:v>
                </c:pt>
                <c:pt idx="1210">
                  <c:v>24200</c:v>
                </c:pt>
                <c:pt idx="1211">
                  <c:v>24220</c:v>
                </c:pt>
                <c:pt idx="1212">
                  <c:v>24240</c:v>
                </c:pt>
                <c:pt idx="1213">
                  <c:v>24260</c:v>
                </c:pt>
                <c:pt idx="1214">
                  <c:v>24280</c:v>
                </c:pt>
                <c:pt idx="1215">
                  <c:v>24300</c:v>
                </c:pt>
                <c:pt idx="1216">
                  <c:v>24320</c:v>
                </c:pt>
                <c:pt idx="1217">
                  <c:v>24340</c:v>
                </c:pt>
                <c:pt idx="1218">
                  <c:v>24360</c:v>
                </c:pt>
                <c:pt idx="1219">
                  <c:v>24380</c:v>
                </c:pt>
                <c:pt idx="1220">
                  <c:v>24400</c:v>
                </c:pt>
                <c:pt idx="1221">
                  <c:v>24420</c:v>
                </c:pt>
                <c:pt idx="1222">
                  <c:v>24440</c:v>
                </c:pt>
                <c:pt idx="1223">
                  <c:v>24460</c:v>
                </c:pt>
                <c:pt idx="1224">
                  <c:v>24480</c:v>
                </c:pt>
                <c:pt idx="1225">
                  <c:v>24500</c:v>
                </c:pt>
                <c:pt idx="1226">
                  <c:v>24520</c:v>
                </c:pt>
                <c:pt idx="1227">
                  <c:v>24540</c:v>
                </c:pt>
                <c:pt idx="1228">
                  <c:v>24560</c:v>
                </c:pt>
                <c:pt idx="1229">
                  <c:v>24580</c:v>
                </c:pt>
                <c:pt idx="1230">
                  <c:v>24600</c:v>
                </c:pt>
                <c:pt idx="1231">
                  <c:v>24620</c:v>
                </c:pt>
                <c:pt idx="1232">
                  <c:v>24640</c:v>
                </c:pt>
                <c:pt idx="1233">
                  <c:v>24660</c:v>
                </c:pt>
                <c:pt idx="1234">
                  <c:v>24680</c:v>
                </c:pt>
                <c:pt idx="1235">
                  <c:v>24700</c:v>
                </c:pt>
                <c:pt idx="1236">
                  <c:v>24720</c:v>
                </c:pt>
                <c:pt idx="1237">
                  <c:v>24740</c:v>
                </c:pt>
                <c:pt idx="1238">
                  <c:v>24760</c:v>
                </c:pt>
                <c:pt idx="1239">
                  <c:v>24780</c:v>
                </c:pt>
                <c:pt idx="1240">
                  <c:v>24800</c:v>
                </c:pt>
                <c:pt idx="1241">
                  <c:v>24820</c:v>
                </c:pt>
                <c:pt idx="1242">
                  <c:v>24840</c:v>
                </c:pt>
                <c:pt idx="1243">
                  <c:v>24860</c:v>
                </c:pt>
                <c:pt idx="1244">
                  <c:v>24880</c:v>
                </c:pt>
                <c:pt idx="1245">
                  <c:v>24900</c:v>
                </c:pt>
                <c:pt idx="1246">
                  <c:v>24920</c:v>
                </c:pt>
                <c:pt idx="1247">
                  <c:v>24940</c:v>
                </c:pt>
                <c:pt idx="1248">
                  <c:v>24960</c:v>
                </c:pt>
                <c:pt idx="1249">
                  <c:v>24980</c:v>
                </c:pt>
                <c:pt idx="1250">
                  <c:v>25000</c:v>
                </c:pt>
                <c:pt idx="1251">
                  <c:v>25020</c:v>
                </c:pt>
                <c:pt idx="1252">
                  <c:v>25040</c:v>
                </c:pt>
                <c:pt idx="1253">
                  <c:v>25060</c:v>
                </c:pt>
                <c:pt idx="1254">
                  <c:v>25080</c:v>
                </c:pt>
                <c:pt idx="1255">
                  <c:v>25100</c:v>
                </c:pt>
                <c:pt idx="1256">
                  <c:v>25120</c:v>
                </c:pt>
                <c:pt idx="1257">
                  <c:v>25140</c:v>
                </c:pt>
                <c:pt idx="1258">
                  <c:v>25160</c:v>
                </c:pt>
                <c:pt idx="1259">
                  <c:v>25180</c:v>
                </c:pt>
                <c:pt idx="1260">
                  <c:v>25200</c:v>
                </c:pt>
                <c:pt idx="1261">
                  <c:v>25220</c:v>
                </c:pt>
                <c:pt idx="1262">
                  <c:v>25240</c:v>
                </c:pt>
                <c:pt idx="1263">
                  <c:v>25260</c:v>
                </c:pt>
                <c:pt idx="1264">
                  <c:v>25280</c:v>
                </c:pt>
                <c:pt idx="1265">
                  <c:v>25300</c:v>
                </c:pt>
                <c:pt idx="1266">
                  <c:v>25320</c:v>
                </c:pt>
                <c:pt idx="1267">
                  <c:v>25340</c:v>
                </c:pt>
                <c:pt idx="1268">
                  <c:v>25360</c:v>
                </c:pt>
                <c:pt idx="1269">
                  <c:v>25380</c:v>
                </c:pt>
                <c:pt idx="1270">
                  <c:v>25400</c:v>
                </c:pt>
                <c:pt idx="1271">
                  <c:v>25420</c:v>
                </c:pt>
                <c:pt idx="1272">
                  <c:v>25440</c:v>
                </c:pt>
                <c:pt idx="1273">
                  <c:v>25460</c:v>
                </c:pt>
                <c:pt idx="1274">
                  <c:v>25480</c:v>
                </c:pt>
                <c:pt idx="1275">
                  <c:v>25500</c:v>
                </c:pt>
                <c:pt idx="1276">
                  <c:v>25520</c:v>
                </c:pt>
                <c:pt idx="1277">
                  <c:v>25540</c:v>
                </c:pt>
                <c:pt idx="1278">
                  <c:v>25560</c:v>
                </c:pt>
                <c:pt idx="1279">
                  <c:v>25580</c:v>
                </c:pt>
                <c:pt idx="1280">
                  <c:v>25600</c:v>
                </c:pt>
                <c:pt idx="1281">
                  <c:v>25620</c:v>
                </c:pt>
                <c:pt idx="1282">
                  <c:v>25640</c:v>
                </c:pt>
                <c:pt idx="1283">
                  <c:v>25660</c:v>
                </c:pt>
                <c:pt idx="1284">
                  <c:v>25680</c:v>
                </c:pt>
                <c:pt idx="1285">
                  <c:v>25700</c:v>
                </c:pt>
                <c:pt idx="1286">
                  <c:v>25720</c:v>
                </c:pt>
                <c:pt idx="1287">
                  <c:v>25740</c:v>
                </c:pt>
                <c:pt idx="1288">
                  <c:v>25760</c:v>
                </c:pt>
                <c:pt idx="1289">
                  <c:v>25780</c:v>
                </c:pt>
                <c:pt idx="1290">
                  <c:v>25800</c:v>
                </c:pt>
                <c:pt idx="1291">
                  <c:v>25820</c:v>
                </c:pt>
                <c:pt idx="1292">
                  <c:v>25840</c:v>
                </c:pt>
                <c:pt idx="1293">
                  <c:v>25860</c:v>
                </c:pt>
                <c:pt idx="1294">
                  <c:v>25880</c:v>
                </c:pt>
                <c:pt idx="1295">
                  <c:v>25900</c:v>
                </c:pt>
                <c:pt idx="1296">
                  <c:v>25920</c:v>
                </c:pt>
                <c:pt idx="1297">
                  <c:v>25940</c:v>
                </c:pt>
                <c:pt idx="1298">
                  <c:v>25960</c:v>
                </c:pt>
                <c:pt idx="1299">
                  <c:v>25980</c:v>
                </c:pt>
                <c:pt idx="1300">
                  <c:v>26000</c:v>
                </c:pt>
                <c:pt idx="1301">
                  <c:v>26020</c:v>
                </c:pt>
                <c:pt idx="1302">
                  <c:v>26040</c:v>
                </c:pt>
                <c:pt idx="1303">
                  <c:v>26060</c:v>
                </c:pt>
                <c:pt idx="1304">
                  <c:v>26080</c:v>
                </c:pt>
                <c:pt idx="1305">
                  <c:v>26100</c:v>
                </c:pt>
                <c:pt idx="1306">
                  <c:v>26120</c:v>
                </c:pt>
                <c:pt idx="1307">
                  <c:v>26140</c:v>
                </c:pt>
                <c:pt idx="1308">
                  <c:v>26160</c:v>
                </c:pt>
                <c:pt idx="1309">
                  <c:v>26180</c:v>
                </c:pt>
                <c:pt idx="1310">
                  <c:v>26200</c:v>
                </c:pt>
                <c:pt idx="1311">
                  <c:v>26220</c:v>
                </c:pt>
                <c:pt idx="1312">
                  <c:v>26240</c:v>
                </c:pt>
                <c:pt idx="1313">
                  <c:v>26260</c:v>
                </c:pt>
                <c:pt idx="1314">
                  <c:v>26280</c:v>
                </c:pt>
                <c:pt idx="1315">
                  <c:v>26300</c:v>
                </c:pt>
                <c:pt idx="1316">
                  <c:v>26320</c:v>
                </c:pt>
                <c:pt idx="1317">
                  <c:v>26340</c:v>
                </c:pt>
                <c:pt idx="1318">
                  <c:v>26360</c:v>
                </c:pt>
                <c:pt idx="1319">
                  <c:v>26380</c:v>
                </c:pt>
                <c:pt idx="1320">
                  <c:v>26400</c:v>
                </c:pt>
                <c:pt idx="1321">
                  <c:v>26420</c:v>
                </c:pt>
                <c:pt idx="1322">
                  <c:v>26440</c:v>
                </c:pt>
                <c:pt idx="1323">
                  <c:v>26460</c:v>
                </c:pt>
                <c:pt idx="1324">
                  <c:v>26480</c:v>
                </c:pt>
                <c:pt idx="1325">
                  <c:v>26500</c:v>
                </c:pt>
                <c:pt idx="1326">
                  <c:v>26520</c:v>
                </c:pt>
                <c:pt idx="1327">
                  <c:v>26540</c:v>
                </c:pt>
                <c:pt idx="1328">
                  <c:v>26560</c:v>
                </c:pt>
                <c:pt idx="1329">
                  <c:v>26580</c:v>
                </c:pt>
                <c:pt idx="1330">
                  <c:v>26600</c:v>
                </c:pt>
                <c:pt idx="1331">
                  <c:v>26620</c:v>
                </c:pt>
                <c:pt idx="1332">
                  <c:v>26640</c:v>
                </c:pt>
                <c:pt idx="1333">
                  <c:v>26660</c:v>
                </c:pt>
                <c:pt idx="1334">
                  <c:v>26680</c:v>
                </c:pt>
                <c:pt idx="1335">
                  <c:v>26700</c:v>
                </c:pt>
                <c:pt idx="1336">
                  <c:v>26720</c:v>
                </c:pt>
                <c:pt idx="1337">
                  <c:v>26740</c:v>
                </c:pt>
                <c:pt idx="1338">
                  <c:v>26760</c:v>
                </c:pt>
                <c:pt idx="1339">
                  <c:v>26780</c:v>
                </c:pt>
                <c:pt idx="1340">
                  <c:v>26800</c:v>
                </c:pt>
                <c:pt idx="1341">
                  <c:v>26820</c:v>
                </c:pt>
                <c:pt idx="1342">
                  <c:v>26840</c:v>
                </c:pt>
                <c:pt idx="1343">
                  <c:v>26860</c:v>
                </c:pt>
                <c:pt idx="1344">
                  <c:v>26880</c:v>
                </c:pt>
                <c:pt idx="1345">
                  <c:v>26900</c:v>
                </c:pt>
                <c:pt idx="1346">
                  <c:v>26920</c:v>
                </c:pt>
                <c:pt idx="1347">
                  <c:v>26940</c:v>
                </c:pt>
                <c:pt idx="1348">
                  <c:v>26960</c:v>
                </c:pt>
                <c:pt idx="1349">
                  <c:v>26980</c:v>
                </c:pt>
                <c:pt idx="1350">
                  <c:v>27000</c:v>
                </c:pt>
                <c:pt idx="1351">
                  <c:v>27020</c:v>
                </c:pt>
                <c:pt idx="1352">
                  <c:v>27040</c:v>
                </c:pt>
                <c:pt idx="1353">
                  <c:v>27060</c:v>
                </c:pt>
                <c:pt idx="1354">
                  <c:v>27080</c:v>
                </c:pt>
                <c:pt idx="1355">
                  <c:v>27100</c:v>
                </c:pt>
                <c:pt idx="1356">
                  <c:v>27120</c:v>
                </c:pt>
                <c:pt idx="1357">
                  <c:v>27140</c:v>
                </c:pt>
                <c:pt idx="1358">
                  <c:v>27160</c:v>
                </c:pt>
                <c:pt idx="1359">
                  <c:v>27180</c:v>
                </c:pt>
                <c:pt idx="1360">
                  <c:v>27200</c:v>
                </c:pt>
                <c:pt idx="1361">
                  <c:v>27220</c:v>
                </c:pt>
                <c:pt idx="1362">
                  <c:v>27240</c:v>
                </c:pt>
                <c:pt idx="1363">
                  <c:v>27260</c:v>
                </c:pt>
                <c:pt idx="1364">
                  <c:v>27280</c:v>
                </c:pt>
                <c:pt idx="1365">
                  <c:v>27300</c:v>
                </c:pt>
                <c:pt idx="1366">
                  <c:v>27320</c:v>
                </c:pt>
                <c:pt idx="1367">
                  <c:v>27340</c:v>
                </c:pt>
                <c:pt idx="1368">
                  <c:v>27360</c:v>
                </c:pt>
                <c:pt idx="1369">
                  <c:v>27380</c:v>
                </c:pt>
                <c:pt idx="1370">
                  <c:v>27400</c:v>
                </c:pt>
                <c:pt idx="1371">
                  <c:v>27420</c:v>
                </c:pt>
                <c:pt idx="1372">
                  <c:v>27440</c:v>
                </c:pt>
                <c:pt idx="1373">
                  <c:v>27460</c:v>
                </c:pt>
                <c:pt idx="1374">
                  <c:v>27480</c:v>
                </c:pt>
                <c:pt idx="1375">
                  <c:v>27500</c:v>
                </c:pt>
                <c:pt idx="1376">
                  <c:v>27520</c:v>
                </c:pt>
                <c:pt idx="1377">
                  <c:v>27540</c:v>
                </c:pt>
                <c:pt idx="1378">
                  <c:v>27560</c:v>
                </c:pt>
                <c:pt idx="1379">
                  <c:v>27580</c:v>
                </c:pt>
                <c:pt idx="1380">
                  <c:v>27600</c:v>
                </c:pt>
                <c:pt idx="1381">
                  <c:v>27620</c:v>
                </c:pt>
                <c:pt idx="1382">
                  <c:v>27640</c:v>
                </c:pt>
                <c:pt idx="1383">
                  <c:v>27660</c:v>
                </c:pt>
                <c:pt idx="1384">
                  <c:v>27680</c:v>
                </c:pt>
                <c:pt idx="1385">
                  <c:v>27700</c:v>
                </c:pt>
                <c:pt idx="1386">
                  <c:v>27720</c:v>
                </c:pt>
                <c:pt idx="1387">
                  <c:v>27740</c:v>
                </c:pt>
                <c:pt idx="1388">
                  <c:v>27760</c:v>
                </c:pt>
                <c:pt idx="1389">
                  <c:v>27780</c:v>
                </c:pt>
                <c:pt idx="1390">
                  <c:v>27800</c:v>
                </c:pt>
                <c:pt idx="1391">
                  <c:v>27820</c:v>
                </c:pt>
                <c:pt idx="1392">
                  <c:v>27840</c:v>
                </c:pt>
                <c:pt idx="1393">
                  <c:v>27860</c:v>
                </c:pt>
                <c:pt idx="1394">
                  <c:v>27880</c:v>
                </c:pt>
                <c:pt idx="1395">
                  <c:v>27900</c:v>
                </c:pt>
                <c:pt idx="1396">
                  <c:v>27920</c:v>
                </c:pt>
                <c:pt idx="1397">
                  <c:v>27940</c:v>
                </c:pt>
                <c:pt idx="1398">
                  <c:v>27960</c:v>
                </c:pt>
                <c:pt idx="1399">
                  <c:v>27980</c:v>
                </c:pt>
                <c:pt idx="1400">
                  <c:v>28000</c:v>
                </c:pt>
                <c:pt idx="1401">
                  <c:v>28020</c:v>
                </c:pt>
                <c:pt idx="1402">
                  <c:v>28040</c:v>
                </c:pt>
                <c:pt idx="1403">
                  <c:v>28060</c:v>
                </c:pt>
                <c:pt idx="1404">
                  <c:v>28080</c:v>
                </c:pt>
                <c:pt idx="1405">
                  <c:v>28100</c:v>
                </c:pt>
                <c:pt idx="1406">
                  <c:v>28120</c:v>
                </c:pt>
                <c:pt idx="1407">
                  <c:v>28140</c:v>
                </c:pt>
                <c:pt idx="1408">
                  <c:v>28160</c:v>
                </c:pt>
                <c:pt idx="1409">
                  <c:v>28180</c:v>
                </c:pt>
                <c:pt idx="1410">
                  <c:v>28200</c:v>
                </c:pt>
                <c:pt idx="1411">
                  <c:v>28220</c:v>
                </c:pt>
                <c:pt idx="1412">
                  <c:v>28240</c:v>
                </c:pt>
                <c:pt idx="1413">
                  <c:v>28260</c:v>
                </c:pt>
                <c:pt idx="1414">
                  <c:v>28280</c:v>
                </c:pt>
                <c:pt idx="1415">
                  <c:v>28300</c:v>
                </c:pt>
                <c:pt idx="1416">
                  <c:v>28320</c:v>
                </c:pt>
                <c:pt idx="1417">
                  <c:v>28340</c:v>
                </c:pt>
                <c:pt idx="1418">
                  <c:v>28360</c:v>
                </c:pt>
                <c:pt idx="1419">
                  <c:v>28380</c:v>
                </c:pt>
                <c:pt idx="1420">
                  <c:v>28400</c:v>
                </c:pt>
                <c:pt idx="1421">
                  <c:v>28420</c:v>
                </c:pt>
                <c:pt idx="1422">
                  <c:v>28440</c:v>
                </c:pt>
                <c:pt idx="1423">
                  <c:v>28460</c:v>
                </c:pt>
                <c:pt idx="1424">
                  <c:v>28480</c:v>
                </c:pt>
                <c:pt idx="1425">
                  <c:v>28500</c:v>
                </c:pt>
                <c:pt idx="1426">
                  <c:v>28520</c:v>
                </c:pt>
                <c:pt idx="1427">
                  <c:v>28540</c:v>
                </c:pt>
                <c:pt idx="1428">
                  <c:v>28560</c:v>
                </c:pt>
                <c:pt idx="1429">
                  <c:v>28580</c:v>
                </c:pt>
                <c:pt idx="1430">
                  <c:v>28600</c:v>
                </c:pt>
                <c:pt idx="1431">
                  <c:v>28620</c:v>
                </c:pt>
                <c:pt idx="1432">
                  <c:v>28640</c:v>
                </c:pt>
                <c:pt idx="1433">
                  <c:v>28660</c:v>
                </c:pt>
                <c:pt idx="1434">
                  <c:v>28680</c:v>
                </c:pt>
                <c:pt idx="1435">
                  <c:v>28700</c:v>
                </c:pt>
                <c:pt idx="1436">
                  <c:v>28720</c:v>
                </c:pt>
                <c:pt idx="1437">
                  <c:v>28740</c:v>
                </c:pt>
                <c:pt idx="1438">
                  <c:v>28760</c:v>
                </c:pt>
                <c:pt idx="1439">
                  <c:v>28780</c:v>
                </c:pt>
                <c:pt idx="1440">
                  <c:v>28800</c:v>
                </c:pt>
                <c:pt idx="1441">
                  <c:v>28820</c:v>
                </c:pt>
                <c:pt idx="1442">
                  <c:v>28840</c:v>
                </c:pt>
                <c:pt idx="1443">
                  <c:v>28860</c:v>
                </c:pt>
                <c:pt idx="1444">
                  <c:v>28880</c:v>
                </c:pt>
                <c:pt idx="1445">
                  <c:v>28900</c:v>
                </c:pt>
                <c:pt idx="1446">
                  <c:v>28920</c:v>
                </c:pt>
                <c:pt idx="1447">
                  <c:v>28940</c:v>
                </c:pt>
                <c:pt idx="1448">
                  <c:v>28960</c:v>
                </c:pt>
                <c:pt idx="1449">
                  <c:v>28980</c:v>
                </c:pt>
                <c:pt idx="1450">
                  <c:v>29000</c:v>
                </c:pt>
                <c:pt idx="1451">
                  <c:v>29020</c:v>
                </c:pt>
                <c:pt idx="1452">
                  <c:v>29040</c:v>
                </c:pt>
                <c:pt idx="1453">
                  <c:v>29060</c:v>
                </c:pt>
                <c:pt idx="1454">
                  <c:v>29080</c:v>
                </c:pt>
                <c:pt idx="1455">
                  <c:v>29100</c:v>
                </c:pt>
                <c:pt idx="1456">
                  <c:v>29120</c:v>
                </c:pt>
                <c:pt idx="1457">
                  <c:v>29140</c:v>
                </c:pt>
                <c:pt idx="1458">
                  <c:v>29160</c:v>
                </c:pt>
                <c:pt idx="1459">
                  <c:v>29180</c:v>
                </c:pt>
                <c:pt idx="1460">
                  <c:v>29200</c:v>
                </c:pt>
                <c:pt idx="1461">
                  <c:v>29220</c:v>
                </c:pt>
                <c:pt idx="1462">
                  <c:v>29240</c:v>
                </c:pt>
                <c:pt idx="1463">
                  <c:v>29260</c:v>
                </c:pt>
                <c:pt idx="1464">
                  <c:v>29280</c:v>
                </c:pt>
                <c:pt idx="1465">
                  <c:v>29300</c:v>
                </c:pt>
                <c:pt idx="1466">
                  <c:v>29320</c:v>
                </c:pt>
                <c:pt idx="1467">
                  <c:v>29340</c:v>
                </c:pt>
                <c:pt idx="1468">
                  <c:v>29360</c:v>
                </c:pt>
                <c:pt idx="1469">
                  <c:v>29380</c:v>
                </c:pt>
                <c:pt idx="1470">
                  <c:v>29400</c:v>
                </c:pt>
                <c:pt idx="1471">
                  <c:v>29420</c:v>
                </c:pt>
                <c:pt idx="1472">
                  <c:v>29440</c:v>
                </c:pt>
                <c:pt idx="1473">
                  <c:v>29460</c:v>
                </c:pt>
                <c:pt idx="1474">
                  <c:v>29480</c:v>
                </c:pt>
                <c:pt idx="1475">
                  <c:v>29500</c:v>
                </c:pt>
                <c:pt idx="1476">
                  <c:v>29520</c:v>
                </c:pt>
                <c:pt idx="1477">
                  <c:v>29540</c:v>
                </c:pt>
                <c:pt idx="1478">
                  <c:v>29560</c:v>
                </c:pt>
                <c:pt idx="1479">
                  <c:v>29580</c:v>
                </c:pt>
                <c:pt idx="1480">
                  <c:v>29600</c:v>
                </c:pt>
                <c:pt idx="1481">
                  <c:v>29620</c:v>
                </c:pt>
                <c:pt idx="1482">
                  <c:v>29640</c:v>
                </c:pt>
                <c:pt idx="1483">
                  <c:v>29660</c:v>
                </c:pt>
                <c:pt idx="1484">
                  <c:v>29680</c:v>
                </c:pt>
                <c:pt idx="1485">
                  <c:v>29700</c:v>
                </c:pt>
                <c:pt idx="1486">
                  <c:v>29720</c:v>
                </c:pt>
                <c:pt idx="1487">
                  <c:v>29740</c:v>
                </c:pt>
                <c:pt idx="1488">
                  <c:v>29760</c:v>
                </c:pt>
                <c:pt idx="1489">
                  <c:v>29780</c:v>
                </c:pt>
                <c:pt idx="1490">
                  <c:v>29800</c:v>
                </c:pt>
                <c:pt idx="1491">
                  <c:v>29820</c:v>
                </c:pt>
                <c:pt idx="1492">
                  <c:v>29840</c:v>
                </c:pt>
                <c:pt idx="1493">
                  <c:v>29860</c:v>
                </c:pt>
                <c:pt idx="1494">
                  <c:v>29880</c:v>
                </c:pt>
                <c:pt idx="1495">
                  <c:v>29900</c:v>
                </c:pt>
                <c:pt idx="1496">
                  <c:v>29920</c:v>
                </c:pt>
                <c:pt idx="1497">
                  <c:v>29940</c:v>
                </c:pt>
                <c:pt idx="1498">
                  <c:v>29960</c:v>
                </c:pt>
                <c:pt idx="1499">
                  <c:v>29980</c:v>
                </c:pt>
                <c:pt idx="1500">
                  <c:v>30000</c:v>
                </c:pt>
                <c:pt idx="1501">
                  <c:v>30020</c:v>
                </c:pt>
                <c:pt idx="1502">
                  <c:v>30040</c:v>
                </c:pt>
                <c:pt idx="1503">
                  <c:v>30060</c:v>
                </c:pt>
                <c:pt idx="1504">
                  <c:v>30080</c:v>
                </c:pt>
                <c:pt idx="1505">
                  <c:v>30100</c:v>
                </c:pt>
                <c:pt idx="1506">
                  <c:v>30120</c:v>
                </c:pt>
                <c:pt idx="1507">
                  <c:v>30140</c:v>
                </c:pt>
                <c:pt idx="1508">
                  <c:v>30160</c:v>
                </c:pt>
                <c:pt idx="1509">
                  <c:v>30180</c:v>
                </c:pt>
                <c:pt idx="1510">
                  <c:v>30200</c:v>
                </c:pt>
                <c:pt idx="1511">
                  <c:v>30220</c:v>
                </c:pt>
                <c:pt idx="1512">
                  <c:v>30240</c:v>
                </c:pt>
                <c:pt idx="1513">
                  <c:v>30260</c:v>
                </c:pt>
                <c:pt idx="1514">
                  <c:v>30280</c:v>
                </c:pt>
                <c:pt idx="1515">
                  <c:v>30300</c:v>
                </c:pt>
                <c:pt idx="1516">
                  <c:v>30320</c:v>
                </c:pt>
                <c:pt idx="1517">
                  <c:v>30340</c:v>
                </c:pt>
                <c:pt idx="1518">
                  <c:v>30360</c:v>
                </c:pt>
                <c:pt idx="1519">
                  <c:v>30380</c:v>
                </c:pt>
                <c:pt idx="1520">
                  <c:v>30400</c:v>
                </c:pt>
                <c:pt idx="1521">
                  <c:v>30420</c:v>
                </c:pt>
                <c:pt idx="1522">
                  <c:v>30440</c:v>
                </c:pt>
                <c:pt idx="1523">
                  <c:v>30460</c:v>
                </c:pt>
                <c:pt idx="1524">
                  <c:v>30480</c:v>
                </c:pt>
                <c:pt idx="1525">
                  <c:v>30500</c:v>
                </c:pt>
                <c:pt idx="1526">
                  <c:v>30520</c:v>
                </c:pt>
                <c:pt idx="1527">
                  <c:v>30540</c:v>
                </c:pt>
                <c:pt idx="1528">
                  <c:v>30560</c:v>
                </c:pt>
                <c:pt idx="1529">
                  <c:v>30580</c:v>
                </c:pt>
                <c:pt idx="1530">
                  <c:v>30600</c:v>
                </c:pt>
                <c:pt idx="1531">
                  <c:v>30620</c:v>
                </c:pt>
                <c:pt idx="1532">
                  <c:v>30640</c:v>
                </c:pt>
                <c:pt idx="1533">
                  <c:v>30660</c:v>
                </c:pt>
                <c:pt idx="1534">
                  <c:v>30680</c:v>
                </c:pt>
                <c:pt idx="1535">
                  <c:v>30700</c:v>
                </c:pt>
                <c:pt idx="1536">
                  <c:v>30720</c:v>
                </c:pt>
                <c:pt idx="1537">
                  <c:v>30740</c:v>
                </c:pt>
                <c:pt idx="1538">
                  <c:v>30760</c:v>
                </c:pt>
                <c:pt idx="1539">
                  <c:v>30780</c:v>
                </c:pt>
                <c:pt idx="1540">
                  <c:v>30800</c:v>
                </c:pt>
                <c:pt idx="1541">
                  <c:v>30820</c:v>
                </c:pt>
                <c:pt idx="1542">
                  <c:v>30840</c:v>
                </c:pt>
                <c:pt idx="1543">
                  <c:v>30860</c:v>
                </c:pt>
                <c:pt idx="1544">
                  <c:v>30880</c:v>
                </c:pt>
                <c:pt idx="1545">
                  <c:v>30900</c:v>
                </c:pt>
                <c:pt idx="1546">
                  <c:v>30920</c:v>
                </c:pt>
                <c:pt idx="1547">
                  <c:v>30940</c:v>
                </c:pt>
                <c:pt idx="1548">
                  <c:v>30960</c:v>
                </c:pt>
                <c:pt idx="1549">
                  <c:v>30980</c:v>
                </c:pt>
                <c:pt idx="1550">
                  <c:v>31000</c:v>
                </c:pt>
                <c:pt idx="1551">
                  <c:v>31020</c:v>
                </c:pt>
                <c:pt idx="1552">
                  <c:v>31040</c:v>
                </c:pt>
                <c:pt idx="1553">
                  <c:v>31060</c:v>
                </c:pt>
                <c:pt idx="1554">
                  <c:v>31080</c:v>
                </c:pt>
                <c:pt idx="1555">
                  <c:v>31100</c:v>
                </c:pt>
                <c:pt idx="1556">
                  <c:v>31120</c:v>
                </c:pt>
                <c:pt idx="1557">
                  <c:v>31140</c:v>
                </c:pt>
                <c:pt idx="1558">
                  <c:v>31160</c:v>
                </c:pt>
                <c:pt idx="1559">
                  <c:v>31180</c:v>
                </c:pt>
                <c:pt idx="1560">
                  <c:v>31200</c:v>
                </c:pt>
                <c:pt idx="1561">
                  <c:v>31220</c:v>
                </c:pt>
                <c:pt idx="1562">
                  <c:v>31240</c:v>
                </c:pt>
                <c:pt idx="1563">
                  <c:v>31260</c:v>
                </c:pt>
                <c:pt idx="1564">
                  <c:v>31280</c:v>
                </c:pt>
                <c:pt idx="1565">
                  <c:v>31300</c:v>
                </c:pt>
                <c:pt idx="1566">
                  <c:v>31320</c:v>
                </c:pt>
                <c:pt idx="1567">
                  <c:v>31340</c:v>
                </c:pt>
                <c:pt idx="1568">
                  <c:v>31360</c:v>
                </c:pt>
                <c:pt idx="1569">
                  <c:v>31380</c:v>
                </c:pt>
                <c:pt idx="1570">
                  <c:v>31400</c:v>
                </c:pt>
                <c:pt idx="1571">
                  <c:v>31420</c:v>
                </c:pt>
                <c:pt idx="1572">
                  <c:v>31440</c:v>
                </c:pt>
                <c:pt idx="1573">
                  <c:v>31460</c:v>
                </c:pt>
                <c:pt idx="1574">
                  <c:v>31480</c:v>
                </c:pt>
                <c:pt idx="1575">
                  <c:v>31500</c:v>
                </c:pt>
                <c:pt idx="1576">
                  <c:v>31520</c:v>
                </c:pt>
                <c:pt idx="1577">
                  <c:v>31540</c:v>
                </c:pt>
                <c:pt idx="1578">
                  <c:v>31560</c:v>
                </c:pt>
                <c:pt idx="1579">
                  <c:v>31580</c:v>
                </c:pt>
                <c:pt idx="1580">
                  <c:v>31600</c:v>
                </c:pt>
                <c:pt idx="1581">
                  <c:v>31620</c:v>
                </c:pt>
                <c:pt idx="1582">
                  <c:v>31640</c:v>
                </c:pt>
                <c:pt idx="1583">
                  <c:v>31660</c:v>
                </c:pt>
                <c:pt idx="1584">
                  <c:v>31680</c:v>
                </c:pt>
                <c:pt idx="1585">
                  <c:v>31700</c:v>
                </c:pt>
                <c:pt idx="1586">
                  <c:v>31720</c:v>
                </c:pt>
                <c:pt idx="1587">
                  <c:v>31740</c:v>
                </c:pt>
                <c:pt idx="1588">
                  <c:v>31760</c:v>
                </c:pt>
                <c:pt idx="1589">
                  <c:v>31780</c:v>
                </c:pt>
                <c:pt idx="1590">
                  <c:v>31800</c:v>
                </c:pt>
                <c:pt idx="1591">
                  <c:v>31820</c:v>
                </c:pt>
                <c:pt idx="1592">
                  <c:v>31840</c:v>
                </c:pt>
                <c:pt idx="1593">
                  <c:v>31860</c:v>
                </c:pt>
                <c:pt idx="1594">
                  <c:v>31880</c:v>
                </c:pt>
                <c:pt idx="1595">
                  <c:v>31900</c:v>
                </c:pt>
                <c:pt idx="1596">
                  <c:v>31920</c:v>
                </c:pt>
                <c:pt idx="1597">
                  <c:v>31940</c:v>
                </c:pt>
                <c:pt idx="1598">
                  <c:v>31960</c:v>
                </c:pt>
                <c:pt idx="1599">
                  <c:v>31980</c:v>
                </c:pt>
                <c:pt idx="1600">
                  <c:v>32000</c:v>
                </c:pt>
                <c:pt idx="1601">
                  <c:v>32020</c:v>
                </c:pt>
                <c:pt idx="1602">
                  <c:v>32040</c:v>
                </c:pt>
                <c:pt idx="1603">
                  <c:v>32060</c:v>
                </c:pt>
                <c:pt idx="1604">
                  <c:v>32080</c:v>
                </c:pt>
                <c:pt idx="1605">
                  <c:v>32100</c:v>
                </c:pt>
                <c:pt idx="1606">
                  <c:v>32120</c:v>
                </c:pt>
                <c:pt idx="1607">
                  <c:v>32140</c:v>
                </c:pt>
                <c:pt idx="1608">
                  <c:v>32160</c:v>
                </c:pt>
                <c:pt idx="1609">
                  <c:v>32180</c:v>
                </c:pt>
                <c:pt idx="1610">
                  <c:v>32200</c:v>
                </c:pt>
                <c:pt idx="1611">
                  <c:v>32220</c:v>
                </c:pt>
                <c:pt idx="1612">
                  <c:v>32240</c:v>
                </c:pt>
                <c:pt idx="1613">
                  <c:v>32260</c:v>
                </c:pt>
                <c:pt idx="1614">
                  <c:v>32280</c:v>
                </c:pt>
                <c:pt idx="1615">
                  <c:v>32300</c:v>
                </c:pt>
                <c:pt idx="1616">
                  <c:v>32320</c:v>
                </c:pt>
                <c:pt idx="1617">
                  <c:v>32340</c:v>
                </c:pt>
                <c:pt idx="1618">
                  <c:v>32360</c:v>
                </c:pt>
                <c:pt idx="1619">
                  <c:v>32380</c:v>
                </c:pt>
                <c:pt idx="1620">
                  <c:v>32400</c:v>
                </c:pt>
                <c:pt idx="1621">
                  <c:v>32420</c:v>
                </c:pt>
                <c:pt idx="1622">
                  <c:v>32440</c:v>
                </c:pt>
                <c:pt idx="1623">
                  <c:v>32460</c:v>
                </c:pt>
                <c:pt idx="1624">
                  <c:v>32480</c:v>
                </c:pt>
                <c:pt idx="1625">
                  <c:v>32500</c:v>
                </c:pt>
                <c:pt idx="1626">
                  <c:v>32520</c:v>
                </c:pt>
                <c:pt idx="1627">
                  <c:v>32540</c:v>
                </c:pt>
                <c:pt idx="1628">
                  <c:v>32560</c:v>
                </c:pt>
                <c:pt idx="1629">
                  <c:v>32580</c:v>
                </c:pt>
                <c:pt idx="1630">
                  <c:v>32600</c:v>
                </c:pt>
                <c:pt idx="1631">
                  <c:v>32620</c:v>
                </c:pt>
                <c:pt idx="1632">
                  <c:v>32640</c:v>
                </c:pt>
                <c:pt idx="1633">
                  <c:v>32660</c:v>
                </c:pt>
                <c:pt idx="1634">
                  <c:v>32680</c:v>
                </c:pt>
                <c:pt idx="1635">
                  <c:v>32700</c:v>
                </c:pt>
                <c:pt idx="1636">
                  <c:v>32720</c:v>
                </c:pt>
                <c:pt idx="1637">
                  <c:v>32740</c:v>
                </c:pt>
                <c:pt idx="1638">
                  <c:v>32760</c:v>
                </c:pt>
                <c:pt idx="1639">
                  <c:v>32780</c:v>
                </c:pt>
                <c:pt idx="1640">
                  <c:v>32800</c:v>
                </c:pt>
                <c:pt idx="1641">
                  <c:v>32820</c:v>
                </c:pt>
                <c:pt idx="1642">
                  <c:v>32840</c:v>
                </c:pt>
                <c:pt idx="1643">
                  <c:v>32860</c:v>
                </c:pt>
                <c:pt idx="1644">
                  <c:v>32880</c:v>
                </c:pt>
                <c:pt idx="1645">
                  <c:v>32900</c:v>
                </c:pt>
                <c:pt idx="1646">
                  <c:v>32920</c:v>
                </c:pt>
                <c:pt idx="1647">
                  <c:v>32940</c:v>
                </c:pt>
                <c:pt idx="1648">
                  <c:v>32960</c:v>
                </c:pt>
                <c:pt idx="1649">
                  <c:v>32980</c:v>
                </c:pt>
                <c:pt idx="1650">
                  <c:v>33000</c:v>
                </c:pt>
                <c:pt idx="1651">
                  <c:v>33020</c:v>
                </c:pt>
                <c:pt idx="1652">
                  <c:v>33040</c:v>
                </c:pt>
                <c:pt idx="1653">
                  <c:v>33060</c:v>
                </c:pt>
                <c:pt idx="1654">
                  <c:v>33080</c:v>
                </c:pt>
                <c:pt idx="1655">
                  <c:v>33100</c:v>
                </c:pt>
                <c:pt idx="1656">
                  <c:v>33120</c:v>
                </c:pt>
                <c:pt idx="1657">
                  <c:v>33140</c:v>
                </c:pt>
                <c:pt idx="1658">
                  <c:v>33160</c:v>
                </c:pt>
                <c:pt idx="1659">
                  <c:v>33180</c:v>
                </c:pt>
                <c:pt idx="1660">
                  <c:v>33200</c:v>
                </c:pt>
                <c:pt idx="1661">
                  <c:v>33220</c:v>
                </c:pt>
                <c:pt idx="1662">
                  <c:v>33240</c:v>
                </c:pt>
                <c:pt idx="1663">
                  <c:v>33260</c:v>
                </c:pt>
                <c:pt idx="1664">
                  <c:v>33280</c:v>
                </c:pt>
                <c:pt idx="1665">
                  <c:v>33300</c:v>
                </c:pt>
                <c:pt idx="1666">
                  <c:v>33320</c:v>
                </c:pt>
                <c:pt idx="1667">
                  <c:v>33340</c:v>
                </c:pt>
                <c:pt idx="1668">
                  <c:v>33360</c:v>
                </c:pt>
                <c:pt idx="1669">
                  <c:v>33380</c:v>
                </c:pt>
                <c:pt idx="1670">
                  <c:v>33400</c:v>
                </c:pt>
                <c:pt idx="1671">
                  <c:v>33420</c:v>
                </c:pt>
                <c:pt idx="1672">
                  <c:v>33440</c:v>
                </c:pt>
                <c:pt idx="1673">
                  <c:v>33460</c:v>
                </c:pt>
                <c:pt idx="1674">
                  <c:v>33480</c:v>
                </c:pt>
                <c:pt idx="1675">
                  <c:v>33500</c:v>
                </c:pt>
                <c:pt idx="1676">
                  <c:v>33520</c:v>
                </c:pt>
                <c:pt idx="1677">
                  <c:v>33540</c:v>
                </c:pt>
                <c:pt idx="1678">
                  <c:v>33560</c:v>
                </c:pt>
                <c:pt idx="1679">
                  <c:v>33580</c:v>
                </c:pt>
                <c:pt idx="1680">
                  <c:v>33600</c:v>
                </c:pt>
                <c:pt idx="1681">
                  <c:v>33620</c:v>
                </c:pt>
                <c:pt idx="1682">
                  <c:v>33640</c:v>
                </c:pt>
                <c:pt idx="1683">
                  <c:v>33660</c:v>
                </c:pt>
                <c:pt idx="1684">
                  <c:v>33680</c:v>
                </c:pt>
                <c:pt idx="1685">
                  <c:v>33700</c:v>
                </c:pt>
                <c:pt idx="1686">
                  <c:v>33720</c:v>
                </c:pt>
                <c:pt idx="1687">
                  <c:v>33740</c:v>
                </c:pt>
                <c:pt idx="1688">
                  <c:v>33760</c:v>
                </c:pt>
                <c:pt idx="1689">
                  <c:v>33780</c:v>
                </c:pt>
                <c:pt idx="1690">
                  <c:v>33800</c:v>
                </c:pt>
                <c:pt idx="1691">
                  <c:v>33820</c:v>
                </c:pt>
                <c:pt idx="1692">
                  <c:v>33840</c:v>
                </c:pt>
                <c:pt idx="1693">
                  <c:v>33860</c:v>
                </c:pt>
                <c:pt idx="1694">
                  <c:v>33880</c:v>
                </c:pt>
                <c:pt idx="1695">
                  <c:v>33900</c:v>
                </c:pt>
                <c:pt idx="1696">
                  <c:v>33920</c:v>
                </c:pt>
                <c:pt idx="1697">
                  <c:v>33940</c:v>
                </c:pt>
                <c:pt idx="1698">
                  <c:v>33960</c:v>
                </c:pt>
                <c:pt idx="1699">
                  <c:v>33980</c:v>
                </c:pt>
                <c:pt idx="1700">
                  <c:v>34000</c:v>
                </c:pt>
                <c:pt idx="1701">
                  <c:v>34020</c:v>
                </c:pt>
                <c:pt idx="1702">
                  <c:v>34040</c:v>
                </c:pt>
                <c:pt idx="1703">
                  <c:v>34060</c:v>
                </c:pt>
                <c:pt idx="1704">
                  <c:v>34080</c:v>
                </c:pt>
                <c:pt idx="1705">
                  <c:v>34100</c:v>
                </c:pt>
                <c:pt idx="1706">
                  <c:v>34120</c:v>
                </c:pt>
                <c:pt idx="1707">
                  <c:v>34140</c:v>
                </c:pt>
                <c:pt idx="1708">
                  <c:v>34160</c:v>
                </c:pt>
                <c:pt idx="1709">
                  <c:v>34180</c:v>
                </c:pt>
                <c:pt idx="1710">
                  <c:v>34200</c:v>
                </c:pt>
                <c:pt idx="1711">
                  <c:v>34220</c:v>
                </c:pt>
                <c:pt idx="1712">
                  <c:v>34240</c:v>
                </c:pt>
                <c:pt idx="1713">
                  <c:v>34260</c:v>
                </c:pt>
                <c:pt idx="1714">
                  <c:v>34280</c:v>
                </c:pt>
                <c:pt idx="1715">
                  <c:v>34300</c:v>
                </c:pt>
                <c:pt idx="1716">
                  <c:v>34320</c:v>
                </c:pt>
                <c:pt idx="1717">
                  <c:v>34340</c:v>
                </c:pt>
                <c:pt idx="1718">
                  <c:v>34360</c:v>
                </c:pt>
                <c:pt idx="1719">
                  <c:v>34380</c:v>
                </c:pt>
                <c:pt idx="1720">
                  <c:v>34400</c:v>
                </c:pt>
                <c:pt idx="1721">
                  <c:v>34420</c:v>
                </c:pt>
                <c:pt idx="1722">
                  <c:v>34440</c:v>
                </c:pt>
                <c:pt idx="1723">
                  <c:v>34460</c:v>
                </c:pt>
                <c:pt idx="1724">
                  <c:v>34480</c:v>
                </c:pt>
                <c:pt idx="1725">
                  <c:v>34500</c:v>
                </c:pt>
                <c:pt idx="1726">
                  <c:v>34520</c:v>
                </c:pt>
                <c:pt idx="1727">
                  <c:v>34540</c:v>
                </c:pt>
                <c:pt idx="1728">
                  <c:v>34560</c:v>
                </c:pt>
                <c:pt idx="1729">
                  <c:v>34580</c:v>
                </c:pt>
                <c:pt idx="1730">
                  <c:v>34600</c:v>
                </c:pt>
                <c:pt idx="1731">
                  <c:v>34620</c:v>
                </c:pt>
                <c:pt idx="1732">
                  <c:v>34640</c:v>
                </c:pt>
                <c:pt idx="1733">
                  <c:v>34660</c:v>
                </c:pt>
                <c:pt idx="1734">
                  <c:v>34680</c:v>
                </c:pt>
                <c:pt idx="1735">
                  <c:v>34700</c:v>
                </c:pt>
                <c:pt idx="1736">
                  <c:v>34720</c:v>
                </c:pt>
                <c:pt idx="1737">
                  <c:v>34740</c:v>
                </c:pt>
                <c:pt idx="1738">
                  <c:v>34760</c:v>
                </c:pt>
                <c:pt idx="1739">
                  <c:v>34780</c:v>
                </c:pt>
                <c:pt idx="1740">
                  <c:v>34800</c:v>
                </c:pt>
                <c:pt idx="1741">
                  <c:v>34820</c:v>
                </c:pt>
                <c:pt idx="1742">
                  <c:v>34840</c:v>
                </c:pt>
                <c:pt idx="1743">
                  <c:v>34860</c:v>
                </c:pt>
                <c:pt idx="1744">
                  <c:v>34880</c:v>
                </c:pt>
                <c:pt idx="1745">
                  <c:v>34900</c:v>
                </c:pt>
                <c:pt idx="1746">
                  <c:v>34920</c:v>
                </c:pt>
                <c:pt idx="1747">
                  <c:v>34940</c:v>
                </c:pt>
                <c:pt idx="1748">
                  <c:v>34960</c:v>
                </c:pt>
                <c:pt idx="1749">
                  <c:v>34980</c:v>
                </c:pt>
                <c:pt idx="1750">
                  <c:v>35000</c:v>
                </c:pt>
                <c:pt idx="1751">
                  <c:v>35020</c:v>
                </c:pt>
                <c:pt idx="1752">
                  <c:v>35040</c:v>
                </c:pt>
                <c:pt idx="1753">
                  <c:v>35060</c:v>
                </c:pt>
                <c:pt idx="1754">
                  <c:v>35080</c:v>
                </c:pt>
                <c:pt idx="1755">
                  <c:v>35100</c:v>
                </c:pt>
                <c:pt idx="1756">
                  <c:v>35120</c:v>
                </c:pt>
                <c:pt idx="1757">
                  <c:v>35140</c:v>
                </c:pt>
                <c:pt idx="1758">
                  <c:v>35160</c:v>
                </c:pt>
                <c:pt idx="1759">
                  <c:v>35180</c:v>
                </c:pt>
                <c:pt idx="1760">
                  <c:v>35200</c:v>
                </c:pt>
                <c:pt idx="1761">
                  <c:v>35220</c:v>
                </c:pt>
                <c:pt idx="1762">
                  <c:v>35240</c:v>
                </c:pt>
                <c:pt idx="1763">
                  <c:v>35260</c:v>
                </c:pt>
                <c:pt idx="1764">
                  <c:v>35280</c:v>
                </c:pt>
                <c:pt idx="1765">
                  <c:v>35300</c:v>
                </c:pt>
                <c:pt idx="1766">
                  <c:v>35320</c:v>
                </c:pt>
                <c:pt idx="1767">
                  <c:v>35340</c:v>
                </c:pt>
                <c:pt idx="1768">
                  <c:v>35360</c:v>
                </c:pt>
                <c:pt idx="1769">
                  <c:v>35380</c:v>
                </c:pt>
                <c:pt idx="1770">
                  <c:v>35400</c:v>
                </c:pt>
                <c:pt idx="1771">
                  <c:v>35420</c:v>
                </c:pt>
                <c:pt idx="1772">
                  <c:v>35440</c:v>
                </c:pt>
                <c:pt idx="1773">
                  <c:v>35460</c:v>
                </c:pt>
                <c:pt idx="1774">
                  <c:v>35480</c:v>
                </c:pt>
                <c:pt idx="1775">
                  <c:v>35500</c:v>
                </c:pt>
                <c:pt idx="1776">
                  <c:v>35520</c:v>
                </c:pt>
                <c:pt idx="1777">
                  <c:v>35540</c:v>
                </c:pt>
                <c:pt idx="1778">
                  <c:v>35560</c:v>
                </c:pt>
                <c:pt idx="1779">
                  <c:v>35580</c:v>
                </c:pt>
                <c:pt idx="1780">
                  <c:v>35600</c:v>
                </c:pt>
                <c:pt idx="1781">
                  <c:v>35620</c:v>
                </c:pt>
                <c:pt idx="1782">
                  <c:v>35640</c:v>
                </c:pt>
                <c:pt idx="1783">
                  <c:v>35660</c:v>
                </c:pt>
                <c:pt idx="1784">
                  <c:v>35680</c:v>
                </c:pt>
                <c:pt idx="1785">
                  <c:v>35700</c:v>
                </c:pt>
                <c:pt idx="1786">
                  <c:v>35720</c:v>
                </c:pt>
                <c:pt idx="1787">
                  <c:v>35740</c:v>
                </c:pt>
                <c:pt idx="1788">
                  <c:v>35760</c:v>
                </c:pt>
                <c:pt idx="1789">
                  <c:v>35780</c:v>
                </c:pt>
                <c:pt idx="1790">
                  <c:v>35800</c:v>
                </c:pt>
                <c:pt idx="1791">
                  <c:v>35820</c:v>
                </c:pt>
                <c:pt idx="1792">
                  <c:v>35840</c:v>
                </c:pt>
                <c:pt idx="1793">
                  <c:v>35860</c:v>
                </c:pt>
                <c:pt idx="1794">
                  <c:v>35880</c:v>
                </c:pt>
                <c:pt idx="1795">
                  <c:v>35900</c:v>
                </c:pt>
                <c:pt idx="1796">
                  <c:v>35920</c:v>
                </c:pt>
                <c:pt idx="1797">
                  <c:v>35940</c:v>
                </c:pt>
                <c:pt idx="1798">
                  <c:v>35960</c:v>
                </c:pt>
                <c:pt idx="1799">
                  <c:v>35980</c:v>
                </c:pt>
                <c:pt idx="1800">
                  <c:v>36000</c:v>
                </c:pt>
                <c:pt idx="1801">
                  <c:v>36020</c:v>
                </c:pt>
                <c:pt idx="1802">
                  <c:v>36040</c:v>
                </c:pt>
                <c:pt idx="1803">
                  <c:v>36060</c:v>
                </c:pt>
                <c:pt idx="1804">
                  <c:v>36080</c:v>
                </c:pt>
                <c:pt idx="1805">
                  <c:v>36100</c:v>
                </c:pt>
                <c:pt idx="1806">
                  <c:v>36120</c:v>
                </c:pt>
                <c:pt idx="1807">
                  <c:v>36140</c:v>
                </c:pt>
                <c:pt idx="1808">
                  <c:v>36160</c:v>
                </c:pt>
                <c:pt idx="1809">
                  <c:v>36180</c:v>
                </c:pt>
                <c:pt idx="1810">
                  <c:v>36200</c:v>
                </c:pt>
                <c:pt idx="1811">
                  <c:v>36220</c:v>
                </c:pt>
                <c:pt idx="1812">
                  <c:v>36240</c:v>
                </c:pt>
                <c:pt idx="1813">
                  <c:v>36260</c:v>
                </c:pt>
                <c:pt idx="1814">
                  <c:v>36280</c:v>
                </c:pt>
                <c:pt idx="1815">
                  <c:v>36300</c:v>
                </c:pt>
                <c:pt idx="1816">
                  <c:v>36320</c:v>
                </c:pt>
                <c:pt idx="1817">
                  <c:v>36340</c:v>
                </c:pt>
                <c:pt idx="1818">
                  <c:v>36360</c:v>
                </c:pt>
                <c:pt idx="1819">
                  <c:v>36380</c:v>
                </c:pt>
                <c:pt idx="1820">
                  <c:v>36400</c:v>
                </c:pt>
                <c:pt idx="1821">
                  <c:v>36420</c:v>
                </c:pt>
                <c:pt idx="1822">
                  <c:v>36440</c:v>
                </c:pt>
                <c:pt idx="1823">
                  <c:v>36460</c:v>
                </c:pt>
                <c:pt idx="1824">
                  <c:v>36480</c:v>
                </c:pt>
                <c:pt idx="1825">
                  <c:v>36500</c:v>
                </c:pt>
                <c:pt idx="1826">
                  <c:v>36520</c:v>
                </c:pt>
                <c:pt idx="1827">
                  <c:v>36540</c:v>
                </c:pt>
                <c:pt idx="1828">
                  <c:v>36560</c:v>
                </c:pt>
                <c:pt idx="1829">
                  <c:v>36580</c:v>
                </c:pt>
                <c:pt idx="1830">
                  <c:v>36600</c:v>
                </c:pt>
                <c:pt idx="1831">
                  <c:v>36620</c:v>
                </c:pt>
                <c:pt idx="1832">
                  <c:v>36640</c:v>
                </c:pt>
                <c:pt idx="1833">
                  <c:v>36660</c:v>
                </c:pt>
                <c:pt idx="1834">
                  <c:v>36680</c:v>
                </c:pt>
                <c:pt idx="1835">
                  <c:v>36700</c:v>
                </c:pt>
                <c:pt idx="1836">
                  <c:v>36720</c:v>
                </c:pt>
                <c:pt idx="1837">
                  <c:v>36740</c:v>
                </c:pt>
                <c:pt idx="1838">
                  <c:v>36760</c:v>
                </c:pt>
                <c:pt idx="1839">
                  <c:v>36780</c:v>
                </c:pt>
                <c:pt idx="1840">
                  <c:v>36800</c:v>
                </c:pt>
                <c:pt idx="1841">
                  <c:v>36820</c:v>
                </c:pt>
                <c:pt idx="1842">
                  <c:v>36840</c:v>
                </c:pt>
                <c:pt idx="1843">
                  <c:v>36860</c:v>
                </c:pt>
                <c:pt idx="1844">
                  <c:v>36880</c:v>
                </c:pt>
                <c:pt idx="1845">
                  <c:v>36900</c:v>
                </c:pt>
                <c:pt idx="1846">
                  <c:v>36920</c:v>
                </c:pt>
                <c:pt idx="1847">
                  <c:v>36940</c:v>
                </c:pt>
                <c:pt idx="1848">
                  <c:v>36960</c:v>
                </c:pt>
                <c:pt idx="1849">
                  <c:v>36980</c:v>
                </c:pt>
                <c:pt idx="1850">
                  <c:v>37000</c:v>
                </c:pt>
                <c:pt idx="1851">
                  <c:v>37020</c:v>
                </c:pt>
                <c:pt idx="1852">
                  <c:v>37040</c:v>
                </c:pt>
                <c:pt idx="1853">
                  <c:v>37060</c:v>
                </c:pt>
                <c:pt idx="1854">
                  <c:v>37080</c:v>
                </c:pt>
                <c:pt idx="1855">
                  <c:v>37100</c:v>
                </c:pt>
                <c:pt idx="1856">
                  <c:v>37120</c:v>
                </c:pt>
                <c:pt idx="1857">
                  <c:v>37140</c:v>
                </c:pt>
                <c:pt idx="1858">
                  <c:v>37160</c:v>
                </c:pt>
                <c:pt idx="1859">
                  <c:v>37180</c:v>
                </c:pt>
                <c:pt idx="1860">
                  <c:v>37200</c:v>
                </c:pt>
                <c:pt idx="1861">
                  <c:v>37220</c:v>
                </c:pt>
                <c:pt idx="1862">
                  <c:v>37240</c:v>
                </c:pt>
                <c:pt idx="1863">
                  <c:v>37260</c:v>
                </c:pt>
                <c:pt idx="1864">
                  <c:v>37280</c:v>
                </c:pt>
                <c:pt idx="1865">
                  <c:v>37300</c:v>
                </c:pt>
                <c:pt idx="1866">
                  <c:v>37320</c:v>
                </c:pt>
                <c:pt idx="1867">
                  <c:v>37340</c:v>
                </c:pt>
                <c:pt idx="1868">
                  <c:v>37360</c:v>
                </c:pt>
                <c:pt idx="1869">
                  <c:v>37380</c:v>
                </c:pt>
                <c:pt idx="1870">
                  <c:v>37400</c:v>
                </c:pt>
                <c:pt idx="1871">
                  <c:v>37420</c:v>
                </c:pt>
                <c:pt idx="1872">
                  <c:v>37440</c:v>
                </c:pt>
                <c:pt idx="1873">
                  <c:v>37460</c:v>
                </c:pt>
                <c:pt idx="1874">
                  <c:v>37480</c:v>
                </c:pt>
                <c:pt idx="1875">
                  <c:v>37500</c:v>
                </c:pt>
                <c:pt idx="1876">
                  <c:v>37520</c:v>
                </c:pt>
                <c:pt idx="1877">
                  <c:v>37540</c:v>
                </c:pt>
                <c:pt idx="1878">
                  <c:v>37560</c:v>
                </c:pt>
                <c:pt idx="1879">
                  <c:v>37580</c:v>
                </c:pt>
                <c:pt idx="1880">
                  <c:v>37600</c:v>
                </c:pt>
                <c:pt idx="1881">
                  <c:v>37620</c:v>
                </c:pt>
                <c:pt idx="1882">
                  <c:v>37640</c:v>
                </c:pt>
                <c:pt idx="1883">
                  <c:v>37660</c:v>
                </c:pt>
                <c:pt idx="1884">
                  <c:v>37680</c:v>
                </c:pt>
                <c:pt idx="1885">
                  <c:v>37700</c:v>
                </c:pt>
                <c:pt idx="1886">
                  <c:v>37720</c:v>
                </c:pt>
                <c:pt idx="1887">
                  <c:v>37740</c:v>
                </c:pt>
                <c:pt idx="1888">
                  <c:v>37760</c:v>
                </c:pt>
                <c:pt idx="1889">
                  <c:v>37780</c:v>
                </c:pt>
                <c:pt idx="1890">
                  <c:v>37800</c:v>
                </c:pt>
                <c:pt idx="1891">
                  <c:v>37820</c:v>
                </c:pt>
                <c:pt idx="1892">
                  <c:v>37840</c:v>
                </c:pt>
                <c:pt idx="1893">
                  <c:v>37860</c:v>
                </c:pt>
                <c:pt idx="1894">
                  <c:v>37880</c:v>
                </c:pt>
                <c:pt idx="1895">
                  <c:v>37900</c:v>
                </c:pt>
                <c:pt idx="1896">
                  <c:v>37920</c:v>
                </c:pt>
                <c:pt idx="1897">
                  <c:v>37940</c:v>
                </c:pt>
                <c:pt idx="1898">
                  <c:v>37960</c:v>
                </c:pt>
                <c:pt idx="1899">
                  <c:v>37980</c:v>
                </c:pt>
                <c:pt idx="1900">
                  <c:v>38000</c:v>
                </c:pt>
                <c:pt idx="1901">
                  <c:v>38020</c:v>
                </c:pt>
                <c:pt idx="1902">
                  <c:v>38040</c:v>
                </c:pt>
                <c:pt idx="1903">
                  <c:v>38060</c:v>
                </c:pt>
                <c:pt idx="1904">
                  <c:v>38080</c:v>
                </c:pt>
                <c:pt idx="1905">
                  <c:v>38100</c:v>
                </c:pt>
                <c:pt idx="1906">
                  <c:v>38120</c:v>
                </c:pt>
                <c:pt idx="1907">
                  <c:v>38140</c:v>
                </c:pt>
                <c:pt idx="1908">
                  <c:v>38160</c:v>
                </c:pt>
                <c:pt idx="1909">
                  <c:v>38180</c:v>
                </c:pt>
                <c:pt idx="1910">
                  <c:v>38200</c:v>
                </c:pt>
                <c:pt idx="1911">
                  <c:v>38220</c:v>
                </c:pt>
                <c:pt idx="1912">
                  <c:v>38240</c:v>
                </c:pt>
                <c:pt idx="1913">
                  <c:v>38260</c:v>
                </c:pt>
                <c:pt idx="1914">
                  <c:v>38280</c:v>
                </c:pt>
                <c:pt idx="1915">
                  <c:v>38300</c:v>
                </c:pt>
                <c:pt idx="1916">
                  <c:v>38320</c:v>
                </c:pt>
                <c:pt idx="1917">
                  <c:v>38340</c:v>
                </c:pt>
                <c:pt idx="1918">
                  <c:v>38360</c:v>
                </c:pt>
                <c:pt idx="1919">
                  <c:v>38380</c:v>
                </c:pt>
                <c:pt idx="1920">
                  <c:v>38400</c:v>
                </c:pt>
                <c:pt idx="1921">
                  <c:v>38420</c:v>
                </c:pt>
                <c:pt idx="1922">
                  <c:v>38440</c:v>
                </c:pt>
                <c:pt idx="1923">
                  <c:v>38460</c:v>
                </c:pt>
                <c:pt idx="1924">
                  <c:v>38480</c:v>
                </c:pt>
                <c:pt idx="1925">
                  <c:v>38500</c:v>
                </c:pt>
                <c:pt idx="1926">
                  <c:v>38520</c:v>
                </c:pt>
                <c:pt idx="1927">
                  <c:v>38540</c:v>
                </c:pt>
                <c:pt idx="1928">
                  <c:v>38560</c:v>
                </c:pt>
                <c:pt idx="1929">
                  <c:v>38580</c:v>
                </c:pt>
                <c:pt idx="1930">
                  <c:v>38600</c:v>
                </c:pt>
                <c:pt idx="1931">
                  <c:v>38620</c:v>
                </c:pt>
                <c:pt idx="1932">
                  <c:v>38640</c:v>
                </c:pt>
                <c:pt idx="1933">
                  <c:v>38660</c:v>
                </c:pt>
                <c:pt idx="1934">
                  <c:v>38680</c:v>
                </c:pt>
                <c:pt idx="1935">
                  <c:v>38700</c:v>
                </c:pt>
                <c:pt idx="1936">
                  <c:v>38720</c:v>
                </c:pt>
                <c:pt idx="1937">
                  <c:v>38740</c:v>
                </c:pt>
                <c:pt idx="1938">
                  <c:v>38760</c:v>
                </c:pt>
                <c:pt idx="1939">
                  <c:v>38780</c:v>
                </c:pt>
                <c:pt idx="1940">
                  <c:v>38800</c:v>
                </c:pt>
                <c:pt idx="1941">
                  <c:v>38820</c:v>
                </c:pt>
                <c:pt idx="1942">
                  <c:v>38840</c:v>
                </c:pt>
                <c:pt idx="1943">
                  <c:v>38860</c:v>
                </c:pt>
                <c:pt idx="1944">
                  <c:v>38880</c:v>
                </c:pt>
                <c:pt idx="1945">
                  <c:v>38900</c:v>
                </c:pt>
                <c:pt idx="1946">
                  <c:v>38920</c:v>
                </c:pt>
                <c:pt idx="1947">
                  <c:v>38940</c:v>
                </c:pt>
                <c:pt idx="1948">
                  <c:v>38960</c:v>
                </c:pt>
                <c:pt idx="1949">
                  <c:v>38980</c:v>
                </c:pt>
                <c:pt idx="1950">
                  <c:v>39000</c:v>
                </c:pt>
                <c:pt idx="1951">
                  <c:v>39020</c:v>
                </c:pt>
                <c:pt idx="1952">
                  <c:v>39040</c:v>
                </c:pt>
                <c:pt idx="1953">
                  <c:v>39060</c:v>
                </c:pt>
                <c:pt idx="1954">
                  <c:v>39080</c:v>
                </c:pt>
                <c:pt idx="1955">
                  <c:v>39100</c:v>
                </c:pt>
                <c:pt idx="1956">
                  <c:v>39120</c:v>
                </c:pt>
                <c:pt idx="1957">
                  <c:v>39140</c:v>
                </c:pt>
                <c:pt idx="1958">
                  <c:v>39160</c:v>
                </c:pt>
                <c:pt idx="1959">
                  <c:v>39180</c:v>
                </c:pt>
                <c:pt idx="1960">
                  <c:v>39200</c:v>
                </c:pt>
                <c:pt idx="1961">
                  <c:v>39220</c:v>
                </c:pt>
                <c:pt idx="1962">
                  <c:v>39240</c:v>
                </c:pt>
                <c:pt idx="1963">
                  <c:v>39260</c:v>
                </c:pt>
                <c:pt idx="1964">
                  <c:v>39280</c:v>
                </c:pt>
                <c:pt idx="1965">
                  <c:v>39300</c:v>
                </c:pt>
                <c:pt idx="1966">
                  <c:v>39320</c:v>
                </c:pt>
                <c:pt idx="1967">
                  <c:v>39340</c:v>
                </c:pt>
                <c:pt idx="1968">
                  <c:v>39360</c:v>
                </c:pt>
                <c:pt idx="1969">
                  <c:v>39380</c:v>
                </c:pt>
                <c:pt idx="1970">
                  <c:v>39400</c:v>
                </c:pt>
                <c:pt idx="1971">
                  <c:v>39420</c:v>
                </c:pt>
                <c:pt idx="1972">
                  <c:v>39440</c:v>
                </c:pt>
                <c:pt idx="1973">
                  <c:v>39460</c:v>
                </c:pt>
                <c:pt idx="1974">
                  <c:v>39480</c:v>
                </c:pt>
                <c:pt idx="1975">
                  <c:v>39500</c:v>
                </c:pt>
                <c:pt idx="1976">
                  <c:v>39520</c:v>
                </c:pt>
                <c:pt idx="1977">
                  <c:v>39540</c:v>
                </c:pt>
                <c:pt idx="1978">
                  <c:v>39560</c:v>
                </c:pt>
                <c:pt idx="1979">
                  <c:v>39580</c:v>
                </c:pt>
                <c:pt idx="1980">
                  <c:v>39600</c:v>
                </c:pt>
                <c:pt idx="1981">
                  <c:v>39620</c:v>
                </c:pt>
                <c:pt idx="1982">
                  <c:v>39640</c:v>
                </c:pt>
                <c:pt idx="1983">
                  <c:v>39660</c:v>
                </c:pt>
                <c:pt idx="1984">
                  <c:v>39680</c:v>
                </c:pt>
                <c:pt idx="1985">
                  <c:v>39700</c:v>
                </c:pt>
                <c:pt idx="1986">
                  <c:v>39720</c:v>
                </c:pt>
                <c:pt idx="1987">
                  <c:v>39740</c:v>
                </c:pt>
                <c:pt idx="1988">
                  <c:v>39760</c:v>
                </c:pt>
                <c:pt idx="1989">
                  <c:v>39780</c:v>
                </c:pt>
                <c:pt idx="1990">
                  <c:v>39800</c:v>
                </c:pt>
                <c:pt idx="1991">
                  <c:v>39820</c:v>
                </c:pt>
                <c:pt idx="1992">
                  <c:v>39840</c:v>
                </c:pt>
                <c:pt idx="1993">
                  <c:v>39860</c:v>
                </c:pt>
                <c:pt idx="1994">
                  <c:v>39880</c:v>
                </c:pt>
                <c:pt idx="1995">
                  <c:v>39900</c:v>
                </c:pt>
                <c:pt idx="1996">
                  <c:v>39920</c:v>
                </c:pt>
                <c:pt idx="1997">
                  <c:v>39940</c:v>
                </c:pt>
                <c:pt idx="1998">
                  <c:v>39960</c:v>
                </c:pt>
                <c:pt idx="1999">
                  <c:v>39980</c:v>
                </c:pt>
                <c:pt idx="2000">
                  <c:v>40000</c:v>
                </c:pt>
                <c:pt idx="2001">
                  <c:v>40020</c:v>
                </c:pt>
                <c:pt idx="2002">
                  <c:v>40040</c:v>
                </c:pt>
                <c:pt idx="2003">
                  <c:v>40060</c:v>
                </c:pt>
                <c:pt idx="2004">
                  <c:v>40080</c:v>
                </c:pt>
                <c:pt idx="2005">
                  <c:v>40100</c:v>
                </c:pt>
                <c:pt idx="2006">
                  <c:v>40120</c:v>
                </c:pt>
                <c:pt idx="2007">
                  <c:v>40140</c:v>
                </c:pt>
                <c:pt idx="2008">
                  <c:v>40160</c:v>
                </c:pt>
                <c:pt idx="2009">
                  <c:v>40180</c:v>
                </c:pt>
                <c:pt idx="2010">
                  <c:v>40200</c:v>
                </c:pt>
                <c:pt idx="2011">
                  <c:v>40220</c:v>
                </c:pt>
                <c:pt idx="2012">
                  <c:v>40240</c:v>
                </c:pt>
                <c:pt idx="2013">
                  <c:v>40260</c:v>
                </c:pt>
                <c:pt idx="2014">
                  <c:v>40280</c:v>
                </c:pt>
                <c:pt idx="2015">
                  <c:v>40300</c:v>
                </c:pt>
                <c:pt idx="2016">
                  <c:v>40320</c:v>
                </c:pt>
                <c:pt idx="2017">
                  <c:v>40340</c:v>
                </c:pt>
                <c:pt idx="2018">
                  <c:v>40360</c:v>
                </c:pt>
                <c:pt idx="2019">
                  <c:v>40380</c:v>
                </c:pt>
                <c:pt idx="2020">
                  <c:v>40400</c:v>
                </c:pt>
                <c:pt idx="2021">
                  <c:v>40420</c:v>
                </c:pt>
                <c:pt idx="2022">
                  <c:v>40440</c:v>
                </c:pt>
                <c:pt idx="2023">
                  <c:v>40460</c:v>
                </c:pt>
                <c:pt idx="2024">
                  <c:v>40480</c:v>
                </c:pt>
                <c:pt idx="2025">
                  <c:v>40500</c:v>
                </c:pt>
                <c:pt idx="2026">
                  <c:v>40520</c:v>
                </c:pt>
                <c:pt idx="2027">
                  <c:v>40540</c:v>
                </c:pt>
                <c:pt idx="2028">
                  <c:v>40560</c:v>
                </c:pt>
                <c:pt idx="2029">
                  <c:v>40580</c:v>
                </c:pt>
                <c:pt idx="2030">
                  <c:v>40600</c:v>
                </c:pt>
                <c:pt idx="2031">
                  <c:v>40620</c:v>
                </c:pt>
                <c:pt idx="2032">
                  <c:v>40640</c:v>
                </c:pt>
                <c:pt idx="2033">
                  <c:v>40660</c:v>
                </c:pt>
                <c:pt idx="2034">
                  <c:v>40680</c:v>
                </c:pt>
                <c:pt idx="2035">
                  <c:v>40700</c:v>
                </c:pt>
                <c:pt idx="2036">
                  <c:v>40720</c:v>
                </c:pt>
                <c:pt idx="2037">
                  <c:v>40740</c:v>
                </c:pt>
                <c:pt idx="2038">
                  <c:v>40760</c:v>
                </c:pt>
                <c:pt idx="2039">
                  <c:v>40780</c:v>
                </c:pt>
                <c:pt idx="2040">
                  <c:v>40800</c:v>
                </c:pt>
                <c:pt idx="2041">
                  <c:v>40820</c:v>
                </c:pt>
                <c:pt idx="2042">
                  <c:v>40840</c:v>
                </c:pt>
                <c:pt idx="2043">
                  <c:v>40860</c:v>
                </c:pt>
                <c:pt idx="2044">
                  <c:v>40880</c:v>
                </c:pt>
                <c:pt idx="2045">
                  <c:v>40900</c:v>
                </c:pt>
                <c:pt idx="2046">
                  <c:v>40920</c:v>
                </c:pt>
                <c:pt idx="2047">
                  <c:v>40940</c:v>
                </c:pt>
                <c:pt idx="2048">
                  <c:v>40960</c:v>
                </c:pt>
                <c:pt idx="2049">
                  <c:v>40980</c:v>
                </c:pt>
                <c:pt idx="2050">
                  <c:v>41000</c:v>
                </c:pt>
                <c:pt idx="2051">
                  <c:v>41020</c:v>
                </c:pt>
                <c:pt idx="2052">
                  <c:v>41040</c:v>
                </c:pt>
                <c:pt idx="2053">
                  <c:v>41060</c:v>
                </c:pt>
                <c:pt idx="2054">
                  <c:v>41080</c:v>
                </c:pt>
                <c:pt idx="2055">
                  <c:v>41100</c:v>
                </c:pt>
                <c:pt idx="2056">
                  <c:v>41120</c:v>
                </c:pt>
                <c:pt idx="2057">
                  <c:v>41140</c:v>
                </c:pt>
                <c:pt idx="2058">
                  <c:v>41160</c:v>
                </c:pt>
                <c:pt idx="2059">
                  <c:v>41180</c:v>
                </c:pt>
                <c:pt idx="2060">
                  <c:v>41200</c:v>
                </c:pt>
                <c:pt idx="2061">
                  <c:v>41220</c:v>
                </c:pt>
                <c:pt idx="2062">
                  <c:v>41240</c:v>
                </c:pt>
                <c:pt idx="2063">
                  <c:v>41260</c:v>
                </c:pt>
                <c:pt idx="2064">
                  <c:v>41280</c:v>
                </c:pt>
                <c:pt idx="2065">
                  <c:v>41300</c:v>
                </c:pt>
                <c:pt idx="2066">
                  <c:v>41320</c:v>
                </c:pt>
                <c:pt idx="2067">
                  <c:v>41340</c:v>
                </c:pt>
                <c:pt idx="2068">
                  <c:v>41360</c:v>
                </c:pt>
                <c:pt idx="2069">
                  <c:v>41380</c:v>
                </c:pt>
                <c:pt idx="2070">
                  <c:v>41400</c:v>
                </c:pt>
                <c:pt idx="2071">
                  <c:v>41420</c:v>
                </c:pt>
                <c:pt idx="2072">
                  <c:v>41440</c:v>
                </c:pt>
                <c:pt idx="2073">
                  <c:v>41460</c:v>
                </c:pt>
                <c:pt idx="2074">
                  <c:v>41480</c:v>
                </c:pt>
                <c:pt idx="2075">
                  <c:v>41500</c:v>
                </c:pt>
                <c:pt idx="2076">
                  <c:v>41520</c:v>
                </c:pt>
                <c:pt idx="2077">
                  <c:v>41540</c:v>
                </c:pt>
                <c:pt idx="2078">
                  <c:v>41560</c:v>
                </c:pt>
                <c:pt idx="2079">
                  <c:v>41580</c:v>
                </c:pt>
                <c:pt idx="2080">
                  <c:v>41600</c:v>
                </c:pt>
                <c:pt idx="2081">
                  <c:v>41620</c:v>
                </c:pt>
                <c:pt idx="2082">
                  <c:v>41640</c:v>
                </c:pt>
                <c:pt idx="2083">
                  <c:v>41660</c:v>
                </c:pt>
                <c:pt idx="2084">
                  <c:v>41680</c:v>
                </c:pt>
                <c:pt idx="2085">
                  <c:v>41700</c:v>
                </c:pt>
                <c:pt idx="2086">
                  <c:v>41720</c:v>
                </c:pt>
                <c:pt idx="2087">
                  <c:v>41740</c:v>
                </c:pt>
                <c:pt idx="2088">
                  <c:v>41760</c:v>
                </c:pt>
                <c:pt idx="2089">
                  <c:v>41780</c:v>
                </c:pt>
                <c:pt idx="2090">
                  <c:v>41800</c:v>
                </c:pt>
                <c:pt idx="2091">
                  <c:v>41820</c:v>
                </c:pt>
                <c:pt idx="2092">
                  <c:v>41840</c:v>
                </c:pt>
                <c:pt idx="2093">
                  <c:v>41860</c:v>
                </c:pt>
                <c:pt idx="2094">
                  <c:v>41880</c:v>
                </c:pt>
                <c:pt idx="2095">
                  <c:v>41900</c:v>
                </c:pt>
                <c:pt idx="2096">
                  <c:v>41920</c:v>
                </c:pt>
                <c:pt idx="2097">
                  <c:v>41940</c:v>
                </c:pt>
                <c:pt idx="2098">
                  <c:v>41960</c:v>
                </c:pt>
                <c:pt idx="2099">
                  <c:v>41980</c:v>
                </c:pt>
                <c:pt idx="2100">
                  <c:v>42000</c:v>
                </c:pt>
                <c:pt idx="2101">
                  <c:v>42020</c:v>
                </c:pt>
                <c:pt idx="2102">
                  <c:v>42040</c:v>
                </c:pt>
                <c:pt idx="2103">
                  <c:v>42060</c:v>
                </c:pt>
                <c:pt idx="2104">
                  <c:v>42080</c:v>
                </c:pt>
                <c:pt idx="2105">
                  <c:v>42100</c:v>
                </c:pt>
                <c:pt idx="2106">
                  <c:v>42120</c:v>
                </c:pt>
                <c:pt idx="2107">
                  <c:v>42140</c:v>
                </c:pt>
                <c:pt idx="2108">
                  <c:v>42160</c:v>
                </c:pt>
                <c:pt idx="2109">
                  <c:v>42180</c:v>
                </c:pt>
                <c:pt idx="2110">
                  <c:v>42200</c:v>
                </c:pt>
                <c:pt idx="2111">
                  <c:v>42220</c:v>
                </c:pt>
                <c:pt idx="2112">
                  <c:v>42240</c:v>
                </c:pt>
                <c:pt idx="2113">
                  <c:v>42260</c:v>
                </c:pt>
                <c:pt idx="2114">
                  <c:v>42280</c:v>
                </c:pt>
                <c:pt idx="2115">
                  <c:v>42300</c:v>
                </c:pt>
                <c:pt idx="2116">
                  <c:v>42320</c:v>
                </c:pt>
                <c:pt idx="2117">
                  <c:v>42340</c:v>
                </c:pt>
                <c:pt idx="2118">
                  <c:v>42360</c:v>
                </c:pt>
                <c:pt idx="2119">
                  <c:v>42380</c:v>
                </c:pt>
                <c:pt idx="2120">
                  <c:v>42400</c:v>
                </c:pt>
                <c:pt idx="2121">
                  <c:v>42420</c:v>
                </c:pt>
                <c:pt idx="2122">
                  <c:v>42440</c:v>
                </c:pt>
                <c:pt idx="2123">
                  <c:v>42460</c:v>
                </c:pt>
                <c:pt idx="2124">
                  <c:v>42480</c:v>
                </c:pt>
                <c:pt idx="2125">
                  <c:v>42500</c:v>
                </c:pt>
                <c:pt idx="2126">
                  <c:v>42520</c:v>
                </c:pt>
                <c:pt idx="2127">
                  <c:v>42540</c:v>
                </c:pt>
                <c:pt idx="2128">
                  <c:v>42560</c:v>
                </c:pt>
                <c:pt idx="2129">
                  <c:v>42580</c:v>
                </c:pt>
                <c:pt idx="2130">
                  <c:v>42600</c:v>
                </c:pt>
                <c:pt idx="2131">
                  <c:v>42620</c:v>
                </c:pt>
                <c:pt idx="2132">
                  <c:v>42640</c:v>
                </c:pt>
                <c:pt idx="2133">
                  <c:v>42660</c:v>
                </c:pt>
                <c:pt idx="2134">
                  <c:v>42680</c:v>
                </c:pt>
                <c:pt idx="2135">
                  <c:v>42700</c:v>
                </c:pt>
                <c:pt idx="2136">
                  <c:v>42720</c:v>
                </c:pt>
                <c:pt idx="2137">
                  <c:v>42740</c:v>
                </c:pt>
                <c:pt idx="2138">
                  <c:v>42760</c:v>
                </c:pt>
                <c:pt idx="2139">
                  <c:v>42780</c:v>
                </c:pt>
                <c:pt idx="2140">
                  <c:v>42800</c:v>
                </c:pt>
                <c:pt idx="2141">
                  <c:v>42820</c:v>
                </c:pt>
                <c:pt idx="2142">
                  <c:v>42840</c:v>
                </c:pt>
                <c:pt idx="2143">
                  <c:v>42860</c:v>
                </c:pt>
                <c:pt idx="2144">
                  <c:v>42880</c:v>
                </c:pt>
                <c:pt idx="2145">
                  <c:v>42900</c:v>
                </c:pt>
                <c:pt idx="2146">
                  <c:v>42920</c:v>
                </c:pt>
                <c:pt idx="2147">
                  <c:v>42940</c:v>
                </c:pt>
                <c:pt idx="2148">
                  <c:v>42960</c:v>
                </c:pt>
                <c:pt idx="2149">
                  <c:v>42980</c:v>
                </c:pt>
                <c:pt idx="2150">
                  <c:v>43000</c:v>
                </c:pt>
                <c:pt idx="2151">
                  <c:v>43020</c:v>
                </c:pt>
                <c:pt idx="2152">
                  <c:v>43040</c:v>
                </c:pt>
                <c:pt idx="2153">
                  <c:v>43060</c:v>
                </c:pt>
                <c:pt idx="2154">
                  <c:v>43080</c:v>
                </c:pt>
                <c:pt idx="2155">
                  <c:v>43100</c:v>
                </c:pt>
                <c:pt idx="2156">
                  <c:v>43120</c:v>
                </c:pt>
                <c:pt idx="2157">
                  <c:v>43140</c:v>
                </c:pt>
                <c:pt idx="2158">
                  <c:v>43160</c:v>
                </c:pt>
                <c:pt idx="2159">
                  <c:v>43180</c:v>
                </c:pt>
                <c:pt idx="2160">
                  <c:v>43200</c:v>
                </c:pt>
                <c:pt idx="2161">
                  <c:v>43220</c:v>
                </c:pt>
                <c:pt idx="2162">
                  <c:v>43240</c:v>
                </c:pt>
                <c:pt idx="2163">
                  <c:v>43260</c:v>
                </c:pt>
                <c:pt idx="2164">
                  <c:v>43280</c:v>
                </c:pt>
                <c:pt idx="2165">
                  <c:v>43300</c:v>
                </c:pt>
                <c:pt idx="2166">
                  <c:v>43320</c:v>
                </c:pt>
                <c:pt idx="2167">
                  <c:v>43340</c:v>
                </c:pt>
                <c:pt idx="2168">
                  <c:v>43360</c:v>
                </c:pt>
                <c:pt idx="2169">
                  <c:v>43380</c:v>
                </c:pt>
                <c:pt idx="2170">
                  <c:v>43400</c:v>
                </c:pt>
                <c:pt idx="2171">
                  <c:v>43420</c:v>
                </c:pt>
                <c:pt idx="2172">
                  <c:v>43440</c:v>
                </c:pt>
                <c:pt idx="2173">
                  <c:v>43460</c:v>
                </c:pt>
                <c:pt idx="2174">
                  <c:v>43480</c:v>
                </c:pt>
                <c:pt idx="2175">
                  <c:v>43500</c:v>
                </c:pt>
                <c:pt idx="2176">
                  <c:v>43520</c:v>
                </c:pt>
                <c:pt idx="2177">
                  <c:v>43540</c:v>
                </c:pt>
                <c:pt idx="2178">
                  <c:v>43560</c:v>
                </c:pt>
                <c:pt idx="2179">
                  <c:v>43580</c:v>
                </c:pt>
                <c:pt idx="2180">
                  <c:v>43600</c:v>
                </c:pt>
                <c:pt idx="2181">
                  <c:v>43620</c:v>
                </c:pt>
                <c:pt idx="2182">
                  <c:v>43640</c:v>
                </c:pt>
                <c:pt idx="2183">
                  <c:v>43660</c:v>
                </c:pt>
                <c:pt idx="2184">
                  <c:v>43680</c:v>
                </c:pt>
                <c:pt idx="2185">
                  <c:v>43700</c:v>
                </c:pt>
                <c:pt idx="2186">
                  <c:v>43720</c:v>
                </c:pt>
                <c:pt idx="2187">
                  <c:v>43740</c:v>
                </c:pt>
                <c:pt idx="2188">
                  <c:v>43760</c:v>
                </c:pt>
                <c:pt idx="2189">
                  <c:v>43780</c:v>
                </c:pt>
                <c:pt idx="2190">
                  <c:v>43800</c:v>
                </c:pt>
                <c:pt idx="2191">
                  <c:v>43820</c:v>
                </c:pt>
                <c:pt idx="2192">
                  <c:v>43840</c:v>
                </c:pt>
                <c:pt idx="2193">
                  <c:v>43860</c:v>
                </c:pt>
                <c:pt idx="2194">
                  <c:v>43880</c:v>
                </c:pt>
                <c:pt idx="2195">
                  <c:v>43900</c:v>
                </c:pt>
                <c:pt idx="2196">
                  <c:v>43920</c:v>
                </c:pt>
                <c:pt idx="2197">
                  <c:v>43940</c:v>
                </c:pt>
                <c:pt idx="2198">
                  <c:v>43960</c:v>
                </c:pt>
                <c:pt idx="2199">
                  <c:v>43980</c:v>
                </c:pt>
                <c:pt idx="2200">
                  <c:v>44000</c:v>
                </c:pt>
                <c:pt idx="2201">
                  <c:v>44020</c:v>
                </c:pt>
                <c:pt idx="2202">
                  <c:v>44040</c:v>
                </c:pt>
                <c:pt idx="2203">
                  <c:v>44060</c:v>
                </c:pt>
                <c:pt idx="2204">
                  <c:v>44080</c:v>
                </c:pt>
                <c:pt idx="2205">
                  <c:v>44100</c:v>
                </c:pt>
                <c:pt idx="2206">
                  <c:v>44120</c:v>
                </c:pt>
                <c:pt idx="2207">
                  <c:v>44140</c:v>
                </c:pt>
                <c:pt idx="2208">
                  <c:v>44160</c:v>
                </c:pt>
                <c:pt idx="2209">
                  <c:v>44180</c:v>
                </c:pt>
                <c:pt idx="2210">
                  <c:v>44200</c:v>
                </c:pt>
                <c:pt idx="2211">
                  <c:v>44220</c:v>
                </c:pt>
                <c:pt idx="2212">
                  <c:v>44240</c:v>
                </c:pt>
                <c:pt idx="2213">
                  <c:v>44260</c:v>
                </c:pt>
                <c:pt idx="2214">
                  <c:v>44280</c:v>
                </c:pt>
                <c:pt idx="2215">
                  <c:v>44300</c:v>
                </c:pt>
                <c:pt idx="2216">
                  <c:v>44320</c:v>
                </c:pt>
                <c:pt idx="2217">
                  <c:v>44340</c:v>
                </c:pt>
                <c:pt idx="2218">
                  <c:v>44360</c:v>
                </c:pt>
                <c:pt idx="2219">
                  <c:v>44380</c:v>
                </c:pt>
                <c:pt idx="2220">
                  <c:v>44400</c:v>
                </c:pt>
                <c:pt idx="2221">
                  <c:v>44420</c:v>
                </c:pt>
                <c:pt idx="2222">
                  <c:v>44440</c:v>
                </c:pt>
                <c:pt idx="2223">
                  <c:v>44460</c:v>
                </c:pt>
                <c:pt idx="2224">
                  <c:v>44480</c:v>
                </c:pt>
                <c:pt idx="2225">
                  <c:v>44500</c:v>
                </c:pt>
                <c:pt idx="2226">
                  <c:v>44520</c:v>
                </c:pt>
                <c:pt idx="2227">
                  <c:v>44540</c:v>
                </c:pt>
                <c:pt idx="2228">
                  <c:v>44560</c:v>
                </c:pt>
                <c:pt idx="2229">
                  <c:v>44580</c:v>
                </c:pt>
                <c:pt idx="2230">
                  <c:v>44600</c:v>
                </c:pt>
                <c:pt idx="2231">
                  <c:v>44620</c:v>
                </c:pt>
                <c:pt idx="2232">
                  <c:v>44640</c:v>
                </c:pt>
                <c:pt idx="2233">
                  <c:v>44660</c:v>
                </c:pt>
                <c:pt idx="2234">
                  <c:v>44680</c:v>
                </c:pt>
                <c:pt idx="2235">
                  <c:v>44700</c:v>
                </c:pt>
                <c:pt idx="2236">
                  <c:v>44720</c:v>
                </c:pt>
                <c:pt idx="2237">
                  <c:v>44740</c:v>
                </c:pt>
                <c:pt idx="2238">
                  <c:v>44760</c:v>
                </c:pt>
                <c:pt idx="2239">
                  <c:v>44780</c:v>
                </c:pt>
                <c:pt idx="2240">
                  <c:v>44800</c:v>
                </c:pt>
                <c:pt idx="2241">
                  <c:v>44820</c:v>
                </c:pt>
                <c:pt idx="2242">
                  <c:v>44840</c:v>
                </c:pt>
                <c:pt idx="2243">
                  <c:v>44860</c:v>
                </c:pt>
                <c:pt idx="2244">
                  <c:v>44880</c:v>
                </c:pt>
                <c:pt idx="2245">
                  <c:v>44900</c:v>
                </c:pt>
                <c:pt idx="2246">
                  <c:v>44920</c:v>
                </c:pt>
                <c:pt idx="2247">
                  <c:v>44940</c:v>
                </c:pt>
                <c:pt idx="2248">
                  <c:v>44960</c:v>
                </c:pt>
                <c:pt idx="2249">
                  <c:v>44980</c:v>
                </c:pt>
                <c:pt idx="2250">
                  <c:v>45000</c:v>
                </c:pt>
                <c:pt idx="2251">
                  <c:v>45020</c:v>
                </c:pt>
                <c:pt idx="2252">
                  <c:v>45040</c:v>
                </c:pt>
                <c:pt idx="2253">
                  <c:v>45060</c:v>
                </c:pt>
                <c:pt idx="2254">
                  <c:v>45080</c:v>
                </c:pt>
                <c:pt idx="2255">
                  <c:v>45100</c:v>
                </c:pt>
                <c:pt idx="2256">
                  <c:v>45120</c:v>
                </c:pt>
                <c:pt idx="2257">
                  <c:v>45140</c:v>
                </c:pt>
                <c:pt idx="2258">
                  <c:v>45160</c:v>
                </c:pt>
                <c:pt idx="2259">
                  <c:v>45180</c:v>
                </c:pt>
                <c:pt idx="2260">
                  <c:v>45200</c:v>
                </c:pt>
                <c:pt idx="2261">
                  <c:v>45220</c:v>
                </c:pt>
                <c:pt idx="2262">
                  <c:v>45240</c:v>
                </c:pt>
                <c:pt idx="2263">
                  <c:v>45260</c:v>
                </c:pt>
                <c:pt idx="2264">
                  <c:v>45280</c:v>
                </c:pt>
                <c:pt idx="2265">
                  <c:v>45300</c:v>
                </c:pt>
                <c:pt idx="2266">
                  <c:v>45320</c:v>
                </c:pt>
                <c:pt idx="2267">
                  <c:v>45340</c:v>
                </c:pt>
                <c:pt idx="2268">
                  <c:v>45360</c:v>
                </c:pt>
                <c:pt idx="2269">
                  <c:v>45380</c:v>
                </c:pt>
                <c:pt idx="2270">
                  <c:v>45400</c:v>
                </c:pt>
                <c:pt idx="2271">
                  <c:v>45420</c:v>
                </c:pt>
                <c:pt idx="2272">
                  <c:v>45440</c:v>
                </c:pt>
                <c:pt idx="2273">
                  <c:v>45460</c:v>
                </c:pt>
                <c:pt idx="2274">
                  <c:v>45480</c:v>
                </c:pt>
                <c:pt idx="2275">
                  <c:v>45500</c:v>
                </c:pt>
                <c:pt idx="2276">
                  <c:v>45520</c:v>
                </c:pt>
                <c:pt idx="2277">
                  <c:v>45540</c:v>
                </c:pt>
                <c:pt idx="2278">
                  <c:v>45560</c:v>
                </c:pt>
                <c:pt idx="2279">
                  <c:v>45580</c:v>
                </c:pt>
                <c:pt idx="2280">
                  <c:v>45600</c:v>
                </c:pt>
                <c:pt idx="2281">
                  <c:v>45620</c:v>
                </c:pt>
                <c:pt idx="2282">
                  <c:v>45640</c:v>
                </c:pt>
                <c:pt idx="2283">
                  <c:v>45660</c:v>
                </c:pt>
                <c:pt idx="2284">
                  <c:v>45680</c:v>
                </c:pt>
                <c:pt idx="2285">
                  <c:v>45700</c:v>
                </c:pt>
                <c:pt idx="2286">
                  <c:v>45720</c:v>
                </c:pt>
                <c:pt idx="2287">
                  <c:v>45740</c:v>
                </c:pt>
                <c:pt idx="2288">
                  <c:v>45760</c:v>
                </c:pt>
                <c:pt idx="2289">
                  <c:v>45780</c:v>
                </c:pt>
                <c:pt idx="2290">
                  <c:v>45800</c:v>
                </c:pt>
                <c:pt idx="2291">
                  <c:v>45820</c:v>
                </c:pt>
                <c:pt idx="2292">
                  <c:v>45840</c:v>
                </c:pt>
                <c:pt idx="2293">
                  <c:v>45860</c:v>
                </c:pt>
                <c:pt idx="2294">
                  <c:v>45880</c:v>
                </c:pt>
                <c:pt idx="2295">
                  <c:v>45900</c:v>
                </c:pt>
                <c:pt idx="2296">
                  <c:v>45920</c:v>
                </c:pt>
                <c:pt idx="2297">
                  <c:v>45940</c:v>
                </c:pt>
                <c:pt idx="2298">
                  <c:v>45960</c:v>
                </c:pt>
                <c:pt idx="2299">
                  <c:v>45980</c:v>
                </c:pt>
                <c:pt idx="2300">
                  <c:v>46000</c:v>
                </c:pt>
                <c:pt idx="2301">
                  <c:v>46020</c:v>
                </c:pt>
                <c:pt idx="2302">
                  <c:v>46040</c:v>
                </c:pt>
                <c:pt idx="2303">
                  <c:v>46060</c:v>
                </c:pt>
                <c:pt idx="2304">
                  <c:v>46080</c:v>
                </c:pt>
                <c:pt idx="2305">
                  <c:v>46100</c:v>
                </c:pt>
                <c:pt idx="2306">
                  <c:v>46120</c:v>
                </c:pt>
                <c:pt idx="2307">
                  <c:v>46140</c:v>
                </c:pt>
                <c:pt idx="2308">
                  <c:v>46160</c:v>
                </c:pt>
                <c:pt idx="2309">
                  <c:v>46180</c:v>
                </c:pt>
                <c:pt idx="2310">
                  <c:v>46200</c:v>
                </c:pt>
                <c:pt idx="2311">
                  <c:v>46220</c:v>
                </c:pt>
                <c:pt idx="2312">
                  <c:v>46240</c:v>
                </c:pt>
                <c:pt idx="2313">
                  <c:v>46260</c:v>
                </c:pt>
                <c:pt idx="2314">
                  <c:v>46280</c:v>
                </c:pt>
                <c:pt idx="2315">
                  <c:v>46300</c:v>
                </c:pt>
                <c:pt idx="2316">
                  <c:v>46320</c:v>
                </c:pt>
                <c:pt idx="2317">
                  <c:v>46340</c:v>
                </c:pt>
                <c:pt idx="2318">
                  <c:v>46360</c:v>
                </c:pt>
                <c:pt idx="2319">
                  <c:v>46380</c:v>
                </c:pt>
                <c:pt idx="2320">
                  <c:v>46400</c:v>
                </c:pt>
                <c:pt idx="2321">
                  <c:v>46420</c:v>
                </c:pt>
                <c:pt idx="2322">
                  <c:v>46440</c:v>
                </c:pt>
                <c:pt idx="2323">
                  <c:v>46460</c:v>
                </c:pt>
                <c:pt idx="2324">
                  <c:v>46480</c:v>
                </c:pt>
                <c:pt idx="2325">
                  <c:v>46500</c:v>
                </c:pt>
                <c:pt idx="2326">
                  <c:v>46520</c:v>
                </c:pt>
                <c:pt idx="2327">
                  <c:v>46540</c:v>
                </c:pt>
                <c:pt idx="2328">
                  <c:v>46560</c:v>
                </c:pt>
                <c:pt idx="2329">
                  <c:v>46580</c:v>
                </c:pt>
                <c:pt idx="2330">
                  <c:v>46600</c:v>
                </c:pt>
                <c:pt idx="2331">
                  <c:v>46620</c:v>
                </c:pt>
                <c:pt idx="2332">
                  <c:v>46640</c:v>
                </c:pt>
                <c:pt idx="2333">
                  <c:v>46660</c:v>
                </c:pt>
                <c:pt idx="2334">
                  <c:v>46680</c:v>
                </c:pt>
                <c:pt idx="2335">
                  <c:v>46700</c:v>
                </c:pt>
                <c:pt idx="2336">
                  <c:v>46720</c:v>
                </c:pt>
                <c:pt idx="2337">
                  <c:v>46740</c:v>
                </c:pt>
                <c:pt idx="2338">
                  <c:v>46760</c:v>
                </c:pt>
                <c:pt idx="2339">
                  <c:v>46780</c:v>
                </c:pt>
                <c:pt idx="2340">
                  <c:v>46800</c:v>
                </c:pt>
                <c:pt idx="2341">
                  <c:v>46820</c:v>
                </c:pt>
                <c:pt idx="2342">
                  <c:v>46840</c:v>
                </c:pt>
                <c:pt idx="2343">
                  <c:v>46860</c:v>
                </c:pt>
                <c:pt idx="2344">
                  <c:v>46880</c:v>
                </c:pt>
                <c:pt idx="2345">
                  <c:v>46900</c:v>
                </c:pt>
                <c:pt idx="2346">
                  <c:v>46920</c:v>
                </c:pt>
                <c:pt idx="2347">
                  <c:v>46940</c:v>
                </c:pt>
                <c:pt idx="2348">
                  <c:v>46960</c:v>
                </c:pt>
                <c:pt idx="2349">
                  <c:v>46980</c:v>
                </c:pt>
                <c:pt idx="2350">
                  <c:v>47000</c:v>
                </c:pt>
                <c:pt idx="2351">
                  <c:v>47020</c:v>
                </c:pt>
                <c:pt idx="2352">
                  <c:v>47040</c:v>
                </c:pt>
                <c:pt idx="2353">
                  <c:v>47060</c:v>
                </c:pt>
                <c:pt idx="2354">
                  <c:v>47080</c:v>
                </c:pt>
                <c:pt idx="2355">
                  <c:v>47100</c:v>
                </c:pt>
                <c:pt idx="2356">
                  <c:v>47120</c:v>
                </c:pt>
                <c:pt idx="2357">
                  <c:v>47140</c:v>
                </c:pt>
                <c:pt idx="2358">
                  <c:v>47160</c:v>
                </c:pt>
                <c:pt idx="2359">
                  <c:v>47180</c:v>
                </c:pt>
                <c:pt idx="2360">
                  <c:v>47200</c:v>
                </c:pt>
                <c:pt idx="2361">
                  <c:v>47220</c:v>
                </c:pt>
                <c:pt idx="2362">
                  <c:v>47240</c:v>
                </c:pt>
                <c:pt idx="2363">
                  <c:v>47260</c:v>
                </c:pt>
                <c:pt idx="2364">
                  <c:v>47280</c:v>
                </c:pt>
                <c:pt idx="2365">
                  <c:v>47300</c:v>
                </c:pt>
                <c:pt idx="2366">
                  <c:v>47320</c:v>
                </c:pt>
                <c:pt idx="2367">
                  <c:v>47340</c:v>
                </c:pt>
                <c:pt idx="2368">
                  <c:v>47360</c:v>
                </c:pt>
                <c:pt idx="2369">
                  <c:v>47380</c:v>
                </c:pt>
                <c:pt idx="2370">
                  <c:v>47400</c:v>
                </c:pt>
                <c:pt idx="2371">
                  <c:v>47420</c:v>
                </c:pt>
                <c:pt idx="2372">
                  <c:v>47440</c:v>
                </c:pt>
                <c:pt idx="2373">
                  <c:v>47460</c:v>
                </c:pt>
                <c:pt idx="2374">
                  <c:v>47480</c:v>
                </c:pt>
                <c:pt idx="2375">
                  <c:v>47500</c:v>
                </c:pt>
                <c:pt idx="2376">
                  <c:v>47520</c:v>
                </c:pt>
                <c:pt idx="2377">
                  <c:v>47540</c:v>
                </c:pt>
                <c:pt idx="2378">
                  <c:v>47560</c:v>
                </c:pt>
                <c:pt idx="2379">
                  <c:v>47580</c:v>
                </c:pt>
                <c:pt idx="2380">
                  <c:v>47600</c:v>
                </c:pt>
                <c:pt idx="2381">
                  <c:v>47620</c:v>
                </c:pt>
                <c:pt idx="2382">
                  <c:v>47640</c:v>
                </c:pt>
                <c:pt idx="2383">
                  <c:v>47660</c:v>
                </c:pt>
                <c:pt idx="2384">
                  <c:v>47680</c:v>
                </c:pt>
                <c:pt idx="2385">
                  <c:v>47700</c:v>
                </c:pt>
                <c:pt idx="2386">
                  <c:v>47720</c:v>
                </c:pt>
                <c:pt idx="2387">
                  <c:v>47740</c:v>
                </c:pt>
                <c:pt idx="2388">
                  <c:v>47760</c:v>
                </c:pt>
                <c:pt idx="2389">
                  <c:v>47780</c:v>
                </c:pt>
                <c:pt idx="2390">
                  <c:v>47800</c:v>
                </c:pt>
                <c:pt idx="2391">
                  <c:v>47820</c:v>
                </c:pt>
                <c:pt idx="2392">
                  <c:v>47840</c:v>
                </c:pt>
                <c:pt idx="2393">
                  <c:v>47860</c:v>
                </c:pt>
                <c:pt idx="2394">
                  <c:v>47880</c:v>
                </c:pt>
                <c:pt idx="2395">
                  <c:v>47900</c:v>
                </c:pt>
                <c:pt idx="2396">
                  <c:v>47920</c:v>
                </c:pt>
                <c:pt idx="2397">
                  <c:v>47940</c:v>
                </c:pt>
                <c:pt idx="2398">
                  <c:v>47960</c:v>
                </c:pt>
                <c:pt idx="2399">
                  <c:v>47980</c:v>
                </c:pt>
                <c:pt idx="2400">
                  <c:v>48000</c:v>
                </c:pt>
                <c:pt idx="2401">
                  <c:v>48020</c:v>
                </c:pt>
                <c:pt idx="2402">
                  <c:v>48040</c:v>
                </c:pt>
                <c:pt idx="2403">
                  <c:v>48060</c:v>
                </c:pt>
                <c:pt idx="2404">
                  <c:v>48080</c:v>
                </c:pt>
                <c:pt idx="2405">
                  <c:v>48100</c:v>
                </c:pt>
                <c:pt idx="2406">
                  <c:v>48120</c:v>
                </c:pt>
                <c:pt idx="2407">
                  <c:v>48140</c:v>
                </c:pt>
                <c:pt idx="2408">
                  <c:v>48160</c:v>
                </c:pt>
                <c:pt idx="2409">
                  <c:v>48180</c:v>
                </c:pt>
                <c:pt idx="2410">
                  <c:v>48200</c:v>
                </c:pt>
                <c:pt idx="2411">
                  <c:v>48220</c:v>
                </c:pt>
                <c:pt idx="2412">
                  <c:v>48240</c:v>
                </c:pt>
                <c:pt idx="2413">
                  <c:v>48260</c:v>
                </c:pt>
                <c:pt idx="2414">
                  <c:v>48280</c:v>
                </c:pt>
                <c:pt idx="2415">
                  <c:v>48300</c:v>
                </c:pt>
                <c:pt idx="2416">
                  <c:v>48320</c:v>
                </c:pt>
                <c:pt idx="2417">
                  <c:v>48340</c:v>
                </c:pt>
                <c:pt idx="2418">
                  <c:v>48360</c:v>
                </c:pt>
                <c:pt idx="2419">
                  <c:v>48380</c:v>
                </c:pt>
                <c:pt idx="2420">
                  <c:v>48400</c:v>
                </c:pt>
                <c:pt idx="2421">
                  <c:v>48420</c:v>
                </c:pt>
                <c:pt idx="2422">
                  <c:v>48440</c:v>
                </c:pt>
                <c:pt idx="2423">
                  <c:v>48460</c:v>
                </c:pt>
                <c:pt idx="2424">
                  <c:v>48480</c:v>
                </c:pt>
                <c:pt idx="2425">
                  <c:v>48500</c:v>
                </c:pt>
                <c:pt idx="2426">
                  <c:v>48520</c:v>
                </c:pt>
                <c:pt idx="2427">
                  <c:v>48540</c:v>
                </c:pt>
                <c:pt idx="2428">
                  <c:v>48560</c:v>
                </c:pt>
                <c:pt idx="2429">
                  <c:v>48580</c:v>
                </c:pt>
                <c:pt idx="2430">
                  <c:v>48600</c:v>
                </c:pt>
                <c:pt idx="2431">
                  <c:v>48620</c:v>
                </c:pt>
                <c:pt idx="2432">
                  <c:v>48640</c:v>
                </c:pt>
                <c:pt idx="2433">
                  <c:v>48660</c:v>
                </c:pt>
                <c:pt idx="2434">
                  <c:v>48680</c:v>
                </c:pt>
                <c:pt idx="2435">
                  <c:v>48700</c:v>
                </c:pt>
                <c:pt idx="2436">
                  <c:v>48720</c:v>
                </c:pt>
                <c:pt idx="2437">
                  <c:v>48740</c:v>
                </c:pt>
                <c:pt idx="2438">
                  <c:v>48760</c:v>
                </c:pt>
                <c:pt idx="2439">
                  <c:v>48780</c:v>
                </c:pt>
                <c:pt idx="2440">
                  <c:v>48800</c:v>
                </c:pt>
                <c:pt idx="2441">
                  <c:v>48820</c:v>
                </c:pt>
                <c:pt idx="2442">
                  <c:v>48840</c:v>
                </c:pt>
                <c:pt idx="2443">
                  <c:v>48860</c:v>
                </c:pt>
                <c:pt idx="2444">
                  <c:v>48880</c:v>
                </c:pt>
                <c:pt idx="2445">
                  <c:v>48900</c:v>
                </c:pt>
                <c:pt idx="2446">
                  <c:v>48920</c:v>
                </c:pt>
                <c:pt idx="2447">
                  <c:v>48940</c:v>
                </c:pt>
                <c:pt idx="2448">
                  <c:v>48960</c:v>
                </c:pt>
                <c:pt idx="2449">
                  <c:v>48980</c:v>
                </c:pt>
                <c:pt idx="2450">
                  <c:v>49000</c:v>
                </c:pt>
                <c:pt idx="2451">
                  <c:v>49020</c:v>
                </c:pt>
                <c:pt idx="2452">
                  <c:v>49040</c:v>
                </c:pt>
                <c:pt idx="2453">
                  <c:v>49060</c:v>
                </c:pt>
                <c:pt idx="2454">
                  <c:v>49080</c:v>
                </c:pt>
                <c:pt idx="2455">
                  <c:v>49100</c:v>
                </c:pt>
                <c:pt idx="2456">
                  <c:v>49120</c:v>
                </c:pt>
                <c:pt idx="2457">
                  <c:v>49140</c:v>
                </c:pt>
                <c:pt idx="2458">
                  <c:v>49160</c:v>
                </c:pt>
                <c:pt idx="2459">
                  <c:v>49180</c:v>
                </c:pt>
                <c:pt idx="2460">
                  <c:v>49200</c:v>
                </c:pt>
                <c:pt idx="2461">
                  <c:v>49220</c:v>
                </c:pt>
                <c:pt idx="2462">
                  <c:v>49240</c:v>
                </c:pt>
                <c:pt idx="2463">
                  <c:v>49260</c:v>
                </c:pt>
                <c:pt idx="2464">
                  <c:v>49280</c:v>
                </c:pt>
                <c:pt idx="2465">
                  <c:v>49300</c:v>
                </c:pt>
                <c:pt idx="2466">
                  <c:v>49320</c:v>
                </c:pt>
                <c:pt idx="2467">
                  <c:v>49340</c:v>
                </c:pt>
                <c:pt idx="2468">
                  <c:v>49360</c:v>
                </c:pt>
                <c:pt idx="2469">
                  <c:v>49380</c:v>
                </c:pt>
                <c:pt idx="2470">
                  <c:v>49400</c:v>
                </c:pt>
                <c:pt idx="2471">
                  <c:v>49420</c:v>
                </c:pt>
                <c:pt idx="2472">
                  <c:v>49440</c:v>
                </c:pt>
                <c:pt idx="2473">
                  <c:v>49460</c:v>
                </c:pt>
                <c:pt idx="2474">
                  <c:v>49480</c:v>
                </c:pt>
                <c:pt idx="2475">
                  <c:v>49500</c:v>
                </c:pt>
                <c:pt idx="2476">
                  <c:v>49520</c:v>
                </c:pt>
                <c:pt idx="2477">
                  <c:v>49540</c:v>
                </c:pt>
                <c:pt idx="2478">
                  <c:v>49560</c:v>
                </c:pt>
                <c:pt idx="2479">
                  <c:v>49580</c:v>
                </c:pt>
                <c:pt idx="2480">
                  <c:v>49600</c:v>
                </c:pt>
                <c:pt idx="2481">
                  <c:v>49620</c:v>
                </c:pt>
                <c:pt idx="2482">
                  <c:v>49640</c:v>
                </c:pt>
                <c:pt idx="2483">
                  <c:v>49660</c:v>
                </c:pt>
                <c:pt idx="2484">
                  <c:v>49680</c:v>
                </c:pt>
                <c:pt idx="2485">
                  <c:v>49700</c:v>
                </c:pt>
                <c:pt idx="2486">
                  <c:v>49720</c:v>
                </c:pt>
                <c:pt idx="2487">
                  <c:v>49740</c:v>
                </c:pt>
                <c:pt idx="2488">
                  <c:v>49760</c:v>
                </c:pt>
                <c:pt idx="2489">
                  <c:v>49780</c:v>
                </c:pt>
                <c:pt idx="2490">
                  <c:v>49800</c:v>
                </c:pt>
                <c:pt idx="2491">
                  <c:v>49820</c:v>
                </c:pt>
                <c:pt idx="2492">
                  <c:v>49840</c:v>
                </c:pt>
                <c:pt idx="2493">
                  <c:v>49860</c:v>
                </c:pt>
                <c:pt idx="2494">
                  <c:v>49880</c:v>
                </c:pt>
                <c:pt idx="2495">
                  <c:v>49900</c:v>
                </c:pt>
                <c:pt idx="2496">
                  <c:v>49920</c:v>
                </c:pt>
                <c:pt idx="2497">
                  <c:v>49940</c:v>
                </c:pt>
                <c:pt idx="2498">
                  <c:v>49960</c:v>
                </c:pt>
                <c:pt idx="2499">
                  <c:v>49980</c:v>
                </c:pt>
                <c:pt idx="2500">
                  <c:v>50000</c:v>
                </c:pt>
                <c:pt idx="2501">
                  <c:v>50020</c:v>
                </c:pt>
                <c:pt idx="2502">
                  <c:v>50040</c:v>
                </c:pt>
                <c:pt idx="2503">
                  <c:v>50060</c:v>
                </c:pt>
                <c:pt idx="2504">
                  <c:v>50080</c:v>
                </c:pt>
                <c:pt idx="2505">
                  <c:v>50100</c:v>
                </c:pt>
                <c:pt idx="2506">
                  <c:v>50120</c:v>
                </c:pt>
                <c:pt idx="2507">
                  <c:v>50140</c:v>
                </c:pt>
                <c:pt idx="2508">
                  <c:v>50160</c:v>
                </c:pt>
                <c:pt idx="2509">
                  <c:v>50180</c:v>
                </c:pt>
                <c:pt idx="2510">
                  <c:v>50200</c:v>
                </c:pt>
                <c:pt idx="2511">
                  <c:v>50220</c:v>
                </c:pt>
                <c:pt idx="2512">
                  <c:v>50240</c:v>
                </c:pt>
                <c:pt idx="2513">
                  <c:v>50260</c:v>
                </c:pt>
                <c:pt idx="2514">
                  <c:v>50280</c:v>
                </c:pt>
                <c:pt idx="2515">
                  <c:v>50300</c:v>
                </c:pt>
                <c:pt idx="2516">
                  <c:v>50320</c:v>
                </c:pt>
                <c:pt idx="2517">
                  <c:v>50340</c:v>
                </c:pt>
                <c:pt idx="2518">
                  <c:v>50360</c:v>
                </c:pt>
                <c:pt idx="2519">
                  <c:v>50380</c:v>
                </c:pt>
                <c:pt idx="2520">
                  <c:v>50400</c:v>
                </c:pt>
                <c:pt idx="2521">
                  <c:v>50420</c:v>
                </c:pt>
                <c:pt idx="2522">
                  <c:v>50440</c:v>
                </c:pt>
                <c:pt idx="2523">
                  <c:v>50460</c:v>
                </c:pt>
                <c:pt idx="2524">
                  <c:v>50480</c:v>
                </c:pt>
                <c:pt idx="2525">
                  <c:v>50500</c:v>
                </c:pt>
                <c:pt idx="2526">
                  <c:v>50520</c:v>
                </c:pt>
                <c:pt idx="2527">
                  <c:v>50540</c:v>
                </c:pt>
                <c:pt idx="2528">
                  <c:v>50560</c:v>
                </c:pt>
                <c:pt idx="2529">
                  <c:v>50580</c:v>
                </c:pt>
                <c:pt idx="2530">
                  <c:v>50600</c:v>
                </c:pt>
                <c:pt idx="2531">
                  <c:v>50620</c:v>
                </c:pt>
                <c:pt idx="2532">
                  <c:v>50640</c:v>
                </c:pt>
                <c:pt idx="2533">
                  <c:v>50660</c:v>
                </c:pt>
                <c:pt idx="2534">
                  <c:v>50680</c:v>
                </c:pt>
                <c:pt idx="2535">
                  <c:v>50700</c:v>
                </c:pt>
                <c:pt idx="2536">
                  <c:v>50720</c:v>
                </c:pt>
                <c:pt idx="2537">
                  <c:v>50740</c:v>
                </c:pt>
                <c:pt idx="2538">
                  <c:v>50760</c:v>
                </c:pt>
                <c:pt idx="2539">
                  <c:v>50780</c:v>
                </c:pt>
                <c:pt idx="2540">
                  <c:v>50800</c:v>
                </c:pt>
                <c:pt idx="2541">
                  <c:v>50820</c:v>
                </c:pt>
                <c:pt idx="2542">
                  <c:v>50840</c:v>
                </c:pt>
                <c:pt idx="2543">
                  <c:v>50860</c:v>
                </c:pt>
                <c:pt idx="2544">
                  <c:v>50880</c:v>
                </c:pt>
                <c:pt idx="2545">
                  <c:v>50900</c:v>
                </c:pt>
                <c:pt idx="2546">
                  <c:v>50920</c:v>
                </c:pt>
                <c:pt idx="2547">
                  <c:v>50940</c:v>
                </c:pt>
                <c:pt idx="2548">
                  <c:v>50960</c:v>
                </c:pt>
                <c:pt idx="2549">
                  <c:v>50980</c:v>
                </c:pt>
                <c:pt idx="2550">
                  <c:v>51000</c:v>
                </c:pt>
                <c:pt idx="2551">
                  <c:v>51020</c:v>
                </c:pt>
                <c:pt idx="2552">
                  <c:v>51040</c:v>
                </c:pt>
                <c:pt idx="2553">
                  <c:v>51060</c:v>
                </c:pt>
                <c:pt idx="2554">
                  <c:v>51080</c:v>
                </c:pt>
                <c:pt idx="2555">
                  <c:v>51100</c:v>
                </c:pt>
                <c:pt idx="2556">
                  <c:v>51120</c:v>
                </c:pt>
                <c:pt idx="2557">
                  <c:v>51140</c:v>
                </c:pt>
                <c:pt idx="2558">
                  <c:v>51160</c:v>
                </c:pt>
                <c:pt idx="2559">
                  <c:v>51180</c:v>
                </c:pt>
                <c:pt idx="2560">
                  <c:v>51200</c:v>
                </c:pt>
                <c:pt idx="2561">
                  <c:v>51220</c:v>
                </c:pt>
                <c:pt idx="2562">
                  <c:v>51240</c:v>
                </c:pt>
                <c:pt idx="2563">
                  <c:v>51260</c:v>
                </c:pt>
                <c:pt idx="2564">
                  <c:v>51280</c:v>
                </c:pt>
                <c:pt idx="2565">
                  <c:v>51300</c:v>
                </c:pt>
                <c:pt idx="2566">
                  <c:v>51320</c:v>
                </c:pt>
                <c:pt idx="2567">
                  <c:v>51340</c:v>
                </c:pt>
                <c:pt idx="2568">
                  <c:v>51360</c:v>
                </c:pt>
                <c:pt idx="2569">
                  <c:v>51380</c:v>
                </c:pt>
                <c:pt idx="2570">
                  <c:v>51400</c:v>
                </c:pt>
                <c:pt idx="2571">
                  <c:v>51420</c:v>
                </c:pt>
                <c:pt idx="2572">
                  <c:v>51440</c:v>
                </c:pt>
                <c:pt idx="2573">
                  <c:v>51460</c:v>
                </c:pt>
                <c:pt idx="2574">
                  <c:v>51480</c:v>
                </c:pt>
                <c:pt idx="2575">
                  <c:v>51500</c:v>
                </c:pt>
                <c:pt idx="2576">
                  <c:v>51520</c:v>
                </c:pt>
                <c:pt idx="2577">
                  <c:v>51540</c:v>
                </c:pt>
                <c:pt idx="2578">
                  <c:v>51560</c:v>
                </c:pt>
                <c:pt idx="2579">
                  <c:v>51580</c:v>
                </c:pt>
                <c:pt idx="2580">
                  <c:v>51600</c:v>
                </c:pt>
                <c:pt idx="2581">
                  <c:v>51620</c:v>
                </c:pt>
                <c:pt idx="2582">
                  <c:v>51640</c:v>
                </c:pt>
                <c:pt idx="2583">
                  <c:v>51660</c:v>
                </c:pt>
                <c:pt idx="2584">
                  <c:v>51680</c:v>
                </c:pt>
                <c:pt idx="2585">
                  <c:v>51700</c:v>
                </c:pt>
                <c:pt idx="2586">
                  <c:v>51720</c:v>
                </c:pt>
                <c:pt idx="2587">
                  <c:v>51740</c:v>
                </c:pt>
                <c:pt idx="2588">
                  <c:v>51760</c:v>
                </c:pt>
                <c:pt idx="2589">
                  <c:v>51780</c:v>
                </c:pt>
                <c:pt idx="2590">
                  <c:v>51800</c:v>
                </c:pt>
                <c:pt idx="2591">
                  <c:v>51820</c:v>
                </c:pt>
                <c:pt idx="2592">
                  <c:v>51840</c:v>
                </c:pt>
                <c:pt idx="2593">
                  <c:v>51860</c:v>
                </c:pt>
                <c:pt idx="2594">
                  <c:v>51880</c:v>
                </c:pt>
                <c:pt idx="2595">
                  <c:v>51900</c:v>
                </c:pt>
                <c:pt idx="2596">
                  <c:v>51920</c:v>
                </c:pt>
                <c:pt idx="2597">
                  <c:v>51940</c:v>
                </c:pt>
                <c:pt idx="2598">
                  <c:v>51960</c:v>
                </c:pt>
                <c:pt idx="2599">
                  <c:v>51980</c:v>
                </c:pt>
                <c:pt idx="2600">
                  <c:v>52000</c:v>
                </c:pt>
                <c:pt idx="2601">
                  <c:v>52020</c:v>
                </c:pt>
                <c:pt idx="2602">
                  <c:v>52040</c:v>
                </c:pt>
                <c:pt idx="2603">
                  <c:v>52060</c:v>
                </c:pt>
                <c:pt idx="2604">
                  <c:v>52080</c:v>
                </c:pt>
                <c:pt idx="2605">
                  <c:v>52100</c:v>
                </c:pt>
                <c:pt idx="2606">
                  <c:v>52120</c:v>
                </c:pt>
                <c:pt idx="2607">
                  <c:v>52140</c:v>
                </c:pt>
                <c:pt idx="2608">
                  <c:v>52160</c:v>
                </c:pt>
                <c:pt idx="2609">
                  <c:v>52180</c:v>
                </c:pt>
                <c:pt idx="2610">
                  <c:v>52200</c:v>
                </c:pt>
                <c:pt idx="2611">
                  <c:v>52220</c:v>
                </c:pt>
                <c:pt idx="2612">
                  <c:v>52240</c:v>
                </c:pt>
                <c:pt idx="2613">
                  <c:v>52260</c:v>
                </c:pt>
                <c:pt idx="2614">
                  <c:v>52280</c:v>
                </c:pt>
                <c:pt idx="2615">
                  <c:v>52300</c:v>
                </c:pt>
                <c:pt idx="2616">
                  <c:v>52320</c:v>
                </c:pt>
                <c:pt idx="2617">
                  <c:v>52340</c:v>
                </c:pt>
                <c:pt idx="2618">
                  <c:v>52360</c:v>
                </c:pt>
                <c:pt idx="2619">
                  <c:v>52380</c:v>
                </c:pt>
                <c:pt idx="2620">
                  <c:v>52400</c:v>
                </c:pt>
                <c:pt idx="2621">
                  <c:v>52420</c:v>
                </c:pt>
                <c:pt idx="2622">
                  <c:v>52440</c:v>
                </c:pt>
                <c:pt idx="2623">
                  <c:v>52460</c:v>
                </c:pt>
                <c:pt idx="2624">
                  <c:v>52480</c:v>
                </c:pt>
                <c:pt idx="2625">
                  <c:v>52500</c:v>
                </c:pt>
                <c:pt idx="2626">
                  <c:v>52520</c:v>
                </c:pt>
                <c:pt idx="2627">
                  <c:v>52540</c:v>
                </c:pt>
                <c:pt idx="2628">
                  <c:v>52560</c:v>
                </c:pt>
                <c:pt idx="2629">
                  <c:v>52580</c:v>
                </c:pt>
                <c:pt idx="2630">
                  <c:v>52600</c:v>
                </c:pt>
                <c:pt idx="2631">
                  <c:v>52620</c:v>
                </c:pt>
                <c:pt idx="2632">
                  <c:v>52640</c:v>
                </c:pt>
                <c:pt idx="2633">
                  <c:v>52660</c:v>
                </c:pt>
                <c:pt idx="2634">
                  <c:v>52680</c:v>
                </c:pt>
                <c:pt idx="2635">
                  <c:v>52700</c:v>
                </c:pt>
                <c:pt idx="2636">
                  <c:v>52720</c:v>
                </c:pt>
                <c:pt idx="2637">
                  <c:v>52740</c:v>
                </c:pt>
                <c:pt idx="2638">
                  <c:v>52760</c:v>
                </c:pt>
                <c:pt idx="2639">
                  <c:v>52780</c:v>
                </c:pt>
                <c:pt idx="2640">
                  <c:v>52800</c:v>
                </c:pt>
                <c:pt idx="2641">
                  <c:v>52820</c:v>
                </c:pt>
                <c:pt idx="2642">
                  <c:v>52840</c:v>
                </c:pt>
                <c:pt idx="2643">
                  <c:v>52860</c:v>
                </c:pt>
                <c:pt idx="2644">
                  <c:v>52880</c:v>
                </c:pt>
                <c:pt idx="2645">
                  <c:v>52900</c:v>
                </c:pt>
                <c:pt idx="2646">
                  <c:v>52920</c:v>
                </c:pt>
                <c:pt idx="2647">
                  <c:v>52940</c:v>
                </c:pt>
                <c:pt idx="2648">
                  <c:v>52960</c:v>
                </c:pt>
                <c:pt idx="2649">
                  <c:v>52980</c:v>
                </c:pt>
                <c:pt idx="2650">
                  <c:v>53000</c:v>
                </c:pt>
                <c:pt idx="2651">
                  <c:v>53020</c:v>
                </c:pt>
                <c:pt idx="2652">
                  <c:v>53040</c:v>
                </c:pt>
                <c:pt idx="2653">
                  <c:v>53060</c:v>
                </c:pt>
                <c:pt idx="2654">
                  <c:v>53080</c:v>
                </c:pt>
                <c:pt idx="2655">
                  <c:v>53100</c:v>
                </c:pt>
                <c:pt idx="2656">
                  <c:v>53120</c:v>
                </c:pt>
                <c:pt idx="2657">
                  <c:v>53140</c:v>
                </c:pt>
                <c:pt idx="2658">
                  <c:v>53160</c:v>
                </c:pt>
                <c:pt idx="2659">
                  <c:v>53180</c:v>
                </c:pt>
                <c:pt idx="2660">
                  <c:v>53200</c:v>
                </c:pt>
                <c:pt idx="2661">
                  <c:v>53220</c:v>
                </c:pt>
                <c:pt idx="2662">
                  <c:v>53240</c:v>
                </c:pt>
                <c:pt idx="2663">
                  <c:v>53260</c:v>
                </c:pt>
                <c:pt idx="2664">
                  <c:v>53280</c:v>
                </c:pt>
                <c:pt idx="2665">
                  <c:v>53300</c:v>
                </c:pt>
                <c:pt idx="2666">
                  <c:v>53320</c:v>
                </c:pt>
                <c:pt idx="2667">
                  <c:v>53340</c:v>
                </c:pt>
                <c:pt idx="2668">
                  <c:v>53360</c:v>
                </c:pt>
                <c:pt idx="2669">
                  <c:v>53380</c:v>
                </c:pt>
                <c:pt idx="2670">
                  <c:v>53400</c:v>
                </c:pt>
                <c:pt idx="2671">
                  <c:v>53420</c:v>
                </c:pt>
                <c:pt idx="2672">
                  <c:v>53440</c:v>
                </c:pt>
                <c:pt idx="2673">
                  <c:v>53460</c:v>
                </c:pt>
                <c:pt idx="2674">
                  <c:v>53480</c:v>
                </c:pt>
                <c:pt idx="2675">
                  <c:v>53500</c:v>
                </c:pt>
                <c:pt idx="2676">
                  <c:v>53520</c:v>
                </c:pt>
                <c:pt idx="2677">
                  <c:v>53540</c:v>
                </c:pt>
                <c:pt idx="2678">
                  <c:v>53560</c:v>
                </c:pt>
                <c:pt idx="2679">
                  <c:v>53580</c:v>
                </c:pt>
                <c:pt idx="2680">
                  <c:v>53600</c:v>
                </c:pt>
                <c:pt idx="2681">
                  <c:v>53620</c:v>
                </c:pt>
                <c:pt idx="2682">
                  <c:v>53640</c:v>
                </c:pt>
                <c:pt idx="2683">
                  <c:v>53660</c:v>
                </c:pt>
                <c:pt idx="2684">
                  <c:v>53680</c:v>
                </c:pt>
                <c:pt idx="2685">
                  <c:v>53700</c:v>
                </c:pt>
                <c:pt idx="2686">
                  <c:v>53720</c:v>
                </c:pt>
                <c:pt idx="2687">
                  <c:v>53740</c:v>
                </c:pt>
                <c:pt idx="2688">
                  <c:v>53760</c:v>
                </c:pt>
                <c:pt idx="2689">
                  <c:v>53780</c:v>
                </c:pt>
                <c:pt idx="2690">
                  <c:v>53800</c:v>
                </c:pt>
                <c:pt idx="2691">
                  <c:v>53820</c:v>
                </c:pt>
                <c:pt idx="2692">
                  <c:v>53840</c:v>
                </c:pt>
                <c:pt idx="2693">
                  <c:v>53860</c:v>
                </c:pt>
                <c:pt idx="2694">
                  <c:v>53880</c:v>
                </c:pt>
                <c:pt idx="2695">
                  <c:v>53900</c:v>
                </c:pt>
                <c:pt idx="2696">
                  <c:v>53920</c:v>
                </c:pt>
                <c:pt idx="2697">
                  <c:v>53940</c:v>
                </c:pt>
                <c:pt idx="2698">
                  <c:v>53960</c:v>
                </c:pt>
                <c:pt idx="2699">
                  <c:v>53980</c:v>
                </c:pt>
                <c:pt idx="2700">
                  <c:v>54000</c:v>
                </c:pt>
                <c:pt idx="2701">
                  <c:v>54020</c:v>
                </c:pt>
                <c:pt idx="2702">
                  <c:v>54040</c:v>
                </c:pt>
                <c:pt idx="2703">
                  <c:v>54060</c:v>
                </c:pt>
                <c:pt idx="2704">
                  <c:v>54080</c:v>
                </c:pt>
                <c:pt idx="2705">
                  <c:v>54100</c:v>
                </c:pt>
                <c:pt idx="2706">
                  <c:v>54120</c:v>
                </c:pt>
                <c:pt idx="2707">
                  <c:v>54140</c:v>
                </c:pt>
                <c:pt idx="2708">
                  <c:v>54160</c:v>
                </c:pt>
                <c:pt idx="2709">
                  <c:v>54180</c:v>
                </c:pt>
                <c:pt idx="2710">
                  <c:v>54200</c:v>
                </c:pt>
                <c:pt idx="2711">
                  <c:v>54220</c:v>
                </c:pt>
                <c:pt idx="2712">
                  <c:v>54240</c:v>
                </c:pt>
                <c:pt idx="2713">
                  <c:v>54260</c:v>
                </c:pt>
                <c:pt idx="2714">
                  <c:v>54280</c:v>
                </c:pt>
                <c:pt idx="2715">
                  <c:v>54300</c:v>
                </c:pt>
                <c:pt idx="2716">
                  <c:v>54320</c:v>
                </c:pt>
                <c:pt idx="2717">
                  <c:v>54340</c:v>
                </c:pt>
                <c:pt idx="2718">
                  <c:v>54360</c:v>
                </c:pt>
                <c:pt idx="2719">
                  <c:v>54380</c:v>
                </c:pt>
                <c:pt idx="2720">
                  <c:v>54400</c:v>
                </c:pt>
                <c:pt idx="2721">
                  <c:v>54420</c:v>
                </c:pt>
                <c:pt idx="2722">
                  <c:v>54440</c:v>
                </c:pt>
                <c:pt idx="2723">
                  <c:v>54460</c:v>
                </c:pt>
                <c:pt idx="2724">
                  <c:v>54480</c:v>
                </c:pt>
                <c:pt idx="2725">
                  <c:v>54500</c:v>
                </c:pt>
                <c:pt idx="2726">
                  <c:v>54520</c:v>
                </c:pt>
                <c:pt idx="2727">
                  <c:v>54540</c:v>
                </c:pt>
                <c:pt idx="2728">
                  <c:v>54560</c:v>
                </c:pt>
                <c:pt idx="2729">
                  <c:v>54580</c:v>
                </c:pt>
                <c:pt idx="2730">
                  <c:v>54600</c:v>
                </c:pt>
                <c:pt idx="2731">
                  <c:v>54620</c:v>
                </c:pt>
                <c:pt idx="2732">
                  <c:v>54640</c:v>
                </c:pt>
                <c:pt idx="2733">
                  <c:v>54660</c:v>
                </c:pt>
                <c:pt idx="2734">
                  <c:v>54680</c:v>
                </c:pt>
                <c:pt idx="2735">
                  <c:v>54700</c:v>
                </c:pt>
                <c:pt idx="2736">
                  <c:v>54720</c:v>
                </c:pt>
                <c:pt idx="2737">
                  <c:v>54740</c:v>
                </c:pt>
                <c:pt idx="2738">
                  <c:v>54760</c:v>
                </c:pt>
                <c:pt idx="2739">
                  <c:v>54780</c:v>
                </c:pt>
                <c:pt idx="2740">
                  <c:v>54800</c:v>
                </c:pt>
                <c:pt idx="2741">
                  <c:v>54820</c:v>
                </c:pt>
                <c:pt idx="2742">
                  <c:v>54840</c:v>
                </c:pt>
                <c:pt idx="2743">
                  <c:v>54860</c:v>
                </c:pt>
                <c:pt idx="2744">
                  <c:v>54880</c:v>
                </c:pt>
                <c:pt idx="2745">
                  <c:v>54900</c:v>
                </c:pt>
                <c:pt idx="2746">
                  <c:v>54920</c:v>
                </c:pt>
                <c:pt idx="2747">
                  <c:v>54940</c:v>
                </c:pt>
                <c:pt idx="2748">
                  <c:v>54960</c:v>
                </c:pt>
                <c:pt idx="2749">
                  <c:v>54980</c:v>
                </c:pt>
                <c:pt idx="2750">
                  <c:v>55000</c:v>
                </c:pt>
                <c:pt idx="2751">
                  <c:v>55020</c:v>
                </c:pt>
                <c:pt idx="2752">
                  <c:v>55040</c:v>
                </c:pt>
                <c:pt idx="2753">
                  <c:v>55060</c:v>
                </c:pt>
                <c:pt idx="2754">
                  <c:v>55080</c:v>
                </c:pt>
                <c:pt idx="2755">
                  <c:v>55100</c:v>
                </c:pt>
                <c:pt idx="2756">
                  <c:v>55120</c:v>
                </c:pt>
                <c:pt idx="2757">
                  <c:v>55140</c:v>
                </c:pt>
                <c:pt idx="2758">
                  <c:v>55160</c:v>
                </c:pt>
                <c:pt idx="2759">
                  <c:v>55180</c:v>
                </c:pt>
                <c:pt idx="2760">
                  <c:v>55200</c:v>
                </c:pt>
                <c:pt idx="2761">
                  <c:v>55220</c:v>
                </c:pt>
                <c:pt idx="2762">
                  <c:v>55240</c:v>
                </c:pt>
                <c:pt idx="2763">
                  <c:v>55260</c:v>
                </c:pt>
                <c:pt idx="2764">
                  <c:v>55280</c:v>
                </c:pt>
                <c:pt idx="2765">
                  <c:v>55300</c:v>
                </c:pt>
                <c:pt idx="2766">
                  <c:v>55320</c:v>
                </c:pt>
                <c:pt idx="2767">
                  <c:v>55340</c:v>
                </c:pt>
                <c:pt idx="2768">
                  <c:v>55360</c:v>
                </c:pt>
                <c:pt idx="2769">
                  <c:v>55380</c:v>
                </c:pt>
                <c:pt idx="2770">
                  <c:v>55400</c:v>
                </c:pt>
                <c:pt idx="2771">
                  <c:v>55420</c:v>
                </c:pt>
                <c:pt idx="2772">
                  <c:v>55440</c:v>
                </c:pt>
                <c:pt idx="2773">
                  <c:v>55460</c:v>
                </c:pt>
                <c:pt idx="2774">
                  <c:v>55480</c:v>
                </c:pt>
                <c:pt idx="2775">
                  <c:v>55500</c:v>
                </c:pt>
                <c:pt idx="2776">
                  <c:v>55520</c:v>
                </c:pt>
                <c:pt idx="2777">
                  <c:v>55540</c:v>
                </c:pt>
                <c:pt idx="2778">
                  <c:v>55560</c:v>
                </c:pt>
                <c:pt idx="2779">
                  <c:v>55580</c:v>
                </c:pt>
                <c:pt idx="2780">
                  <c:v>55600</c:v>
                </c:pt>
                <c:pt idx="2781">
                  <c:v>55620</c:v>
                </c:pt>
                <c:pt idx="2782">
                  <c:v>55640</c:v>
                </c:pt>
                <c:pt idx="2783">
                  <c:v>55660</c:v>
                </c:pt>
                <c:pt idx="2784">
                  <c:v>55680</c:v>
                </c:pt>
                <c:pt idx="2785">
                  <c:v>55700</c:v>
                </c:pt>
                <c:pt idx="2786">
                  <c:v>55720</c:v>
                </c:pt>
                <c:pt idx="2787">
                  <c:v>55740</c:v>
                </c:pt>
                <c:pt idx="2788">
                  <c:v>55760</c:v>
                </c:pt>
                <c:pt idx="2789">
                  <c:v>55780</c:v>
                </c:pt>
                <c:pt idx="2790">
                  <c:v>55800</c:v>
                </c:pt>
                <c:pt idx="2791">
                  <c:v>55820</c:v>
                </c:pt>
                <c:pt idx="2792">
                  <c:v>55840</c:v>
                </c:pt>
                <c:pt idx="2793">
                  <c:v>55860</c:v>
                </c:pt>
                <c:pt idx="2794">
                  <c:v>55880</c:v>
                </c:pt>
                <c:pt idx="2795">
                  <c:v>55900</c:v>
                </c:pt>
                <c:pt idx="2796">
                  <c:v>55920</c:v>
                </c:pt>
                <c:pt idx="2797">
                  <c:v>55940</c:v>
                </c:pt>
                <c:pt idx="2798">
                  <c:v>55960</c:v>
                </c:pt>
                <c:pt idx="2799">
                  <c:v>55980</c:v>
                </c:pt>
                <c:pt idx="2800">
                  <c:v>56000</c:v>
                </c:pt>
                <c:pt idx="2801">
                  <c:v>56020</c:v>
                </c:pt>
                <c:pt idx="2802">
                  <c:v>56040</c:v>
                </c:pt>
                <c:pt idx="2803">
                  <c:v>56060</c:v>
                </c:pt>
                <c:pt idx="2804">
                  <c:v>56080</c:v>
                </c:pt>
                <c:pt idx="2805">
                  <c:v>56100</c:v>
                </c:pt>
                <c:pt idx="2806">
                  <c:v>56120</c:v>
                </c:pt>
                <c:pt idx="2807">
                  <c:v>56140</c:v>
                </c:pt>
                <c:pt idx="2808">
                  <c:v>56160</c:v>
                </c:pt>
                <c:pt idx="2809">
                  <c:v>56180</c:v>
                </c:pt>
                <c:pt idx="2810">
                  <c:v>56200</c:v>
                </c:pt>
                <c:pt idx="2811">
                  <c:v>56220</c:v>
                </c:pt>
                <c:pt idx="2812">
                  <c:v>56240</c:v>
                </c:pt>
                <c:pt idx="2813">
                  <c:v>56260</c:v>
                </c:pt>
                <c:pt idx="2814">
                  <c:v>56280</c:v>
                </c:pt>
                <c:pt idx="2815">
                  <c:v>56300</c:v>
                </c:pt>
                <c:pt idx="2816">
                  <c:v>56320</c:v>
                </c:pt>
                <c:pt idx="2817">
                  <c:v>56340</c:v>
                </c:pt>
                <c:pt idx="2818">
                  <c:v>56360</c:v>
                </c:pt>
                <c:pt idx="2819">
                  <c:v>56380</c:v>
                </c:pt>
                <c:pt idx="2820">
                  <c:v>56400</c:v>
                </c:pt>
                <c:pt idx="2821">
                  <c:v>56420</c:v>
                </c:pt>
                <c:pt idx="2822">
                  <c:v>56440</c:v>
                </c:pt>
                <c:pt idx="2823">
                  <c:v>56460</c:v>
                </c:pt>
                <c:pt idx="2824">
                  <c:v>56480</c:v>
                </c:pt>
                <c:pt idx="2825">
                  <c:v>56500</c:v>
                </c:pt>
                <c:pt idx="2826">
                  <c:v>56520</c:v>
                </c:pt>
                <c:pt idx="2827">
                  <c:v>56540</c:v>
                </c:pt>
                <c:pt idx="2828">
                  <c:v>56560</c:v>
                </c:pt>
                <c:pt idx="2829">
                  <c:v>56580</c:v>
                </c:pt>
                <c:pt idx="2830">
                  <c:v>56600</c:v>
                </c:pt>
                <c:pt idx="2831">
                  <c:v>56620</c:v>
                </c:pt>
                <c:pt idx="2832">
                  <c:v>56640</c:v>
                </c:pt>
                <c:pt idx="2833">
                  <c:v>56660</c:v>
                </c:pt>
                <c:pt idx="2834">
                  <c:v>56680</c:v>
                </c:pt>
                <c:pt idx="2835">
                  <c:v>56700</c:v>
                </c:pt>
                <c:pt idx="2836">
                  <c:v>56720</c:v>
                </c:pt>
                <c:pt idx="2837">
                  <c:v>56740</c:v>
                </c:pt>
                <c:pt idx="2838">
                  <c:v>56760</c:v>
                </c:pt>
                <c:pt idx="2839">
                  <c:v>56780</c:v>
                </c:pt>
                <c:pt idx="2840">
                  <c:v>56800</c:v>
                </c:pt>
                <c:pt idx="2841">
                  <c:v>56820</c:v>
                </c:pt>
                <c:pt idx="2842">
                  <c:v>56840</c:v>
                </c:pt>
                <c:pt idx="2843">
                  <c:v>56860</c:v>
                </c:pt>
                <c:pt idx="2844">
                  <c:v>56880</c:v>
                </c:pt>
                <c:pt idx="2845">
                  <c:v>56900</c:v>
                </c:pt>
                <c:pt idx="2846">
                  <c:v>56920</c:v>
                </c:pt>
                <c:pt idx="2847">
                  <c:v>56940</c:v>
                </c:pt>
                <c:pt idx="2848">
                  <c:v>56960</c:v>
                </c:pt>
                <c:pt idx="2849">
                  <c:v>56980</c:v>
                </c:pt>
                <c:pt idx="2850">
                  <c:v>57000</c:v>
                </c:pt>
                <c:pt idx="2851">
                  <c:v>57020</c:v>
                </c:pt>
                <c:pt idx="2852">
                  <c:v>57040</c:v>
                </c:pt>
                <c:pt idx="2853">
                  <c:v>57060</c:v>
                </c:pt>
                <c:pt idx="2854">
                  <c:v>57080</c:v>
                </c:pt>
                <c:pt idx="2855">
                  <c:v>57100</c:v>
                </c:pt>
                <c:pt idx="2856">
                  <c:v>57120</c:v>
                </c:pt>
                <c:pt idx="2857">
                  <c:v>57140</c:v>
                </c:pt>
                <c:pt idx="2858">
                  <c:v>57160</c:v>
                </c:pt>
                <c:pt idx="2859">
                  <c:v>57180</c:v>
                </c:pt>
                <c:pt idx="2860">
                  <c:v>57200</c:v>
                </c:pt>
                <c:pt idx="2861">
                  <c:v>57220</c:v>
                </c:pt>
                <c:pt idx="2862">
                  <c:v>57240</c:v>
                </c:pt>
                <c:pt idx="2863">
                  <c:v>57260</c:v>
                </c:pt>
                <c:pt idx="2864">
                  <c:v>57280</c:v>
                </c:pt>
                <c:pt idx="2865">
                  <c:v>57300</c:v>
                </c:pt>
                <c:pt idx="2866">
                  <c:v>57320</c:v>
                </c:pt>
                <c:pt idx="2867">
                  <c:v>57340</c:v>
                </c:pt>
                <c:pt idx="2868">
                  <c:v>57360</c:v>
                </c:pt>
                <c:pt idx="2869">
                  <c:v>57380</c:v>
                </c:pt>
                <c:pt idx="2870">
                  <c:v>57400</c:v>
                </c:pt>
                <c:pt idx="2871">
                  <c:v>57420</c:v>
                </c:pt>
                <c:pt idx="2872">
                  <c:v>57440</c:v>
                </c:pt>
                <c:pt idx="2873">
                  <c:v>57460</c:v>
                </c:pt>
                <c:pt idx="2874">
                  <c:v>57480</c:v>
                </c:pt>
                <c:pt idx="2875">
                  <c:v>57500</c:v>
                </c:pt>
                <c:pt idx="2876">
                  <c:v>57520</c:v>
                </c:pt>
                <c:pt idx="2877">
                  <c:v>57540</c:v>
                </c:pt>
                <c:pt idx="2878">
                  <c:v>57560</c:v>
                </c:pt>
                <c:pt idx="2879">
                  <c:v>57580</c:v>
                </c:pt>
                <c:pt idx="2880">
                  <c:v>57600</c:v>
                </c:pt>
                <c:pt idx="2881">
                  <c:v>57620</c:v>
                </c:pt>
                <c:pt idx="2882">
                  <c:v>57640</c:v>
                </c:pt>
                <c:pt idx="2883">
                  <c:v>57660</c:v>
                </c:pt>
                <c:pt idx="2884">
                  <c:v>57680</c:v>
                </c:pt>
                <c:pt idx="2885">
                  <c:v>57700</c:v>
                </c:pt>
                <c:pt idx="2886">
                  <c:v>57720</c:v>
                </c:pt>
                <c:pt idx="2887">
                  <c:v>57740</c:v>
                </c:pt>
                <c:pt idx="2888">
                  <c:v>57760</c:v>
                </c:pt>
                <c:pt idx="2889">
                  <c:v>57780</c:v>
                </c:pt>
                <c:pt idx="2890">
                  <c:v>57800</c:v>
                </c:pt>
                <c:pt idx="2891">
                  <c:v>57820</c:v>
                </c:pt>
                <c:pt idx="2892">
                  <c:v>57840</c:v>
                </c:pt>
                <c:pt idx="2893">
                  <c:v>57860</c:v>
                </c:pt>
                <c:pt idx="2894">
                  <c:v>57880</c:v>
                </c:pt>
                <c:pt idx="2895">
                  <c:v>57900</c:v>
                </c:pt>
                <c:pt idx="2896">
                  <c:v>57920</c:v>
                </c:pt>
                <c:pt idx="2897">
                  <c:v>57940</c:v>
                </c:pt>
                <c:pt idx="2898">
                  <c:v>57960</c:v>
                </c:pt>
                <c:pt idx="2899">
                  <c:v>57980</c:v>
                </c:pt>
                <c:pt idx="2900">
                  <c:v>58000</c:v>
                </c:pt>
                <c:pt idx="2901">
                  <c:v>58020</c:v>
                </c:pt>
                <c:pt idx="2902">
                  <c:v>58040</c:v>
                </c:pt>
                <c:pt idx="2903">
                  <c:v>58060</c:v>
                </c:pt>
                <c:pt idx="2904">
                  <c:v>58080</c:v>
                </c:pt>
                <c:pt idx="2905">
                  <c:v>58100</c:v>
                </c:pt>
                <c:pt idx="2906">
                  <c:v>58120</c:v>
                </c:pt>
                <c:pt idx="2907">
                  <c:v>58140</c:v>
                </c:pt>
                <c:pt idx="2908">
                  <c:v>58160</c:v>
                </c:pt>
                <c:pt idx="2909">
                  <c:v>58180</c:v>
                </c:pt>
                <c:pt idx="2910">
                  <c:v>58200</c:v>
                </c:pt>
                <c:pt idx="2911">
                  <c:v>58220</c:v>
                </c:pt>
                <c:pt idx="2912">
                  <c:v>58240</c:v>
                </c:pt>
                <c:pt idx="2913">
                  <c:v>58260</c:v>
                </c:pt>
                <c:pt idx="2914">
                  <c:v>58280</c:v>
                </c:pt>
                <c:pt idx="2915">
                  <c:v>58300</c:v>
                </c:pt>
                <c:pt idx="2916">
                  <c:v>58320</c:v>
                </c:pt>
                <c:pt idx="2917">
                  <c:v>58340</c:v>
                </c:pt>
                <c:pt idx="2918">
                  <c:v>58360</c:v>
                </c:pt>
                <c:pt idx="2919">
                  <c:v>58380</c:v>
                </c:pt>
                <c:pt idx="2920">
                  <c:v>58400</c:v>
                </c:pt>
                <c:pt idx="2921">
                  <c:v>58420</c:v>
                </c:pt>
                <c:pt idx="2922">
                  <c:v>58440</c:v>
                </c:pt>
                <c:pt idx="2923">
                  <c:v>58460</c:v>
                </c:pt>
                <c:pt idx="2924">
                  <c:v>58480</c:v>
                </c:pt>
                <c:pt idx="2925">
                  <c:v>58500</c:v>
                </c:pt>
                <c:pt idx="2926">
                  <c:v>58520</c:v>
                </c:pt>
                <c:pt idx="2927">
                  <c:v>58540</c:v>
                </c:pt>
                <c:pt idx="2928">
                  <c:v>58560</c:v>
                </c:pt>
                <c:pt idx="2929">
                  <c:v>58580</c:v>
                </c:pt>
                <c:pt idx="2930">
                  <c:v>58600</c:v>
                </c:pt>
                <c:pt idx="2931">
                  <c:v>58620</c:v>
                </c:pt>
                <c:pt idx="2932">
                  <c:v>58640</c:v>
                </c:pt>
                <c:pt idx="2933">
                  <c:v>58660</c:v>
                </c:pt>
                <c:pt idx="2934">
                  <c:v>58680</c:v>
                </c:pt>
                <c:pt idx="2935">
                  <c:v>58700</c:v>
                </c:pt>
                <c:pt idx="2936">
                  <c:v>58720</c:v>
                </c:pt>
                <c:pt idx="2937">
                  <c:v>58740</c:v>
                </c:pt>
                <c:pt idx="2938">
                  <c:v>58760</c:v>
                </c:pt>
                <c:pt idx="2939">
                  <c:v>58780</c:v>
                </c:pt>
                <c:pt idx="2940">
                  <c:v>58800</c:v>
                </c:pt>
                <c:pt idx="2941">
                  <c:v>58820</c:v>
                </c:pt>
                <c:pt idx="2942">
                  <c:v>58840</c:v>
                </c:pt>
                <c:pt idx="2943">
                  <c:v>58860</c:v>
                </c:pt>
                <c:pt idx="2944">
                  <c:v>58880</c:v>
                </c:pt>
                <c:pt idx="2945">
                  <c:v>58900</c:v>
                </c:pt>
                <c:pt idx="2946">
                  <c:v>58920</c:v>
                </c:pt>
                <c:pt idx="2947">
                  <c:v>58940</c:v>
                </c:pt>
                <c:pt idx="2948">
                  <c:v>58960</c:v>
                </c:pt>
                <c:pt idx="2949">
                  <c:v>58980</c:v>
                </c:pt>
                <c:pt idx="2950">
                  <c:v>59000</c:v>
                </c:pt>
                <c:pt idx="2951">
                  <c:v>59020</c:v>
                </c:pt>
                <c:pt idx="2952">
                  <c:v>59040</c:v>
                </c:pt>
                <c:pt idx="2953">
                  <c:v>59060</c:v>
                </c:pt>
                <c:pt idx="2954">
                  <c:v>59080</c:v>
                </c:pt>
                <c:pt idx="2955">
                  <c:v>59100</c:v>
                </c:pt>
                <c:pt idx="2956">
                  <c:v>59120</c:v>
                </c:pt>
                <c:pt idx="2957">
                  <c:v>59140</c:v>
                </c:pt>
                <c:pt idx="2958">
                  <c:v>59160</c:v>
                </c:pt>
                <c:pt idx="2959">
                  <c:v>59180</c:v>
                </c:pt>
                <c:pt idx="2960">
                  <c:v>59200</c:v>
                </c:pt>
                <c:pt idx="2961">
                  <c:v>59220</c:v>
                </c:pt>
                <c:pt idx="2962">
                  <c:v>59240</c:v>
                </c:pt>
                <c:pt idx="2963">
                  <c:v>59260</c:v>
                </c:pt>
                <c:pt idx="2964">
                  <c:v>59280</c:v>
                </c:pt>
                <c:pt idx="2965">
                  <c:v>59300</c:v>
                </c:pt>
                <c:pt idx="2966">
                  <c:v>59320</c:v>
                </c:pt>
                <c:pt idx="2967">
                  <c:v>59340</c:v>
                </c:pt>
                <c:pt idx="2968">
                  <c:v>59360</c:v>
                </c:pt>
                <c:pt idx="2969">
                  <c:v>59380</c:v>
                </c:pt>
                <c:pt idx="2970">
                  <c:v>59400</c:v>
                </c:pt>
                <c:pt idx="2971">
                  <c:v>59420</c:v>
                </c:pt>
                <c:pt idx="2972">
                  <c:v>59440</c:v>
                </c:pt>
                <c:pt idx="2973">
                  <c:v>59460</c:v>
                </c:pt>
                <c:pt idx="2974">
                  <c:v>59480</c:v>
                </c:pt>
                <c:pt idx="2975">
                  <c:v>59500</c:v>
                </c:pt>
                <c:pt idx="2976">
                  <c:v>59520</c:v>
                </c:pt>
                <c:pt idx="2977">
                  <c:v>59540</c:v>
                </c:pt>
                <c:pt idx="2978">
                  <c:v>59560</c:v>
                </c:pt>
                <c:pt idx="2979">
                  <c:v>59580</c:v>
                </c:pt>
                <c:pt idx="2980">
                  <c:v>59600</c:v>
                </c:pt>
                <c:pt idx="2981">
                  <c:v>59620</c:v>
                </c:pt>
                <c:pt idx="2982">
                  <c:v>59640</c:v>
                </c:pt>
                <c:pt idx="2983">
                  <c:v>59660</c:v>
                </c:pt>
                <c:pt idx="2984">
                  <c:v>59680</c:v>
                </c:pt>
                <c:pt idx="2985">
                  <c:v>59700</c:v>
                </c:pt>
                <c:pt idx="2986">
                  <c:v>59720</c:v>
                </c:pt>
                <c:pt idx="2987">
                  <c:v>59740</c:v>
                </c:pt>
                <c:pt idx="2988">
                  <c:v>59760</c:v>
                </c:pt>
                <c:pt idx="2989">
                  <c:v>59780</c:v>
                </c:pt>
                <c:pt idx="2990">
                  <c:v>59800</c:v>
                </c:pt>
                <c:pt idx="2991">
                  <c:v>59820</c:v>
                </c:pt>
                <c:pt idx="2992">
                  <c:v>59840</c:v>
                </c:pt>
                <c:pt idx="2993">
                  <c:v>59860</c:v>
                </c:pt>
                <c:pt idx="2994">
                  <c:v>59880</c:v>
                </c:pt>
                <c:pt idx="2995">
                  <c:v>59900</c:v>
                </c:pt>
                <c:pt idx="2996">
                  <c:v>59920</c:v>
                </c:pt>
                <c:pt idx="2997">
                  <c:v>59940</c:v>
                </c:pt>
                <c:pt idx="2998">
                  <c:v>59960</c:v>
                </c:pt>
                <c:pt idx="2999">
                  <c:v>59980</c:v>
                </c:pt>
                <c:pt idx="3000">
                  <c:v>60000</c:v>
                </c:pt>
                <c:pt idx="3001">
                  <c:v>60020</c:v>
                </c:pt>
                <c:pt idx="3002">
                  <c:v>60040</c:v>
                </c:pt>
                <c:pt idx="3003">
                  <c:v>60060</c:v>
                </c:pt>
                <c:pt idx="3004">
                  <c:v>60080</c:v>
                </c:pt>
                <c:pt idx="3005">
                  <c:v>60100</c:v>
                </c:pt>
                <c:pt idx="3006">
                  <c:v>60120</c:v>
                </c:pt>
                <c:pt idx="3007">
                  <c:v>60140</c:v>
                </c:pt>
                <c:pt idx="3008">
                  <c:v>60160</c:v>
                </c:pt>
                <c:pt idx="3009">
                  <c:v>60180</c:v>
                </c:pt>
                <c:pt idx="3010">
                  <c:v>60200</c:v>
                </c:pt>
                <c:pt idx="3011">
                  <c:v>60220</c:v>
                </c:pt>
                <c:pt idx="3012">
                  <c:v>60240</c:v>
                </c:pt>
                <c:pt idx="3013">
                  <c:v>60260</c:v>
                </c:pt>
                <c:pt idx="3014">
                  <c:v>60280</c:v>
                </c:pt>
                <c:pt idx="3015">
                  <c:v>60300</c:v>
                </c:pt>
                <c:pt idx="3016">
                  <c:v>60320</c:v>
                </c:pt>
                <c:pt idx="3017">
                  <c:v>60340</c:v>
                </c:pt>
                <c:pt idx="3018">
                  <c:v>60360</c:v>
                </c:pt>
                <c:pt idx="3019">
                  <c:v>60380</c:v>
                </c:pt>
                <c:pt idx="3020">
                  <c:v>60400</c:v>
                </c:pt>
                <c:pt idx="3021">
                  <c:v>60420</c:v>
                </c:pt>
                <c:pt idx="3022">
                  <c:v>60440</c:v>
                </c:pt>
                <c:pt idx="3023">
                  <c:v>60460</c:v>
                </c:pt>
                <c:pt idx="3024">
                  <c:v>60480</c:v>
                </c:pt>
                <c:pt idx="3025">
                  <c:v>60500</c:v>
                </c:pt>
                <c:pt idx="3026">
                  <c:v>60520</c:v>
                </c:pt>
                <c:pt idx="3027">
                  <c:v>60540</c:v>
                </c:pt>
                <c:pt idx="3028">
                  <c:v>60560</c:v>
                </c:pt>
                <c:pt idx="3029">
                  <c:v>60580</c:v>
                </c:pt>
                <c:pt idx="3030">
                  <c:v>60600</c:v>
                </c:pt>
                <c:pt idx="3031">
                  <c:v>60620</c:v>
                </c:pt>
                <c:pt idx="3032">
                  <c:v>60640</c:v>
                </c:pt>
                <c:pt idx="3033">
                  <c:v>60660</c:v>
                </c:pt>
                <c:pt idx="3034">
                  <c:v>60680</c:v>
                </c:pt>
                <c:pt idx="3035">
                  <c:v>60700</c:v>
                </c:pt>
                <c:pt idx="3036">
                  <c:v>60720</c:v>
                </c:pt>
                <c:pt idx="3037">
                  <c:v>60740</c:v>
                </c:pt>
                <c:pt idx="3038">
                  <c:v>60760</c:v>
                </c:pt>
                <c:pt idx="3039">
                  <c:v>60780</c:v>
                </c:pt>
                <c:pt idx="3040">
                  <c:v>60800</c:v>
                </c:pt>
                <c:pt idx="3041">
                  <c:v>60820</c:v>
                </c:pt>
                <c:pt idx="3042">
                  <c:v>60840</c:v>
                </c:pt>
                <c:pt idx="3043">
                  <c:v>60860</c:v>
                </c:pt>
                <c:pt idx="3044">
                  <c:v>60880</c:v>
                </c:pt>
                <c:pt idx="3045">
                  <c:v>60900</c:v>
                </c:pt>
                <c:pt idx="3046">
                  <c:v>60920</c:v>
                </c:pt>
                <c:pt idx="3047">
                  <c:v>60940</c:v>
                </c:pt>
                <c:pt idx="3048">
                  <c:v>60960</c:v>
                </c:pt>
                <c:pt idx="3049">
                  <c:v>60980</c:v>
                </c:pt>
                <c:pt idx="3050">
                  <c:v>61000</c:v>
                </c:pt>
                <c:pt idx="3051">
                  <c:v>61020</c:v>
                </c:pt>
                <c:pt idx="3052">
                  <c:v>61040</c:v>
                </c:pt>
                <c:pt idx="3053">
                  <c:v>61060</c:v>
                </c:pt>
                <c:pt idx="3054">
                  <c:v>61080</c:v>
                </c:pt>
                <c:pt idx="3055">
                  <c:v>61100</c:v>
                </c:pt>
                <c:pt idx="3056">
                  <c:v>61120</c:v>
                </c:pt>
                <c:pt idx="3057">
                  <c:v>61140</c:v>
                </c:pt>
                <c:pt idx="3058">
                  <c:v>61160</c:v>
                </c:pt>
                <c:pt idx="3059">
                  <c:v>61180</c:v>
                </c:pt>
                <c:pt idx="3060">
                  <c:v>61200</c:v>
                </c:pt>
                <c:pt idx="3061">
                  <c:v>61220</c:v>
                </c:pt>
                <c:pt idx="3062">
                  <c:v>61240</c:v>
                </c:pt>
                <c:pt idx="3063">
                  <c:v>61260</c:v>
                </c:pt>
                <c:pt idx="3064">
                  <c:v>61280</c:v>
                </c:pt>
                <c:pt idx="3065">
                  <c:v>61300</c:v>
                </c:pt>
                <c:pt idx="3066">
                  <c:v>61320</c:v>
                </c:pt>
                <c:pt idx="3067">
                  <c:v>61340</c:v>
                </c:pt>
                <c:pt idx="3068">
                  <c:v>61360</c:v>
                </c:pt>
                <c:pt idx="3069">
                  <c:v>61380</c:v>
                </c:pt>
                <c:pt idx="3070">
                  <c:v>61400</c:v>
                </c:pt>
                <c:pt idx="3071">
                  <c:v>61420</c:v>
                </c:pt>
                <c:pt idx="3072">
                  <c:v>61440</c:v>
                </c:pt>
                <c:pt idx="3073">
                  <c:v>61460</c:v>
                </c:pt>
                <c:pt idx="3074">
                  <c:v>61480</c:v>
                </c:pt>
                <c:pt idx="3075">
                  <c:v>61500</c:v>
                </c:pt>
                <c:pt idx="3076">
                  <c:v>61520</c:v>
                </c:pt>
                <c:pt idx="3077">
                  <c:v>61540</c:v>
                </c:pt>
                <c:pt idx="3078">
                  <c:v>61560</c:v>
                </c:pt>
                <c:pt idx="3079">
                  <c:v>61580</c:v>
                </c:pt>
                <c:pt idx="3080">
                  <c:v>61600</c:v>
                </c:pt>
                <c:pt idx="3081">
                  <c:v>61620</c:v>
                </c:pt>
                <c:pt idx="3082">
                  <c:v>61640</c:v>
                </c:pt>
                <c:pt idx="3083">
                  <c:v>61660</c:v>
                </c:pt>
                <c:pt idx="3084">
                  <c:v>61680</c:v>
                </c:pt>
                <c:pt idx="3085">
                  <c:v>61700</c:v>
                </c:pt>
                <c:pt idx="3086">
                  <c:v>61720</c:v>
                </c:pt>
                <c:pt idx="3087">
                  <c:v>61740</c:v>
                </c:pt>
                <c:pt idx="3088">
                  <c:v>61760</c:v>
                </c:pt>
                <c:pt idx="3089">
                  <c:v>61780</c:v>
                </c:pt>
                <c:pt idx="3090">
                  <c:v>61800</c:v>
                </c:pt>
                <c:pt idx="3091">
                  <c:v>61820</c:v>
                </c:pt>
                <c:pt idx="3092">
                  <c:v>61840</c:v>
                </c:pt>
                <c:pt idx="3093">
                  <c:v>61860</c:v>
                </c:pt>
                <c:pt idx="3094">
                  <c:v>61880</c:v>
                </c:pt>
                <c:pt idx="3095">
                  <c:v>61900</c:v>
                </c:pt>
                <c:pt idx="3096">
                  <c:v>61920</c:v>
                </c:pt>
                <c:pt idx="3097">
                  <c:v>61940</c:v>
                </c:pt>
                <c:pt idx="3098">
                  <c:v>61960</c:v>
                </c:pt>
                <c:pt idx="3099">
                  <c:v>61980</c:v>
                </c:pt>
                <c:pt idx="3100">
                  <c:v>62000</c:v>
                </c:pt>
                <c:pt idx="3101">
                  <c:v>62020</c:v>
                </c:pt>
                <c:pt idx="3102">
                  <c:v>62040</c:v>
                </c:pt>
                <c:pt idx="3103">
                  <c:v>62060</c:v>
                </c:pt>
                <c:pt idx="3104">
                  <c:v>62080</c:v>
                </c:pt>
                <c:pt idx="3105">
                  <c:v>62100</c:v>
                </c:pt>
                <c:pt idx="3106">
                  <c:v>62120</c:v>
                </c:pt>
                <c:pt idx="3107">
                  <c:v>62140</c:v>
                </c:pt>
                <c:pt idx="3108">
                  <c:v>62160</c:v>
                </c:pt>
                <c:pt idx="3109">
                  <c:v>62180</c:v>
                </c:pt>
                <c:pt idx="3110">
                  <c:v>62200</c:v>
                </c:pt>
                <c:pt idx="3111">
                  <c:v>62220</c:v>
                </c:pt>
                <c:pt idx="3112">
                  <c:v>62240</c:v>
                </c:pt>
                <c:pt idx="3113">
                  <c:v>62260</c:v>
                </c:pt>
                <c:pt idx="3114">
                  <c:v>62280</c:v>
                </c:pt>
                <c:pt idx="3115">
                  <c:v>62300</c:v>
                </c:pt>
                <c:pt idx="3116">
                  <c:v>62320</c:v>
                </c:pt>
                <c:pt idx="3117">
                  <c:v>62340</c:v>
                </c:pt>
                <c:pt idx="3118">
                  <c:v>62360</c:v>
                </c:pt>
                <c:pt idx="3119">
                  <c:v>62380</c:v>
                </c:pt>
                <c:pt idx="3120">
                  <c:v>62400</c:v>
                </c:pt>
                <c:pt idx="3121">
                  <c:v>62420</c:v>
                </c:pt>
                <c:pt idx="3122">
                  <c:v>62440</c:v>
                </c:pt>
                <c:pt idx="3123">
                  <c:v>62460</c:v>
                </c:pt>
                <c:pt idx="3124">
                  <c:v>62480</c:v>
                </c:pt>
                <c:pt idx="3125">
                  <c:v>62500</c:v>
                </c:pt>
                <c:pt idx="3126">
                  <c:v>62520</c:v>
                </c:pt>
                <c:pt idx="3127">
                  <c:v>62540</c:v>
                </c:pt>
                <c:pt idx="3128">
                  <c:v>62560</c:v>
                </c:pt>
                <c:pt idx="3129">
                  <c:v>62580</c:v>
                </c:pt>
                <c:pt idx="3130">
                  <c:v>62600</c:v>
                </c:pt>
                <c:pt idx="3131">
                  <c:v>62620</c:v>
                </c:pt>
                <c:pt idx="3132">
                  <c:v>62640</c:v>
                </c:pt>
                <c:pt idx="3133">
                  <c:v>62660</c:v>
                </c:pt>
                <c:pt idx="3134">
                  <c:v>62680</c:v>
                </c:pt>
                <c:pt idx="3135">
                  <c:v>62700</c:v>
                </c:pt>
                <c:pt idx="3136">
                  <c:v>62720</c:v>
                </c:pt>
                <c:pt idx="3137">
                  <c:v>62740</c:v>
                </c:pt>
                <c:pt idx="3138">
                  <c:v>62760</c:v>
                </c:pt>
                <c:pt idx="3139">
                  <c:v>62780</c:v>
                </c:pt>
                <c:pt idx="3140">
                  <c:v>62800</c:v>
                </c:pt>
                <c:pt idx="3141">
                  <c:v>62820</c:v>
                </c:pt>
                <c:pt idx="3142">
                  <c:v>62840</c:v>
                </c:pt>
                <c:pt idx="3143">
                  <c:v>62860</c:v>
                </c:pt>
                <c:pt idx="3144">
                  <c:v>62880</c:v>
                </c:pt>
                <c:pt idx="3145">
                  <c:v>62900</c:v>
                </c:pt>
                <c:pt idx="3146">
                  <c:v>62920</c:v>
                </c:pt>
                <c:pt idx="3147">
                  <c:v>62940</c:v>
                </c:pt>
                <c:pt idx="3148">
                  <c:v>62960</c:v>
                </c:pt>
                <c:pt idx="3149">
                  <c:v>62980</c:v>
                </c:pt>
                <c:pt idx="3150">
                  <c:v>63000</c:v>
                </c:pt>
                <c:pt idx="3151">
                  <c:v>63020</c:v>
                </c:pt>
                <c:pt idx="3152">
                  <c:v>63040</c:v>
                </c:pt>
                <c:pt idx="3153">
                  <c:v>63060</c:v>
                </c:pt>
                <c:pt idx="3154">
                  <c:v>63080</c:v>
                </c:pt>
                <c:pt idx="3155">
                  <c:v>63100</c:v>
                </c:pt>
                <c:pt idx="3156">
                  <c:v>63120</c:v>
                </c:pt>
                <c:pt idx="3157">
                  <c:v>63140</c:v>
                </c:pt>
                <c:pt idx="3158">
                  <c:v>63160</c:v>
                </c:pt>
                <c:pt idx="3159">
                  <c:v>63180</c:v>
                </c:pt>
                <c:pt idx="3160">
                  <c:v>63200</c:v>
                </c:pt>
                <c:pt idx="3161">
                  <c:v>63220</c:v>
                </c:pt>
                <c:pt idx="3162">
                  <c:v>63240</c:v>
                </c:pt>
                <c:pt idx="3163">
                  <c:v>63260</c:v>
                </c:pt>
                <c:pt idx="3164">
                  <c:v>63280</c:v>
                </c:pt>
                <c:pt idx="3165">
                  <c:v>63300</c:v>
                </c:pt>
                <c:pt idx="3166">
                  <c:v>63320</c:v>
                </c:pt>
                <c:pt idx="3167">
                  <c:v>63340</c:v>
                </c:pt>
                <c:pt idx="3168">
                  <c:v>63360</c:v>
                </c:pt>
                <c:pt idx="3169">
                  <c:v>63380</c:v>
                </c:pt>
                <c:pt idx="3170">
                  <c:v>63400</c:v>
                </c:pt>
                <c:pt idx="3171">
                  <c:v>63420</c:v>
                </c:pt>
                <c:pt idx="3172">
                  <c:v>63440</c:v>
                </c:pt>
                <c:pt idx="3173">
                  <c:v>63460</c:v>
                </c:pt>
                <c:pt idx="3174">
                  <c:v>63480</c:v>
                </c:pt>
                <c:pt idx="3175">
                  <c:v>63500</c:v>
                </c:pt>
                <c:pt idx="3176">
                  <c:v>63520</c:v>
                </c:pt>
                <c:pt idx="3177">
                  <c:v>63540</c:v>
                </c:pt>
                <c:pt idx="3178">
                  <c:v>63560</c:v>
                </c:pt>
                <c:pt idx="3179">
                  <c:v>63580</c:v>
                </c:pt>
                <c:pt idx="3180">
                  <c:v>63600</c:v>
                </c:pt>
                <c:pt idx="3181">
                  <c:v>63620</c:v>
                </c:pt>
                <c:pt idx="3182">
                  <c:v>63640</c:v>
                </c:pt>
                <c:pt idx="3183">
                  <c:v>63660</c:v>
                </c:pt>
                <c:pt idx="3184">
                  <c:v>63680</c:v>
                </c:pt>
                <c:pt idx="3185">
                  <c:v>63700</c:v>
                </c:pt>
                <c:pt idx="3186">
                  <c:v>63720</c:v>
                </c:pt>
                <c:pt idx="3187">
                  <c:v>63740</c:v>
                </c:pt>
                <c:pt idx="3188">
                  <c:v>63760</c:v>
                </c:pt>
                <c:pt idx="3189">
                  <c:v>63780</c:v>
                </c:pt>
                <c:pt idx="3190">
                  <c:v>63800</c:v>
                </c:pt>
                <c:pt idx="3191">
                  <c:v>63820</c:v>
                </c:pt>
                <c:pt idx="3192">
                  <c:v>63840</c:v>
                </c:pt>
                <c:pt idx="3193">
                  <c:v>63860</c:v>
                </c:pt>
                <c:pt idx="3194">
                  <c:v>63880</c:v>
                </c:pt>
                <c:pt idx="3195">
                  <c:v>63900</c:v>
                </c:pt>
                <c:pt idx="3196">
                  <c:v>63920</c:v>
                </c:pt>
                <c:pt idx="3197">
                  <c:v>63940</c:v>
                </c:pt>
                <c:pt idx="3198">
                  <c:v>63960</c:v>
                </c:pt>
                <c:pt idx="3199">
                  <c:v>63980</c:v>
                </c:pt>
                <c:pt idx="3200">
                  <c:v>64000</c:v>
                </c:pt>
                <c:pt idx="3201">
                  <c:v>64020</c:v>
                </c:pt>
                <c:pt idx="3202">
                  <c:v>64040</c:v>
                </c:pt>
                <c:pt idx="3203">
                  <c:v>64060</c:v>
                </c:pt>
                <c:pt idx="3204">
                  <c:v>64080</c:v>
                </c:pt>
                <c:pt idx="3205">
                  <c:v>64100</c:v>
                </c:pt>
                <c:pt idx="3206">
                  <c:v>64120</c:v>
                </c:pt>
                <c:pt idx="3207">
                  <c:v>64140</c:v>
                </c:pt>
                <c:pt idx="3208">
                  <c:v>64160</c:v>
                </c:pt>
                <c:pt idx="3209">
                  <c:v>64180</c:v>
                </c:pt>
                <c:pt idx="3210">
                  <c:v>64200</c:v>
                </c:pt>
                <c:pt idx="3211">
                  <c:v>64220</c:v>
                </c:pt>
                <c:pt idx="3212">
                  <c:v>64240</c:v>
                </c:pt>
                <c:pt idx="3213">
                  <c:v>64260</c:v>
                </c:pt>
                <c:pt idx="3214">
                  <c:v>64280</c:v>
                </c:pt>
                <c:pt idx="3215">
                  <c:v>64300</c:v>
                </c:pt>
                <c:pt idx="3216">
                  <c:v>64320</c:v>
                </c:pt>
                <c:pt idx="3217">
                  <c:v>64340</c:v>
                </c:pt>
                <c:pt idx="3218">
                  <c:v>64360</c:v>
                </c:pt>
                <c:pt idx="3219">
                  <c:v>64380</c:v>
                </c:pt>
                <c:pt idx="3220">
                  <c:v>64400</c:v>
                </c:pt>
                <c:pt idx="3221">
                  <c:v>64420</c:v>
                </c:pt>
                <c:pt idx="3222">
                  <c:v>64440</c:v>
                </c:pt>
                <c:pt idx="3223">
                  <c:v>64460</c:v>
                </c:pt>
                <c:pt idx="3224">
                  <c:v>64480</c:v>
                </c:pt>
                <c:pt idx="3225">
                  <c:v>64500</c:v>
                </c:pt>
                <c:pt idx="3226">
                  <c:v>64520</c:v>
                </c:pt>
                <c:pt idx="3227">
                  <c:v>64540</c:v>
                </c:pt>
                <c:pt idx="3228">
                  <c:v>64560</c:v>
                </c:pt>
                <c:pt idx="3229">
                  <c:v>64580</c:v>
                </c:pt>
                <c:pt idx="3230">
                  <c:v>64600</c:v>
                </c:pt>
                <c:pt idx="3231">
                  <c:v>64620</c:v>
                </c:pt>
                <c:pt idx="3232">
                  <c:v>64640</c:v>
                </c:pt>
                <c:pt idx="3233">
                  <c:v>64660</c:v>
                </c:pt>
                <c:pt idx="3234">
                  <c:v>64680</c:v>
                </c:pt>
                <c:pt idx="3235">
                  <c:v>64700</c:v>
                </c:pt>
                <c:pt idx="3236">
                  <c:v>64720</c:v>
                </c:pt>
                <c:pt idx="3237">
                  <c:v>64740</c:v>
                </c:pt>
                <c:pt idx="3238">
                  <c:v>64760</c:v>
                </c:pt>
                <c:pt idx="3239">
                  <c:v>64780</c:v>
                </c:pt>
                <c:pt idx="3240">
                  <c:v>64800</c:v>
                </c:pt>
                <c:pt idx="3241">
                  <c:v>64820</c:v>
                </c:pt>
                <c:pt idx="3242">
                  <c:v>64840</c:v>
                </c:pt>
                <c:pt idx="3243">
                  <c:v>64860</c:v>
                </c:pt>
                <c:pt idx="3244">
                  <c:v>64880</c:v>
                </c:pt>
                <c:pt idx="3245">
                  <c:v>64900</c:v>
                </c:pt>
                <c:pt idx="3246">
                  <c:v>64920</c:v>
                </c:pt>
                <c:pt idx="3247">
                  <c:v>64940</c:v>
                </c:pt>
                <c:pt idx="3248">
                  <c:v>64960</c:v>
                </c:pt>
                <c:pt idx="3249">
                  <c:v>64980</c:v>
                </c:pt>
                <c:pt idx="3250">
                  <c:v>65000</c:v>
                </c:pt>
                <c:pt idx="3251">
                  <c:v>65020</c:v>
                </c:pt>
                <c:pt idx="3252">
                  <c:v>65040</c:v>
                </c:pt>
                <c:pt idx="3253">
                  <c:v>65060</c:v>
                </c:pt>
                <c:pt idx="3254">
                  <c:v>65080</c:v>
                </c:pt>
                <c:pt idx="3255">
                  <c:v>65100</c:v>
                </c:pt>
                <c:pt idx="3256">
                  <c:v>65120</c:v>
                </c:pt>
                <c:pt idx="3257">
                  <c:v>65140</c:v>
                </c:pt>
                <c:pt idx="3258">
                  <c:v>65160</c:v>
                </c:pt>
                <c:pt idx="3259">
                  <c:v>65180</c:v>
                </c:pt>
                <c:pt idx="3260">
                  <c:v>65200</c:v>
                </c:pt>
                <c:pt idx="3261">
                  <c:v>65220</c:v>
                </c:pt>
                <c:pt idx="3262">
                  <c:v>65240</c:v>
                </c:pt>
                <c:pt idx="3263">
                  <c:v>65260</c:v>
                </c:pt>
                <c:pt idx="3264">
                  <c:v>65280</c:v>
                </c:pt>
                <c:pt idx="3265">
                  <c:v>65300</c:v>
                </c:pt>
                <c:pt idx="3266">
                  <c:v>65320</c:v>
                </c:pt>
                <c:pt idx="3267">
                  <c:v>65340</c:v>
                </c:pt>
                <c:pt idx="3268">
                  <c:v>65360</c:v>
                </c:pt>
                <c:pt idx="3269">
                  <c:v>65380</c:v>
                </c:pt>
                <c:pt idx="3270">
                  <c:v>65400</c:v>
                </c:pt>
                <c:pt idx="3271">
                  <c:v>65420</c:v>
                </c:pt>
                <c:pt idx="3272">
                  <c:v>65440</c:v>
                </c:pt>
                <c:pt idx="3273">
                  <c:v>65460</c:v>
                </c:pt>
                <c:pt idx="3274">
                  <c:v>65480</c:v>
                </c:pt>
                <c:pt idx="3275">
                  <c:v>65500</c:v>
                </c:pt>
                <c:pt idx="3276">
                  <c:v>65520</c:v>
                </c:pt>
                <c:pt idx="3277">
                  <c:v>65540</c:v>
                </c:pt>
                <c:pt idx="3278">
                  <c:v>65560</c:v>
                </c:pt>
                <c:pt idx="3279">
                  <c:v>65580</c:v>
                </c:pt>
                <c:pt idx="3280">
                  <c:v>65600</c:v>
                </c:pt>
                <c:pt idx="3281">
                  <c:v>65620</c:v>
                </c:pt>
                <c:pt idx="3282">
                  <c:v>65640</c:v>
                </c:pt>
                <c:pt idx="3283">
                  <c:v>65660</c:v>
                </c:pt>
                <c:pt idx="3284">
                  <c:v>65680</c:v>
                </c:pt>
                <c:pt idx="3285">
                  <c:v>65700</c:v>
                </c:pt>
                <c:pt idx="3286">
                  <c:v>65720</c:v>
                </c:pt>
                <c:pt idx="3287">
                  <c:v>65740</c:v>
                </c:pt>
                <c:pt idx="3288">
                  <c:v>65760</c:v>
                </c:pt>
                <c:pt idx="3289">
                  <c:v>65780</c:v>
                </c:pt>
                <c:pt idx="3290">
                  <c:v>65800</c:v>
                </c:pt>
                <c:pt idx="3291">
                  <c:v>65820</c:v>
                </c:pt>
                <c:pt idx="3292">
                  <c:v>65840</c:v>
                </c:pt>
                <c:pt idx="3293">
                  <c:v>65860</c:v>
                </c:pt>
                <c:pt idx="3294">
                  <c:v>65880</c:v>
                </c:pt>
                <c:pt idx="3295">
                  <c:v>65900</c:v>
                </c:pt>
                <c:pt idx="3296">
                  <c:v>65920</c:v>
                </c:pt>
                <c:pt idx="3297">
                  <c:v>65940</c:v>
                </c:pt>
                <c:pt idx="3298">
                  <c:v>65960</c:v>
                </c:pt>
                <c:pt idx="3299">
                  <c:v>65980</c:v>
                </c:pt>
                <c:pt idx="3300">
                  <c:v>66000</c:v>
                </c:pt>
                <c:pt idx="3301">
                  <c:v>66020</c:v>
                </c:pt>
                <c:pt idx="3302">
                  <c:v>66040</c:v>
                </c:pt>
                <c:pt idx="3303">
                  <c:v>66060</c:v>
                </c:pt>
                <c:pt idx="3304">
                  <c:v>66080</c:v>
                </c:pt>
                <c:pt idx="3305">
                  <c:v>66100</c:v>
                </c:pt>
                <c:pt idx="3306">
                  <c:v>66120</c:v>
                </c:pt>
                <c:pt idx="3307">
                  <c:v>66140</c:v>
                </c:pt>
                <c:pt idx="3308">
                  <c:v>66160</c:v>
                </c:pt>
                <c:pt idx="3309">
                  <c:v>66180</c:v>
                </c:pt>
                <c:pt idx="3310">
                  <c:v>66200</c:v>
                </c:pt>
                <c:pt idx="3311">
                  <c:v>66220</c:v>
                </c:pt>
                <c:pt idx="3312">
                  <c:v>66240</c:v>
                </c:pt>
                <c:pt idx="3313">
                  <c:v>66260</c:v>
                </c:pt>
                <c:pt idx="3314">
                  <c:v>66280</c:v>
                </c:pt>
                <c:pt idx="3315">
                  <c:v>66300</c:v>
                </c:pt>
                <c:pt idx="3316">
                  <c:v>66320</c:v>
                </c:pt>
                <c:pt idx="3317">
                  <c:v>66340</c:v>
                </c:pt>
                <c:pt idx="3318">
                  <c:v>66360</c:v>
                </c:pt>
                <c:pt idx="3319">
                  <c:v>66380</c:v>
                </c:pt>
                <c:pt idx="3320">
                  <c:v>66400</c:v>
                </c:pt>
                <c:pt idx="3321">
                  <c:v>66420</c:v>
                </c:pt>
                <c:pt idx="3322">
                  <c:v>66440</c:v>
                </c:pt>
                <c:pt idx="3323">
                  <c:v>66460</c:v>
                </c:pt>
                <c:pt idx="3324">
                  <c:v>66480</c:v>
                </c:pt>
                <c:pt idx="3325">
                  <c:v>66500</c:v>
                </c:pt>
                <c:pt idx="3326">
                  <c:v>66520</c:v>
                </c:pt>
                <c:pt idx="3327">
                  <c:v>66540</c:v>
                </c:pt>
                <c:pt idx="3328">
                  <c:v>66560</c:v>
                </c:pt>
                <c:pt idx="3329">
                  <c:v>66580</c:v>
                </c:pt>
                <c:pt idx="3330">
                  <c:v>66600</c:v>
                </c:pt>
                <c:pt idx="3331">
                  <c:v>66620</c:v>
                </c:pt>
                <c:pt idx="3332">
                  <c:v>66640</c:v>
                </c:pt>
                <c:pt idx="3333">
                  <c:v>66660</c:v>
                </c:pt>
                <c:pt idx="3334">
                  <c:v>66680</c:v>
                </c:pt>
                <c:pt idx="3335">
                  <c:v>66700</c:v>
                </c:pt>
                <c:pt idx="3336">
                  <c:v>66720</c:v>
                </c:pt>
                <c:pt idx="3337">
                  <c:v>66740</c:v>
                </c:pt>
                <c:pt idx="3338">
                  <c:v>66760</c:v>
                </c:pt>
                <c:pt idx="3339">
                  <c:v>66780</c:v>
                </c:pt>
                <c:pt idx="3340">
                  <c:v>66800</c:v>
                </c:pt>
                <c:pt idx="3341">
                  <c:v>66820</c:v>
                </c:pt>
                <c:pt idx="3342">
                  <c:v>66840</c:v>
                </c:pt>
                <c:pt idx="3343">
                  <c:v>66860</c:v>
                </c:pt>
                <c:pt idx="3344">
                  <c:v>66880</c:v>
                </c:pt>
                <c:pt idx="3345">
                  <c:v>66900</c:v>
                </c:pt>
                <c:pt idx="3346">
                  <c:v>66920</c:v>
                </c:pt>
                <c:pt idx="3347">
                  <c:v>66940</c:v>
                </c:pt>
                <c:pt idx="3348">
                  <c:v>66960</c:v>
                </c:pt>
                <c:pt idx="3349">
                  <c:v>66980</c:v>
                </c:pt>
                <c:pt idx="3350">
                  <c:v>67000</c:v>
                </c:pt>
                <c:pt idx="3351">
                  <c:v>67020</c:v>
                </c:pt>
                <c:pt idx="3352">
                  <c:v>67040</c:v>
                </c:pt>
                <c:pt idx="3353">
                  <c:v>67060</c:v>
                </c:pt>
                <c:pt idx="3354">
                  <c:v>67080</c:v>
                </c:pt>
                <c:pt idx="3355">
                  <c:v>67100</c:v>
                </c:pt>
                <c:pt idx="3356">
                  <c:v>67120</c:v>
                </c:pt>
                <c:pt idx="3357">
                  <c:v>67140</c:v>
                </c:pt>
                <c:pt idx="3358">
                  <c:v>67160</c:v>
                </c:pt>
                <c:pt idx="3359">
                  <c:v>67180</c:v>
                </c:pt>
                <c:pt idx="3360">
                  <c:v>67200</c:v>
                </c:pt>
                <c:pt idx="3361">
                  <c:v>67220</c:v>
                </c:pt>
                <c:pt idx="3362">
                  <c:v>67240</c:v>
                </c:pt>
                <c:pt idx="3363">
                  <c:v>67260</c:v>
                </c:pt>
                <c:pt idx="3364">
                  <c:v>67280</c:v>
                </c:pt>
                <c:pt idx="3365">
                  <c:v>67300</c:v>
                </c:pt>
                <c:pt idx="3366">
                  <c:v>67320</c:v>
                </c:pt>
                <c:pt idx="3367">
                  <c:v>67340</c:v>
                </c:pt>
                <c:pt idx="3368">
                  <c:v>67360</c:v>
                </c:pt>
                <c:pt idx="3369">
                  <c:v>67380</c:v>
                </c:pt>
                <c:pt idx="3370">
                  <c:v>67400</c:v>
                </c:pt>
                <c:pt idx="3371">
                  <c:v>67420</c:v>
                </c:pt>
                <c:pt idx="3372">
                  <c:v>67440</c:v>
                </c:pt>
                <c:pt idx="3373">
                  <c:v>67460</c:v>
                </c:pt>
                <c:pt idx="3374">
                  <c:v>67480</c:v>
                </c:pt>
                <c:pt idx="3375">
                  <c:v>67500</c:v>
                </c:pt>
                <c:pt idx="3376">
                  <c:v>67520</c:v>
                </c:pt>
                <c:pt idx="3377">
                  <c:v>67540</c:v>
                </c:pt>
                <c:pt idx="3378">
                  <c:v>67560</c:v>
                </c:pt>
                <c:pt idx="3379">
                  <c:v>67580</c:v>
                </c:pt>
                <c:pt idx="3380">
                  <c:v>67600</c:v>
                </c:pt>
                <c:pt idx="3381">
                  <c:v>67620</c:v>
                </c:pt>
                <c:pt idx="3382">
                  <c:v>67640</c:v>
                </c:pt>
                <c:pt idx="3383">
                  <c:v>67660</c:v>
                </c:pt>
                <c:pt idx="3384">
                  <c:v>67680</c:v>
                </c:pt>
                <c:pt idx="3385">
                  <c:v>67700</c:v>
                </c:pt>
                <c:pt idx="3386">
                  <c:v>67720</c:v>
                </c:pt>
                <c:pt idx="3387">
                  <c:v>67740</c:v>
                </c:pt>
                <c:pt idx="3388">
                  <c:v>67760</c:v>
                </c:pt>
                <c:pt idx="3389">
                  <c:v>67780</c:v>
                </c:pt>
                <c:pt idx="3390">
                  <c:v>67800</c:v>
                </c:pt>
                <c:pt idx="3391">
                  <c:v>67820</c:v>
                </c:pt>
                <c:pt idx="3392">
                  <c:v>67840</c:v>
                </c:pt>
                <c:pt idx="3393">
                  <c:v>67860</c:v>
                </c:pt>
                <c:pt idx="3394">
                  <c:v>67880</c:v>
                </c:pt>
                <c:pt idx="3395">
                  <c:v>67900</c:v>
                </c:pt>
                <c:pt idx="3396">
                  <c:v>67920</c:v>
                </c:pt>
                <c:pt idx="3397">
                  <c:v>67940</c:v>
                </c:pt>
                <c:pt idx="3398">
                  <c:v>67960</c:v>
                </c:pt>
                <c:pt idx="3399">
                  <c:v>67980</c:v>
                </c:pt>
                <c:pt idx="3400">
                  <c:v>68000</c:v>
                </c:pt>
                <c:pt idx="3401">
                  <c:v>68020</c:v>
                </c:pt>
                <c:pt idx="3402">
                  <c:v>68040</c:v>
                </c:pt>
                <c:pt idx="3403">
                  <c:v>68060</c:v>
                </c:pt>
                <c:pt idx="3404">
                  <c:v>68080</c:v>
                </c:pt>
                <c:pt idx="3405">
                  <c:v>68100</c:v>
                </c:pt>
                <c:pt idx="3406">
                  <c:v>68120</c:v>
                </c:pt>
                <c:pt idx="3407">
                  <c:v>68140</c:v>
                </c:pt>
                <c:pt idx="3408">
                  <c:v>68160</c:v>
                </c:pt>
                <c:pt idx="3409">
                  <c:v>68180</c:v>
                </c:pt>
                <c:pt idx="3410">
                  <c:v>68200</c:v>
                </c:pt>
                <c:pt idx="3411">
                  <c:v>68220</c:v>
                </c:pt>
                <c:pt idx="3412">
                  <c:v>68240</c:v>
                </c:pt>
                <c:pt idx="3413">
                  <c:v>68260</c:v>
                </c:pt>
                <c:pt idx="3414">
                  <c:v>68280</c:v>
                </c:pt>
                <c:pt idx="3415">
                  <c:v>68300</c:v>
                </c:pt>
                <c:pt idx="3416">
                  <c:v>68320</c:v>
                </c:pt>
                <c:pt idx="3417">
                  <c:v>68340</c:v>
                </c:pt>
                <c:pt idx="3418">
                  <c:v>68360</c:v>
                </c:pt>
                <c:pt idx="3419">
                  <c:v>68380</c:v>
                </c:pt>
                <c:pt idx="3420">
                  <c:v>68400</c:v>
                </c:pt>
                <c:pt idx="3421">
                  <c:v>68420</c:v>
                </c:pt>
                <c:pt idx="3422">
                  <c:v>68440</c:v>
                </c:pt>
                <c:pt idx="3423">
                  <c:v>68460</c:v>
                </c:pt>
                <c:pt idx="3424">
                  <c:v>68480</c:v>
                </c:pt>
                <c:pt idx="3425">
                  <c:v>68500</c:v>
                </c:pt>
                <c:pt idx="3426">
                  <c:v>68520</c:v>
                </c:pt>
                <c:pt idx="3427">
                  <c:v>68540</c:v>
                </c:pt>
                <c:pt idx="3428">
                  <c:v>68560</c:v>
                </c:pt>
                <c:pt idx="3429">
                  <c:v>68580</c:v>
                </c:pt>
                <c:pt idx="3430">
                  <c:v>68600</c:v>
                </c:pt>
                <c:pt idx="3431">
                  <c:v>68620</c:v>
                </c:pt>
                <c:pt idx="3432">
                  <c:v>68640</c:v>
                </c:pt>
                <c:pt idx="3433">
                  <c:v>68660</c:v>
                </c:pt>
                <c:pt idx="3434">
                  <c:v>68680</c:v>
                </c:pt>
                <c:pt idx="3435">
                  <c:v>68700</c:v>
                </c:pt>
                <c:pt idx="3436">
                  <c:v>68720</c:v>
                </c:pt>
                <c:pt idx="3437">
                  <c:v>68740</c:v>
                </c:pt>
                <c:pt idx="3438">
                  <c:v>68760</c:v>
                </c:pt>
                <c:pt idx="3439">
                  <c:v>68780</c:v>
                </c:pt>
                <c:pt idx="3440">
                  <c:v>68800</c:v>
                </c:pt>
                <c:pt idx="3441">
                  <c:v>68820</c:v>
                </c:pt>
                <c:pt idx="3442">
                  <c:v>68840</c:v>
                </c:pt>
                <c:pt idx="3443">
                  <c:v>68860</c:v>
                </c:pt>
                <c:pt idx="3444">
                  <c:v>68880</c:v>
                </c:pt>
                <c:pt idx="3445">
                  <c:v>68900</c:v>
                </c:pt>
                <c:pt idx="3446">
                  <c:v>68920</c:v>
                </c:pt>
                <c:pt idx="3447">
                  <c:v>68940</c:v>
                </c:pt>
                <c:pt idx="3448">
                  <c:v>68960</c:v>
                </c:pt>
                <c:pt idx="3449">
                  <c:v>68980</c:v>
                </c:pt>
                <c:pt idx="3450">
                  <c:v>69000</c:v>
                </c:pt>
                <c:pt idx="3451">
                  <c:v>69020</c:v>
                </c:pt>
                <c:pt idx="3452">
                  <c:v>69040</c:v>
                </c:pt>
                <c:pt idx="3453">
                  <c:v>69060</c:v>
                </c:pt>
                <c:pt idx="3454">
                  <c:v>69080</c:v>
                </c:pt>
                <c:pt idx="3455">
                  <c:v>69100</c:v>
                </c:pt>
                <c:pt idx="3456">
                  <c:v>69120</c:v>
                </c:pt>
                <c:pt idx="3457">
                  <c:v>69140</c:v>
                </c:pt>
                <c:pt idx="3458">
                  <c:v>69160</c:v>
                </c:pt>
                <c:pt idx="3459">
                  <c:v>69180</c:v>
                </c:pt>
                <c:pt idx="3460">
                  <c:v>69200</c:v>
                </c:pt>
                <c:pt idx="3461">
                  <c:v>69220</c:v>
                </c:pt>
                <c:pt idx="3462">
                  <c:v>69240</c:v>
                </c:pt>
                <c:pt idx="3463">
                  <c:v>69260</c:v>
                </c:pt>
                <c:pt idx="3464">
                  <c:v>69280</c:v>
                </c:pt>
                <c:pt idx="3465">
                  <c:v>69300</c:v>
                </c:pt>
                <c:pt idx="3466">
                  <c:v>69320</c:v>
                </c:pt>
                <c:pt idx="3467">
                  <c:v>69340</c:v>
                </c:pt>
                <c:pt idx="3468">
                  <c:v>69360</c:v>
                </c:pt>
                <c:pt idx="3469">
                  <c:v>69380</c:v>
                </c:pt>
                <c:pt idx="3470">
                  <c:v>69400</c:v>
                </c:pt>
                <c:pt idx="3471">
                  <c:v>69420</c:v>
                </c:pt>
                <c:pt idx="3472">
                  <c:v>69440</c:v>
                </c:pt>
                <c:pt idx="3473">
                  <c:v>69460</c:v>
                </c:pt>
                <c:pt idx="3474">
                  <c:v>69480</c:v>
                </c:pt>
                <c:pt idx="3475">
                  <c:v>69500</c:v>
                </c:pt>
                <c:pt idx="3476">
                  <c:v>69520</c:v>
                </c:pt>
                <c:pt idx="3477">
                  <c:v>69540</c:v>
                </c:pt>
                <c:pt idx="3478">
                  <c:v>69560</c:v>
                </c:pt>
                <c:pt idx="3479">
                  <c:v>69580</c:v>
                </c:pt>
                <c:pt idx="3480">
                  <c:v>69600</c:v>
                </c:pt>
                <c:pt idx="3481">
                  <c:v>69620</c:v>
                </c:pt>
                <c:pt idx="3482">
                  <c:v>69640</c:v>
                </c:pt>
                <c:pt idx="3483">
                  <c:v>69660</c:v>
                </c:pt>
                <c:pt idx="3484">
                  <c:v>69680</c:v>
                </c:pt>
                <c:pt idx="3485">
                  <c:v>69700</c:v>
                </c:pt>
                <c:pt idx="3486">
                  <c:v>69720</c:v>
                </c:pt>
                <c:pt idx="3487">
                  <c:v>69740</c:v>
                </c:pt>
                <c:pt idx="3488">
                  <c:v>69760</c:v>
                </c:pt>
                <c:pt idx="3489">
                  <c:v>69780</c:v>
                </c:pt>
                <c:pt idx="3490">
                  <c:v>69800</c:v>
                </c:pt>
                <c:pt idx="3491">
                  <c:v>69820</c:v>
                </c:pt>
                <c:pt idx="3492">
                  <c:v>69840</c:v>
                </c:pt>
                <c:pt idx="3493">
                  <c:v>69860</c:v>
                </c:pt>
                <c:pt idx="3494">
                  <c:v>69880</c:v>
                </c:pt>
                <c:pt idx="3495">
                  <c:v>69900</c:v>
                </c:pt>
                <c:pt idx="3496">
                  <c:v>69920</c:v>
                </c:pt>
                <c:pt idx="3497">
                  <c:v>69940</c:v>
                </c:pt>
                <c:pt idx="3498">
                  <c:v>69960</c:v>
                </c:pt>
                <c:pt idx="3499">
                  <c:v>69980</c:v>
                </c:pt>
                <c:pt idx="3500">
                  <c:v>70000</c:v>
                </c:pt>
                <c:pt idx="3501">
                  <c:v>70020</c:v>
                </c:pt>
                <c:pt idx="3502">
                  <c:v>70040</c:v>
                </c:pt>
                <c:pt idx="3503">
                  <c:v>70060</c:v>
                </c:pt>
                <c:pt idx="3504">
                  <c:v>70080</c:v>
                </c:pt>
                <c:pt idx="3505">
                  <c:v>70100</c:v>
                </c:pt>
                <c:pt idx="3506">
                  <c:v>70120</c:v>
                </c:pt>
                <c:pt idx="3507">
                  <c:v>70140</c:v>
                </c:pt>
                <c:pt idx="3508">
                  <c:v>70160</c:v>
                </c:pt>
                <c:pt idx="3509">
                  <c:v>70180</c:v>
                </c:pt>
                <c:pt idx="3510">
                  <c:v>70200</c:v>
                </c:pt>
                <c:pt idx="3511">
                  <c:v>70220</c:v>
                </c:pt>
                <c:pt idx="3512">
                  <c:v>70240</c:v>
                </c:pt>
                <c:pt idx="3513">
                  <c:v>70260</c:v>
                </c:pt>
                <c:pt idx="3514">
                  <c:v>70280</c:v>
                </c:pt>
                <c:pt idx="3515">
                  <c:v>70300</c:v>
                </c:pt>
                <c:pt idx="3516">
                  <c:v>70320</c:v>
                </c:pt>
                <c:pt idx="3517">
                  <c:v>70340</c:v>
                </c:pt>
                <c:pt idx="3518">
                  <c:v>70360</c:v>
                </c:pt>
                <c:pt idx="3519">
                  <c:v>70380</c:v>
                </c:pt>
                <c:pt idx="3520">
                  <c:v>70400</c:v>
                </c:pt>
                <c:pt idx="3521">
                  <c:v>70420</c:v>
                </c:pt>
                <c:pt idx="3522">
                  <c:v>70440</c:v>
                </c:pt>
                <c:pt idx="3523">
                  <c:v>70460</c:v>
                </c:pt>
                <c:pt idx="3524">
                  <c:v>70480</c:v>
                </c:pt>
                <c:pt idx="3525">
                  <c:v>70500</c:v>
                </c:pt>
                <c:pt idx="3526">
                  <c:v>70520</c:v>
                </c:pt>
                <c:pt idx="3527">
                  <c:v>70540</c:v>
                </c:pt>
                <c:pt idx="3528">
                  <c:v>70560</c:v>
                </c:pt>
                <c:pt idx="3529">
                  <c:v>70580</c:v>
                </c:pt>
                <c:pt idx="3530">
                  <c:v>70600</c:v>
                </c:pt>
                <c:pt idx="3531">
                  <c:v>70620</c:v>
                </c:pt>
                <c:pt idx="3532">
                  <c:v>70640</c:v>
                </c:pt>
                <c:pt idx="3533">
                  <c:v>70660</c:v>
                </c:pt>
                <c:pt idx="3534">
                  <c:v>70680</c:v>
                </c:pt>
                <c:pt idx="3535">
                  <c:v>70700</c:v>
                </c:pt>
                <c:pt idx="3536">
                  <c:v>70720</c:v>
                </c:pt>
                <c:pt idx="3537">
                  <c:v>70740</c:v>
                </c:pt>
                <c:pt idx="3538">
                  <c:v>70760</c:v>
                </c:pt>
                <c:pt idx="3539">
                  <c:v>70780</c:v>
                </c:pt>
                <c:pt idx="3540">
                  <c:v>70800</c:v>
                </c:pt>
                <c:pt idx="3541">
                  <c:v>70820</c:v>
                </c:pt>
                <c:pt idx="3542">
                  <c:v>70840</c:v>
                </c:pt>
                <c:pt idx="3543">
                  <c:v>70860</c:v>
                </c:pt>
                <c:pt idx="3544">
                  <c:v>70880</c:v>
                </c:pt>
                <c:pt idx="3545">
                  <c:v>70900</c:v>
                </c:pt>
                <c:pt idx="3546">
                  <c:v>70920</c:v>
                </c:pt>
                <c:pt idx="3547">
                  <c:v>70940</c:v>
                </c:pt>
                <c:pt idx="3548">
                  <c:v>70960</c:v>
                </c:pt>
                <c:pt idx="3549">
                  <c:v>70980</c:v>
                </c:pt>
                <c:pt idx="3550">
                  <c:v>71000</c:v>
                </c:pt>
                <c:pt idx="3551">
                  <c:v>71020</c:v>
                </c:pt>
                <c:pt idx="3552">
                  <c:v>71040</c:v>
                </c:pt>
                <c:pt idx="3553">
                  <c:v>71060</c:v>
                </c:pt>
                <c:pt idx="3554">
                  <c:v>71080</c:v>
                </c:pt>
                <c:pt idx="3555">
                  <c:v>71100</c:v>
                </c:pt>
                <c:pt idx="3556">
                  <c:v>71120</c:v>
                </c:pt>
                <c:pt idx="3557">
                  <c:v>71140</c:v>
                </c:pt>
                <c:pt idx="3558">
                  <c:v>71160</c:v>
                </c:pt>
                <c:pt idx="3559">
                  <c:v>71180</c:v>
                </c:pt>
                <c:pt idx="3560">
                  <c:v>71200</c:v>
                </c:pt>
                <c:pt idx="3561">
                  <c:v>71220</c:v>
                </c:pt>
                <c:pt idx="3562">
                  <c:v>71240</c:v>
                </c:pt>
                <c:pt idx="3563">
                  <c:v>71260</c:v>
                </c:pt>
                <c:pt idx="3564">
                  <c:v>71280</c:v>
                </c:pt>
                <c:pt idx="3565">
                  <c:v>71300</c:v>
                </c:pt>
                <c:pt idx="3566">
                  <c:v>71320</c:v>
                </c:pt>
                <c:pt idx="3567">
                  <c:v>71340</c:v>
                </c:pt>
                <c:pt idx="3568">
                  <c:v>71360</c:v>
                </c:pt>
                <c:pt idx="3569">
                  <c:v>71380</c:v>
                </c:pt>
                <c:pt idx="3570">
                  <c:v>71400</c:v>
                </c:pt>
                <c:pt idx="3571">
                  <c:v>71420</c:v>
                </c:pt>
                <c:pt idx="3572">
                  <c:v>71440</c:v>
                </c:pt>
                <c:pt idx="3573">
                  <c:v>71460</c:v>
                </c:pt>
                <c:pt idx="3574">
                  <c:v>71480</c:v>
                </c:pt>
                <c:pt idx="3575">
                  <c:v>71500</c:v>
                </c:pt>
                <c:pt idx="3576">
                  <c:v>71520</c:v>
                </c:pt>
                <c:pt idx="3577">
                  <c:v>71540</c:v>
                </c:pt>
                <c:pt idx="3578">
                  <c:v>71560</c:v>
                </c:pt>
                <c:pt idx="3579">
                  <c:v>71580</c:v>
                </c:pt>
                <c:pt idx="3580">
                  <c:v>71600</c:v>
                </c:pt>
                <c:pt idx="3581">
                  <c:v>71620</c:v>
                </c:pt>
                <c:pt idx="3582">
                  <c:v>71640</c:v>
                </c:pt>
                <c:pt idx="3583">
                  <c:v>71660</c:v>
                </c:pt>
                <c:pt idx="3584">
                  <c:v>71680</c:v>
                </c:pt>
                <c:pt idx="3585">
                  <c:v>71700</c:v>
                </c:pt>
                <c:pt idx="3586">
                  <c:v>71720</c:v>
                </c:pt>
                <c:pt idx="3587">
                  <c:v>71740</c:v>
                </c:pt>
                <c:pt idx="3588">
                  <c:v>71760</c:v>
                </c:pt>
                <c:pt idx="3589">
                  <c:v>71780</c:v>
                </c:pt>
                <c:pt idx="3590">
                  <c:v>71800</c:v>
                </c:pt>
                <c:pt idx="3591">
                  <c:v>71820</c:v>
                </c:pt>
                <c:pt idx="3592">
                  <c:v>71840</c:v>
                </c:pt>
                <c:pt idx="3593">
                  <c:v>71860</c:v>
                </c:pt>
                <c:pt idx="3594">
                  <c:v>71880</c:v>
                </c:pt>
                <c:pt idx="3595">
                  <c:v>71900</c:v>
                </c:pt>
                <c:pt idx="3596">
                  <c:v>71920</c:v>
                </c:pt>
                <c:pt idx="3597">
                  <c:v>71940</c:v>
                </c:pt>
                <c:pt idx="3598">
                  <c:v>71960</c:v>
                </c:pt>
                <c:pt idx="3599">
                  <c:v>71980</c:v>
                </c:pt>
                <c:pt idx="3600">
                  <c:v>72000</c:v>
                </c:pt>
                <c:pt idx="3601">
                  <c:v>72020</c:v>
                </c:pt>
                <c:pt idx="3602">
                  <c:v>72040</c:v>
                </c:pt>
                <c:pt idx="3603">
                  <c:v>72060</c:v>
                </c:pt>
                <c:pt idx="3604">
                  <c:v>72080</c:v>
                </c:pt>
                <c:pt idx="3605">
                  <c:v>72100</c:v>
                </c:pt>
                <c:pt idx="3606">
                  <c:v>72120</c:v>
                </c:pt>
                <c:pt idx="3607">
                  <c:v>72140</c:v>
                </c:pt>
                <c:pt idx="3608">
                  <c:v>72160</c:v>
                </c:pt>
                <c:pt idx="3609">
                  <c:v>72180</c:v>
                </c:pt>
                <c:pt idx="3610">
                  <c:v>72200</c:v>
                </c:pt>
                <c:pt idx="3611">
                  <c:v>72220</c:v>
                </c:pt>
                <c:pt idx="3612">
                  <c:v>72240</c:v>
                </c:pt>
                <c:pt idx="3613">
                  <c:v>72260</c:v>
                </c:pt>
                <c:pt idx="3614">
                  <c:v>72280</c:v>
                </c:pt>
                <c:pt idx="3615">
                  <c:v>72300</c:v>
                </c:pt>
                <c:pt idx="3616">
                  <c:v>72320</c:v>
                </c:pt>
                <c:pt idx="3617">
                  <c:v>72340</c:v>
                </c:pt>
                <c:pt idx="3618">
                  <c:v>72360</c:v>
                </c:pt>
                <c:pt idx="3619">
                  <c:v>72380</c:v>
                </c:pt>
                <c:pt idx="3620">
                  <c:v>72400</c:v>
                </c:pt>
                <c:pt idx="3621">
                  <c:v>72420</c:v>
                </c:pt>
                <c:pt idx="3622">
                  <c:v>72440</c:v>
                </c:pt>
                <c:pt idx="3623">
                  <c:v>72460</c:v>
                </c:pt>
                <c:pt idx="3624">
                  <c:v>72480</c:v>
                </c:pt>
                <c:pt idx="3625">
                  <c:v>72500</c:v>
                </c:pt>
                <c:pt idx="3626">
                  <c:v>72520</c:v>
                </c:pt>
                <c:pt idx="3627">
                  <c:v>72540</c:v>
                </c:pt>
                <c:pt idx="3628">
                  <c:v>72560</c:v>
                </c:pt>
                <c:pt idx="3629">
                  <c:v>72580</c:v>
                </c:pt>
                <c:pt idx="3630">
                  <c:v>72600</c:v>
                </c:pt>
                <c:pt idx="3631">
                  <c:v>72620</c:v>
                </c:pt>
                <c:pt idx="3632">
                  <c:v>72640</c:v>
                </c:pt>
                <c:pt idx="3633">
                  <c:v>72660</c:v>
                </c:pt>
                <c:pt idx="3634">
                  <c:v>72680</c:v>
                </c:pt>
                <c:pt idx="3635">
                  <c:v>72700</c:v>
                </c:pt>
                <c:pt idx="3636">
                  <c:v>72720</c:v>
                </c:pt>
                <c:pt idx="3637">
                  <c:v>72740</c:v>
                </c:pt>
                <c:pt idx="3638">
                  <c:v>72760</c:v>
                </c:pt>
                <c:pt idx="3639">
                  <c:v>72780</c:v>
                </c:pt>
                <c:pt idx="3640">
                  <c:v>72800</c:v>
                </c:pt>
                <c:pt idx="3641">
                  <c:v>72820</c:v>
                </c:pt>
                <c:pt idx="3642">
                  <c:v>72840</c:v>
                </c:pt>
                <c:pt idx="3643">
                  <c:v>72860</c:v>
                </c:pt>
                <c:pt idx="3644">
                  <c:v>72880</c:v>
                </c:pt>
                <c:pt idx="3645">
                  <c:v>72900</c:v>
                </c:pt>
                <c:pt idx="3646">
                  <c:v>72920</c:v>
                </c:pt>
                <c:pt idx="3647">
                  <c:v>72940</c:v>
                </c:pt>
                <c:pt idx="3648">
                  <c:v>72960</c:v>
                </c:pt>
                <c:pt idx="3649">
                  <c:v>72980</c:v>
                </c:pt>
                <c:pt idx="3650">
                  <c:v>73000</c:v>
                </c:pt>
                <c:pt idx="3651">
                  <c:v>73020</c:v>
                </c:pt>
                <c:pt idx="3652">
                  <c:v>73040</c:v>
                </c:pt>
                <c:pt idx="3653">
                  <c:v>73060</c:v>
                </c:pt>
                <c:pt idx="3654">
                  <c:v>73080</c:v>
                </c:pt>
                <c:pt idx="3655">
                  <c:v>73100</c:v>
                </c:pt>
                <c:pt idx="3656">
                  <c:v>73120</c:v>
                </c:pt>
                <c:pt idx="3657">
                  <c:v>73140</c:v>
                </c:pt>
                <c:pt idx="3658">
                  <c:v>73160</c:v>
                </c:pt>
                <c:pt idx="3659">
                  <c:v>73180</c:v>
                </c:pt>
                <c:pt idx="3660">
                  <c:v>73200</c:v>
                </c:pt>
                <c:pt idx="3661">
                  <c:v>73220</c:v>
                </c:pt>
                <c:pt idx="3662">
                  <c:v>73240</c:v>
                </c:pt>
                <c:pt idx="3663">
                  <c:v>73260</c:v>
                </c:pt>
                <c:pt idx="3664">
                  <c:v>73280</c:v>
                </c:pt>
                <c:pt idx="3665">
                  <c:v>73300</c:v>
                </c:pt>
                <c:pt idx="3666">
                  <c:v>73320</c:v>
                </c:pt>
                <c:pt idx="3667">
                  <c:v>73340</c:v>
                </c:pt>
                <c:pt idx="3668">
                  <c:v>73360</c:v>
                </c:pt>
                <c:pt idx="3669">
                  <c:v>73380</c:v>
                </c:pt>
                <c:pt idx="3670">
                  <c:v>73400</c:v>
                </c:pt>
                <c:pt idx="3671">
                  <c:v>73420</c:v>
                </c:pt>
                <c:pt idx="3672">
                  <c:v>73440</c:v>
                </c:pt>
                <c:pt idx="3673">
                  <c:v>73460</c:v>
                </c:pt>
                <c:pt idx="3674">
                  <c:v>73480</c:v>
                </c:pt>
                <c:pt idx="3675">
                  <c:v>73500</c:v>
                </c:pt>
                <c:pt idx="3676">
                  <c:v>73520</c:v>
                </c:pt>
                <c:pt idx="3677">
                  <c:v>73540</c:v>
                </c:pt>
                <c:pt idx="3678">
                  <c:v>73560</c:v>
                </c:pt>
                <c:pt idx="3679">
                  <c:v>73580</c:v>
                </c:pt>
                <c:pt idx="3680">
                  <c:v>73600</c:v>
                </c:pt>
                <c:pt idx="3681">
                  <c:v>73620</c:v>
                </c:pt>
                <c:pt idx="3682">
                  <c:v>73640</c:v>
                </c:pt>
                <c:pt idx="3683">
                  <c:v>73660</c:v>
                </c:pt>
                <c:pt idx="3684">
                  <c:v>73680</c:v>
                </c:pt>
                <c:pt idx="3685">
                  <c:v>73700</c:v>
                </c:pt>
                <c:pt idx="3686">
                  <c:v>73720</c:v>
                </c:pt>
                <c:pt idx="3687">
                  <c:v>73740</c:v>
                </c:pt>
                <c:pt idx="3688">
                  <c:v>73760</c:v>
                </c:pt>
                <c:pt idx="3689">
                  <c:v>73780</c:v>
                </c:pt>
                <c:pt idx="3690">
                  <c:v>73800</c:v>
                </c:pt>
                <c:pt idx="3691">
                  <c:v>73820</c:v>
                </c:pt>
                <c:pt idx="3692">
                  <c:v>73840</c:v>
                </c:pt>
                <c:pt idx="3693">
                  <c:v>73860</c:v>
                </c:pt>
                <c:pt idx="3694">
                  <c:v>73880</c:v>
                </c:pt>
                <c:pt idx="3695">
                  <c:v>73900</c:v>
                </c:pt>
                <c:pt idx="3696">
                  <c:v>73920</c:v>
                </c:pt>
                <c:pt idx="3697">
                  <c:v>73940</c:v>
                </c:pt>
                <c:pt idx="3698">
                  <c:v>73960</c:v>
                </c:pt>
                <c:pt idx="3699">
                  <c:v>73980</c:v>
                </c:pt>
                <c:pt idx="3700">
                  <c:v>74000</c:v>
                </c:pt>
                <c:pt idx="3701">
                  <c:v>74020</c:v>
                </c:pt>
                <c:pt idx="3702">
                  <c:v>74040</c:v>
                </c:pt>
                <c:pt idx="3703">
                  <c:v>74060</c:v>
                </c:pt>
                <c:pt idx="3704">
                  <c:v>74080</c:v>
                </c:pt>
                <c:pt idx="3705">
                  <c:v>74100</c:v>
                </c:pt>
                <c:pt idx="3706">
                  <c:v>74120</c:v>
                </c:pt>
                <c:pt idx="3707">
                  <c:v>74140</c:v>
                </c:pt>
                <c:pt idx="3708">
                  <c:v>74160</c:v>
                </c:pt>
                <c:pt idx="3709">
                  <c:v>74180</c:v>
                </c:pt>
                <c:pt idx="3710">
                  <c:v>74200</c:v>
                </c:pt>
                <c:pt idx="3711">
                  <c:v>74220</c:v>
                </c:pt>
                <c:pt idx="3712">
                  <c:v>74240</c:v>
                </c:pt>
                <c:pt idx="3713">
                  <c:v>74260</c:v>
                </c:pt>
                <c:pt idx="3714">
                  <c:v>74280</c:v>
                </c:pt>
                <c:pt idx="3715">
                  <c:v>74300</c:v>
                </c:pt>
                <c:pt idx="3716">
                  <c:v>74320</c:v>
                </c:pt>
                <c:pt idx="3717">
                  <c:v>74340</c:v>
                </c:pt>
                <c:pt idx="3718">
                  <c:v>74360</c:v>
                </c:pt>
                <c:pt idx="3719">
                  <c:v>74380</c:v>
                </c:pt>
                <c:pt idx="3720">
                  <c:v>74400</c:v>
                </c:pt>
                <c:pt idx="3721">
                  <c:v>74420</c:v>
                </c:pt>
                <c:pt idx="3722">
                  <c:v>74440</c:v>
                </c:pt>
                <c:pt idx="3723">
                  <c:v>74460</c:v>
                </c:pt>
                <c:pt idx="3724">
                  <c:v>74480</c:v>
                </c:pt>
                <c:pt idx="3725">
                  <c:v>74500</c:v>
                </c:pt>
                <c:pt idx="3726">
                  <c:v>74520</c:v>
                </c:pt>
                <c:pt idx="3727">
                  <c:v>74540</c:v>
                </c:pt>
                <c:pt idx="3728">
                  <c:v>74560</c:v>
                </c:pt>
                <c:pt idx="3729">
                  <c:v>74580</c:v>
                </c:pt>
                <c:pt idx="3730">
                  <c:v>74600</c:v>
                </c:pt>
                <c:pt idx="3731">
                  <c:v>74620</c:v>
                </c:pt>
                <c:pt idx="3732">
                  <c:v>74640</c:v>
                </c:pt>
                <c:pt idx="3733">
                  <c:v>74660</c:v>
                </c:pt>
                <c:pt idx="3734">
                  <c:v>74680</c:v>
                </c:pt>
                <c:pt idx="3735">
                  <c:v>74700</c:v>
                </c:pt>
                <c:pt idx="3736">
                  <c:v>74720</c:v>
                </c:pt>
                <c:pt idx="3737">
                  <c:v>74740</c:v>
                </c:pt>
                <c:pt idx="3738">
                  <c:v>74760</c:v>
                </c:pt>
                <c:pt idx="3739">
                  <c:v>74780</c:v>
                </c:pt>
                <c:pt idx="3740">
                  <c:v>74800</c:v>
                </c:pt>
                <c:pt idx="3741">
                  <c:v>74820</c:v>
                </c:pt>
                <c:pt idx="3742">
                  <c:v>74840</c:v>
                </c:pt>
                <c:pt idx="3743">
                  <c:v>74860</c:v>
                </c:pt>
                <c:pt idx="3744">
                  <c:v>74880</c:v>
                </c:pt>
                <c:pt idx="3745">
                  <c:v>74900</c:v>
                </c:pt>
                <c:pt idx="3746">
                  <c:v>74920</c:v>
                </c:pt>
                <c:pt idx="3747">
                  <c:v>74940</c:v>
                </c:pt>
                <c:pt idx="3748">
                  <c:v>74960</c:v>
                </c:pt>
                <c:pt idx="3749">
                  <c:v>74980</c:v>
                </c:pt>
                <c:pt idx="3750">
                  <c:v>75000</c:v>
                </c:pt>
                <c:pt idx="3751">
                  <c:v>75020</c:v>
                </c:pt>
                <c:pt idx="3752">
                  <c:v>75040</c:v>
                </c:pt>
                <c:pt idx="3753">
                  <c:v>75060</c:v>
                </c:pt>
                <c:pt idx="3754">
                  <c:v>75080</c:v>
                </c:pt>
                <c:pt idx="3755">
                  <c:v>75100</c:v>
                </c:pt>
                <c:pt idx="3756">
                  <c:v>75120</c:v>
                </c:pt>
                <c:pt idx="3757">
                  <c:v>75140</c:v>
                </c:pt>
                <c:pt idx="3758">
                  <c:v>75160</c:v>
                </c:pt>
                <c:pt idx="3759">
                  <c:v>75180</c:v>
                </c:pt>
                <c:pt idx="3760">
                  <c:v>75200</c:v>
                </c:pt>
                <c:pt idx="3761">
                  <c:v>75220</c:v>
                </c:pt>
                <c:pt idx="3762">
                  <c:v>75240</c:v>
                </c:pt>
                <c:pt idx="3763">
                  <c:v>75260</c:v>
                </c:pt>
                <c:pt idx="3764">
                  <c:v>75280</c:v>
                </c:pt>
                <c:pt idx="3765">
                  <c:v>75300</c:v>
                </c:pt>
                <c:pt idx="3766">
                  <c:v>75320</c:v>
                </c:pt>
                <c:pt idx="3767">
                  <c:v>75340</c:v>
                </c:pt>
                <c:pt idx="3768">
                  <c:v>75360</c:v>
                </c:pt>
                <c:pt idx="3769">
                  <c:v>75380</c:v>
                </c:pt>
                <c:pt idx="3770">
                  <c:v>75400</c:v>
                </c:pt>
                <c:pt idx="3771">
                  <c:v>75420</c:v>
                </c:pt>
                <c:pt idx="3772">
                  <c:v>75440</c:v>
                </c:pt>
                <c:pt idx="3773">
                  <c:v>75460</c:v>
                </c:pt>
                <c:pt idx="3774">
                  <c:v>75480</c:v>
                </c:pt>
                <c:pt idx="3775">
                  <c:v>75500</c:v>
                </c:pt>
                <c:pt idx="3776">
                  <c:v>75520</c:v>
                </c:pt>
                <c:pt idx="3777">
                  <c:v>75540</c:v>
                </c:pt>
                <c:pt idx="3778">
                  <c:v>75560</c:v>
                </c:pt>
                <c:pt idx="3779">
                  <c:v>75580</c:v>
                </c:pt>
                <c:pt idx="3780">
                  <c:v>75600</c:v>
                </c:pt>
                <c:pt idx="3781">
                  <c:v>75620</c:v>
                </c:pt>
                <c:pt idx="3782">
                  <c:v>75640</c:v>
                </c:pt>
                <c:pt idx="3783">
                  <c:v>75660</c:v>
                </c:pt>
                <c:pt idx="3784">
                  <c:v>75680</c:v>
                </c:pt>
                <c:pt idx="3785">
                  <c:v>75700</c:v>
                </c:pt>
                <c:pt idx="3786">
                  <c:v>75720</c:v>
                </c:pt>
                <c:pt idx="3787">
                  <c:v>75740</c:v>
                </c:pt>
                <c:pt idx="3788">
                  <c:v>75760</c:v>
                </c:pt>
                <c:pt idx="3789">
                  <c:v>75780</c:v>
                </c:pt>
                <c:pt idx="3790">
                  <c:v>75800</c:v>
                </c:pt>
                <c:pt idx="3791">
                  <c:v>75820</c:v>
                </c:pt>
                <c:pt idx="3792">
                  <c:v>75840</c:v>
                </c:pt>
                <c:pt idx="3793">
                  <c:v>75860</c:v>
                </c:pt>
                <c:pt idx="3794">
                  <c:v>75880</c:v>
                </c:pt>
                <c:pt idx="3795">
                  <c:v>75900</c:v>
                </c:pt>
                <c:pt idx="3796">
                  <c:v>75920</c:v>
                </c:pt>
                <c:pt idx="3797">
                  <c:v>75940</c:v>
                </c:pt>
                <c:pt idx="3798">
                  <c:v>75960</c:v>
                </c:pt>
                <c:pt idx="3799">
                  <c:v>75980</c:v>
                </c:pt>
                <c:pt idx="3800">
                  <c:v>76000</c:v>
                </c:pt>
                <c:pt idx="3801">
                  <c:v>76020</c:v>
                </c:pt>
                <c:pt idx="3802">
                  <c:v>76040</c:v>
                </c:pt>
                <c:pt idx="3803">
                  <c:v>76060</c:v>
                </c:pt>
                <c:pt idx="3804">
                  <c:v>76080</c:v>
                </c:pt>
                <c:pt idx="3805">
                  <c:v>76100</c:v>
                </c:pt>
                <c:pt idx="3806">
                  <c:v>76120</c:v>
                </c:pt>
                <c:pt idx="3807">
                  <c:v>76140</c:v>
                </c:pt>
                <c:pt idx="3808">
                  <c:v>76160</c:v>
                </c:pt>
                <c:pt idx="3809">
                  <c:v>76180</c:v>
                </c:pt>
                <c:pt idx="3810">
                  <c:v>76200</c:v>
                </c:pt>
                <c:pt idx="3811">
                  <c:v>76220</c:v>
                </c:pt>
                <c:pt idx="3812">
                  <c:v>76240</c:v>
                </c:pt>
                <c:pt idx="3813">
                  <c:v>76260</c:v>
                </c:pt>
                <c:pt idx="3814">
                  <c:v>76280</c:v>
                </c:pt>
                <c:pt idx="3815">
                  <c:v>76300</c:v>
                </c:pt>
                <c:pt idx="3816">
                  <c:v>76320</c:v>
                </c:pt>
                <c:pt idx="3817">
                  <c:v>76340</c:v>
                </c:pt>
                <c:pt idx="3818">
                  <c:v>76360</c:v>
                </c:pt>
                <c:pt idx="3819">
                  <c:v>76380</c:v>
                </c:pt>
                <c:pt idx="3820">
                  <c:v>76400</c:v>
                </c:pt>
                <c:pt idx="3821">
                  <c:v>76420</c:v>
                </c:pt>
                <c:pt idx="3822">
                  <c:v>76440</c:v>
                </c:pt>
                <c:pt idx="3823">
                  <c:v>76460</c:v>
                </c:pt>
                <c:pt idx="3824">
                  <c:v>76480</c:v>
                </c:pt>
                <c:pt idx="3825">
                  <c:v>76500</c:v>
                </c:pt>
                <c:pt idx="3826">
                  <c:v>76520</c:v>
                </c:pt>
                <c:pt idx="3827">
                  <c:v>76540</c:v>
                </c:pt>
                <c:pt idx="3828">
                  <c:v>76560</c:v>
                </c:pt>
                <c:pt idx="3829">
                  <c:v>76580</c:v>
                </c:pt>
                <c:pt idx="3830">
                  <c:v>76600</c:v>
                </c:pt>
                <c:pt idx="3831">
                  <c:v>76620</c:v>
                </c:pt>
                <c:pt idx="3832">
                  <c:v>76640</c:v>
                </c:pt>
                <c:pt idx="3833">
                  <c:v>76660</c:v>
                </c:pt>
                <c:pt idx="3834">
                  <c:v>76680</c:v>
                </c:pt>
                <c:pt idx="3835">
                  <c:v>76700</c:v>
                </c:pt>
                <c:pt idx="3836">
                  <c:v>76720</c:v>
                </c:pt>
                <c:pt idx="3837">
                  <c:v>76740</c:v>
                </c:pt>
                <c:pt idx="3838">
                  <c:v>76760</c:v>
                </c:pt>
                <c:pt idx="3839">
                  <c:v>76780</c:v>
                </c:pt>
                <c:pt idx="3840">
                  <c:v>76800</c:v>
                </c:pt>
                <c:pt idx="3841">
                  <c:v>76820</c:v>
                </c:pt>
                <c:pt idx="3842">
                  <c:v>76840</c:v>
                </c:pt>
                <c:pt idx="3843">
                  <c:v>76860</c:v>
                </c:pt>
                <c:pt idx="3844">
                  <c:v>76880</c:v>
                </c:pt>
                <c:pt idx="3845">
                  <c:v>76900</c:v>
                </c:pt>
                <c:pt idx="3846">
                  <c:v>76920</c:v>
                </c:pt>
                <c:pt idx="3847">
                  <c:v>76940</c:v>
                </c:pt>
                <c:pt idx="3848">
                  <c:v>76960</c:v>
                </c:pt>
                <c:pt idx="3849">
                  <c:v>76980</c:v>
                </c:pt>
                <c:pt idx="3850">
                  <c:v>77000</c:v>
                </c:pt>
                <c:pt idx="3851">
                  <c:v>77020</c:v>
                </c:pt>
                <c:pt idx="3852">
                  <c:v>77040</c:v>
                </c:pt>
                <c:pt idx="3853">
                  <c:v>77060</c:v>
                </c:pt>
                <c:pt idx="3854">
                  <c:v>77080</c:v>
                </c:pt>
                <c:pt idx="3855">
                  <c:v>77100</c:v>
                </c:pt>
                <c:pt idx="3856">
                  <c:v>77120</c:v>
                </c:pt>
                <c:pt idx="3857">
                  <c:v>77140</c:v>
                </c:pt>
                <c:pt idx="3858">
                  <c:v>77160</c:v>
                </c:pt>
                <c:pt idx="3859">
                  <c:v>77180</c:v>
                </c:pt>
                <c:pt idx="3860">
                  <c:v>77200</c:v>
                </c:pt>
                <c:pt idx="3861">
                  <c:v>77220</c:v>
                </c:pt>
                <c:pt idx="3862">
                  <c:v>77240</c:v>
                </c:pt>
                <c:pt idx="3863">
                  <c:v>77260</c:v>
                </c:pt>
                <c:pt idx="3864">
                  <c:v>77280</c:v>
                </c:pt>
                <c:pt idx="3865">
                  <c:v>77300</c:v>
                </c:pt>
                <c:pt idx="3866">
                  <c:v>77320</c:v>
                </c:pt>
                <c:pt idx="3867">
                  <c:v>77340</c:v>
                </c:pt>
                <c:pt idx="3868">
                  <c:v>77360</c:v>
                </c:pt>
                <c:pt idx="3869">
                  <c:v>77380</c:v>
                </c:pt>
                <c:pt idx="3870">
                  <c:v>77400</c:v>
                </c:pt>
                <c:pt idx="3871">
                  <c:v>77420</c:v>
                </c:pt>
                <c:pt idx="3872">
                  <c:v>77440</c:v>
                </c:pt>
                <c:pt idx="3873">
                  <c:v>77460</c:v>
                </c:pt>
                <c:pt idx="3874">
                  <c:v>77480</c:v>
                </c:pt>
                <c:pt idx="3875">
                  <c:v>77500</c:v>
                </c:pt>
                <c:pt idx="3876">
                  <c:v>77520</c:v>
                </c:pt>
                <c:pt idx="3877">
                  <c:v>77540</c:v>
                </c:pt>
                <c:pt idx="3878">
                  <c:v>77560</c:v>
                </c:pt>
                <c:pt idx="3879">
                  <c:v>77580</c:v>
                </c:pt>
                <c:pt idx="3880">
                  <c:v>77600</c:v>
                </c:pt>
                <c:pt idx="3881">
                  <c:v>77620</c:v>
                </c:pt>
                <c:pt idx="3882">
                  <c:v>77640</c:v>
                </c:pt>
                <c:pt idx="3883">
                  <c:v>77660</c:v>
                </c:pt>
                <c:pt idx="3884">
                  <c:v>77680</c:v>
                </c:pt>
                <c:pt idx="3885">
                  <c:v>77700</c:v>
                </c:pt>
                <c:pt idx="3886">
                  <c:v>77720</c:v>
                </c:pt>
                <c:pt idx="3887">
                  <c:v>77740</c:v>
                </c:pt>
                <c:pt idx="3888">
                  <c:v>77760</c:v>
                </c:pt>
                <c:pt idx="3889">
                  <c:v>77780</c:v>
                </c:pt>
                <c:pt idx="3890">
                  <c:v>77800</c:v>
                </c:pt>
                <c:pt idx="3891">
                  <c:v>77820</c:v>
                </c:pt>
                <c:pt idx="3892">
                  <c:v>77840</c:v>
                </c:pt>
                <c:pt idx="3893">
                  <c:v>77860</c:v>
                </c:pt>
                <c:pt idx="3894">
                  <c:v>77880</c:v>
                </c:pt>
                <c:pt idx="3895">
                  <c:v>77900</c:v>
                </c:pt>
                <c:pt idx="3896">
                  <c:v>77920</c:v>
                </c:pt>
                <c:pt idx="3897">
                  <c:v>77940</c:v>
                </c:pt>
                <c:pt idx="3898">
                  <c:v>77960</c:v>
                </c:pt>
                <c:pt idx="3899">
                  <c:v>77980</c:v>
                </c:pt>
                <c:pt idx="3900">
                  <c:v>78000</c:v>
                </c:pt>
                <c:pt idx="3901">
                  <c:v>78020</c:v>
                </c:pt>
                <c:pt idx="3902">
                  <c:v>78040</c:v>
                </c:pt>
                <c:pt idx="3903">
                  <c:v>78060</c:v>
                </c:pt>
                <c:pt idx="3904">
                  <c:v>78080</c:v>
                </c:pt>
                <c:pt idx="3905">
                  <c:v>78100</c:v>
                </c:pt>
                <c:pt idx="3906">
                  <c:v>78120</c:v>
                </c:pt>
                <c:pt idx="3907">
                  <c:v>78140</c:v>
                </c:pt>
                <c:pt idx="3908">
                  <c:v>78160</c:v>
                </c:pt>
                <c:pt idx="3909">
                  <c:v>78180</c:v>
                </c:pt>
                <c:pt idx="3910">
                  <c:v>78200</c:v>
                </c:pt>
                <c:pt idx="3911">
                  <c:v>78220</c:v>
                </c:pt>
                <c:pt idx="3912">
                  <c:v>78240</c:v>
                </c:pt>
                <c:pt idx="3913">
                  <c:v>78260</c:v>
                </c:pt>
                <c:pt idx="3914">
                  <c:v>78280</c:v>
                </c:pt>
                <c:pt idx="3915">
                  <c:v>78300</c:v>
                </c:pt>
                <c:pt idx="3916">
                  <c:v>78320</c:v>
                </c:pt>
                <c:pt idx="3917">
                  <c:v>78340</c:v>
                </c:pt>
                <c:pt idx="3918">
                  <c:v>78360</c:v>
                </c:pt>
                <c:pt idx="3919">
                  <c:v>78380</c:v>
                </c:pt>
                <c:pt idx="3920">
                  <c:v>78400</c:v>
                </c:pt>
                <c:pt idx="3921">
                  <c:v>78420</c:v>
                </c:pt>
                <c:pt idx="3922">
                  <c:v>78440</c:v>
                </c:pt>
                <c:pt idx="3923">
                  <c:v>78460</c:v>
                </c:pt>
                <c:pt idx="3924">
                  <c:v>78480</c:v>
                </c:pt>
                <c:pt idx="3925">
                  <c:v>78500</c:v>
                </c:pt>
                <c:pt idx="3926">
                  <c:v>78520</c:v>
                </c:pt>
                <c:pt idx="3927">
                  <c:v>78540</c:v>
                </c:pt>
                <c:pt idx="3928">
                  <c:v>78560</c:v>
                </c:pt>
                <c:pt idx="3929">
                  <c:v>78580</c:v>
                </c:pt>
                <c:pt idx="3930">
                  <c:v>78600</c:v>
                </c:pt>
                <c:pt idx="3931">
                  <c:v>78620</c:v>
                </c:pt>
                <c:pt idx="3932">
                  <c:v>78640</c:v>
                </c:pt>
                <c:pt idx="3933">
                  <c:v>78660</c:v>
                </c:pt>
                <c:pt idx="3934">
                  <c:v>78680</c:v>
                </c:pt>
                <c:pt idx="3935">
                  <c:v>78700</c:v>
                </c:pt>
                <c:pt idx="3936">
                  <c:v>78720</c:v>
                </c:pt>
                <c:pt idx="3937">
                  <c:v>78740</c:v>
                </c:pt>
                <c:pt idx="3938">
                  <c:v>78760</c:v>
                </c:pt>
                <c:pt idx="3939">
                  <c:v>78780</c:v>
                </c:pt>
                <c:pt idx="3940">
                  <c:v>78800</c:v>
                </c:pt>
                <c:pt idx="3941">
                  <c:v>78820</c:v>
                </c:pt>
                <c:pt idx="3942">
                  <c:v>78840</c:v>
                </c:pt>
                <c:pt idx="3943">
                  <c:v>78860</c:v>
                </c:pt>
                <c:pt idx="3944">
                  <c:v>78880</c:v>
                </c:pt>
                <c:pt idx="3945">
                  <c:v>78900</c:v>
                </c:pt>
                <c:pt idx="3946">
                  <c:v>78920</c:v>
                </c:pt>
                <c:pt idx="3947">
                  <c:v>78940</c:v>
                </c:pt>
                <c:pt idx="3948">
                  <c:v>78960</c:v>
                </c:pt>
                <c:pt idx="3949">
                  <c:v>78980</c:v>
                </c:pt>
                <c:pt idx="3950">
                  <c:v>79000</c:v>
                </c:pt>
                <c:pt idx="3951">
                  <c:v>79020</c:v>
                </c:pt>
                <c:pt idx="3952">
                  <c:v>79040</c:v>
                </c:pt>
                <c:pt idx="3953">
                  <c:v>79060</c:v>
                </c:pt>
                <c:pt idx="3954">
                  <c:v>79080</c:v>
                </c:pt>
                <c:pt idx="3955">
                  <c:v>79100</c:v>
                </c:pt>
                <c:pt idx="3956">
                  <c:v>79120</c:v>
                </c:pt>
                <c:pt idx="3957">
                  <c:v>79140</c:v>
                </c:pt>
                <c:pt idx="3958">
                  <c:v>79160</c:v>
                </c:pt>
                <c:pt idx="3959">
                  <c:v>79180</c:v>
                </c:pt>
                <c:pt idx="3960">
                  <c:v>79200</c:v>
                </c:pt>
                <c:pt idx="3961">
                  <c:v>79220</c:v>
                </c:pt>
                <c:pt idx="3962">
                  <c:v>79240</c:v>
                </c:pt>
                <c:pt idx="3963">
                  <c:v>79260</c:v>
                </c:pt>
                <c:pt idx="3964">
                  <c:v>79280</c:v>
                </c:pt>
                <c:pt idx="3965">
                  <c:v>79300</c:v>
                </c:pt>
                <c:pt idx="3966">
                  <c:v>79320</c:v>
                </c:pt>
                <c:pt idx="3967">
                  <c:v>79340</c:v>
                </c:pt>
                <c:pt idx="3968">
                  <c:v>79360</c:v>
                </c:pt>
                <c:pt idx="3969">
                  <c:v>79380</c:v>
                </c:pt>
                <c:pt idx="3970">
                  <c:v>79400</c:v>
                </c:pt>
                <c:pt idx="3971">
                  <c:v>79420</c:v>
                </c:pt>
                <c:pt idx="3972">
                  <c:v>79440</c:v>
                </c:pt>
                <c:pt idx="3973">
                  <c:v>79460</c:v>
                </c:pt>
                <c:pt idx="3974">
                  <c:v>79480</c:v>
                </c:pt>
                <c:pt idx="3975">
                  <c:v>79500</c:v>
                </c:pt>
                <c:pt idx="3976">
                  <c:v>79520</c:v>
                </c:pt>
                <c:pt idx="3977">
                  <c:v>79540</c:v>
                </c:pt>
                <c:pt idx="3978">
                  <c:v>79560</c:v>
                </c:pt>
                <c:pt idx="3979">
                  <c:v>79580</c:v>
                </c:pt>
                <c:pt idx="3980">
                  <c:v>79600</c:v>
                </c:pt>
                <c:pt idx="3981">
                  <c:v>79620</c:v>
                </c:pt>
                <c:pt idx="3982">
                  <c:v>79640</c:v>
                </c:pt>
                <c:pt idx="3983">
                  <c:v>79660</c:v>
                </c:pt>
                <c:pt idx="3984">
                  <c:v>79680</c:v>
                </c:pt>
                <c:pt idx="3985">
                  <c:v>79700</c:v>
                </c:pt>
                <c:pt idx="3986">
                  <c:v>79720</c:v>
                </c:pt>
                <c:pt idx="3987">
                  <c:v>79740</c:v>
                </c:pt>
                <c:pt idx="3988">
                  <c:v>79760</c:v>
                </c:pt>
                <c:pt idx="3989">
                  <c:v>79780</c:v>
                </c:pt>
                <c:pt idx="3990">
                  <c:v>79800</c:v>
                </c:pt>
                <c:pt idx="3991">
                  <c:v>79820</c:v>
                </c:pt>
                <c:pt idx="3992">
                  <c:v>79840</c:v>
                </c:pt>
                <c:pt idx="3993">
                  <c:v>79860</c:v>
                </c:pt>
                <c:pt idx="3994">
                  <c:v>79880</c:v>
                </c:pt>
                <c:pt idx="3995">
                  <c:v>79900</c:v>
                </c:pt>
                <c:pt idx="3996">
                  <c:v>79920</c:v>
                </c:pt>
                <c:pt idx="3997">
                  <c:v>79940</c:v>
                </c:pt>
                <c:pt idx="3998">
                  <c:v>79960</c:v>
                </c:pt>
                <c:pt idx="3999">
                  <c:v>79980</c:v>
                </c:pt>
                <c:pt idx="4000">
                  <c:v>80000</c:v>
                </c:pt>
                <c:pt idx="4001">
                  <c:v>80020</c:v>
                </c:pt>
                <c:pt idx="4002">
                  <c:v>80040</c:v>
                </c:pt>
                <c:pt idx="4003">
                  <c:v>80060</c:v>
                </c:pt>
                <c:pt idx="4004">
                  <c:v>80080</c:v>
                </c:pt>
                <c:pt idx="4005">
                  <c:v>80100</c:v>
                </c:pt>
                <c:pt idx="4006">
                  <c:v>80120</c:v>
                </c:pt>
                <c:pt idx="4007">
                  <c:v>80140</c:v>
                </c:pt>
                <c:pt idx="4008">
                  <c:v>80160</c:v>
                </c:pt>
                <c:pt idx="4009">
                  <c:v>80180</c:v>
                </c:pt>
                <c:pt idx="4010">
                  <c:v>80200</c:v>
                </c:pt>
                <c:pt idx="4011">
                  <c:v>80220</c:v>
                </c:pt>
                <c:pt idx="4012">
                  <c:v>80240</c:v>
                </c:pt>
                <c:pt idx="4013">
                  <c:v>80260</c:v>
                </c:pt>
                <c:pt idx="4014">
                  <c:v>80280</c:v>
                </c:pt>
                <c:pt idx="4015">
                  <c:v>80300</c:v>
                </c:pt>
                <c:pt idx="4016">
                  <c:v>80320</c:v>
                </c:pt>
                <c:pt idx="4017">
                  <c:v>80340</c:v>
                </c:pt>
                <c:pt idx="4018">
                  <c:v>80360</c:v>
                </c:pt>
                <c:pt idx="4019">
                  <c:v>80380</c:v>
                </c:pt>
                <c:pt idx="4020">
                  <c:v>80400</c:v>
                </c:pt>
                <c:pt idx="4021">
                  <c:v>80420</c:v>
                </c:pt>
                <c:pt idx="4022">
                  <c:v>80440</c:v>
                </c:pt>
                <c:pt idx="4023">
                  <c:v>80460</c:v>
                </c:pt>
                <c:pt idx="4024">
                  <c:v>80480</c:v>
                </c:pt>
                <c:pt idx="4025">
                  <c:v>80500</c:v>
                </c:pt>
                <c:pt idx="4026">
                  <c:v>80520</c:v>
                </c:pt>
                <c:pt idx="4027">
                  <c:v>80540</c:v>
                </c:pt>
                <c:pt idx="4028">
                  <c:v>80560</c:v>
                </c:pt>
                <c:pt idx="4029">
                  <c:v>80580</c:v>
                </c:pt>
                <c:pt idx="4030">
                  <c:v>80600</c:v>
                </c:pt>
                <c:pt idx="4031">
                  <c:v>80620</c:v>
                </c:pt>
                <c:pt idx="4032">
                  <c:v>80640</c:v>
                </c:pt>
                <c:pt idx="4033">
                  <c:v>80660</c:v>
                </c:pt>
                <c:pt idx="4034">
                  <c:v>80680</c:v>
                </c:pt>
                <c:pt idx="4035">
                  <c:v>80700</c:v>
                </c:pt>
                <c:pt idx="4036">
                  <c:v>80720</c:v>
                </c:pt>
                <c:pt idx="4037">
                  <c:v>80740</c:v>
                </c:pt>
                <c:pt idx="4038">
                  <c:v>80760</c:v>
                </c:pt>
                <c:pt idx="4039">
                  <c:v>80780</c:v>
                </c:pt>
                <c:pt idx="4040">
                  <c:v>80800</c:v>
                </c:pt>
                <c:pt idx="4041">
                  <c:v>80820</c:v>
                </c:pt>
                <c:pt idx="4042">
                  <c:v>80840</c:v>
                </c:pt>
                <c:pt idx="4043">
                  <c:v>80860</c:v>
                </c:pt>
                <c:pt idx="4044">
                  <c:v>80880</c:v>
                </c:pt>
                <c:pt idx="4045">
                  <c:v>80900</c:v>
                </c:pt>
                <c:pt idx="4046">
                  <c:v>80920</c:v>
                </c:pt>
                <c:pt idx="4047">
                  <c:v>80940</c:v>
                </c:pt>
                <c:pt idx="4048">
                  <c:v>80960</c:v>
                </c:pt>
                <c:pt idx="4049">
                  <c:v>80980</c:v>
                </c:pt>
                <c:pt idx="4050">
                  <c:v>81000</c:v>
                </c:pt>
                <c:pt idx="4051">
                  <c:v>81020</c:v>
                </c:pt>
                <c:pt idx="4052">
                  <c:v>81040</c:v>
                </c:pt>
                <c:pt idx="4053">
                  <c:v>81060</c:v>
                </c:pt>
                <c:pt idx="4054">
                  <c:v>81080</c:v>
                </c:pt>
                <c:pt idx="4055">
                  <c:v>81100</c:v>
                </c:pt>
                <c:pt idx="4056">
                  <c:v>81120</c:v>
                </c:pt>
                <c:pt idx="4057">
                  <c:v>81140</c:v>
                </c:pt>
                <c:pt idx="4058">
                  <c:v>81160</c:v>
                </c:pt>
                <c:pt idx="4059">
                  <c:v>81180</c:v>
                </c:pt>
                <c:pt idx="4060">
                  <c:v>81200</c:v>
                </c:pt>
                <c:pt idx="4061">
                  <c:v>81220</c:v>
                </c:pt>
                <c:pt idx="4062">
                  <c:v>81240</c:v>
                </c:pt>
                <c:pt idx="4063">
                  <c:v>81260</c:v>
                </c:pt>
                <c:pt idx="4064">
                  <c:v>81280</c:v>
                </c:pt>
                <c:pt idx="4065">
                  <c:v>81300</c:v>
                </c:pt>
                <c:pt idx="4066">
                  <c:v>81320</c:v>
                </c:pt>
                <c:pt idx="4067">
                  <c:v>81340</c:v>
                </c:pt>
                <c:pt idx="4068">
                  <c:v>81360</c:v>
                </c:pt>
                <c:pt idx="4069">
                  <c:v>81380</c:v>
                </c:pt>
                <c:pt idx="4070">
                  <c:v>81400</c:v>
                </c:pt>
                <c:pt idx="4071">
                  <c:v>81420</c:v>
                </c:pt>
                <c:pt idx="4072">
                  <c:v>81440</c:v>
                </c:pt>
                <c:pt idx="4073">
                  <c:v>81460</c:v>
                </c:pt>
                <c:pt idx="4074">
                  <c:v>81480</c:v>
                </c:pt>
                <c:pt idx="4075">
                  <c:v>81500</c:v>
                </c:pt>
                <c:pt idx="4076">
                  <c:v>81520</c:v>
                </c:pt>
                <c:pt idx="4077">
                  <c:v>81540</c:v>
                </c:pt>
                <c:pt idx="4078">
                  <c:v>81560</c:v>
                </c:pt>
                <c:pt idx="4079">
                  <c:v>81580</c:v>
                </c:pt>
                <c:pt idx="4080">
                  <c:v>81600</c:v>
                </c:pt>
                <c:pt idx="4081">
                  <c:v>81620</c:v>
                </c:pt>
                <c:pt idx="4082">
                  <c:v>81640</c:v>
                </c:pt>
                <c:pt idx="4083">
                  <c:v>81660</c:v>
                </c:pt>
                <c:pt idx="4084">
                  <c:v>81680</c:v>
                </c:pt>
                <c:pt idx="4085">
                  <c:v>81700</c:v>
                </c:pt>
                <c:pt idx="4086">
                  <c:v>81720</c:v>
                </c:pt>
                <c:pt idx="4087">
                  <c:v>81740</c:v>
                </c:pt>
                <c:pt idx="4088">
                  <c:v>81760</c:v>
                </c:pt>
                <c:pt idx="4089">
                  <c:v>81780</c:v>
                </c:pt>
                <c:pt idx="4090">
                  <c:v>81800</c:v>
                </c:pt>
                <c:pt idx="4091">
                  <c:v>81820</c:v>
                </c:pt>
                <c:pt idx="4092">
                  <c:v>81840</c:v>
                </c:pt>
                <c:pt idx="4093">
                  <c:v>81860</c:v>
                </c:pt>
                <c:pt idx="4094">
                  <c:v>81880</c:v>
                </c:pt>
                <c:pt idx="4095">
                  <c:v>81900</c:v>
                </c:pt>
                <c:pt idx="4096">
                  <c:v>81920</c:v>
                </c:pt>
                <c:pt idx="4097">
                  <c:v>81940</c:v>
                </c:pt>
                <c:pt idx="4098">
                  <c:v>81960</c:v>
                </c:pt>
                <c:pt idx="4099">
                  <c:v>81980</c:v>
                </c:pt>
                <c:pt idx="4100">
                  <c:v>82000</c:v>
                </c:pt>
                <c:pt idx="4101">
                  <c:v>82020</c:v>
                </c:pt>
                <c:pt idx="4102">
                  <c:v>82040</c:v>
                </c:pt>
                <c:pt idx="4103">
                  <c:v>82060</c:v>
                </c:pt>
                <c:pt idx="4104">
                  <c:v>82080</c:v>
                </c:pt>
                <c:pt idx="4105">
                  <c:v>82100</c:v>
                </c:pt>
                <c:pt idx="4106">
                  <c:v>82120</c:v>
                </c:pt>
                <c:pt idx="4107">
                  <c:v>82140</c:v>
                </c:pt>
                <c:pt idx="4108">
                  <c:v>82160</c:v>
                </c:pt>
                <c:pt idx="4109">
                  <c:v>82180</c:v>
                </c:pt>
                <c:pt idx="4110">
                  <c:v>82200</c:v>
                </c:pt>
                <c:pt idx="4111">
                  <c:v>82220</c:v>
                </c:pt>
                <c:pt idx="4112">
                  <c:v>82240</c:v>
                </c:pt>
                <c:pt idx="4113">
                  <c:v>82260</c:v>
                </c:pt>
                <c:pt idx="4114">
                  <c:v>82280</c:v>
                </c:pt>
                <c:pt idx="4115">
                  <c:v>82300</c:v>
                </c:pt>
                <c:pt idx="4116">
                  <c:v>82320</c:v>
                </c:pt>
                <c:pt idx="4117">
                  <c:v>82340</c:v>
                </c:pt>
                <c:pt idx="4118">
                  <c:v>82360</c:v>
                </c:pt>
                <c:pt idx="4119">
                  <c:v>82380</c:v>
                </c:pt>
                <c:pt idx="4120">
                  <c:v>82400</c:v>
                </c:pt>
                <c:pt idx="4121">
                  <c:v>82420</c:v>
                </c:pt>
                <c:pt idx="4122">
                  <c:v>82440</c:v>
                </c:pt>
                <c:pt idx="4123">
                  <c:v>82460</c:v>
                </c:pt>
                <c:pt idx="4124">
                  <c:v>82480</c:v>
                </c:pt>
                <c:pt idx="4125">
                  <c:v>82500</c:v>
                </c:pt>
                <c:pt idx="4126">
                  <c:v>82520</c:v>
                </c:pt>
                <c:pt idx="4127">
                  <c:v>82540</c:v>
                </c:pt>
                <c:pt idx="4128">
                  <c:v>82560</c:v>
                </c:pt>
                <c:pt idx="4129">
                  <c:v>82580</c:v>
                </c:pt>
                <c:pt idx="4130">
                  <c:v>82600</c:v>
                </c:pt>
                <c:pt idx="4131">
                  <c:v>82620</c:v>
                </c:pt>
                <c:pt idx="4132">
                  <c:v>82640</c:v>
                </c:pt>
                <c:pt idx="4133">
                  <c:v>82660</c:v>
                </c:pt>
                <c:pt idx="4134">
                  <c:v>82680</c:v>
                </c:pt>
                <c:pt idx="4135">
                  <c:v>82700</c:v>
                </c:pt>
                <c:pt idx="4136">
                  <c:v>82720</c:v>
                </c:pt>
                <c:pt idx="4137">
                  <c:v>82740</c:v>
                </c:pt>
                <c:pt idx="4138">
                  <c:v>82760</c:v>
                </c:pt>
                <c:pt idx="4139">
                  <c:v>82780</c:v>
                </c:pt>
                <c:pt idx="4140">
                  <c:v>82800</c:v>
                </c:pt>
                <c:pt idx="4141">
                  <c:v>82820</c:v>
                </c:pt>
                <c:pt idx="4142">
                  <c:v>82840</c:v>
                </c:pt>
                <c:pt idx="4143">
                  <c:v>82860</c:v>
                </c:pt>
                <c:pt idx="4144">
                  <c:v>82880</c:v>
                </c:pt>
                <c:pt idx="4145">
                  <c:v>82900</c:v>
                </c:pt>
                <c:pt idx="4146">
                  <c:v>82920</c:v>
                </c:pt>
                <c:pt idx="4147">
                  <c:v>82940</c:v>
                </c:pt>
                <c:pt idx="4148">
                  <c:v>82960</c:v>
                </c:pt>
                <c:pt idx="4149">
                  <c:v>82980</c:v>
                </c:pt>
                <c:pt idx="4150">
                  <c:v>83000</c:v>
                </c:pt>
                <c:pt idx="4151">
                  <c:v>83020</c:v>
                </c:pt>
                <c:pt idx="4152">
                  <c:v>83040</c:v>
                </c:pt>
                <c:pt idx="4153">
                  <c:v>83060</c:v>
                </c:pt>
                <c:pt idx="4154">
                  <c:v>83080</c:v>
                </c:pt>
                <c:pt idx="4155">
                  <c:v>83100</c:v>
                </c:pt>
                <c:pt idx="4156">
                  <c:v>83120</c:v>
                </c:pt>
                <c:pt idx="4157">
                  <c:v>83140</c:v>
                </c:pt>
                <c:pt idx="4158">
                  <c:v>83160</c:v>
                </c:pt>
                <c:pt idx="4159">
                  <c:v>83180</c:v>
                </c:pt>
                <c:pt idx="4160">
                  <c:v>83200</c:v>
                </c:pt>
                <c:pt idx="4161">
                  <c:v>83220</c:v>
                </c:pt>
                <c:pt idx="4162">
                  <c:v>83240</c:v>
                </c:pt>
                <c:pt idx="4163">
                  <c:v>83260</c:v>
                </c:pt>
                <c:pt idx="4164">
                  <c:v>83280</c:v>
                </c:pt>
                <c:pt idx="4165">
                  <c:v>83300</c:v>
                </c:pt>
                <c:pt idx="4166">
                  <c:v>83320</c:v>
                </c:pt>
                <c:pt idx="4167">
                  <c:v>83340</c:v>
                </c:pt>
                <c:pt idx="4168">
                  <c:v>83360</c:v>
                </c:pt>
                <c:pt idx="4169">
                  <c:v>83380</c:v>
                </c:pt>
                <c:pt idx="4170">
                  <c:v>83400</c:v>
                </c:pt>
                <c:pt idx="4171">
                  <c:v>83420</c:v>
                </c:pt>
                <c:pt idx="4172">
                  <c:v>83440</c:v>
                </c:pt>
                <c:pt idx="4173">
                  <c:v>83460</c:v>
                </c:pt>
                <c:pt idx="4174">
                  <c:v>83480</c:v>
                </c:pt>
                <c:pt idx="4175">
                  <c:v>83500</c:v>
                </c:pt>
                <c:pt idx="4176">
                  <c:v>83520</c:v>
                </c:pt>
                <c:pt idx="4177">
                  <c:v>83540</c:v>
                </c:pt>
                <c:pt idx="4178">
                  <c:v>83560</c:v>
                </c:pt>
                <c:pt idx="4179">
                  <c:v>83580</c:v>
                </c:pt>
                <c:pt idx="4180">
                  <c:v>83600</c:v>
                </c:pt>
                <c:pt idx="4181">
                  <c:v>83620</c:v>
                </c:pt>
                <c:pt idx="4182">
                  <c:v>83640</c:v>
                </c:pt>
                <c:pt idx="4183">
                  <c:v>83660</c:v>
                </c:pt>
                <c:pt idx="4184">
                  <c:v>83680</c:v>
                </c:pt>
                <c:pt idx="4185">
                  <c:v>83700</c:v>
                </c:pt>
                <c:pt idx="4186">
                  <c:v>83720</c:v>
                </c:pt>
                <c:pt idx="4187">
                  <c:v>83740</c:v>
                </c:pt>
                <c:pt idx="4188">
                  <c:v>83760</c:v>
                </c:pt>
                <c:pt idx="4189">
                  <c:v>83780</c:v>
                </c:pt>
                <c:pt idx="4190">
                  <c:v>83800</c:v>
                </c:pt>
                <c:pt idx="4191">
                  <c:v>83820</c:v>
                </c:pt>
                <c:pt idx="4192">
                  <c:v>83840</c:v>
                </c:pt>
                <c:pt idx="4193">
                  <c:v>83860</c:v>
                </c:pt>
                <c:pt idx="4194">
                  <c:v>83880</c:v>
                </c:pt>
                <c:pt idx="4195">
                  <c:v>83900</c:v>
                </c:pt>
                <c:pt idx="4196">
                  <c:v>83920</c:v>
                </c:pt>
                <c:pt idx="4197">
                  <c:v>83940</c:v>
                </c:pt>
                <c:pt idx="4198">
                  <c:v>83960</c:v>
                </c:pt>
                <c:pt idx="4199">
                  <c:v>83980</c:v>
                </c:pt>
                <c:pt idx="4200">
                  <c:v>84000</c:v>
                </c:pt>
                <c:pt idx="4201">
                  <c:v>84020</c:v>
                </c:pt>
                <c:pt idx="4202">
                  <c:v>84040</c:v>
                </c:pt>
                <c:pt idx="4203">
                  <c:v>84060</c:v>
                </c:pt>
                <c:pt idx="4204">
                  <c:v>84080</c:v>
                </c:pt>
                <c:pt idx="4205">
                  <c:v>84100</c:v>
                </c:pt>
                <c:pt idx="4206">
                  <c:v>84120</c:v>
                </c:pt>
                <c:pt idx="4207">
                  <c:v>84140</c:v>
                </c:pt>
                <c:pt idx="4208">
                  <c:v>84160</c:v>
                </c:pt>
                <c:pt idx="4209">
                  <c:v>84180</c:v>
                </c:pt>
                <c:pt idx="4210">
                  <c:v>84200</c:v>
                </c:pt>
                <c:pt idx="4211">
                  <c:v>84220</c:v>
                </c:pt>
                <c:pt idx="4212">
                  <c:v>84240</c:v>
                </c:pt>
                <c:pt idx="4213">
                  <c:v>84260</c:v>
                </c:pt>
                <c:pt idx="4214">
                  <c:v>84280</c:v>
                </c:pt>
                <c:pt idx="4215">
                  <c:v>84300</c:v>
                </c:pt>
                <c:pt idx="4216">
                  <c:v>84320</c:v>
                </c:pt>
                <c:pt idx="4217">
                  <c:v>84340</c:v>
                </c:pt>
                <c:pt idx="4218">
                  <c:v>84360</c:v>
                </c:pt>
                <c:pt idx="4219">
                  <c:v>84380</c:v>
                </c:pt>
                <c:pt idx="4220">
                  <c:v>84400</c:v>
                </c:pt>
                <c:pt idx="4221">
                  <c:v>84420</c:v>
                </c:pt>
                <c:pt idx="4222">
                  <c:v>84440</c:v>
                </c:pt>
                <c:pt idx="4223">
                  <c:v>84460</c:v>
                </c:pt>
                <c:pt idx="4224">
                  <c:v>84480</c:v>
                </c:pt>
                <c:pt idx="4225">
                  <c:v>84500</c:v>
                </c:pt>
                <c:pt idx="4226">
                  <c:v>84520</c:v>
                </c:pt>
                <c:pt idx="4227">
                  <c:v>84540</c:v>
                </c:pt>
                <c:pt idx="4228">
                  <c:v>84560</c:v>
                </c:pt>
                <c:pt idx="4229">
                  <c:v>84580</c:v>
                </c:pt>
                <c:pt idx="4230">
                  <c:v>84600</c:v>
                </c:pt>
                <c:pt idx="4231">
                  <c:v>84620</c:v>
                </c:pt>
                <c:pt idx="4232">
                  <c:v>84640</c:v>
                </c:pt>
                <c:pt idx="4233">
                  <c:v>84660</c:v>
                </c:pt>
                <c:pt idx="4234">
                  <c:v>84680</c:v>
                </c:pt>
                <c:pt idx="4235">
                  <c:v>84700</c:v>
                </c:pt>
                <c:pt idx="4236">
                  <c:v>84720</c:v>
                </c:pt>
                <c:pt idx="4237">
                  <c:v>84740</c:v>
                </c:pt>
                <c:pt idx="4238">
                  <c:v>84760</c:v>
                </c:pt>
                <c:pt idx="4239">
                  <c:v>84780</c:v>
                </c:pt>
                <c:pt idx="4240">
                  <c:v>84800</c:v>
                </c:pt>
                <c:pt idx="4241">
                  <c:v>84820</c:v>
                </c:pt>
                <c:pt idx="4242">
                  <c:v>84840</c:v>
                </c:pt>
                <c:pt idx="4243">
                  <c:v>84860</c:v>
                </c:pt>
                <c:pt idx="4244">
                  <c:v>84880</c:v>
                </c:pt>
                <c:pt idx="4245">
                  <c:v>84900</c:v>
                </c:pt>
                <c:pt idx="4246">
                  <c:v>84920</c:v>
                </c:pt>
                <c:pt idx="4247">
                  <c:v>84940</c:v>
                </c:pt>
                <c:pt idx="4248">
                  <c:v>84960</c:v>
                </c:pt>
                <c:pt idx="4249">
                  <c:v>84980</c:v>
                </c:pt>
                <c:pt idx="4250">
                  <c:v>85000</c:v>
                </c:pt>
                <c:pt idx="4251">
                  <c:v>85020</c:v>
                </c:pt>
                <c:pt idx="4252">
                  <c:v>85040</c:v>
                </c:pt>
                <c:pt idx="4253">
                  <c:v>85060</c:v>
                </c:pt>
                <c:pt idx="4254">
                  <c:v>85080</c:v>
                </c:pt>
                <c:pt idx="4255">
                  <c:v>85100</c:v>
                </c:pt>
                <c:pt idx="4256">
                  <c:v>85120</c:v>
                </c:pt>
                <c:pt idx="4257">
                  <c:v>85140</c:v>
                </c:pt>
                <c:pt idx="4258">
                  <c:v>85160</c:v>
                </c:pt>
                <c:pt idx="4259">
                  <c:v>85180</c:v>
                </c:pt>
                <c:pt idx="4260">
                  <c:v>85200</c:v>
                </c:pt>
                <c:pt idx="4261">
                  <c:v>85220</c:v>
                </c:pt>
                <c:pt idx="4262">
                  <c:v>85240</c:v>
                </c:pt>
                <c:pt idx="4263">
                  <c:v>85260</c:v>
                </c:pt>
                <c:pt idx="4264">
                  <c:v>85280</c:v>
                </c:pt>
                <c:pt idx="4265">
                  <c:v>85300</c:v>
                </c:pt>
                <c:pt idx="4266">
                  <c:v>85320</c:v>
                </c:pt>
                <c:pt idx="4267">
                  <c:v>85340</c:v>
                </c:pt>
                <c:pt idx="4268">
                  <c:v>85360</c:v>
                </c:pt>
                <c:pt idx="4269">
                  <c:v>85380</c:v>
                </c:pt>
                <c:pt idx="4270">
                  <c:v>85400</c:v>
                </c:pt>
                <c:pt idx="4271">
                  <c:v>85420</c:v>
                </c:pt>
                <c:pt idx="4272">
                  <c:v>85440</c:v>
                </c:pt>
                <c:pt idx="4273">
                  <c:v>85460</c:v>
                </c:pt>
                <c:pt idx="4274">
                  <c:v>85480</c:v>
                </c:pt>
                <c:pt idx="4275">
                  <c:v>85500</c:v>
                </c:pt>
                <c:pt idx="4276">
                  <c:v>85520</c:v>
                </c:pt>
                <c:pt idx="4277">
                  <c:v>85540</c:v>
                </c:pt>
                <c:pt idx="4278">
                  <c:v>85560</c:v>
                </c:pt>
                <c:pt idx="4279">
                  <c:v>85580</c:v>
                </c:pt>
                <c:pt idx="4280">
                  <c:v>85600</c:v>
                </c:pt>
                <c:pt idx="4281">
                  <c:v>85620</c:v>
                </c:pt>
                <c:pt idx="4282">
                  <c:v>85640</c:v>
                </c:pt>
                <c:pt idx="4283">
                  <c:v>85660</c:v>
                </c:pt>
                <c:pt idx="4284">
                  <c:v>85680</c:v>
                </c:pt>
                <c:pt idx="4285">
                  <c:v>85700</c:v>
                </c:pt>
                <c:pt idx="4286">
                  <c:v>85720</c:v>
                </c:pt>
                <c:pt idx="4287">
                  <c:v>85740</c:v>
                </c:pt>
                <c:pt idx="4288">
                  <c:v>85760</c:v>
                </c:pt>
                <c:pt idx="4289">
                  <c:v>85780</c:v>
                </c:pt>
                <c:pt idx="4290">
                  <c:v>85800</c:v>
                </c:pt>
                <c:pt idx="4291">
                  <c:v>85820</c:v>
                </c:pt>
                <c:pt idx="4292">
                  <c:v>85840</c:v>
                </c:pt>
                <c:pt idx="4293">
                  <c:v>85860</c:v>
                </c:pt>
                <c:pt idx="4294">
                  <c:v>85880</c:v>
                </c:pt>
                <c:pt idx="4295">
                  <c:v>85900</c:v>
                </c:pt>
                <c:pt idx="4296">
                  <c:v>85920</c:v>
                </c:pt>
                <c:pt idx="4297">
                  <c:v>85940</c:v>
                </c:pt>
                <c:pt idx="4298">
                  <c:v>85960</c:v>
                </c:pt>
                <c:pt idx="4299">
                  <c:v>85980</c:v>
                </c:pt>
                <c:pt idx="4300">
                  <c:v>86000</c:v>
                </c:pt>
                <c:pt idx="4301">
                  <c:v>86020</c:v>
                </c:pt>
                <c:pt idx="4302">
                  <c:v>86040</c:v>
                </c:pt>
                <c:pt idx="4303">
                  <c:v>86060</c:v>
                </c:pt>
                <c:pt idx="4304">
                  <c:v>86080</c:v>
                </c:pt>
                <c:pt idx="4305">
                  <c:v>86100</c:v>
                </c:pt>
                <c:pt idx="4306">
                  <c:v>86120</c:v>
                </c:pt>
                <c:pt idx="4307">
                  <c:v>86140</c:v>
                </c:pt>
                <c:pt idx="4308">
                  <c:v>86160</c:v>
                </c:pt>
                <c:pt idx="4309">
                  <c:v>86180</c:v>
                </c:pt>
                <c:pt idx="4310">
                  <c:v>86200</c:v>
                </c:pt>
                <c:pt idx="4311">
                  <c:v>86220</c:v>
                </c:pt>
                <c:pt idx="4312">
                  <c:v>86240</c:v>
                </c:pt>
                <c:pt idx="4313">
                  <c:v>86260</c:v>
                </c:pt>
                <c:pt idx="4314">
                  <c:v>86280</c:v>
                </c:pt>
                <c:pt idx="4315">
                  <c:v>86300</c:v>
                </c:pt>
                <c:pt idx="4316">
                  <c:v>86320</c:v>
                </c:pt>
                <c:pt idx="4317">
                  <c:v>86340</c:v>
                </c:pt>
                <c:pt idx="4318">
                  <c:v>86360</c:v>
                </c:pt>
                <c:pt idx="4319">
                  <c:v>86380</c:v>
                </c:pt>
                <c:pt idx="4320">
                  <c:v>86400</c:v>
                </c:pt>
                <c:pt idx="4321">
                  <c:v>86420</c:v>
                </c:pt>
                <c:pt idx="4322">
                  <c:v>86440</c:v>
                </c:pt>
                <c:pt idx="4323">
                  <c:v>86460</c:v>
                </c:pt>
                <c:pt idx="4324">
                  <c:v>86480</c:v>
                </c:pt>
                <c:pt idx="4325">
                  <c:v>86500</c:v>
                </c:pt>
                <c:pt idx="4326">
                  <c:v>86520</c:v>
                </c:pt>
                <c:pt idx="4327">
                  <c:v>86540</c:v>
                </c:pt>
                <c:pt idx="4328">
                  <c:v>86560</c:v>
                </c:pt>
                <c:pt idx="4329">
                  <c:v>86580</c:v>
                </c:pt>
                <c:pt idx="4330">
                  <c:v>86600</c:v>
                </c:pt>
                <c:pt idx="4331">
                  <c:v>86620</c:v>
                </c:pt>
                <c:pt idx="4332">
                  <c:v>86640</c:v>
                </c:pt>
                <c:pt idx="4333">
                  <c:v>86660</c:v>
                </c:pt>
                <c:pt idx="4334">
                  <c:v>86680</c:v>
                </c:pt>
                <c:pt idx="4335">
                  <c:v>86700</c:v>
                </c:pt>
                <c:pt idx="4336">
                  <c:v>86720</c:v>
                </c:pt>
                <c:pt idx="4337">
                  <c:v>86740</c:v>
                </c:pt>
                <c:pt idx="4338">
                  <c:v>86760</c:v>
                </c:pt>
                <c:pt idx="4339">
                  <c:v>86780</c:v>
                </c:pt>
                <c:pt idx="4340">
                  <c:v>86800</c:v>
                </c:pt>
                <c:pt idx="4341">
                  <c:v>86820</c:v>
                </c:pt>
                <c:pt idx="4342">
                  <c:v>86840</c:v>
                </c:pt>
                <c:pt idx="4343">
                  <c:v>86860</c:v>
                </c:pt>
                <c:pt idx="4344">
                  <c:v>86880</c:v>
                </c:pt>
                <c:pt idx="4345">
                  <c:v>86900</c:v>
                </c:pt>
                <c:pt idx="4346">
                  <c:v>86920</c:v>
                </c:pt>
                <c:pt idx="4347">
                  <c:v>86940</c:v>
                </c:pt>
                <c:pt idx="4348">
                  <c:v>86960</c:v>
                </c:pt>
                <c:pt idx="4349">
                  <c:v>86980</c:v>
                </c:pt>
                <c:pt idx="4350">
                  <c:v>87000</c:v>
                </c:pt>
                <c:pt idx="4351">
                  <c:v>87020</c:v>
                </c:pt>
                <c:pt idx="4352">
                  <c:v>87040</c:v>
                </c:pt>
                <c:pt idx="4353">
                  <c:v>87060</c:v>
                </c:pt>
                <c:pt idx="4354">
                  <c:v>87080</c:v>
                </c:pt>
                <c:pt idx="4355">
                  <c:v>87100</c:v>
                </c:pt>
                <c:pt idx="4356">
                  <c:v>87120</c:v>
                </c:pt>
                <c:pt idx="4357">
                  <c:v>87140</c:v>
                </c:pt>
                <c:pt idx="4358">
                  <c:v>87160</c:v>
                </c:pt>
                <c:pt idx="4359">
                  <c:v>87180</c:v>
                </c:pt>
                <c:pt idx="4360">
                  <c:v>87200</c:v>
                </c:pt>
                <c:pt idx="4361">
                  <c:v>87220</c:v>
                </c:pt>
                <c:pt idx="4362">
                  <c:v>87240</c:v>
                </c:pt>
                <c:pt idx="4363">
                  <c:v>87260</c:v>
                </c:pt>
                <c:pt idx="4364">
                  <c:v>87280</c:v>
                </c:pt>
                <c:pt idx="4365">
                  <c:v>87300</c:v>
                </c:pt>
                <c:pt idx="4366">
                  <c:v>87320</c:v>
                </c:pt>
                <c:pt idx="4367">
                  <c:v>87340</c:v>
                </c:pt>
                <c:pt idx="4368">
                  <c:v>87360</c:v>
                </c:pt>
                <c:pt idx="4369">
                  <c:v>87380</c:v>
                </c:pt>
                <c:pt idx="4370">
                  <c:v>87400</c:v>
                </c:pt>
                <c:pt idx="4371">
                  <c:v>87420</c:v>
                </c:pt>
                <c:pt idx="4372">
                  <c:v>87440</c:v>
                </c:pt>
                <c:pt idx="4373">
                  <c:v>87460</c:v>
                </c:pt>
                <c:pt idx="4374">
                  <c:v>87480</c:v>
                </c:pt>
                <c:pt idx="4375">
                  <c:v>87500</c:v>
                </c:pt>
                <c:pt idx="4376">
                  <c:v>87520</c:v>
                </c:pt>
                <c:pt idx="4377">
                  <c:v>87540</c:v>
                </c:pt>
                <c:pt idx="4378">
                  <c:v>87560</c:v>
                </c:pt>
                <c:pt idx="4379">
                  <c:v>87580</c:v>
                </c:pt>
                <c:pt idx="4380">
                  <c:v>87600</c:v>
                </c:pt>
                <c:pt idx="4381">
                  <c:v>87620</c:v>
                </c:pt>
                <c:pt idx="4382">
                  <c:v>87640</c:v>
                </c:pt>
                <c:pt idx="4383">
                  <c:v>87660</c:v>
                </c:pt>
                <c:pt idx="4384">
                  <c:v>87680</c:v>
                </c:pt>
                <c:pt idx="4385">
                  <c:v>87700</c:v>
                </c:pt>
                <c:pt idx="4386">
                  <c:v>87720</c:v>
                </c:pt>
                <c:pt idx="4387">
                  <c:v>87740</c:v>
                </c:pt>
                <c:pt idx="4388">
                  <c:v>87760</c:v>
                </c:pt>
                <c:pt idx="4389">
                  <c:v>87780</c:v>
                </c:pt>
                <c:pt idx="4390">
                  <c:v>87800</c:v>
                </c:pt>
                <c:pt idx="4391">
                  <c:v>87820</c:v>
                </c:pt>
                <c:pt idx="4392">
                  <c:v>87840</c:v>
                </c:pt>
                <c:pt idx="4393">
                  <c:v>87860</c:v>
                </c:pt>
                <c:pt idx="4394">
                  <c:v>87880</c:v>
                </c:pt>
                <c:pt idx="4395">
                  <c:v>87900</c:v>
                </c:pt>
                <c:pt idx="4396">
                  <c:v>87920</c:v>
                </c:pt>
                <c:pt idx="4397">
                  <c:v>87940</c:v>
                </c:pt>
                <c:pt idx="4398">
                  <c:v>87960</c:v>
                </c:pt>
                <c:pt idx="4399">
                  <c:v>87980</c:v>
                </c:pt>
                <c:pt idx="4400">
                  <c:v>88000</c:v>
                </c:pt>
                <c:pt idx="4401">
                  <c:v>88020</c:v>
                </c:pt>
                <c:pt idx="4402">
                  <c:v>88040</c:v>
                </c:pt>
                <c:pt idx="4403">
                  <c:v>88060</c:v>
                </c:pt>
                <c:pt idx="4404">
                  <c:v>88080</c:v>
                </c:pt>
                <c:pt idx="4405">
                  <c:v>88100</c:v>
                </c:pt>
                <c:pt idx="4406">
                  <c:v>88120</c:v>
                </c:pt>
                <c:pt idx="4407">
                  <c:v>88140</c:v>
                </c:pt>
                <c:pt idx="4408">
                  <c:v>88160</c:v>
                </c:pt>
                <c:pt idx="4409">
                  <c:v>88180</c:v>
                </c:pt>
                <c:pt idx="4410">
                  <c:v>88200</c:v>
                </c:pt>
                <c:pt idx="4411">
                  <c:v>88220</c:v>
                </c:pt>
                <c:pt idx="4412">
                  <c:v>88240</c:v>
                </c:pt>
                <c:pt idx="4413">
                  <c:v>88260</c:v>
                </c:pt>
                <c:pt idx="4414">
                  <c:v>88280</c:v>
                </c:pt>
                <c:pt idx="4415">
                  <c:v>88300</c:v>
                </c:pt>
                <c:pt idx="4416">
                  <c:v>88320</c:v>
                </c:pt>
                <c:pt idx="4417">
                  <c:v>88340</c:v>
                </c:pt>
                <c:pt idx="4418">
                  <c:v>88360</c:v>
                </c:pt>
                <c:pt idx="4419">
                  <c:v>88380</c:v>
                </c:pt>
                <c:pt idx="4420">
                  <c:v>88400</c:v>
                </c:pt>
                <c:pt idx="4421">
                  <c:v>88420</c:v>
                </c:pt>
                <c:pt idx="4422">
                  <c:v>88440</c:v>
                </c:pt>
                <c:pt idx="4423">
                  <c:v>88460</c:v>
                </c:pt>
                <c:pt idx="4424">
                  <c:v>88480</c:v>
                </c:pt>
                <c:pt idx="4425">
                  <c:v>88500</c:v>
                </c:pt>
                <c:pt idx="4426">
                  <c:v>88520</c:v>
                </c:pt>
                <c:pt idx="4427">
                  <c:v>88540</c:v>
                </c:pt>
                <c:pt idx="4428">
                  <c:v>88560</c:v>
                </c:pt>
                <c:pt idx="4429">
                  <c:v>88580</c:v>
                </c:pt>
                <c:pt idx="4430">
                  <c:v>88600</c:v>
                </c:pt>
                <c:pt idx="4431">
                  <c:v>88620</c:v>
                </c:pt>
                <c:pt idx="4432">
                  <c:v>88640</c:v>
                </c:pt>
                <c:pt idx="4433">
                  <c:v>88660</c:v>
                </c:pt>
                <c:pt idx="4434">
                  <c:v>88680</c:v>
                </c:pt>
                <c:pt idx="4435">
                  <c:v>88700</c:v>
                </c:pt>
                <c:pt idx="4436">
                  <c:v>88720</c:v>
                </c:pt>
                <c:pt idx="4437">
                  <c:v>88740</c:v>
                </c:pt>
                <c:pt idx="4438">
                  <c:v>88760</c:v>
                </c:pt>
                <c:pt idx="4439">
                  <c:v>88780</c:v>
                </c:pt>
                <c:pt idx="4440">
                  <c:v>88800</c:v>
                </c:pt>
                <c:pt idx="4441">
                  <c:v>88820</c:v>
                </c:pt>
                <c:pt idx="4442">
                  <c:v>88840</c:v>
                </c:pt>
                <c:pt idx="4443">
                  <c:v>88860</c:v>
                </c:pt>
                <c:pt idx="4444">
                  <c:v>88880</c:v>
                </c:pt>
                <c:pt idx="4445">
                  <c:v>88900</c:v>
                </c:pt>
                <c:pt idx="4446">
                  <c:v>88920</c:v>
                </c:pt>
                <c:pt idx="4447">
                  <c:v>88940</c:v>
                </c:pt>
                <c:pt idx="4448">
                  <c:v>88960</c:v>
                </c:pt>
                <c:pt idx="4449">
                  <c:v>88980</c:v>
                </c:pt>
                <c:pt idx="4450">
                  <c:v>89000</c:v>
                </c:pt>
                <c:pt idx="4451">
                  <c:v>89020</c:v>
                </c:pt>
                <c:pt idx="4452">
                  <c:v>89040</c:v>
                </c:pt>
                <c:pt idx="4453">
                  <c:v>89060</c:v>
                </c:pt>
                <c:pt idx="4454">
                  <c:v>89080</c:v>
                </c:pt>
                <c:pt idx="4455">
                  <c:v>89100</c:v>
                </c:pt>
                <c:pt idx="4456">
                  <c:v>89120</c:v>
                </c:pt>
                <c:pt idx="4457">
                  <c:v>89140</c:v>
                </c:pt>
                <c:pt idx="4458">
                  <c:v>89160</c:v>
                </c:pt>
                <c:pt idx="4459">
                  <c:v>89180</c:v>
                </c:pt>
                <c:pt idx="4460">
                  <c:v>89200</c:v>
                </c:pt>
                <c:pt idx="4461">
                  <c:v>89220</c:v>
                </c:pt>
                <c:pt idx="4462">
                  <c:v>89240</c:v>
                </c:pt>
                <c:pt idx="4463">
                  <c:v>89260</c:v>
                </c:pt>
                <c:pt idx="4464">
                  <c:v>89280</c:v>
                </c:pt>
                <c:pt idx="4465">
                  <c:v>89300</c:v>
                </c:pt>
                <c:pt idx="4466">
                  <c:v>89320</c:v>
                </c:pt>
                <c:pt idx="4467">
                  <c:v>89340</c:v>
                </c:pt>
                <c:pt idx="4468">
                  <c:v>89360</c:v>
                </c:pt>
                <c:pt idx="4469">
                  <c:v>89380</c:v>
                </c:pt>
                <c:pt idx="4470">
                  <c:v>89400</c:v>
                </c:pt>
                <c:pt idx="4471">
                  <c:v>89420</c:v>
                </c:pt>
                <c:pt idx="4472">
                  <c:v>89440</c:v>
                </c:pt>
                <c:pt idx="4473">
                  <c:v>89460</c:v>
                </c:pt>
                <c:pt idx="4474">
                  <c:v>89480</c:v>
                </c:pt>
                <c:pt idx="4475">
                  <c:v>89500</c:v>
                </c:pt>
                <c:pt idx="4476">
                  <c:v>89520</c:v>
                </c:pt>
                <c:pt idx="4477">
                  <c:v>89540</c:v>
                </c:pt>
                <c:pt idx="4478">
                  <c:v>89560</c:v>
                </c:pt>
                <c:pt idx="4479">
                  <c:v>89580</c:v>
                </c:pt>
                <c:pt idx="4480">
                  <c:v>89600</c:v>
                </c:pt>
                <c:pt idx="4481">
                  <c:v>89620</c:v>
                </c:pt>
                <c:pt idx="4482">
                  <c:v>89640</c:v>
                </c:pt>
                <c:pt idx="4483">
                  <c:v>89660</c:v>
                </c:pt>
                <c:pt idx="4484">
                  <c:v>89680</c:v>
                </c:pt>
                <c:pt idx="4485">
                  <c:v>89700</c:v>
                </c:pt>
                <c:pt idx="4486">
                  <c:v>89720</c:v>
                </c:pt>
                <c:pt idx="4487">
                  <c:v>89740</c:v>
                </c:pt>
                <c:pt idx="4488">
                  <c:v>89760</c:v>
                </c:pt>
                <c:pt idx="4489">
                  <c:v>89780</c:v>
                </c:pt>
                <c:pt idx="4490">
                  <c:v>89800</c:v>
                </c:pt>
                <c:pt idx="4491">
                  <c:v>89820</c:v>
                </c:pt>
                <c:pt idx="4492">
                  <c:v>89840</c:v>
                </c:pt>
                <c:pt idx="4493">
                  <c:v>89860</c:v>
                </c:pt>
                <c:pt idx="4494">
                  <c:v>89880</c:v>
                </c:pt>
                <c:pt idx="4495">
                  <c:v>89900</c:v>
                </c:pt>
                <c:pt idx="4496">
                  <c:v>89920</c:v>
                </c:pt>
                <c:pt idx="4497">
                  <c:v>89940</c:v>
                </c:pt>
                <c:pt idx="4498">
                  <c:v>89960</c:v>
                </c:pt>
                <c:pt idx="4499">
                  <c:v>89980</c:v>
                </c:pt>
                <c:pt idx="4500">
                  <c:v>90000</c:v>
                </c:pt>
                <c:pt idx="4501">
                  <c:v>90020</c:v>
                </c:pt>
                <c:pt idx="4502">
                  <c:v>90040</c:v>
                </c:pt>
                <c:pt idx="4503">
                  <c:v>90060</c:v>
                </c:pt>
                <c:pt idx="4504">
                  <c:v>90080</c:v>
                </c:pt>
                <c:pt idx="4505">
                  <c:v>90100</c:v>
                </c:pt>
                <c:pt idx="4506">
                  <c:v>90120</c:v>
                </c:pt>
                <c:pt idx="4507">
                  <c:v>90140</c:v>
                </c:pt>
                <c:pt idx="4508">
                  <c:v>90160</c:v>
                </c:pt>
                <c:pt idx="4509">
                  <c:v>90180</c:v>
                </c:pt>
                <c:pt idx="4510">
                  <c:v>90200</c:v>
                </c:pt>
                <c:pt idx="4511">
                  <c:v>90220</c:v>
                </c:pt>
                <c:pt idx="4512">
                  <c:v>90240</c:v>
                </c:pt>
                <c:pt idx="4513">
                  <c:v>90260</c:v>
                </c:pt>
                <c:pt idx="4514">
                  <c:v>90280</c:v>
                </c:pt>
                <c:pt idx="4515">
                  <c:v>90300</c:v>
                </c:pt>
                <c:pt idx="4516">
                  <c:v>90320</c:v>
                </c:pt>
                <c:pt idx="4517">
                  <c:v>90340</c:v>
                </c:pt>
                <c:pt idx="4518">
                  <c:v>90360</c:v>
                </c:pt>
                <c:pt idx="4519">
                  <c:v>90380</c:v>
                </c:pt>
                <c:pt idx="4520">
                  <c:v>90400</c:v>
                </c:pt>
                <c:pt idx="4521">
                  <c:v>90420</c:v>
                </c:pt>
                <c:pt idx="4522">
                  <c:v>90440</c:v>
                </c:pt>
                <c:pt idx="4523">
                  <c:v>90460</c:v>
                </c:pt>
                <c:pt idx="4524">
                  <c:v>90480</c:v>
                </c:pt>
                <c:pt idx="4525">
                  <c:v>90500</c:v>
                </c:pt>
                <c:pt idx="4526">
                  <c:v>90520</c:v>
                </c:pt>
                <c:pt idx="4527">
                  <c:v>90540</c:v>
                </c:pt>
                <c:pt idx="4528">
                  <c:v>90560</c:v>
                </c:pt>
                <c:pt idx="4529">
                  <c:v>90580</c:v>
                </c:pt>
                <c:pt idx="4530">
                  <c:v>90600</c:v>
                </c:pt>
                <c:pt idx="4531">
                  <c:v>90620</c:v>
                </c:pt>
                <c:pt idx="4532">
                  <c:v>90640</c:v>
                </c:pt>
                <c:pt idx="4533">
                  <c:v>90660</c:v>
                </c:pt>
                <c:pt idx="4534">
                  <c:v>90680</c:v>
                </c:pt>
                <c:pt idx="4535">
                  <c:v>90700</c:v>
                </c:pt>
                <c:pt idx="4536">
                  <c:v>90720</c:v>
                </c:pt>
                <c:pt idx="4537">
                  <c:v>90740</c:v>
                </c:pt>
                <c:pt idx="4538">
                  <c:v>90760</c:v>
                </c:pt>
                <c:pt idx="4539">
                  <c:v>90780</c:v>
                </c:pt>
                <c:pt idx="4540">
                  <c:v>90800</c:v>
                </c:pt>
                <c:pt idx="4541">
                  <c:v>90820</c:v>
                </c:pt>
                <c:pt idx="4542">
                  <c:v>90840</c:v>
                </c:pt>
                <c:pt idx="4543">
                  <c:v>90860</c:v>
                </c:pt>
                <c:pt idx="4544">
                  <c:v>90880</c:v>
                </c:pt>
                <c:pt idx="4545">
                  <c:v>90900</c:v>
                </c:pt>
                <c:pt idx="4546">
                  <c:v>90920</c:v>
                </c:pt>
                <c:pt idx="4547">
                  <c:v>90940</c:v>
                </c:pt>
                <c:pt idx="4548">
                  <c:v>90960</c:v>
                </c:pt>
                <c:pt idx="4549">
                  <c:v>90980</c:v>
                </c:pt>
                <c:pt idx="4550">
                  <c:v>91000</c:v>
                </c:pt>
                <c:pt idx="4551">
                  <c:v>91020</c:v>
                </c:pt>
                <c:pt idx="4552">
                  <c:v>91040</c:v>
                </c:pt>
                <c:pt idx="4553">
                  <c:v>91060</c:v>
                </c:pt>
                <c:pt idx="4554">
                  <c:v>91080</c:v>
                </c:pt>
                <c:pt idx="4555">
                  <c:v>91100</c:v>
                </c:pt>
                <c:pt idx="4556">
                  <c:v>91120</c:v>
                </c:pt>
                <c:pt idx="4557">
                  <c:v>91140</c:v>
                </c:pt>
                <c:pt idx="4558">
                  <c:v>91160</c:v>
                </c:pt>
                <c:pt idx="4559">
                  <c:v>91180</c:v>
                </c:pt>
                <c:pt idx="4560">
                  <c:v>91200</c:v>
                </c:pt>
                <c:pt idx="4561">
                  <c:v>91220</c:v>
                </c:pt>
                <c:pt idx="4562">
                  <c:v>91240</c:v>
                </c:pt>
                <c:pt idx="4563">
                  <c:v>91260</c:v>
                </c:pt>
                <c:pt idx="4564">
                  <c:v>91280</c:v>
                </c:pt>
                <c:pt idx="4565">
                  <c:v>91300</c:v>
                </c:pt>
                <c:pt idx="4566">
                  <c:v>91320</c:v>
                </c:pt>
                <c:pt idx="4567">
                  <c:v>91340</c:v>
                </c:pt>
                <c:pt idx="4568">
                  <c:v>91360</c:v>
                </c:pt>
                <c:pt idx="4569">
                  <c:v>91380</c:v>
                </c:pt>
                <c:pt idx="4570">
                  <c:v>91400</c:v>
                </c:pt>
                <c:pt idx="4571">
                  <c:v>91420</c:v>
                </c:pt>
                <c:pt idx="4572">
                  <c:v>91440</c:v>
                </c:pt>
                <c:pt idx="4573">
                  <c:v>91460</c:v>
                </c:pt>
                <c:pt idx="4574">
                  <c:v>91480</c:v>
                </c:pt>
                <c:pt idx="4575">
                  <c:v>91500</c:v>
                </c:pt>
                <c:pt idx="4576">
                  <c:v>91520</c:v>
                </c:pt>
                <c:pt idx="4577">
                  <c:v>91540</c:v>
                </c:pt>
                <c:pt idx="4578">
                  <c:v>91560</c:v>
                </c:pt>
                <c:pt idx="4579">
                  <c:v>91580</c:v>
                </c:pt>
                <c:pt idx="4580">
                  <c:v>91600</c:v>
                </c:pt>
                <c:pt idx="4581">
                  <c:v>91620</c:v>
                </c:pt>
                <c:pt idx="4582">
                  <c:v>91640</c:v>
                </c:pt>
                <c:pt idx="4583">
                  <c:v>91660</c:v>
                </c:pt>
                <c:pt idx="4584">
                  <c:v>91680</c:v>
                </c:pt>
                <c:pt idx="4585">
                  <c:v>91700</c:v>
                </c:pt>
                <c:pt idx="4586">
                  <c:v>91720</c:v>
                </c:pt>
                <c:pt idx="4587">
                  <c:v>91740</c:v>
                </c:pt>
                <c:pt idx="4588">
                  <c:v>91760</c:v>
                </c:pt>
                <c:pt idx="4589">
                  <c:v>91780</c:v>
                </c:pt>
                <c:pt idx="4590">
                  <c:v>91800</c:v>
                </c:pt>
                <c:pt idx="4591">
                  <c:v>91820</c:v>
                </c:pt>
                <c:pt idx="4592">
                  <c:v>91840</c:v>
                </c:pt>
                <c:pt idx="4593">
                  <c:v>91860</c:v>
                </c:pt>
                <c:pt idx="4594">
                  <c:v>91880</c:v>
                </c:pt>
                <c:pt idx="4595">
                  <c:v>91900</c:v>
                </c:pt>
                <c:pt idx="4596">
                  <c:v>91920</c:v>
                </c:pt>
                <c:pt idx="4597">
                  <c:v>91940</c:v>
                </c:pt>
                <c:pt idx="4598">
                  <c:v>91960</c:v>
                </c:pt>
                <c:pt idx="4599">
                  <c:v>91980</c:v>
                </c:pt>
                <c:pt idx="4600">
                  <c:v>92000</c:v>
                </c:pt>
                <c:pt idx="4601">
                  <c:v>92020</c:v>
                </c:pt>
                <c:pt idx="4602">
                  <c:v>92040</c:v>
                </c:pt>
                <c:pt idx="4603">
                  <c:v>92060</c:v>
                </c:pt>
                <c:pt idx="4604">
                  <c:v>92080</c:v>
                </c:pt>
                <c:pt idx="4605">
                  <c:v>92100</c:v>
                </c:pt>
                <c:pt idx="4606">
                  <c:v>92120</c:v>
                </c:pt>
                <c:pt idx="4607">
                  <c:v>92140</c:v>
                </c:pt>
                <c:pt idx="4608">
                  <c:v>92160</c:v>
                </c:pt>
                <c:pt idx="4609">
                  <c:v>92180</c:v>
                </c:pt>
                <c:pt idx="4610">
                  <c:v>92200</c:v>
                </c:pt>
                <c:pt idx="4611">
                  <c:v>92220</c:v>
                </c:pt>
                <c:pt idx="4612">
                  <c:v>92240</c:v>
                </c:pt>
                <c:pt idx="4613">
                  <c:v>92260</c:v>
                </c:pt>
                <c:pt idx="4614">
                  <c:v>92280</c:v>
                </c:pt>
                <c:pt idx="4615">
                  <c:v>92300</c:v>
                </c:pt>
                <c:pt idx="4616">
                  <c:v>92320</c:v>
                </c:pt>
                <c:pt idx="4617">
                  <c:v>92340</c:v>
                </c:pt>
                <c:pt idx="4618">
                  <c:v>92360</c:v>
                </c:pt>
                <c:pt idx="4619">
                  <c:v>92380</c:v>
                </c:pt>
                <c:pt idx="4620">
                  <c:v>92400</c:v>
                </c:pt>
                <c:pt idx="4621">
                  <c:v>92420</c:v>
                </c:pt>
                <c:pt idx="4622">
                  <c:v>92440</c:v>
                </c:pt>
                <c:pt idx="4623">
                  <c:v>92460</c:v>
                </c:pt>
                <c:pt idx="4624">
                  <c:v>92480</c:v>
                </c:pt>
                <c:pt idx="4625">
                  <c:v>92500</c:v>
                </c:pt>
                <c:pt idx="4626">
                  <c:v>92520</c:v>
                </c:pt>
                <c:pt idx="4627">
                  <c:v>92540</c:v>
                </c:pt>
                <c:pt idx="4628">
                  <c:v>92560</c:v>
                </c:pt>
                <c:pt idx="4629">
                  <c:v>92580</c:v>
                </c:pt>
                <c:pt idx="4630">
                  <c:v>92600</c:v>
                </c:pt>
                <c:pt idx="4631">
                  <c:v>92620</c:v>
                </c:pt>
                <c:pt idx="4632">
                  <c:v>92640</c:v>
                </c:pt>
                <c:pt idx="4633">
                  <c:v>92660</c:v>
                </c:pt>
                <c:pt idx="4634">
                  <c:v>92680</c:v>
                </c:pt>
                <c:pt idx="4635">
                  <c:v>92700</c:v>
                </c:pt>
                <c:pt idx="4636">
                  <c:v>92720</c:v>
                </c:pt>
                <c:pt idx="4637">
                  <c:v>92740</c:v>
                </c:pt>
                <c:pt idx="4638">
                  <c:v>92760</c:v>
                </c:pt>
                <c:pt idx="4639">
                  <c:v>92780</c:v>
                </c:pt>
                <c:pt idx="4640">
                  <c:v>92800</c:v>
                </c:pt>
                <c:pt idx="4641">
                  <c:v>92820</c:v>
                </c:pt>
                <c:pt idx="4642">
                  <c:v>92840</c:v>
                </c:pt>
                <c:pt idx="4643">
                  <c:v>92860</c:v>
                </c:pt>
                <c:pt idx="4644">
                  <c:v>92880</c:v>
                </c:pt>
                <c:pt idx="4645">
                  <c:v>92900</c:v>
                </c:pt>
                <c:pt idx="4646">
                  <c:v>92920</c:v>
                </c:pt>
                <c:pt idx="4647">
                  <c:v>92940</c:v>
                </c:pt>
                <c:pt idx="4648">
                  <c:v>92960</c:v>
                </c:pt>
                <c:pt idx="4649">
                  <c:v>92980</c:v>
                </c:pt>
                <c:pt idx="4650">
                  <c:v>93000</c:v>
                </c:pt>
                <c:pt idx="4651">
                  <c:v>93020</c:v>
                </c:pt>
                <c:pt idx="4652">
                  <c:v>93040</c:v>
                </c:pt>
                <c:pt idx="4653">
                  <c:v>93060</c:v>
                </c:pt>
                <c:pt idx="4654">
                  <c:v>93080</c:v>
                </c:pt>
                <c:pt idx="4655">
                  <c:v>93100</c:v>
                </c:pt>
                <c:pt idx="4656">
                  <c:v>93120</c:v>
                </c:pt>
                <c:pt idx="4657">
                  <c:v>93140</c:v>
                </c:pt>
                <c:pt idx="4658">
                  <c:v>93160</c:v>
                </c:pt>
                <c:pt idx="4659">
                  <c:v>93180</c:v>
                </c:pt>
                <c:pt idx="4660">
                  <c:v>93200</c:v>
                </c:pt>
                <c:pt idx="4661">
                  <c:v>93220</c:v>
                </c:pt>
                <c:pt idx="4662">
                  <c:v>93240</c:v>
                </c:pt>
                <c:pt idx="4663">
                  <c:v>93260</c:v>
                </c:pt>
                <c:pt idx="4664">
                  <c:v>93280</c:v>
                </c:pt>
                <c:pt idx="4665">
                  <c:v>93300</c:v>
                </c:pt>
                <c:pt idx="4666">
                  <c:v>93320</c:v>
                </c:pt>
                <c:pt idx="4667">
                  <c:v>93340</c:v>
                </c:pt>
                <c:pt idx="4668">
                  <c:v>93360</c:v>
                </c:pt>
                <c:pt idx="4669">
                  <c:v>93380</c:v>
                </c:pt>
                <c:pt idx="4670">
                  <c:v>93400</c:v>
                </c:pt>
                <c:pt idx="4671">
                  <c:v>93420</c:v>
                </c:pt>
                <c:pt idx="4672">
                  <c:v>93440</c:v>
                </c:pt>
                <c:pt idx="4673">
                  <c:v>93460</c:v>
                </c:pt>
                <c:pt idx="4674">
                  <c:v>93480</c:v>
                </c:pt>
                <c:pt idx="4675">
                  <c:v>93500</c:v>
                </c:pt>
                <c:pt idx="4676">
                  <c:v>93520</c:v>
                </c:pt>
                <c:pt idx="4677">
                  <c:v>93540</c:v>
                </c:pt>
                <c:pt idx="4678">
                  <c:v>93560</c:v>
                </c:pt>
                <c:pt idx="4679">
                  <c:v>93580</c:v>
                </c:pt>
                <c:pt idx="4680">
                  <c:v>93600</c:v>
                </c:pt>
                <c:pt idx="4681">
                  <c:v>93620</c:v>
                </c:pt>
                <c:pt idx="4682">
                  <c:v>93640</c:v>
                </c:pt>
                <c:pt idx="4683">
                  <c:v>93660</c:v>
                </c:pt>
                <c:pt idx="4684">
                  <c:v>93680</c:v>
                </c:pt>
                <c:pt idx="4685">
                  <c:v>93700</c:v>
                </c:pt>
                <c:pt idx="4686">
                  <c:v>93720</c:v>
                </c:pt>
                <c:pt idx="4687">
                  <c:v>93740</c:v>
                </c:pt>
                <c:pt idx="4688">
                  <c:v>93760</c:v>
                </c:pt>
                <c:pt idx="4689">
                  <c:v>93780</c:v>
                </c:pt>
                <c:pt idx="4690">
                  <c:v>93800</c:v>
                </c:pt>
                <c:pt idx="4691">
                  <c:v>93820</c:v>
                </c:pt>
                <c:pt idx="4692">
                  <c:v>93840</c:v>
                </c:pt>
                <c:pt idx="4693">
                  <c:v>93860</c:v>
                </c:pt>
                <c:pt idx="4694">
                  <c:v>93880</c:v>
                </c:pt>
                <c:pt idx="4695">
                  <c:v>93900</c:v>
                </c:pt>
                <c:pt idx="4696">
                  <c:v>93920</c:v>
                </c:pt>
                <c:pt idx="4697">
                  <c:v>93940</c:v>
                </c:pt>
                <c:pt idx="4698">
                  <c:v>93960</c:v>
                </c:pt>
                <c:pt idx="4699">
                  <c:v>93980</c:v>
                </c:pt>
                <c:pt idx="4700">
                  <c:v>94000</c:v>
                </c:pt>
                <c:pt idx="4701">
                  <c:v>94020</c:v>
                </c:pt>
                <c:pt idx="4702">
                  <c:v>94040</c:v>
                </c:pt>
                <c:pt idx="4703">
                  <c:v>94060</c:v>
                </c:pt>
                <c:pt idx="4704">
                  <c:v>94080</c:v>
                </c:pt>
                <c:pt idx="4705">
                  <c:v>94100</c:v>
                </c:pt>
                <c:pt idx="4706">
                  <c:v>94120</c:v>
                </c:pt>
                <c:pt idx="4707">
                  <c:v>94140</c:v>
                </c:pt>
                <c:pt idx="4708">
                  <c:v>94160</c:v>
                </c:pt>
                <c:pt idx="4709">
                  <c:v>94180</c:v>
                </c:pt>
                <c:pt idx="4710">
                  <c:v>94200</c:v>
                </c:pt>
                <c:pt idx="4711">
                  <c:v>94220</c:v>
                </c:pt>
                <c:pt idx="4712">
                  <c:v>94240</c:v>
                </c:pt>
                <c:pt idx="4713">
                  <c:v>94260</c:v>
                </c:pt>
                <c:pt idx="4714">
                  <c:v>94280</c:v>
                </c:pt>
                <c:pt idx="4715">
                  <c:v>94300</c:v>
                </c:pt>
                <c:pt idx="4716">
                  <c:v>94320</c:v>
                </c:pt>
                <c:pt idx="4717">
                  <c:v>94340</c:v>
                </c:pt>
                <c:pt idx="4718">
                  <c:v>94360</c:v>
                </c:pt>
                <c:pt idx="4719">
                  <c:v>94380</c:v>
                </c:pt>
                <c:pt idx="4720">
                  <c:v>94400</c:v>
                </c:pt>
                <c:pt idx="4721">
                  <c:v>94420</c:v>
                </c:pt>
                <c:pt idx="4722">
                  <c:v>94440</c:v>
                </c:pt>
                <c:pt idx="4723">
                  <c:v>94460</c:v>
                </c:pt>
                <c:pt idx="4724">
                  <c:v>94480</c:v>
                </c:pt>
                <c:pt idx="4725">
                  <c:v>94500</c:v>
                </c:pt>
                <c:pt idx="4726">
                  <c:v>94520</c:v>
                </c:pt>
                <c:pt idx="4727">
                  <c:v>94540</c:v>
                </c:pt>
                <c:pt idx="4728">
                  <c:v>94560</c:v>
                </c:pt>
                <c:pt idx="4729">
                  <c:v>94580</c:v>
                </c:pt>
                <c:pt idx="4730">
                  <c:v>94600</c:v>
                </c:pt>
                <c:pt idx="4731">
                  <c:v>94620</c:v>
                </c:pt>
                <c:pt idx="4732">
                  <c:v>94640</c:v>
                </c:pt>
                <c:pt idx="4733">
                  <c:v>94660</c:v>
                </c:pt>
                <c:pt idx="4734">
                  <c:v>94680</c:v>
                </c:pt>
                <c:pt idx="4735">
                  <c:v>94700</c:v>
                </c:pt>
                <c:pt idx="4736">
                  <c:v>94720</c:v>
                </c:pt>
                <c:pt idx="4737">
                  <c:v>94740</c:v>
                </c:pt>
                <c:pt idx="4738">
                  <c:v>94760</c:v>
                </c:pt>
                <c:pt idx="4739">
                  <c:v>94780</c:v>
                </c:pt>
                <c:pt idx="4740">
                  <c:v>94800</c:v>
                </c:pt>
                <c:pt idx="4741">
                  <c:v>94820</c:v>
                </c:pt>
                <c:pt idx="4742">
                  <c:v>94840</c:v>
                </c:pt>
                <c:pt idx="4743">
                  <c:v>94860</c:v>
                </c:pt>
                <c:pt idx="4744">
                  <c:v>94880</c:v>
                </c:pt>
                <c:pt idx="4745">
                  <c:v>94900</c:v>
                </c:pt>
                <c:pt idx="4746">
                  <c:v>94920</c:v>
                </c:pt>
                <c:pt idx="4747">
                  <c:v>94940</c:v>
                </c:pt>
                <c:pt idx="4748">
                  <c:v>94960</c:v>
                </c:pt>
                <c:pt idx="4749">
                  <c:v>94980</c:v>
                </c:pt>
                <c:pt idx="4750">
                  <c:v>95000</c:v>
                </c:pt>
                <c:pt idx="4751">
                  <c:v>95020</c:v>
                </c:pt>
                <c:pt idx="4752">
                  <c:v>95040</c:v>
                </c:pt>
                <c:pt idx="4753">
                  <c:v>95060</c:v>
                </c:pt>
                <c:pt idx="4754">
                  <c:v>95080</c:v>
                </c:pt>
                <c:pt idx="4755">
                  <c:v>95100</c:v>
                </c:pt>
                <c:pt idx="4756">
                  <c:v>95120</c:v>
                </c:pt>
                <c:pt idx="4757">
                  <c:v>95140</c:v>
                </c:pt>
                <c:pt idx="4758">
                  <c:v>95160</c:v>
                </c:pt>
                <c:pt idx="4759">
                  <c:v>95180</c:v>
                </c:pt>
                <c:pt idx="4760">
                  <c:v>95200</c:v>
                </c:pt>
                <c:pt idx="4761">
                  <c:v>95220</c:v>
                </c:pt>
                <c:pt idx="4762">
                  <c:v>95240</c:v>
                </c:pt>
                <c:pt idx="4763">
                  <c:v>95260</c:v>
                </c:pt>
                <c:pt idx="4764">
                  <c:v>95280</c:v>
                </c:pt>
                <c:pt idx="4765">
                  <c:v>95300</c:v>
                </c:pt>
                <c:pt idx="4766">
                  <c:v>95320</c:v>
                </c:pt>
                <c:pt idx="4767">
                  <c:v>95340</c:v>
                </c:pt>
                <c:pt idx="4768">
                  <c:v>95360</c:v>
                </c:pt>
                <c:pt idx="4769">
                  <c:v>95380</c:v>
                </c:pt>
                <c:pt idx="4770">
                  <c:v>95400</c:v>
                </c:pt>
                <c:pt idx="4771">
                  <c:v>95420</c:v>
                </c:pt>
                <c:pt idx="4772">
                  <c:v>95440</c:v>
                </c:pt>
                <c:pt idx="4773">
                  <c:v>95460</c:v>
                </c:pt>
                <c:pt idx="4774">
                  <c:v>95480</c:v>
                </c:pt>
                <c:pt idx="4775">
                  <c:v>95500</c:v>
                </c:pt>
                <c:pt idx="4776">
                  <c:v>95520</c:v>
                </c:pt>
                <c:pt idx="4777">
                  <c:v>95540</c:v>
                </c:pt>
                <c:pt idx="4778">
                  <c:v>95560</c:v>
                </c:pt>
                <c:pt idx="4779">
                  <c:v>95580</c:v>
                </c:pt>
                <c:pt idx="4780">
                  <c:v>95600</c:v>
                </c:pt>
                <c:pt idx="4781">
                  <c:v>95620</c:v>
                </c:pt>
                <c:pt idx="4782">
                  <c:v>95640</c:v>
                </c:pt>
                <c:pt idx="4783">
                  <c:v>95660</c:v>
                </c:pt>
                <c:pt idx="4784">
                  <c:v>95680</c:v>
                </c:pt>
                <c:pt idx="4785">
                  <c:v>95700</c:v>
                </c:pt>
                <c:pt idx="4786">
                  <c:v>95720</c:v>
                </c:pt>
                <c:pt idx="4787">
                  <c:v>95740</c:v>
                </c:pt>
                <c:pt idx="4788">
                  <c:v>95760</c:v>
                </c:pt>
                <c:pt idx="4789">
                  <c:v>95780</c:v>
                </c:pt>
                <c:pt idx="4790">
                  <c:v>95800</c:v>
                </c:pt>
                <c:pt idx="4791">
                  <c:v>95820</c:v>
                </c:pt>
                <c:pt idx="4792">
                  <c:v>95840</c:v>
                </c:pt>
                <c:pt idx="4793">
                  <c:v>95860</c:v>
                </c:pt>
                <c:pt idx="4794">
                  <c:v>95880</c:v>
                </c:pt>
                <c:pt idx="4795">
                  <c:v>95900</c:v>
                </c:pt>
                <c:pt idx="4796">
                  <c:v>95920</c:v>
                </c:pt>
                <c:pt idx="4797">
                  <c:v>95940</c:v>
                </c:pt>
                <c:pt idx="4798">
                  <c:v>95960</c:v>
                </c:pt>
                <c:pt idx="4799">
                  <c:v>95980</c:v>
                </c:pt>
                <c:pt idx="4800">
                  <c:v>96000</c:v>
                </c:pt>
                <c:pt idx="4801">
                  <c:v>96020</c:v>
                </c:pt>
                <c:pt idx="4802">
                  <c:v>96040</c:v>
                </c:pt>
                <c:pt idx="4803">
                  <c:v>96060</c:v>
                </c:pt>
                <c:pt idx="4804">
                  <c:v>96080</c:v>
                </c:pt>
                <c:pt idx="4805">
                  <c:v>96100</c:v>
                </c:pt>
                <c:pt idx="4806">
                  <c:v>96120</c:v>
                </c:pt>
                <c:pt idx="4807">
                  <c:v>96140</c:v>
                </c:pt>
                <c:pt idx="4808">
                  <c:v>96160</c:v>
                </c:pt>
                <c:pt idx="4809">
                  <c:v>96180</c:v>
                </c:pt>
                <c:pt idx="4810">
                  <c:v>96200</c:v>
                </c:pt>
                <c:pt idx="4811">
                  <c:v>96220</c:v>
                </c:pt>
                <c:pt idx="4812">
                  <c:v>96240</c:v>
                </c:pt>
                <c:pt idx="4813">
                  <c:v>96260</c:v>
                </c:pt>
                <c:pt idx="4814">
                  <c:v>96280</c:v>
                </c:pt>
                <c:pt idx="4815">
                  <c:v>96300</c:v>
                </c:pt>
                <c:pt idx="4816">
                  <c:v>96320</c:v>
                </c:pt>
                <c:pt idx="4817">
                  <c:v>96340</c:v>
                </c:pt>
                <c:pt idx="4818">
                  <c:v>96360</c:v>
                </c:pt>
                <c:pt idx="4819">
                  <c:v>96380</c:v>
                </c:pt>
                <c:pt idx="4820">
                  <c:v>96400</c:v>
                </c:pt>
                <c:pt idx="4821">
                  <c:v>96420</c:v>
                </c:pt>
                <c:pt idx="4822">
                  <c:v>96440</c:v>
                </c:pt>
                <c:pt idx="4823">
                  <c:v>96460</c:v>
                </c:pt>
                <c:pt idx="4824">
                  <c:v>96480</c:v>
                </c:pt>
                <c:pt idx="4825">
                  <c:v>96500</c:v>
                </c:pt>
                <c:pt idx="4826">
                  <c:v>96520</c:v>
                </c:pt>
                <c:pt idx="4827">
                  <c:v>96540</c:v>
                </c:pt>
                <c:pt idx="4828">
                  <c:v>96560</c:v>
                </c:pt>
                <c:pt idx="4829">
                  <c:v>96580</c:v>
                </c:pt>
                <c:pt idx="4830">
                  <c:v>96600</c:v>
                </c:pt>
                <c:pt idx="4831">
                  <c:v>96620</c:v>
                </c:pt>
                <c:pt idx="4832">
                  <c:v>96640</c:v>
                </c:pt>
                <c:pt idx="4833">
                  <c:v>96660</c:v>
                </c:pt>
                <c:pt idx="4834">
                  <c:v>96680</c:v>
                </c:pt>
                <c:pt idx="4835">
                  <c:v>96700</c:v>
                </c:pt>
                <c:pt idx="4836">
                  <c:v>96720</c:v>
                </c:pt>
                <c:pt idx="4837">
                  <c:v>96740</c:v>
                </c:pt>
                <c:pt idx="4838">
                  <c:v>96760</c:v>
                </c:pt>
                <c:pt idx="4839">
                  <c:v>96780</c:v>
                </c:pt>
                <c:pt idx="4840">
                  <c:v>96800</c:v>
                </c:pt>
                <c:pt idx="4841">
                  <c:v>96820</c:v>
                </c:pt>
                <c:pt idx="4842">
                  <c:v>96840</c:v>
                </c:pt>
                <c:pt idx="4843">
                  <c:v>96860</c:v>
                </c:pt>
                <c:pt idx="4844">
                  <c:v>96880</c:v>
                </c:pt>
                <c:pt idx="4845">
                  <c:v>96900</c:v>
                </c:pt>
                <c:pt idx="4846">
                  <c:v>96920</c:v>
                </c:pt>
                <c:pt idx="4847">
                  <c:v>96940</c:v>
                </c:pt>
                <c:pt idx="4848">
                  <c:v>96960</c:v>
                </c:pt>
                <c:pt idx="4849">
                  <c:v>96980</c:v>
                </c:pt>
                <c:pt idx="4850">
                  <c:v>97000</c:v>
                </c:pt>
                <c:pt idx="4851">
                  <c:v>97020</c:v>
                </c:pt>
                <c:pt idx="4852">
                  <c:v>97040</c:v>
                </c:pt>
                <c:pt idx="4853">
                  <c:v>97060</c:v>
                </c:pt>
                <c:pt idx="4854">
                  <c:v>97080</c:v>
                </c:pt>
                <c:pt idx="4855">
                  <c:v>97100</c:v>
                </c:pt>
                <c:pt idx="4856">
                  <c:v>97120</c:v>
                </c:pt>
                <c:pt idx="4857">
                  <c:v>97140</c:v>
                </c:pt>
                <c:pt idx="4858">
                  <c:v>97160</c:v>
                </c:pt>
                <c:pt idx="4859">
                  <c:v>97180</c:v>
                </c:pt>
                <c:pt idx="4860">
                  <c:v>97200</c:v>
                </c:pt>
                <c:pt idx="4861">
                  <c:v>97220</c:v>
                </c:pt>
                <c:pt idx="4862">
                  <c:v>97240</c:v>
                </c:pt>
                <c:pt idx="4863">
                  <c:v>97260</c:v>
                </c:pt>
                <c:pt idx="4864">
                  <c:v>97280</c:v>
                </c:pt>
                <c:pt idx="4865">
                  <c:v>97300</c:v>
                </c:pt>
                <c:pt idx="4866">
                  <c:v>97320</c:v>
                </c:pt>
                <c:pt idx="4867">
                  <c:v>97340</c:v>
                </c:pt>
                <c:pt idx="4868">
                  <c:v>97360</c:v>
                </c:pt>
                <c:pt idx="4869">
                  <c:v>97380</c:v>
                </c:pt>
                <c:pt idx="4870">
                  <c:v>97400</c:v>
                </c:pt>
                <c:pt idx="4871">
                  <c:v>97420</c:v>
                </c:pt>
                <c:pt idx="4872">
                  <c:v>97440</c:v>
                </c:pt>
                <c:pt idx="4873">
                  <c:v>97460</c:v>
                </c:pt>
                <c:pt idx="4874">
                  <c:v>97480</c:v>
                </c:pt>
                <c:pt idx="4875">
                  <c:v>97500</c:v>
                </c:pt>
                <c:pt idx="4876">
                  <c:v>97520</c:v>
                </c:pt>
                <c:pt idx="4877">
                  <c:v>97540</c:v>
                </c:pt>
                <c:pt idx="4878">
                  <c:v>97560</c:v>
                </c:pt>
                <c:pt idx="4879">
                  <c:v>97580</c:v>
                </c:pt>
                <c:pt idx="4880">
                  <c:v>97600</c:v>
                </c:pt>
                <c:pt idx="4881">
                  <c:v>97620</c:v>
                </c:pt>
                <c:pt idx="4882">
                  <c:v>97640</c:v>
                </c:pt>
                <c:pt idx="4883">
                  <c:v>97660</c:v>
                </c:pt>
                <c:pt idx="4884">
                  <c:v>97680</c:v>
                </c:pt>
                <c:pt idx="4885">
                  <c:v>97700</c:v>
                </c:pt>
                <c:pt idx="4886">
                  <c:v>97720</c:v>
                </c:pt>
                <c:pt idx="4887">
                  <c:v>97740</c:v>
                </c:pt>
                <c:pt idx="4888">
                  <c:v>97760</c:v>
                </c:pt>
                <c:pt idx="4889">
                  <c:v>97780</c:v>
                </c:pt>
                <c:pt idx="4890">
                  <c:v>97800</c:v>
                </c:pt>
                <c:pt idx="4891">
                  <c:v>97820</c:v>
                </c:pt>
                <c:pt idx="4892">
                  <c:v>97840</c:v>
                </c:pt>
                <c:pt idx="4893">
                  <c:v>97860</c:v>
                </c:pt>
                <c:pt idx="4894">
                  <c:v>97880</c:v>
                </c:pt>
                <c:pt idx="4895">
                  <c:v>97900</c:v>
                </c:pt>
                <c:pt idx="4896">
                  <c:v>97920</c:v>
                </c:pt>
                <c:pt idx="4897">
                  <c:v>97940</c:v>
                </c:pt>
                <c:pt idx="4898">
                  <c:v>97960</c:v>
                </c:pt>
                <c:pt idx="4899">
                  <c:v>97980</c:v>
                </c:pt>
                <c:pt idx="4900">
                  <c:v>98000</c:v>
                </c:pt>
                <c:pt idx="4901">
                  <c:v>98020</c:v>
                </c:pt>
                <c:pt idx="4902">
                  <c:v>98040</c:v>
                </c:pt>
                <c:pt idx="4903">
                  <c:v>98060</c:v>
                </c:pt>
                <c:pt idx="4904">
                  <c:v>98080</c:v>
                </c:pt>
                <c:pt idx="4905">
                  <c:v>98100</c:v>
                </c:pt>
                <c:pt idx="4906">
                  <c:v>98120</c:v>
                </c:pt>
                <c:pt idx="4907">
                  <c:v>98140</c:v>
                </c:pt>
                <c:pt idx="4908">
                  <c:v>98160</c:v>
                </c:pt>
                <c:pt idx="4909">
                  <c:v>98180</c:v>
                </c:pt>
                <c:pt idx="4910">
                  <c:v>98200</c:v>
                </c:pt>
                <c:pt idx="4911">
                  <c:v>98220</c:v>
                </c:pt>
                <c:pt idx="4912">
                  <c:v>98240</c:v>
                </c:pt>
                <c:pt idx="4913">
                  <c:v>98260</c:v>
                </c:pt>
                <c:pt idx="4914">
                  <c:v>98280</c:v>
                </c:pt>
                <c:pt idx="4915">
                  <c:v>98300</c:v>
                </c:pt>
                <c:pt idx="4916">
                  <c:v>98320</c:v>
                </c:pt>
                <c:pt idx="4917">
                  <c:v>98340</c:v>
                </c:pt>
                <c:pt idx="4918">
                  <c:v>98360</c:v>
                </c:pt>
                <c:pt idx="4919">
                  <c:v>98380</c:v>
                </c:pt>
                <c:pt idx="4920">
                  <c:v>98400</c:v>
                </c:pt>
                <c:pt idx="4921">
                  <c:v>98420</c:v>
                </c:pt>
                <c:pt idx="4922">
                  <c:v>98440</c:v>
                </c:pt>
                <c:pt idx="4923">
                  <c:v>98460</c:v>
                </c:pt>
                <c:pt idx="4924">
                  <c:v>98480</c:v>
                </c:pt>
                <c:pt idx="4925">
                  <c:v>98500</c:v>
                </c:pt>
                <c:pt idx="4926">
                  <c:v>98520</c:v>
                </c:pt>
                <c:pt idx="4927">
                  <c:v>98540</c:v>
                </c:pt>
                <c:pt idx="4928">
                  <c:v>98560</c:v>
                </c:pt>
                <c:pt idx="4929">
                  <c:v>98580</c:v>
                </c:pt>
                <c:pt idx="4930">
                  <c:v>98600</c:v>
                </c:pt>
                <c:pt idx="4931">
                  <c:v>98620</c:v>
                </c:pt>
                <c:pt idx="4932">
                  <c:v>98640</c:v>
                </c:pt>
                <c:pt idx="4933">
                  <c:v>98660</c:v>
                </c:pt>
                <c:pt idx="4934">
                  <c:v>98680</c:v>
                </c:pt>
                <c:pt idx="4935">
                  <c:v>98700</c:v>
                </c:pt>
                <c:pt idx="4936">
                  <c:v>98720</c:v>
                </c:pt>
                <c:pt idx="4937">
                  <c:v>98740</c:v>
                </c:pt>
                <c:pt idx="4938">
                  <c:v>98760</c:v>
                </c:pt>
                <c:pt idx="4939">
                  <c:v>98780</c:v>
                </c:pt>
                <c:pt idx="4940">
                  <c:v>98800</c:v>
                </c:pt>
                <c:pt idx="4941">
                  <c:v>98820</c:v>
                </c:pt>
                <c:pt idx="4942">
                  <c:v>98840</c:v>
                </c:pt>
                <c:pt idx="4943">
                  <c:v>98860</c:v>
                </c:pt>
                <c:pt idx="4944">
                  <c:v>98880</c:v>
                </c:pt>
                <c:pt idx="4945">
                  <c:v>98900</c:v>
                </c:pt>
                <c:pt idx="4946">
                  <c:v>98920</c:v>
                </c:pt>
                <c:pt idx="4947">
                  <c:v>98940</c:v>
                </c:pt>
                <c:pt idx="4948">
                  <c:v>98960</c:v>
                </c:pt>
                <c:pt idx="4949">
                  <c:v>98980</c:v>
                </c:pt>
                <c:pt idx="4950">
                  <c:v>99000</c:v>
                </c:pt>
                <c:pt idx="4951">
                  <c:v>99020</c:v>
                </c:pt>
                <c:pt idx="4952">
                  <c:v>99040</c:v>
                </c:pt>
                <c:pt idx="4953">
                  <c:v>99060</c:v>
                </c:pt>
                <c:pt idx="4954">
                  <c:v>99080</c:v>
                </c:pt>
                <c:pt idx="4955">
                  <c:v>99100</c:v>
                </c:pt>
                <c:pt idx="4956">
                  <c:v>99120</c:v>
                </c:pt>
                <c:pt idx="4957">
                  <c:v>99140</c:v>
                </c:pt>
                <c:pt idx="4958">
                  <c:v>99160</c:v>
                </c:pt>
                <c:pt idx="4959">
                  <c:v>99180</c:v>
                </c:pt>
                <c:pt idx="4960">
                  <c:v>99200</c:v>
                </c:pt>
                <c:pt idx="4961">
                  <c:v>99220</c:v>
                </c:pt>
                <c:pt idx="4962">
                  <c:v>99240</c:v>
                </c:pt>
                <c:pt idx="4963">
                  <c:v>99260</c:v>
                </c:pt>
                <c:pt idx="4964">
                  <c:v>99280</c:v>
                </c:pt>
                <c:pt idx="4965">
                  <c:v>99300</c:v>
                </c:pt>
                <c:pt idx="4966">
                  <c:v>99320</c:v>
                </c:pt>
                <c:pt idx="4967">
                  <c:v>99340</c:v>
                </c:pt>
                <c:pt idx="4968">
                  <c:v>99360</c:v>
                </c:pt>
                <c:pt idx="4969">
                  <c:v>99380</c:v>
                </c:pt>
                <c:pt idx="4970">
                  <c:v>99400</c:v>
                </c:pt>
                <c:pt idx="4971">
                  <c:v>99420</c:v>
                </c:pt>
                <c:pt idx="4972">
                  <c:v>99440</c:v>
                </c:pt>
                <c:pt idx="4973">
                  <c:v>99460</c:v>
                </c:pt>
                <c:pt idx="4974">
                  <c:v>99480</c:v>
                </c:pt>
                <c:pt idx="4975">
                  <c:v>99500</c:v>
                </c:pt>
                <c:pt idx="4976">
                  <c:v>99520</c:v>
                </c:pt>
                <c:pt idx="4977">
                  <c:v>99540</c:v>
                </c:pt>
                <c:pt idx="4978">
                  <c:v>99560</c:v>
                </c:pt>
                <c:pt idx="4979">
                  <c:v>99580</c:v>
                </c:pt>
                <c:pt idx="4980">
                  <c:v>99600</c:v>
                </c:pt>
                <c:pt idx="4981">
                  <c:v>99620</c:v>
                </c:pt>
                <c:pt idx="4982">
                  <c:v>99640</c:v>
                </c:pt>
                <c:pt idx="4983">
                  <c:v>99660</c:v>
                </c:pt>
                <c:pt idx="4984">
                  <c:v>99680</c:v>
                </c:pt>
                <c:pt idx="4985">
                  <c:v>99700</c:v>
                </c:pt>
                <c:pt idx="4986">
                  <c:v>99720</c:v>
                </c:pt>
                <c:pt idx="4987">
                  <c:v>99740</c:v>
                </c:pt>
                <c:pt idx="4988">
                  <c:v>99760</c:v>
                </c:pt>
                <c:pt idx="4989">
                  <c:v>99780</c:v>
                </c:pt>
                <c:pt idx="4990">
                  <c:v>99800</c:v>
                </c:pt>
                <c:pt idx="4991">
                  <c:v>99820</c:v>
                </c:pt>
                <c:pt idx="4992">
                  <c:v>99840</c:v>
                </c:pt>
                <c:pt idx="4993">
                  <c:v>99860</c:v>
                </c:pt>
                <c:pt idx="4994">
                  <c:v>99880</c:v>
                </c:pt>
                <c:pt idx="4995">
                  <c:v>99900</c:v>
                </c:pt>
                <c:pt idx="4996">
                  <c:v>99920</c:v>
                </c:pt>
                <c:pt idx="4997">
                  <c:v>99940</c:v>
                </c:pt>
                <c:pt idx="4998">
                  <c:v>99960</c:v>
                </c:pt>
                <c:pt idx="4999">
                  <c:v>99980</c:v>
                </c:pt>
                <c:pt idx="5000">
                  <c:v>100000</c:v>
                </c:pt>
                <c:pt idx="5001">
                  <c:v>100020</c:v>
                </c:pt>
                <c:pt idx="5002">
                  <c:v>100040</c:v>
                </c:pt>
                <c:pt idx="5003">
                  <c:v>100060</c:v>
                </c:pt>
                <c:pt idx="5004">
                  <c:v>100080</c:v>
                </c:pt>
                <c:pt idx="5005">
                  <c:v>100100</c:v>
                </c:pt>
                <c:pt idx="5006">
                  <c:v>100120</c:v>
                </c:pt>
                <c:pt idx="5007">
                  <c:v>100140</c:v>
                </c:pt>
                <c:pt idx="5008">
                  <c:v>100160</c:v>
                </c:pt>
                <c:pt idx="5009">
                  <c:v>100180</c:v>
                </c:pt>
                <c:pt idx="5010">
                  <c:v>100200</c:v>
                </c:pt>
                <c:pt idx="5011">
                  <c:v>100220</c:v>
                </c:pt>
                <c:pt idx="5012">
                  <c:v>100240</c:v>
                </c:pt>
                <c:pt idx="5013">
                  <c:v>100260</c:v>
                </c:pt>
                <c:pt idx="5014">
                  <c:v>100280</c:v>
                </c:pt>
                <c:pt idx="5015">
                  <c:v>100300</c:v>
                </c:pt>
                <c:pt idx="5016">
                  <c:v>100320</c:v>
                </c:pt>
                <c:pt idx="5017">
                  <c:v>100340</c:v>
                </c:pt>
                <c:pt idx="5018">
                  <c:v>100360</c:v>
                </c:pt>
                <c:pt idx="5019">
                  <c:v>100380</c:v>
                </c:pt>
                <c:pt idx="5020">
                  <c:v>100400</c:v>
                </c:pt>
                <c:pt idx="5021">
                  <c:v>100420</c:v>
                </c:pt>
                <c:pt idx="5022">
                  <c:v>100440</c:v>
                </c:pt>
                <c:pt idx="5023">
                  <c:v>100460</c:v>
                </c:pt>
                <c:pt idx="5024">
                  <c:v>100480</c:v>
                </c:pt>
                <c:pt idx="5025">
                  <c:v>100500</c:v>
                </c:pt>
                <c:pt idx="5026">
                  <c:v>100520</c:v>
                </c:pt>
                <c:pt idx="5027">
                  <c:v>100540</c:v>
                </c:pt>
                <c:pt idx="5028">
                  <c:v>100560</c:v>
                </c:pt>
                <c:pt idx="5029">
                  <c:v>100580</c:v>
                </c:pt>
                <c:pt idx="5030">
                  <c:v>100600</c:v>
                </c:pt>
                <c:pt idx="5031">
                  <c:v>100620</c:v>
                </c:pt>
                <c:pt idx="5032">
                  <c:v>100640</c:v>
                </c:pt>
                <c:pt idx="5033">
                  <c:v>100660</c:v>
                </c:pt>
                <c:pt idx="5034">
                  <c:v>100680</c:v>
                </c:pt>
                <c:pt idx="5035">
                  <c:v>100700</c:v>
                </c:pt>
                <c:pt idx="5036">
                  <c:v>100720</c:v>
                </c:pt>
                <c:pt idx="5037">
                  <c:v>100740</c:v>
                </c:pt>
                <c:pt idx="5038">
                  <c:v>100760</c:v>
                </c:pt>
                <c:pt idx="5039">
                  <c:v>100780</c:v>
                </c:pt>
                <c:pt idx="5040">
                  <c:v>100800</c:v>
                </c:pt>
                <c:pt idx="5041">
                  <c:v>100820</c:v>
                </c:pt>
                <c:pt idx="5042">
                  <c:v>100840</c:v>
                </c:pt>
                <c:pt idx="5043">
                  <c:v>100860</c:v>
                </c:pt>
                <c:pt idx="5044">
                  <c:v>100880</c:v>
                </c:pt>
                <c:pt idx="5045">
                  <c:v>100900</c:v>
                </c:pt>
                <c:pt idx="5046">
                  <c:v>100920</c:v>
                </c:pt>
                <c:pt idx="5047">
                  <c:v>100940</c:v>
                </c:pt>
                <c:pt idx="5048">
                  <c:v>100960</c:v>
                </c:pt>
                <c:pt idx="5049">
                  <c:v>100980</c:v>
                </c:pt>
                <c:pt idx="5050">
                  <c:v>101000</c:v>
                </c:pt>
                <c:pt idx="5051">
                  <c:v>101020</c:v>
                </c:pt>
                <c:pt idx="5052">
                  <c:v>101040</c:v>
                </c:pt>
                <c:pt idx="5053">
                  <c:v>101060</c:v>
                </c:pt>
                <c:pt idx="5054">
                  <c:v>101080</c:v>
                </c:pt>
                <c:pt idx="5055">
                  <c:v>101100</c:v>
                </c:pt>
                <c:pt idx="5056">
                  <c:v>101120</c:v>
                </c:pt>
                <c:pt idx="5057">
                  <c:v>101140</c:v>
                </c:pt>
                <c:pt idx="5058">
                  <c:v>101160</c:v>
                </c:pt>
                <c:pt idx="5059">
                  <c:v>101180</c:v>
                </c:pt>
                <c:pt idx="5060">
                  <c:v>101200</c:v>
                </c:pt>
                <c:pt idx="5061">
                  <c:v>101220</c:v>
                </c:pt>
                <c:pt idx="5062">
                  <c:v>101240</c:v>
                </c:pt>
                <c:pt idx="5063">
                  <c:v>101260</c:v>
                </c:pt>
                <c:pt idx="5064">
                  <c:v>101280</c:v>
                </c:pt>
                <c:pt idx="5065">
                  <c:v>101300</c:v>
                </c:pt>
                <c:pt idx="5066">
                  <c:v>101320</c:v>
                </c:pt>
                <c:pt idx="5067">
                  <c:v>101340</c:v>
                </c:pt>
                <c:pt idx="5068">
                  <c:v>101360</c:v>
                </c:pt>
                <c:pt idx="5069">
                  <c:v>101380</c:v>
                </c:pt>
                <c:pt idx="5070">
                  <c:v>101400</c:v>
                </c:pt>
                <c:pt idx="5071">
                  <c:v>101420</c:v>
                </c:pt>
                <c:pt idx="5072">
                  <c:v>101440</c:v>
                </c:pt>
                <c:pt idx="5073">
                  <c:v>101460</c:v>
                </c:pt>
                <c:pt idx="5074">
                  <c:v>101480</c:v>
                </c:pt>
                <c:pt idx="5075">
                  <c:v>101500</c:v>
                </c:pt>
                <c:pt idx="5076">
                  <c:v>101520</c:v>
                </c:pt>
                <c:pt idx="5077">
                  <c:v>101540</c:v>
                </c:pt>
                <c:pt idx="5078">
                  <c:v>101560</c:v>
                </c:pt>
                <c:pt idx="5079">
                  <c:v>101580</c:v>
                </c:pt>
                <c:pt idx="5080">
                  <c:v>101600</c:v>
                </c:pt>
                <c:pt idx="5081">
                  <c:v>101620</c:v>
                </c:pt>
                <c:pt idx="5082">
                  <c:v>101640</c:v>
                </c:pt>
                <c:pt idx="5083">
                  <c:v>101660</c:v>
                </c:pt>
                <c:pt idx="5084">
                  <c:v>101680</c:v>
                </c:pt>
                <c:pt idx="5085">
                  <c:v>101700</c:v>
                </c:pt>
                <c:pt idx="5086">
                  <c:v>101720</c:v>
                </c:pt>
                <c:pt idx="5087">
                  <c:v>101740</c:v>
                </c:pt>
                <c:pt idx="5088">
                  <c:v>101760</c:v>
                </c:pt>
                <c:pt idx="5089">
                  <c:v>101780</c:v>
                </c:pt>
                <c:pt idx="5090">
                  <c:v>101800</c:v>
                </c:pt>
                <c:pt idx="5091">
                  <c:v>101820</c:v>
                </c:pt>
                <c:pt idx="5092">
                  <c:v>101840</c:v>
                </c:pt>
                <c:pt idx="5093">
                  <c:v>101860</c:v>
                </c:pt>
                <c:pt idx="5094">
                  <c:v>101880</c:v>
                </c:pt>
                <c:pt idx="5095">
                  <c:v>101900</c:v>
                </c:pt>
                <c:pt idx="5096">
                  <c:v>101920</c:v>
                </c:pt>
                <c:pt idx="5097">
                  <c:v>101940</c:v>
                </c:pt>
                <c:pt idx="5098">
                  <c:v>101960</c:v>
                </c:pt>
                <c:pt idx="5099">
                  <c:v>101980</c:v>
                </c:pt>
                <c:pt idx="5100">
                  <c:v>102000</c:v>
                </c:pt>
                <c:pt idx="5101">
                  <c:v>102020</c:v>
                </c:pt>
                <c:pt idx="5102">
                  <c:v>102040</c:v>
                </c:pt>
                <c:pt idx="5103">
                  <c:v>102060</c:v>
                </c:pt>
                <c:pt idx="5104">
                  <c:v>102080</c:v>
                </c:pt>
                <c:pt idx="5105">
                  <c:v>102100</c:v>
                </c:pt>
                <c:pt idx="5106">
                  <c:v>102120</c:v>
                </c:pt>
                <c:pt idx="5107">
                  <c:v>102140</c:v>
                </c:pt>
                <c:pt idx="5108">
                  <c:v>102160</c:v>
                </c:pt>
                <c:pt idx="5109">
                  <c:v>102180</c:v>
                </c:pt>
                <c:pt idx="5110">
                  <c:v>102200</c:v>
                </c:pt>
                <c:pt idx="5111">
                  <c:v>102220</c:v>
                </c:pt>
                <c:pt idx="5112">
                  <c:v>102240</c:v>
                </c:pt>
                <c:pt idx="5113">
                  <c:v>102260</c:v>
                </c:pt>
                <c:pt idx="5114">
                  <c:v>102280</c:v>
                </c:pt>
                <c:pt idx="5115">
                  <c:v>102300</c:v>
                </c:pt>
                <c:pt idx="5116">
                  <c:v>102320</c:v>
                </c:pt>
                <c:pt idx="5117">
                  <c:v>102340</c:v>
                </c:pt>
                <c:pt idx="5118">
                  <c:v>102360</c:v>
                </c:pt>
                <c:pt idx="5119">
                  <c:v>102380</c:v>
                </c:pt>
                <c:pt idx="5120">
                  <c:v>102400</c:v>
                </c:pt>
                <c:pt idx="5121">
                  <c:v>102420</c:v>
                </c:pt>
                <c:pt idx="5122">
                  <c:v>102440</c:v>
                </c:pt>
                <c:pt idx="5123">
                  <c:v>102460</c:v>
                </c:pt>
                <c:pt idx="5124">
                  <c:v>102480</c:v>
                </c:pt>
                <c:pt idx="5125">
                  <c:v>102500</c:v>
                </c:pt>
                <c:pt idx="5126">
                  <c:v>102520</c:v>
                </c:pt>
                <c:pt idx="5127">
                  <c:v>102540</c:v>
                </c:pt>
                <c:pt idx="5128">
                  <c:v>102560</c:v>
                </c:pt>
                <c:pt idx="5129">
                  <c:v>102580</c:v>
                </c:pt>
                <c:pt idx="5130">
                  <c:v>102600</c:v>
                </c:pt>
                <c:pt idx="5131">
                  <c:v>102620</c:v>
                </c:pt>
                <c:pt idx="5132">
                  <c:v>102640</c:v>
                </c:pt>
                <c:pt idx="5133">
                  <c:v>102660</c:v>
                </c:pt>
                <c:pt idx="5134">
                  <c:v>102680</c:v>
                </c:pt>
                <c:pt idx="5135">
                  <c:v>102700</c:v>
                </c:pt>
                <c:pt idx="5136">
                  <c:v>102720</c:v>
                </c:pt>
                <c:pt idx="5137">
                  <c:v>102740</c:v>
                </c:pt>
                <c:pt idx="5138">
                  <c:v>102760</c:v>
                </c:pt>
                <c:pt idx="5139">
                  <c:v>102780</c:v>
                </c:pt>
                <c:pt idx="5140">
                  <c:v>102800</c:v>
                </c:pt>
                <c:pt idx="5141">
                  <c:v>102820</c:v>
                </c:pt>
                <c:pt idx="5142">
                  <c:v>102840</c:v>
                </c:pt>
                <c:pt idx="5143">
                  <c:v>102860</c:v>
                </c:pt>
                <c:pt idx="5144">
                  <c:v>102880</c:v>
                </c:pt>
                <c:pt idx="5145">
                  <c:v>102900</c:v>
                </c:pt>
                <c:pt idx="5146">
                  <c:v>102920</c:v>
                </c:pt>
                <c:pt idx="5147">
                  <c:v>102940</c:v>
                </c:pt>
                <c:pt idx="5148">
                  <c:v>102960</c:v>
                </c:pt>
                <c:pt idx="5149">
                  <c:v>102980</c:v>
                </c:pt>
                <c:pt idx="5150">
                  <c:v>103000</c:v>
                </c:pt>
                <c:pt idx="5151">
                  <c:v>103020</c:v>
                </c:pt>
                <c:pt idx="5152">
                  <c:v>103040</c:v>
                </c:pt>
                <c:pt idx="5153">
                  <c:v>103060</c:v>
                </c:pt>
                <c:pt idx="5154">
                  <c:v>103080</c:v>
                </c:pt>
                <c:pt idx="5155">
                  <c:v>103100</c:v>
                </c:pt>
                <c:pt idx="5156">
                  <c:v>103120</c:v>
                </c:pt>
                <c:pt idx="5157">
                  <c:v>103140</c:v>
                </c:pt>
                <c:pt idx="5158">
                  <c:v>103160</c:v>
                </c:pt>
                <c:pt idx="5159">
                  <c:v>103180</c:v>
                </c:pt>
                <c:pt idx="5160">
                  <c:v>103200</c:v>
                </c:pt>
                <c:pt idx="5161">
                  <c:v>103220</c:v>
                </c:pt>
                <c:pt idx="5162">
                  <c:v>103240</c:v>
                </c:pt>
                <c:pt idx="5163">
                  <c:v>103260</c:v>
                </c:pt>
                <c:pt idx="5164">
                  <c:v>103280</c:v>
                </c:pt>
                <c:pt idx="5165">
                  <c:v>103300</c:v>
                </c:pt>
                <c:pt idx="5166">
                  <c:v>103320</c:v>
                </c:pt>
                <c:pt idx="5167">
                  <c:v>103340</c:v>
                </c:pt>
                <c:pt idx="5168">
                  <c:v>103360</c:v>
                </c:pt>
                <c:pt idx="5169">
                  <c:v>103380</c:v>
                </c:pt>
                <c:pt idx="5170">
                  <c:v>103400</c:v>
                </c:pt>
                <c:pt idx="5171">
                  <c:v>103420</c:v>
                </c:pt>
                <c:pt idx="5172">
                  <c:v>103440</c:v>
                </c:pt>
                <c:pt idx="5173">
                  <c:v>103460</c:v>
                </c:pt>
                <c:pt idx="5174">
                  <c:v>103480</c:v>
                </c:pt>
                <c:pt idx="5175">
                  <c:v>103500</c:v>
                </c:pt>
                <c:pt idx="5176">
                  <c:v>103520</c:v>
                </c:pt>
                <c:pt idx="5177">
                  <c:v>103540</c:v>
                </c:pt>
                <c:pt idx="5178">
                  <c:v>103560</c:v>
                </c:pt>
                <c:pt idx="5179">
                  <c:v>103580</c:v>
                </c:pt>
                <c:pt idx="5180">
                  <c:v>103600</c:v>
                </c:pt>
                <c:pt idx="5181">
                  <c:v>103620</c:v>
                </c:pt>
                <c:pt idx="5182">
                  <c:v>103640</c:v>
                </c:pt>
                <c:pt idx="5183">
                  <c:v>103660</c:v>
                </c:pt>
                <c:pt idx="5184">
                  <c:v>103680</c:v>
                </c:pt>
                <c:pt idx="5185">
                  <c:v>103700</c:v>
                </c:pt>
                <c:pt idx="5186">
                  <c:v>103720</c:v>
                </c:pt>
                <c:pt idx="5187">
                  <c:v>103740</c:v>
                </c:pt>
                <c:pt idx="5188">
                  <c:v>103760</c:v>
                </c:pt>
                <c:pt idx="5189">
                  <c:v>103780</c:v>
                </c:pt>
                <c:pt idx="5190">
                  <c:v>103800</c:v>
                </c:pt>
                <c:pt idx="5191">
                  <c:v>103820</c:v>
                </c:pt>
                <c:pt idx="5192">
                  <c:v>103840</c:v>
                </c:pt>
                <c:pt idx="5193">
                  <c:v>103860</c:v>
                </c:pt>
                <c:pt idx="5194">
                  <c:v>103880</c:v>
                </c:pt>
                <c:pt idx="5195">
                  <c:v>103900</c:v>
                </c:pt>
                <c:pt idx="5196">
                  <c:v>103920</c:v>
                </c:pt>
                <c:pt idx="5197">
                  <c:v>103940</c:v>
                </c:pt>
                <c:pt idx="5198">
                  <c:v>103960</c:v>
                </c:pt>
                <c:pt idx="5199">
                  <c:v>103980</c:v>
                </c:pt>
                <c:pt idx="5200">
                  <c:v>104000</c:v>
                </c:pt>
                <c:pt idx="5201">
                  <c:v>104020</c:v>
                </c:pt>
                <c:pt idx="5202">
                  <c:v>104040</c:v>
                </c:pt>
                <c:pt idx="5203">
                  <c:v>104060</c:v>
                </c:pt>
                <c:pt idx="5204">
                  <c:v>104080</c:v>
                </c:pt>
                <c:pt idx="5205">
                  <c:v>104100</c:v>
                </c:pt>
                <c:pt idx="5206">
                  <c:v>104120</c:v>
                </c:pt>
                <c:pt idx="5207">
                  <c:v>104140</c:v>
                </c:pt>
                <c:pt idx="5208">
                  <c:v>104160</c:v>
                </c:pt>
                <c:pt idx="5209">
                  <c:v>104180</c:v>
                </c:pt>
                <c:pt idx="5210">
                  <c:v>104200</c:v>
                </c:pt>
                <c:pt idx="5211">
                  <c:v>104220</c:v>
                </c:pt>
                <c:pt idx="5212">
                  <c:v>104240</c:v>
                </c:pt>
                <c:pt idx="5213">
                  <c:v>104260</c:v>
                </c:pt>
                <c:pt idx="5214">
                  <c:v>104280</c:v>
                </c:pt>
                <c:pt idx="5215">
                  <c:v>104300</c:v>
                </c:pt>
                <c:pt idx="5216">
                  <c:v>104320</c:v>
                </c:pt>
                <c:pt idx="5217">
                  <c:v>104340</c:v>
                </c:pt>
                <c:pt idx="5218">
                  <c:v>104360</c:v>
                </c:pt>
                <c:pt idx="5219">
                  <c:v>104380</c:v>
                </c:pt>
                <c:pt idx="5220">
                  <c:v>104400</c:v>
                </c:pt>
                <c:pt idx="5221">
                  <c:v>104420</c:v>
                </c:pt>
                <c:pt idx="5222">
                  <c:v>104440</c:v>
                </c:pt>
                <c:pt idx="5223">
                  <c:v>104460</c:v>
                </c:pt>
                <c:pt idx="5224">
                  <c:v>104480</c:v>
                </c:pt>
                <c:pt idx="5225">
                  <c:v>104500</c:v>
                </c:pt>
                <c:pt idx="5226">
                  <c:v>104520</c:v>
                </c:pt>
                <c:pt idx="5227">
                  <c:v>104540</c:v>
                </c:pt>
                <c:pt idx="5228">
                  <c:v>104560</c:v>
                </c:pt>
                <c:pt idx="5229">
                  <c:v>104580</c:v>
                </c:pt>
                <c:pt idx="5230">
                  <c:v>104600</c:v>
                </c:pt>
                <c:pt idx="5231">
                  <c:v>104620</c:v>
                </c:pt>
                <c:pt idx="5232">
                  <c:v>104640</c:v>
                </c:pt>
                <c:pt idx="5233">
                  <c:v>104660</c:v>
                </c:pt>
                <c:pt idx="5234">
                  <c:v>104680</c:v>
                </c:pt>
                <c:pt idx="5235">
                  <c:v>104700</c:v>
                </c:pt>
                <c:pt idx="5236">
                  <c:v>104720</c:v>
                </c:pt>
                <c:pt idx="5237">
                  <c:v>104740</c:v>
                </c:pt>
                <c:pt idx="5238">
                  <c:v>104760</c:v>
                </c:pt>
                <c:pt idx="5239">
                  <c:v>104780</c:v>
                </c:pt>
                <c:pt idx="5240">
                  <c:v>104800</c:v>
                </c:pt>
                <c:pt idx="5241">
                  <c:v>104820</c:v>
                </c:pt>
                <c:pt idx="5242">
                  <c:v>104840</c:v>
                </c:pt>
                <c:pt idx="5243">
                  <c:v>104860</c:v>
                </c:pt>
                <c:pt idx="5244">
                  <c:v>104880</c:v>
                </c:pt>
                <c:pt idx="5245">
                  <c:v>104900</c:v>
                </c:pt>
                <c:pt idx="5246">
                  <c:v>104920</c:v>
                </c:pt>
                <c:pt idx="5247">
                  <c:v>104940</c:v>
                </c:pt>
                <c:pt idx="5248">
                  <c:v>104960</c:v>
                </c:pt>
                <c:pt idx="5249">
                  <c:v>104980</c:v>
                </c:pt>
                <c:pt idx="5250">
                  <c:v>105000</c:v>
                </c:pt>
                <c:pt idx="5251">
                  <c:v>105020</c:v>
                </c:pt>
                <c:pt idx="5252">
                  <c:v>105040</c:v>
                </c:pt>
                <c:pt idx="5253">
                  <c:v>105060</c:v>
                </c:pt>
                <c:pt idx="5254">
                  <c:v>105080</c:v>
                </c:pt>
                <c:pt idx="5255">
                  <c:v>105100</c:v>
                </c:pt>
                <c:pt idx="5256">
                  <c:v>105120</c:v>
                </c:pt>
                <c:pt idx="5257">
                  <c:v>105140</c:v>
                </c:pt>
                <c:pt idx="5258">
                  <c:v>105160</c:v>
                </c:pt>
                <c:pt idx="5259">
                  <c:v>105180</c:v>
                </c:pt>
                <c:pt idx="5260">
                  <c:v>105200</c:v>
                </c:pt>
                <c:pt idx="5261">
                  <c:v>105220</c:v>
                </c:pt>
                <c:pt idx="5262">
                  <c:v>105240</c:v>
                </c:pt>
                <c:pt idx="5263">
                  <c:v>105260</c:v>
                </c:pt>
                <c:pt idx="5264">
                  <c:v>105280</c:v>
                </c:pt>
                <c:pt idx="5265">
                  <c:v>105300</c:v>
                </c:pt>
                <c:pt idx="5266">
                  <c:v>105320</c:v>
                </c:pt>
                <c:pt idx="5267">
                  <c:v>105340</c:v>
                </c:pt>
                <c:pt idx="5268">
                  <c:v>105360</c:v>
                </c:pt>
                <c:pt idx="5269">
                  <c:v>105380</c:v>
                </c:pt>
                <c:pt idx="5270">
                  <c:v>105400</c:v>
                </c:pt>
                <c:pt idx="5271">
                  <c:v>105420</c:v>
                </c:pt>
                <c:pt idx="5272">
                  <c:v>105440</c:v>
                </c:pt>
                <c:pt idx="5273">
                  <c:v>105460</c:v>
                </c:pt>
                <c:pt idx="5274">
                  <c:v>105480</c:v>
                </c:pt>
                <c:pt idx="5275">
                  <c:v>105500</c:v>
                </c:pt>
                <c:pt idx="5276">
                  <c:v>105520</c:v>
                </c:pt>
                <c:pt idx="5277">
                  <c:v>105540</c:v>
                </c:pt>
                <c:pt idx="5278">
                  <c:v>105560</c:v>
                </c:pt>
                <c:pt idx="5279">
                  <c:v>105580</c:v>
                </c:pt>
                <c:pt idx="5280">
                  <c:v>105600</c:v>
                </c:pt>
                <c:pt idx="5281">
                  <c:v>105620</c:v>
                </c:pt>
                <c:pt idx="5282">
                  <c:v>105640</c:v>
                </c:pt>
                <c:pt idx="5283">
                  <c:v>105660</c:v>
                </c:pt>
                <c:pt idx="5284">
                  <c:v>105680</c:v>
                </c:pt>
                <c:pt idx="5285">
                  <c:v>105700</c:v>
                </c:pt>
                <c:pt idx="5286">
                  <c:v>105720</c:v>
                </c:pt>
                <c:pt idx="5287">
                  <c:v>105740</c:v>
                </c:pt>
                <c:pt idx="5288">
                  <c:v>105760</c:v>
                </c:pt>
                <c:pt idx="5289">
                  <c:v>105780</c:v>
                </c:pt>
                <c:pt idx="5290">
                  <c:v>105800</c:v>
                </c:pt>
                <c:pt idx="5291">
                  <c:v>105820</c:v>
                </c:pt>
                <c:pt idx="5292">
                  <c:v>105840</c:v>
                </c:pt>
                <c:pt idx="5293">
                  <c:v>105860</c:v>
                </c:pt>
                <c:pt idx="5294">
                  <c:v>105880</c:v>
                </c:pt>
                <c:pt idx="5295">
                  <c:v>105900</c:v>
                </c:pt>
                <c:pt idx="5296">
                  <c:v>105920</c:v>
                </c:pt>
                <c:pt idx="5297">
                  <c:v>105940</c:v>
                </c:pt>
                <c:pt idx="5298">
                  <c:v>105960</c:v>
                </c:pt>
                <c:pt idx="5299">
                  <c:v>105980</c:v>
                </c:pt>
                <c:pt idx="5300">
                  <c:v>106000</c:v>
                </c:pt>
                <c:pt idx="5301">
                  <c:v>106020</c:v>
                </c:pt>
                <c:pt idx="5302">
                  <c:v>106040</c:v>
                </c:pt>
                <c:pt idx="5303">
                  <c:v>106060</c:v>
                </c:pt>
                <c:pt idx="5304">
                  <c:v>106080</c:v>
                </c:pt>
                <c:pt idx="5305">
                  <c:v>106100</c:v>
                </c:pt>
                <c:pt idx="5306">
                  <c:v>106120</c:v>
                </c:pt>
                <c:pt idx="5307">
                  <c:v>106140</c:v>
                </c:pt>
                <c:pt idx="5308">
                  <c:v>106160</c:v>
                </c:pt>
                <c:pt idx="5309">
                  <c:v>106180</c:v>
                </c:pt>
                <c:pt idx="5310">
                  <c:v>106200</c:v>
                </c:pt>
                <c:pt idx="5311">
                  <c:v>106220</c:v>
                </c:pt>
                <c:pt idx="5312">
                  <c:v>106240</c:v>
                </c:pt>
                <c:pt idx="5313">
                  <c:v>106260</c:v>
                </c:pt>
                <c:pt idx="5314">
                  <c:v>106280</c:v>
                </c:pt>
                <c:pt idx="5315">
                  <c:v>106300</c:v>
                </c:pt>
                <c:pt idx="5316">
                  <c:v>106320</c:v>
                </c:pt>
                <c:pt idx="5317">
                  <c:v>106340</c:v>
                </c:pt>
                <c:pt idx="5318">
                  <c:v>106360</c:v>
                </c:pt>
                <c:pt idx="5319">
                  <c:v>106380</c:v>
                </c:pt>
                <c:pt idx="5320">
                  <c:v>106400</c:v>
                </c:pt>
                <c:pt idx="5321">
                  <c:v>106420</c:v>
                </c:pt>
                <c:pt idx="5322">
                  <c:v>106440</c:v>
                </c:pt>
                <c:pt idx="5323">
                  <c:v>106460</c:v>
                </c:pt>
                <c:pt idx="5324">
                  <c:v>106480</c:v>
                </c:pt>
                <c:pt idx="5325">
                  <c:v>106500</c:v>
                </c:pt>
                <c:pt idx="5326">
                  <c:v>106520</c:v>
                </c:pt>
                <c:pt idx="5327">
                  <c:v>106540</c:v>
                </c:pt>
                <c:pt idx="5328">
                  <c:v>106560</c:v>
                </c:pt>
                <c:pt idx="5329">
                  <c:v>106580</c:v>
                </c:pt>
                <c:pt idx="5330">
                  <c:v>106600</c:v>
                </c:pt>
                <c:pt idx="5331">
                  <c:v>106620</c:v>
                </c:pt>
                <c:pt idx="5332">
                  <c:v>106640</c:v>
                </c:pt>
                <c:pt idx="5333">
                  <c:v>106660</c:v>
                </c:pt>
                <c:pt idx="5334">
                  <c:v>106680</c:v>
                </c:pt>
                <c:pt idx="5335">
                  <c:v>106700</c:v>
                </c:pt>
                <c:pt idx="5336">
                  <c:v>106720</c:v>
                </c:pt>
                <c:pt idx="5337">
                  <c:v>106740</c:v>
                </c:pt>
                <c:pt idx="5338">
                  <c:v>106760</c:v>
                </c:pt>
                <c:pt idx="5339">
                  <c:v>106780</c:v>
                </c:pt>
                <c:pt idx="5340">
                  <c:v>106800</c:v>
                </c:pt>
                <c:pt idx="5341">
                  <c:v>106820</c:v>
                </c:pt>
                <c:pt idx="5342">
                  <c:v>106840</c:v>
                </c:pt>
                <c:pt idx="5343">
                  <c:v>106860</c:v>
                </c:pt>
                <c:pt idx="5344">
                  <c:v>106880</c:v>
                </c:pt>
                <c:pt idx="5345">
                  <c:v>106900</c:v>
                </c:pt>
                <c:pt idx="5346">
                  <c:v>106920</c:v>
                </c:pt>
                <c:pt idx="5347">
                  <c:v>106940</c:v>
                </c:pt>
                <c:pt idx="5348">
                  <c:v>106960</c:v>
                </c:pt>
                <c:pt idx="5349">
                  <c:v>106980</c:v>
                </c:pt>
                <c:pt idx="5350">
                  <c:v>107000</c:v>
                </c:pt>
                <c:pt idx="5351">
                  <c:v>107020</c:v>
                </c:pt>
                <c:pt idx="5352">
                  <c:v>107040</c:v>
                </c:pt>
                <c:pt idx="5353">
                  <c:v>107060</c:v>
                </c:pt>
                <c:pt idx="5354">
                  <c:v>107080</c:v>
                </c:pt>
                <c:pt idx="5355">
                  <c:v>107100</c:v>
                </c:pt>
                <c:pt idx="5356">
                  <c:v>107120</c:v>
                </c:pt>
                <c:pt idx="5357">
                  <c:v>107140</c:v>
                </c:pt>
                <c:pt idx="5358">
                  <c:v>107160</c:v>
                </c:pt>
                <c:pt idx="5359">
                  <c:v>107180</c:v>
                </c:pt>
                <c:pt idx="5360">
                  <c:v>107200</c:v>
                </c:pt>
                <c:pt idx="5361">
                  <c:v>107220</c:v>
                </c:pt>
                <c:pt idx="5362">
                  <c:v>107240</c:v>
                </c:pt>
                <c:pt idx="5363">
                  <c:v>107260</c:v>
                </c:pt>
                <c:pt idx="5364">
                  <c:v>107280</c:v>
                </c:pt>
                <c:pt idx="5365">
                  <c:v>107300</c:v>
                </c:pt>
                <c:pt idx="5366">
                  <c:v>107320</c:v>
                </c:pt>
                <c:pt idx="5367">
                  <c:v>107340</c:v>
                </c:pt>
                <c:pt idx="5368">
                  <c:v>107360</c:v>
                </c:pt>
                <c:pt idx="5369">
                  <c:v>107380</c:v>
                </c:pt>
                <c:pt idx="5370">
                  <c:v>107400</c:v>
                </c:pt>
                <c:pt idx="5371">
                  <c:v>107420</c:v>
                </c:pt>
                <c:pt idx="5372">
                  <c:v>107440</c:v>
                </c:pt>
                <c:pt idx="5373">
                  <c:v>107460</c:v>
                </c:pt>
                <c:pt idx="5374">
                  <c:v>107480</c:v>
                </c:pt>
                <c:pt idx="5375">
                  <c:v>107500</c:v>
                </c:pt>
                <c:pt idx="5376">
                  <c:v>107520</c:v>
                </c:pt>
                <c:pt idx="5377">
                  <c:v>107540</c:v>
                </c:pt>
                <c:pt idx="5378">
                  <c:v>107560</c:v>
                </c:pt>
                <c:pt idx="5379">
                  <c:v>107580</c:v>
                </c:pt>
                <c:pt idx="5380">
                  <c:v>107600</c:v>
                </c:pt>
                <c:pt idx="5381">
                  <c:v>107620</c:v>
                </c:pt>
                <c:pt idx="5382">
                  <c:v>107640</c:v>
                </c:pt>
                <c:pt idx="5383">
                  <c:v>107660</c:v>
                </c:pt>
                <c:pt idx="5384">
                  <c:v>107680</c:v>
                </c:pt>
                <c:pt idx="5385">
                  <c:v>107700</c:v>
                </c:pt>
                <c:pt idx="5386">
                  <c:v>107720</c:v>
                </c:pt>
                <c:pt idx="5387">
                  <c:v>107740</c:v>
                </c:pt>
                <c:pt idx="5388">
                  <c:v>107760</c:v>
                </c:pt>
                <c:pt idx="5389">
                  <c:v>107780</c:v>
                </c:pt>
                <c:pt idx="5390">
                  <c:v>107800</c:v>
                </c:pt>
                <c:pt idx="5391">
                  <c:v>107820</c:v>
                </c:pt>
                <c:pt idx="5392">
                  <c:v>107840</c:v>
                </c:pt>
                <c:pt idx="5393">
                  <c:v>107860</c:v>
                </c:pt>
                <c:pt idx="5394">
                  <c:v>107880</c:v>
                </c:pt>
                <c:pt idx="5395">
                  <c:v>107900</c:v>
                </c:pt>
                <c:pt idx="5396">
                  <c:v>107920</c:v>
                </c:pt>
                <c:pt idx="5397">
                  <c:v>107940</c:v>
                </c:pt>
                <c:pt idx="5398">
                  <c:v>107960</c:v>
                </c:pt>
                <c:pt idx="5399">
                  <c:v>107980</c:v>
                </c:pt>
                <c:pt idx="5400">
                  <c:v>108000</c:v>
                </c:pt>
                <c:pt idx="5401">
                  <c:v>108020</c:v>
                </c:pt>
                <c:pt idx="5402">
                  <c:v>108040</c:v>
                </c:pt>
                <c:pt idx="5403">
                  <c:v>108060</c:v>
                </c:pt>
                <c:pt idx="5404">
                  <c:v>108080</c:v>
                </c:pt>
                <c:pt idx="5405">
                  <c:v>108100</c:v>
                </c:pt>
                <c:pt idx="5406">
                  <c:v>108120</c:v>
                </c:pt>
                <c:pt idx="5407">
                  <c:v>108140</c:v>
                </c:pt>
                <c:pt idx="5408">
                  <c:v>108160</c:v>
                </c:pt>
                <c:pt idx="5409">
                  <c:v>108180</c:v>
                </c:pt>
                <c:pt idx="5410">
                  <c:v>108200</c:v>
                </c:pt>
                <c:pt idx="5411">
                  <c:v>108220</c:v>
                </c:pt>
                <c:pt idx="5412">
                  <c:v>108240</c:v>
                </c:pt>
                <c:pt idx="5413">
                  <c:v>108260</c:v>
                </c:pt>
                <c:pt idx="5414">
                  <c:v>108280</c:v>
                </c:pt>
                <c:pt idx="5415">
                  <c:v>108300</c:v>
                </c:pt>
                <c:pt idx="5416">
                  <c:v>108320</c:v>
                </c:pt>
                <c:pt idx="5417">
                  <c:v>108340</c:v>
                </c:pt>
                <c:pt idx="5418">
                  <c:v>108360</c:v>
                </c:pt>
                <c:pt idx="5419">
                  <c:v>108380</c:v>
                </c:pt>
                <c:pt idx="5420">
                  <c:v>108400</c:v>
                </c:pt>
                <c:pt idx="5421">
                  <c:v>108420</c:v>
                </c:pt>
                <c:pt idx="5422">
                  <c:v>108440</c:v>
                </c:pt>
                <c:pt idx="5423">
                  <c:v>108460</c:v>
                </c:pt>
                <c:pt idx="5424">
                  <c:v>108480</c:v>
                </c:pt>
                <c:pt idx="5425">
                  <c:v>108500</c:v>
                </c:pt>
                <c:pt idx="5426">
                  <c:v>108520</c:v>
                </c:pt>
                <c:pt idx="5427">
                  <c:v>108540</c:v>
                </c:pt>
                <c:pt idx="5428">
                  <c:v>108560</c:v>
                </c:pt>
                <c:pt idx="5429">
                  <c:v>108580</c:v>
                </c:pt>
                <c:pt idx="5430">
                  <c:v>108600</c:v>
                </c:pt>
                <c:pt idx="5431">
                  <c:v>108620</c:v>
                </c:pt>
                <c:pt idx="5432">
                  <c:v>108640</c:v>
                </c:pt>
                <c:pt idx="5433">
                  <c:v>108660</c:v>
                </c:pt>
                <c:pt idx="5434">
                  <c:v>108680</c:v>
                </c:pt>
                <c:pt idx="5435">
                  <c:v>108700</c:v>
                </c:pt>
                <c:pt idx="5436">
                  <c:v>108720</c:v>
                </c:pt>
                <c:pt idx="5437">
                  <c:v>108740</c:v>
                </c:pt>
                <c:pt idx="5438">
                  <c:v>108760</c:v>
                </c:pt>
                <c:pt idx="5439">
                  <c:v>108780</c:v>
                </c:pt>
                <c:pt idx="5440">
                  <c:v>108800</c:v>
                </c:pt>
                <c:pt idx="5441">
                  <c:v>108820</c:v>
                </c:pt>
                <c:pt idx="5442">
                  <c:v>108840</c:v>
                </c:pt>
                <c:pt idx="5443">
                  <c:v>108860</c:v>
                </c:pt>
                <c:pt idx="5444">
                  <c:v>108880</c:v>
                </c:pt>
                <c:pt idx="5445">
                  <c:v>108900</c:v>
                </c:pt>
                <c:pt idx="5446">
                  <c:v>108920</c:v>
                </c:pt>
                <c:pt idx="5447">
                  <c:v>108940</c:v>
                </c:pt>
                <c:pt idx="5448">
                  <c:v>108960</c:v>
                </c:pt>
                <c:pt idx="5449">
                  <c:v>108980</c:v>
                </c:pt>
                <c:pt idx="5450">
                  <c:v>109000</c:v>
                </c:pt>
                <c:pt idx="5451">
                  <c:v>109020</c:v>
                </c:pt>
                <c:pt idx="5452">
                  <c:v>109040</c:v>
                </c:pt>
                <c:pt idx="5453">
                  <c:v>109060</c:v>
                </c:pt>
                <c:pt idx="5454">
                  <c:v>109080</c:v>
                </c:pt>
                <c:pt idx="5455">
                  <c:v>109100</c:v>
                </c:pt>
                <c:pt idx="5456">
                  <c:v>109120</c:v>
                </c:pt>
                <c:pt idx="5457">
                  <c:v>109140</c:v>
                </c:pt>
                <c:pt idx="5458">
                  <c:v>109160</c:v>
                </c:pt>
                <c:pt idx="5459">
                  <c:v>109180</c:v>
                </c:pt>
                <c:pt idx="5460">
                  <c:v>109200</c:v>
                </c:pt>
                <c:pt idx="5461">
                  <c:v>109220</c:v>
                </c:pt>
                <c:pt idx="5462">
                  <c:v>109240</c:v>
                </c:pt>
                <c:pt idx="5463">
                  <c:v>109260</c:v>
                </c:pt>
                <c:pt idx="5464">
                  <c:v>109280</c:v>
                </c:pt>
                <c:pt idx="5465">
                  <c:v>109300</c:v>
                </c:pt>
                <c:pt idx="5466">
                  <c:v>109320</c:v>
                </c:pt>
                <c:pt idx="5467">
                  <c:v>109340</c:v>
                </c:pt>
                <c:pt idx="5468">
                  <c:v>109360</c:v>
                </c:pt>
                <c:pt idx="5469">
                  <c:v>109380</c:v>
                </c:pt>
                <c:pt idx="5470">
                  <c:v>109400</c:v>
                </c:pt>
                <c:pt idx="5471">
                  <c:v>109420</c:v>
                </c:pt>
                <c:pt idx="5472">
                  <c:v>109440</c:v>
                </c:pt>
                <c:pt idx="5473">
                  <c:v>109460</c:v>
                </c:pt>
                <c:pt idx="5474">
                  <c:v>109480</c:v>
                </c:pt>
                <c:pt idx="5475">
                  <c:v>109500</c:v>
                </c:pt>
                <c:pt idx="5476">
                  <c:v>109520</c:v>
                </c:pt>
                <c:pt idx="5477">
                  <c:v>109540</c:v>
                </c:pt>
                <c:pt idx="5478">
                  <c:v>109560</c:v>
                </c:pt>
                <c:pt idx="5479">
                  <c:v>109580</c:v>
                </c:pt>
                <c:pt idx="5480">
                  <c:v>109600</c:v>
                </c:pt>
                <c:pt idx="5481">
                  <c:v>109620</c:v>
                </c:pt>
                <c:pt idx="5482">
                  <c:v>109640</c:v>
                </c:pt>
                <c:pt idx="5483">
                  <c:v>109660</c:v>
                </c:pt>
                <c:pt idx="5484">
                  <c:v>109680</c:v>
                </c:pt>
                <c:pt idx="5485">
                  <c:v>109700</c:v>
                </c:pt>
                <c:pt idx="5486">
                  <c:v>109720</c:v>
                </c:pt>
                <c:pt idx="5487">
                  <c:v>109740</c:v>
                </c:pt>
                <c:pt idx="5488">
                  <c:v>109760</c:v>
                </c:pt>
                <c:pt idx="5489">
                  <c:v>109780</c:v>
                </c:pt>
                <c:pt idx="5490">
                  <c:v>109800</c:v>
                </c:pt>
                <c:pt idx="5491">
                  <c:v>109820</c:v>
                </c:pt>
                <c:pt idx="5492">
                  <c:v>109840</c:v>
                </c:pt>
                <c:pt idx="5493">
                  <c:v>109860</c:v>
                </c:pt>
                <c:pt idx="5494">
                  <c:v>109880</c:v>
                </c:pt>
                <c:pt idx="5495">
                  <c:v>109900</c:v>
                </c:pt>
                <c:pt idx="5496">
                  <c:v>109920</c:v>
                </c:pt>
                <c:pt idx="5497">
                  <c:v>109940</c:v>
                </c:pt>
                <c:pt idx="5498">
                  <c:v>109960</c:v>
                </c:pt>
                <c:pt idx="5499">
                  <c:v>109980</c:v>
                </c:pt>
                <c:pt idx="5500">
                  <c:v>110000</c:v>
                </c:pt>
                <c:pt idx="5501">
                  <c:v>110020</c:v>
                </c:pt>
                <c:pt idx="5502">
                  <c:v>110040</c:v>
                </c:pt>
                <c:pt idx="5503">
                  <c:v>110060</c:v>
                </c:pt>
                <c:pt idx="5504">
                  <c:v>110080</c:v>
                </c:pt>
                <c:pt idx="5505">
                  <c:v>110100</c:v>
                </c:pt>
                <c:pt idx="5506">
                  <c:v>110120</c:v>
                </c:pt>
                <c:pt idx="5507">
                  <c:v>110140</c:v>
                </c:pt>
                <c:pt idx="5508">
                  <c:v>110160</c:v>
                </c:pt>
                <c:pt idx="5509">
                  <c:v>110180</c:v>
                </c:pt>
                <c:pt idx="5510">
                  <c:v>110200</c:v>
                </c:pt>
                <c:pt idx="5511">
                  <c:v>110220</c:v>
                </c:pt>
                <c:pt idx="5512">
                  <c:v>110240</c:v>
                </c:pt>
                <c:pt idx="5513">
                  <c:v>110260</c:v>
                </c:pt>
                <c:pt idx="5514">
                  <c:v>110280</c:v>
                </c:pt>
                <c:pt idx="5515">
                  <c:v>110300</c:v>
                </c:pt>
                <c:pt idx="5516">
                  <c:v>110320</c:v>
                </c:pt>
                <c:pt idx="5517">
                  <c:v>110340</c:v>
                </c:pt>
                <c:pt idx="5518">
                  <c:v>110360</c:v>
                </c:pt>
                <c:pt idx="5519">
                  <c:v>110380</c:v>
                </c:pt>
                <c:pt idx="5520">
                  <c:v>110400</c:v>
                </c:pt>
                <c:pt idx="5521">
                  <c:v>110420</c:v>
                </c:pt>
                <c:pt idx="5522">
                  <c:v>110440</c:v>
                </c:pt>
                <c:pt idx="5523">
                  <c:v>110460</c:v>
                </c:pt>
                <c:pt idx="5524">
                  <c:v>110480</c:v>
                </c:pt>
                <c:pt idx="5525">
                  <c:v>110500</c:v>
                </c:pt>
                <c:pt idx="5526">
                  <c:v>110520</c:v>
                </c:pt>
                <c:pt idx="5527">
                  <c:v>110540</c:v>
                </c:pt>
                <c:pt idx="5528">
                  <c:v>110560</c:v>
                </c:pt>
                <c:pt idx="5529">
                  <c:v>110580</c:v>
                </c:pt>
                <c:pt idx="5530">
                  <c:v>110600</c:v>
                </c:pt>
                <c:pt idx="5531">
                  <c:v>110620</c:v>
                </c:pt>
                <c:pt idx="5532">
                  <c:v>110640</c:v>
                </c:pt>
                <c:pt idx="5533">
                  <c:v>110660</c:v>
                </c:pt>
                <c:pt idx="5534">
                  <c:v>110680</c:v>
                </c:pt>
                <c:pt idx="5535">
                  <c:v>110700</c:v>
                </c:pt>
                <c:pt idx="5536">
                  <c:v>110720</c:v>
                </c:pt>
                <c:pt idx="5537">
                  <c:v>110740</c:v>
                </c:pt>
                <c:pt idx="5538">
                  <c:v>110760</c:v>
                </c:pt>
                <c:pt idx="5539">
                  <c:v>110780</c:v>
                </c:pt>
                <c:pt idx="5540">
                  <c:v>110800</c:v>
                </c:pt>
                <c:pt idx="5541">
                  <c:v>110820</c:v>
                </c:pt>
                <c:pt idx="5542">
                  <c:v>110840</c:v>
                </c:pt>
                <c:pt idx="5543">
                  <c:v>110860</c:v>
                </c:pt>
                <c:pt idx="5544">
                  <c:v>110880</c:v>
                </c:pt>
                <c:pt idx="5545">
                  <c:v>110900</c:v>
                </c:pt>
                <c:pt idx="5546">
                  <c:v>110920</c:v>
                </c:pt>
                <c:pt idx="5547">
                  <c:v>110940</c:v>
                </c:pt>
                <c:pt idx="5548">
                  <c:v>110960</c:v>
                </c:pt>
                <c:pt idx="5549">
                  <c:v>110980</c:v>
                </c:pt>
                <c:pt idx="5550">
                  <c:v>111000</c:v>
                </c:pt>
                <c:pt idx="5551">
                  <c:v>111020</c:v>
                </c:pt>
                <c:pt idx="5552">
                  <c:v>111040</c:v>
                </c:pt>
                <c:pt idx="5553">
                  <c:v>111060</c:v>
                </c:pt>
                <c:pt idx="5554">
                  <c:v>111080</c:v>
                </c:pt>
                <c:pt idx="5555">
                  <c:v>111100</c:v>
                </c:pt>
                <c:pt idx="5556">
                  <c:v>111120</c:v>
                </c:pt>
                <c:pt idx="5557">
                  <c:v>111140</c:v>
                </c:pt>
                <c:pt idx="5558">
                  <c:v>111160</c:v>
                </c:pt>
                <c:pt idx="5559">
                  <c:v>111180</c:v>
                </c:pt>
                <c:pt idx="5560">
                  <c:v>111200</c:v>
                </c:pt>
                <c:pt idx="5561">
                  <c:v>111220</c:v>
                </c:pt>
                <c:pt idx="5562">
                  <c:v>111240</c:v>
                </c:pt>
                <c:pt idx="5563">
                  <c:v>111260</c:v>
                </c:pt>
                <c:pt idx="5564">
                  <c:v>111280</c:v>
                </c:pt>
                <c:pt idx="5565">
                  <c:v>111300</c:v>
                </c:pt>
                <c:pt idx="5566">
                  <c:v>111320</c:v>
                </c:pt>
                <c:pt idx="5567">
                  <c:v>111340</c:v>
                </c:pt>
                <c:pt idx="5568">
                  <c:v>111360</c:v>
                </c:pt>
                <c:pt idx="5569">
                  <c:v>111380</c:v>
                </c:pt>
                <c:pt idx="5570">
                  <c:v>111400</c:v>
                </c:pt>
                <c:pt idx="5571">
                  <c:v>111420</c:v>
                </c:pt>
                <c:pt idx="5572">
                  <c:v>111440</c:v>
                </c:pt>
                <c:pt idx="5573">
                  <c:v>111460</c:v>
                </c:pt>
                <c:pt idx="5574">
                  <c:v>111480</c:v>
                </c:pt>
                <c:pt idx="5575">
                  <c:v>111500</c:v>
                </c:pt>
                <c:pt idx="5576">
                  <c:v>111520</c:v>
                </c:pt>
                <c:pt idx="5577">
                  <c:v>111540</c:v>
                </c:pt>
                <c:pt idx="5578">
                  <c:v>111560</c:v>
                </c:pt>
                <c:pt idx="5579">
                  <c:v>111580</c:v>
                </c:pt>
                <c:pt idx="5580">
                  <c:v>111600</c:v>
                </c:pt>
                <c:pt idx="5581">
                  <c:v>111620</c:v>
                </c:pt>
                <c:pt idx="5582">
                  <c:v>111640</c:v>
                </c:pt>
                <c:pt idx="5583">
                  <c:v>111660</c:v>
                </c:pt>
                <c:pt idx="5584">
                  <c:v>111680</c:v>
                </c:pt>
                <c:pt idx="5585">
                  <c:v>111700</c:v>
                </c:pt>
                <c:pt idx="5586">
                  <c:v>111720</c:v>
                </c:pt>
                <c:pt idx="5587">
                  <c:v>111740</c:v>
                </c:pt>
                <c:pt idx="5588">
                  <c:v>111760</c:v>
                </c:pt>
                <c:pt idx="5589">
                  <c:v>111780</c:v>
                </c:pt>
                <c:pt idx="5590">
                  <c:v>111800</c:v>
                </c:pt>
                <c:pt idx="5591">
                  <c:v>111820</c:v>
                </c:pt>
                <c:pt idx="5592">
                  <c:v>111840</c:v>
                </c:pt>
                <c:pt idx="5593">
                  <c:v>111860</c:v>
                </c:pt>
                <c:pt idx="5594">
                  <c:v>111880</c:v>
                </c:pt>
                <c:pt idx="5595">
                  <c:v>111900</c:v>
                </c:pt>
                <c:pt idx="5596">
                  <c:v>111920</c:v>
                </c:pt>
                <c:pt idx="5597">
                  <c:v>111940</c:v>
                </c:pt>
                <c:pt idx="5598">
                  <c:v>111960</c:v>
                </c:pt>
                <c:pt idx="5599">
                  <c:v>111980</c:v>
                </c:pt>
                <c:pt idx="5600">
                  <c:v>112000</c:v>
                </c:pt>
                <c:pt idx="5601">
                  <c:v>112020</c:v>
                </c:pt>
                <c:pt idx="5602">
                  <c:v>112040</c:v>
                </c:pt>
                <c:pt idx="5603">
                  <c:v>112060</c:v>
                </c:pt>
                <c:pt idx="5604">
                  <c:v>112080</c:v>
                </c:pt>
                <c:pt idx="5605">
                  <c:v>112100</c:v>
                </c:pt>
                <c:pt idx="5606">
                  <c:v>112120</c:v>
                </c:pt>
                <c:pt idx="5607">
                  <c:v>112140</c:v>
                </c:pt>
                <c:pt idx="5608">
                  <c:v>112160</c:v>
                </c:pt>
                <c:pt idx="5609">
                  <c:v>112180</c:v>
                </c:pt>
                <c:pt idx="5610">
                  <c:v>112200</c:v>
                </c:pt>
                <c:pt idx="5611">
                  <c:v>112220</c:v>
                </c:pt>
                <c:pt idx="5612">
                  <c:v>112240</c:v>
                </c:pt>
                <c:pt idx="5613">
                  <c:v>112260</c:v>
                </c:pt>
                <c:pt idx="5614">
                  <c:v>112280</c:v>
                </c:pt>
                <c:pt idx="5615">
                  <c:v>112300</c:v>
                </c:pt>
                <c:pt idx="5616">
                  <c:v>112320</c:v>
                </c:pt>
                <c:pt idx="5617">
                  <c:v>112340</c:v>
                </c:pt>
                <c:pt idx="5618">
                  <c:v>112360</c:v>
                </c:pt>
                <c:pt idx="5619">
                  <c:v>112380</c:v>
                </c:pt>
                <c:pt idx="5620">
                  <c:v>112400</c:v>
                </c:pt>
                <c:pt idx="5621">
                  <c:v>112420</c:v>
                </c:pt>
                <c:pt idx="5622">
                  <c:v>112440</c:v>
                </c:pt>
                <c:pt idx="5623">
                  <c:v>112460</c:v>
                </c:pt>
                <c:pt idx="5624">
                  <c:v>112480</c:v>
                </c:pt>
                <c:pt idx="5625">
                  <c:v>112500</c:v>
                </c:pt>
                <c:pt idx="5626">
                  <c:v>112520</c:v>
                </c:pt>
                <c:pt idx="5627">
                  <c:v>112540</c:v>
                </c:pt>
                <c:pt idx="5628">
                  <c:v>112560</c:v>
                </c:pt>
                <c:pt idx="5629">
                  <c:v>112580</c:v>
                </c:pt>
                <c:pt idx="5630">
                  <c:v>112600</c:v>
                </c:pt>
                <c:pt idx="5631">
                  <c:v>112620</c:v>
                </c:pt>
                <c:pt idx="5632">
                  <c:v>112640</c:v>
                </c:pt>
                <c:pt idx="5633">
                  <c:v>112660</c:v>
                </c:pt>
                <c:pt idx="5634">
                  <c:v>112680</c:v>
                </c:pt>
                <c:pt idx="5635">
                  <c:v>112700</c:v>
                </c:pt>
                <c:pt idx="5636">
                  <c:v>112720</c:v>
                </c:pt>
                <c:pt idx="5637">
                  <c:v>112740</c:v>
                </c:pt>
                <c:pt idx="5638">
                  <c:v>112760</c:v>
                </c:pt>
                <c:pt idx="5639">
                  <c:v>112780</c:v>
                </c:pt>
                <c:pt idx="5640">
                  <c:v>112800</c:v>
                </c:pt>
                <c:pt idx="5641">
                  <c:v>112820</c:v>
                </c:pt>
                <c:pt idx="5642">
                  <c:v>112840</c:v>
                </c:pt>
                <c:pt idx="5643">
                  <c:v>112860</c:v>
                </c:pt>
                <c:pt idx="5644">
                  <c:v>112880</c:v>
                </c:pt>
                <c:pt idx="5645">
                  <c:v>112900</c:v>
                </c:pt>
                <c:pt idx="5646">
                  <c:v>112920</c:v>
                </c:pt>
                <c:pt idx="5647">
                  <c:v>112940</c:v>
                </c:pt>
                <c:pt idx="5648">
                  <c:v>112960</c:v>
                </c:pt>
                <c:pt idx="5649">
                  <c:v>112980</c:v>
                </c:pt>
                <c:pt idx="5650">
                  <c:v>113000</c:v>
                </c:pt>
                <c:pt idx="5651">
                  <c:v>113020</c:v>
                </c:pt>
                <c:pt idx="5652">
                  <c:v>113040</c:v>
                </c:pt>
                <c:pt idx="5653">
                  <c:v>113060</c:v>
                </c:pt>
                <c:pt idx="5654">
                  <c:v>113080</c:v>
                </c:pt>
                <c:pt idx="5655">
                  <c:v>113100</c:v>
                </c:pt>
                <c:pt idx="5656">
                  <c:v>113120</c:v>
                </c:pt>
                <c:pt idx="5657">
                  <c:v>113140</c:v>
                </c:pt>
                <c:pt idx="5658">
                  <c:v>113160</c:v>
                </c:pt>
                <c:pt idx="5659">
                  <c:v>113180</c:v>
                </c:pt>
                <c:pt idx="5660">
                  <c:v>113200</c:v>
                </c:pt>
                <c:pt idx="5661">
                  <c:v>113220</c:v>
                </c:pt>
                <c:pt idx="5662">
                  <c:v>113240</c:v>
                </c:pt>
                <c:pt idx="5663">
                  <c:v>113260</c:v>
                </c:pt>
                <c:pt idx="5664">
                  <c:v>113280</c:v>
                </c:pt>
                <c:pt idx="5665">
                  <c:v>113300</c:v>
                </c:pt>
                <c:pt idx="5666">
                  <c:v>113320</c:v>
                </c:pt>
                <c:pt idx="5667">
                  <c:v>113340</c:v>
                </c:pt>
                <c:pt idx="5668">
                  <c:v>113360</c:v>
                </c:pt>
                <c:pt idx="5669">
                  <c:v>113380</c:v>
                </c:pt>
                <c:pt idx="5670">
                  <c:v>113400</c:v>
                </c:pt>
                <c:pt idx="5671">
                  <c:v>113420</c:v>
                </c:pt>
                <c:pt idx="5672">
                  <c:v>113440</c:v>
                </c:pt>
                <c:pt idx="5673">
                  <c:v>113460</c:v>
                </c:pt>
                <c:pt idx="5674">
                  <c:v>113480</c:v>
                </c:pt>
                <c:pt idx="5675">
                  <c:v>113500</c:v>
                </c:pt>
                <c:pt idx="5676">
                  <c:v>113520</c:v>
                </c:pt>
                <c:pt idx="5677">
                  <c:v>113540</c:v>
                </c:pt>
                <c:pt idx="5678">
                  <c:v>113560</c:v>
                </c:pt>
                <c:pt idx="5679">
                  <c:v>113580</c:v>
                </c:pt>
                <c:pt idx="5680">
                  <c:v>113600</c:v>
                </c:pt>
                <c:pt idx="5681">
                  <c:v>113620</c:v>
                </c:pt>
                <c:pt idx="5682">
                  <c:v>113640</c:v>
                </c:pt>
                <c:pt idx="5683">
                  <c:v>113660</c:v>
                </c:pt>
                <c:pt idx="5684">
                  <c:v>113680</c:v>
                </c:pt>
                <c:pt idx="5685">
                  <c:v>113700</c:v>
                </c:pt>
                <c:pt idx="5686">
                  <c:v>113720</c:v>
                </c:pt>
                <c:pt idx="5687">
                  <c:v>113740</c:v>
                </c:pt>
                <c:pt idx="5688">
                  <c:v>113760</c:v>
                </c:pt>
                <c:pt idx="5689">
                  <c:v>113780</c:v>
                </c:pt>
                <c:pt idx="5690">
                  <c:v>113800</c:v>
                </c:pt>
                <c:pt idx="5691">
                  <c:v>113820</c:v>
                </c:pt>
                <c:pt idx="5692">
                  <c:v>113840</c:v>
                </c:pt>
                <c:pt idx="5693">
                  <c:v>113860</c:v>
                </c:pt>
                <c:pt idx="5694">
                  <c:v>113880</c:v>
                </c:pt>
                <c:pt idx="5695">
                  <c:v>113900</c:v>
                </c:pt>
                <c:pt idx="5696">
                  <c:v>113920</c:v>
                </c:pt>
                <c:pt idx="5697">
                  <c:v>113940</c:v>
                </c:pt>
                <c:pt idx="5698">
                  <c:v>113960</c:v>
                </c:pt>
                <c:pt idx="5699">
                  <c:v>113980</c:v>
                </c:pt>
                <c:pt idx="5700">
                  <c:v>114000</c:v>
                </c:pt>
                <c:pt idx="5701">
                  <c:v>114020</c:v>
                </c:pt>
                <c:pt idx="5702">
                  <c:v>114040</c:v>
                </c:pt>
                <c:pt idx="5703">
                  <c:v>114060</c:v>
                </c:pt>
                <c:pt idx="5704">
                  <c:v>114080</c:v>
                </c:pt>
                <c:pt idx="5705">
                  <c:v>114100</c:v>
                </c:pt>
                <c:pt idx="5706">
                  <c:v>114120</c:v>
                </c:pt>
                <c:pt idx="5707">
                  <c:v>114140</c:v>
                </c:pt>
                <c:pt idx="5708">
                  <c:v>114160</c:v>
                </c:pt>
                <c:pt idx="5709">
                  <c:v>114180</c:v>
                </c:pt>
                <c:pt idx="5710">
                  <c:v>114200</c:v>
                </c:pt>
                <c:pt idx="5711">
                  <c:v>114220</c:v>
                </c:pt>
                <c:pt idx="5712">
                  <c:v>114240</c:v>
                </c:pt>
                <c:pt idx="5713">
                  <c:v>114260</c:v>
                </c:pt>
                <c:pt idx="5714">
                  <c:v>114280</c:v>
                </c:pt>
                <c:pt idx="5715">
                  <c:v>114300</c:v>
                </c:pt>
                <c:pt idx="5716">
                  <c:v>114320</c:v>
                </c:pt>
                <c:pt idx="5717">
                  <c:v>114340</c:v>
                </c:pt>
                <c:pt idx="5718">
                  <c:v>114360</c:v>
                </c:pt>
                <c:pt idx="5719">
                  <c:v>114380</c:v>
                </c:pt>
                <c:pt idx="5720">
                  <c:v>114400</c:v>
                </c:pt>
                <c:pt idx="5721">
                  <c:v>114420</c:v>
                </c:pt>
                <c:pt idx="5722">
                  <c:v>114440</c:v>
                </c:pt>
                <c:pt idx="5723">
                  <c:v>114460</c:v>
                </c:pt>
                <c:pt idx="5724">
                  <c:v>114480</c:v>
                </c:pt>
                <c:pt idx="5725">
                  <c:v>114500</c:v>
                </c:pt>
                <c:pt idx="5726">
                  <c:v>114520</c:v>
                </c:pt>
                <c:pt idx="5727">
                  <c:v>114540</c:v>
                </c:pt>
                <c:pt idx="5728">
                  <c:v>114560</c:v>
                </c:pt>
                <c:pt idx="5729">
                  <c:v>114580</c:v>
                </c:pt>
                <c:pt idx="5730">
                  <c:v>114600</c:v>
                </c:pt>
                <c:pt idx="5731">
                  <c:v>114620</c:v>
                </c:pt>
                <c:pt idx="5732">
                  <c:v>114640</c:v>
                </c:pt>
                <c:pt idx="5733">
                  <c:v>114660</c:v>
                </c:pt>
                <c:pt idx="5734">
                  <c:v>114680</c:v>
                </c:pt>
                <c:pt idx="5735">
                  <c:v>114700</c:v>
                </c:pt>
                <c:pt idx="5736">
                  <c:v>114720</c:v>
                </c:pt>
                <c:pt idx="5737">
                  <c:v>114740</c:v>
                </c:pt>
                <c:pt idx="5738">
                  <c:v>114760</c:v>
                </c:pt>
                <c:pt idx="5739">
                  <c:v>114780</c:v>
                </c:pt>
                <c:pt idx="5740">
                  <c:v>114800</c:v>
                </c:pt>
                <c:pt idx="5741">
                  <c:v>114820</c:v>
                </c:pt>
                <c:pt idx="5742">
                  <c:v>114840</c:v>
                </c:pt>
                <c:pt idx="5743">
                  <c:v>114860</c:v>
                </c:pt>
                <c:pt idx="5744">
                  <c:v>114880</c:v>
                </c:pt>
                <c:pt idx="5745">
                  <c:v>114900</c:v>
                </c:pt>
                <c:pt idx="5746">
                  <c:v>114920</c:v>
                </c:pt>
                <c:pt idx="5747">
                  <c:v>114940</c:v>
                </c:pt>
                <c:pt idx="5748">
                  <c:v>114960</c:v>
                </c:pt>
                <c:pt idx="5749">
                  <c:v>114980</c:v>
                </c:pt>
                <c:pt idx="5750">
                  <c:v>115000</c:v>
                </c:pt>
                <c:pt idx="5751">
                  <c:v>115020</c:v>
                </c:pt>
                <c:pt idx="5752">
                  <c:v>115040</c:v>
                </c:pt>
                <c:pt idx="5753">
                  <c:v>115060</c:v>
                </c:pt>
                <c:pt idx="5754">
                  <c:v>115080</c:v>
                </c:pt>
                <c:pt idx="5755">
                  <c:v>115100</c:v>
                </c:pt>
                <c:pt idx="5756">
                  <c:v>115120</c:v>
                </c:pt>
                <c:pt idx="5757">
                  <c:v>115140</c:v>
                </c:pt>
                <c:pt idx="5758">
                  <c:v>115160</c:v>
                </c:pt>
                <c:pt idx="5759">
                  <c:v>115180</c:v>
                </c:pt>
                <c:pt idx="5760">
                  <c:v>115200</c:v>
                </c:pt>
                <c:pt idx="5761">
                  <c:v>115220</c:v>
                </c:pt>
                <c:pt idx="5762">
                  <c:v>115240</c:v>
                </c:pt>
                <c:pt idx="5763">
                  <c:v>115260</c:v>
                </c:pt>
                <c:pt idx="5764">
                  <c:v>115280</c:v>
                </c:pt>
                <c:pt idx="5765">
                  <c:v>115300</c:v>
                </c:pt>
                <c:pt idx="5766">
                  <c:v>115320</c:v>
                </c:pt>
                <c:pt idx="5767">
                  <c:v>115340</c:v>
                </c:pt>
                <c:pt idx="5768">
                  <c:v>115360</c:v>
                </c:pt>
                <c:pt idx="5769">
                  <c:v>115380</c:v>
                </c:pt>
                <c:pt idx="5770">
                  <c:v>115400</c:v>
                </c:pt>
                <c:pt idx="5771">
                  <c:v>115420</c:v>
                </c:pt>
                <c:pt idx="5772">
                  <c:v>115440</c:v>
                </c:pt>
                <c:pt idx="5773">
                  <c:v>115460</c:v>
                </c:pt>
                <c:pt idx="5774">
                  <c:v>115480</c:v>
                </c:pt>
                <c:pt idx="5775">
                  <c:v>115500</c:v>
                </c:pt>
                <c:pt idx="5776">
                  <c:v>115520</c:v>
                </c:pt>
                <c:pt idx="5777">
                  <c:v>115540</c:v>
                </c:pt>
                <c:pt idx="5778">
                  <c:v>115560</c:v>
                </c:pt>
                <c:pt idx="5779">
                  <c:v>115580</c:v>
                </c:pt>
                <c:pt idx="5780">
                  <c:v>115600</c:v>
                </c:pt>
                <c:pt idx="5781">
                  <c:v>115620</c:v>
                </c:pt>
                <c:pt idx="5782">
                  <c:v>115640</c:v>
                </c:pt>
                <c:pt idx="5783">
                  <c:v>115660</c:v>
                </c:pt>
                <c:pt idx="5784">
                  <c:v>115680</c:v>
                </c:pt>
                <c:pt idx="5785">
                  <c:v>115700</c:v>
                </c:pt>
                <c:pt idx="5786">
                  <c:v>115720</c:v>
                </c:pt>
                <c:pt idx="5787">
                  <c:v>115740</c:v>
                </c:pt>
                <c:pt idx="5788">
                  <c:v>115760</c:v>
                </c:pt>
                <c:pt idx="5789">
                  <c:v>115780</c:v>
                </c:pt>
                <c:pt idx="5790">
                  <c:v>115800</c:v>
                </c:pt>
                <c:pt idx="5791">
                  <c:v>115820</c:v>
                </c:pt>
                <c:pt idx="5792">
                  <c:v>115840</c:v>
                </c:pt>
                <c:pt idx="5793">
                  <c:v>115860</c:v>
                </c:pt>
                <c:pt idx="5794">
                  <c:v>115880</c:v>
                </c:pt>
                <c:pt idx="5795">
                  <c:v>115900</c:v>
                </c:pt>
                <c:pt idx="5796">
                  <c:v>115920</c:v>
                </c:pt>
                <c:pt idx="5797">
                  <c:v>115940</c:v>
                </c:pt>
                <c:pt idx="5798">
                  <c:v>115960</c:v>
                </c:pt>
                <c:pt idx="5799">
                  <c:v>115980</c:v>
                </c:pt>
                <c:pt idx="5800">
                  <c:v>116000</c:v>
                </c:pt>
                <c:pt idx="5801">
                  <c:v>116020</c:v>
                </c:pt>
                <c:pt idx="5802">
                  <c:v>116040</c:v>
                </c:pt>
                <c:pt idx="5803">
                  <c:v>116060</c:v>
                </c:pt>
                <c:pt idx="5804">
                  <c:v>116080</c:v>
                </c:pt>
                <c:pt idx="5805">
                  <c:v>116100</c:v>
                </c:pt>
                <c:pt idx="5806">
                  <c:v>116120</c:v>
                </c:pt>
                <c:pt idx="5807">
                  <c:v>116140</c:v>
                </c:pt>
                <c:pt idx="5808">
                  <c:v>116160</c:v>
                </c:pt>
                <c:pt idx="5809">
                  <c:v>116180</c:v>
                </c:pt>
                <c:pt idx="5810">
                  <c:v>116200</c:v>
                </c:pt>
                <c:pt idx="5811">
                  <c:v>116220</c:v>
                </c:pt>
                <c:pt idx="5812">
                  <c:v>116240</c:v>
                </c:pt>
                <c:pt idx="5813">
                  <c:v>116260</c:v>
                </c:pt>
                <c:pt idx="5814">
                  <c:v>116280</c:v>
                </c:pt>
                <c:pt idx="5815">
                  <c:v>116300</c:v>
                </c:pt>
                <c:pt idx="5816">
                  <c:v>116320</c:v>
                </c:pt>
                <c:pt idx="5817">
                  <c:v>116340</c:v>
                </c:pt>
                <c:pt idx="5818">
                  <c:v>116360</c:v>
                </c:pt>
                <c:pt idx="5819">
                  <c:v>116380</c:v>
                </c:pt>
                <c:pt idx="5820">
                  <c:v>116400</c:v>
                </c:pt>
                <c:pt idx="5821">
                  <c:v>116420</c:v>
                </c:pt>
                <c:pt idx="5822">
                  <c:v>116440</c:v>
                </c:pt>
                <c:pt idx="5823">
                  <c:v>116460</c:v>
                </c:pt>
                <c:pt idx="5824">
                  <c:v>116480</c:v>
                </c:pt>
                <c:pt idx="5825">
                  <c:v>116500</c:v>
                </c:pt>
                <c:pt idx="5826">
                  <c:v>116520</c:v>
                </c:pt>
                <c:pt idx="5827">
                  <c:v>116540</c:v>
                </c:pt>
                <c:pt idx="5828">
                  <c:v>116560</c:v>
                </c:pt>
                <c:pt idx="5829">
                  <c:v>116580</c:v>
                </c:pt>
                <c:pt idx="5830">
                  <c:v>116600</c:v>
                </c:pt>
                <c:pt idx="5831">
                  <c:v>116620</c:v>
                </c:pt>
                <c:pt idx="5832">
                  <c:v>116640</c:v>
                </c:pt>
                <c:pt idx="5833">
                  <c:v>116660</c:v>
                </c:pt>
                <c:pt idx="5834">
                  <c:v>116680</c:v>
                </c:pt>
                <c:pt idx="5835">
                  <c:v>116700</c:v>
                </c:pt>
                <c:pt idx="5836">
                  <c:v>116720</c:v>
                </c:pt>
                <c:pt idx="5837">
                  <c:v>116740</c:v>
                </c:pt>
                <c:pt idx="5838">
                  <c:v>116760</c:v>
                </c:pt>
                <c:pt idx="5839">
                  <c:v>116780</c:v>
                </c:pt>
                <c:pt idx="5840">
                  <c:v>116800</c:v>
                </c:pt>
                <c:pt idx="5841">
                  <c:v>116820</c:v>
                </c:pt>
                <c:pt idx="5842">
                  <c:v>116840</c:v>
                </c:pt>
                <c:pt idx="5843">
                  <c:v>116860</c:v>
                </c:pt>
                <c:pt idx="5844">
                  <c:v>116880</c:v>
                </c:pt>
                <c:pt idx="5845">
                  <c:v>116900</c:v>
                </c:pt>
                <c:pt idx="5846">
                  <c:v>116920</c:v>
                </c:pt>
                <c:pt idx="5847">
                  <c:v>116940</c:v>
                </c:pt>
                <c:pt idx="5848">
                  <c:v>116960</c:v>
                </c:pt>
                <c:pt idx="5849">
                  <c:v>116980</c:v>
                </c:pt>
                <c:pt idx="5850">
                  <c:v>117000</c:v>
                </c:pt>
                <c:pt idx="5851">
                  <c:v>117020</c:v>
                </c:pt>
                <c:pt idx="5852">
                  <c:v>117040</c:v>
                </c:pt>
                <c:pt idx="5853">
                  <c:v>117060</c:v>
                </c:pt>
                <c:pt idx="5854">
                  <c:v>117080</c:v>
                </c:pt>
                <c:pt idx="5855">
                  <c:v>117100</c:v>
                </c:pt>
                <c:pt idx="5856">
                  <c:v>117120</c:v>
                </c:pt>
                <c:pt idx="5857">
                  <c:v>117140</c:v>
                </c:pt>
                <c:pt idx="5858">
                  <c:v>117160</c:v>
                </c:pt>
                <c:pt idx="5859">
                  <c:v>117180</c:v>
                </c:pt>
                <c:pt idx="5860">
                  <c:v>117200</c:v>
                </c:pt>
                <c:pt idx="5861">
                  <c:v>117220</c:v>
                </c:pt>
                <c:pt idx="5862">
                  <c:v>117240</c:v>
                </c:pt>
                <c:pt idx="5863">
                  <c:v>117260</c:v>
                </c:pt>
                <c:pt idx="5864">
                  <c:v>117280</c:v>
                </c:pt>
                <c:pt idx="5865">
                  <c:v>117300</c:v>
                </c:pt>
                <c:pt idx="5866">
                  <c:v>117320</c:v>
                </c:pt>
                <c:pt idx="5867">
                  <c:v>117340</c:v>
                </c:pt>
                <c:pt idx="5868">
                  <c:v>117360</c:v>
                </c:pt>
                <c:pt idx="5869">
                  <c:v>117380</c:v>
                </c:pt>
                <c:pt idx="5870">
                  <c:v>117400</c:v>
                </c:pt>
                <c:pt idx="5871">
                  <c:v>117420</c:v>
                </c:pt>
                <c:pt idx="5872">
                  <c:v>117440</c:v>
                </c:pt>
                <c:pt idx="5873">
                  <c:v>117460</c:v>
                </c:pt>
                <c:pt idx="5874">
                  <c:v>117480</c:v>
                </c:pt>
                <c:pt idx="5875">
                  <c:v>117500</c:v>
                </c:pt>
                <c:pt idx="5876">
                  <c:v>117520</c:v>
                </c:pt>
                <c:pt idx="5877">
                  <c:v>117540</c:v>
                </c:pt>
                <c:pt idx="5878">
                  <c:v>117560</c:v>
                </c:pt>
                <c:pt idx="5879">
                  <c:v>117580</c:v>
                </c:pt>
                <c:pt idx="5880">
                  <c:v>117600</c:v>
                </c:pt>
                <c:pt idx="5881">
                  <c:v>117620</c:v>
                </c:pt>
                <c:pt idx="5882">
                  <c:v>117640</c:v>
                </c:pt>
                <c:pt idx="5883">
                  <c:v>117660</c:v>
                </c:pt>
                <c:pt idx="5884">
                  <c:v>117680</c:v>
                </c:pt>
                <c:pt idx="5885">
                  <c:v>117700</c:v>
                </c:pt>
                <c:pt idx="5886">
                  <c:v>117720</c:v>
                </c:pt>
                <c:pt idx="5887">
                  <c:v>117740</c:v>
                </c:pt>
                <c:pt idx="5888">
                  <c:v>117760</c:v>
                </c:pt>
                <c:pt idx="5889">
                  <c:v>117780</c:v>
                </c:pt>
                <c:pt idx="5890">
                  <c:v>117800</c:v>
                </c:pt>
                <c:pt idx="5891">
                  <c:v>117820</c:v>
                </c:pt>
                <c:pt idx="5892">
                  <c:v>117840</c:v>
                </c:pt>
                <c:pt idx="5893">
                  <c:v>117860</c:v>
                </c:pt>
                <c:pt idx="5894">
                  <c:v>117880</c:v>
                </c:pt>
                <c:pt idx="5895">
                  <c:v>117900</c:v>
                </c:pt>
                <c:pt idx="5896">
                  <c:v>117920</c:v>
                </c:pt>
                <c:pt idx="5897">
                  <c:v>117940</c:v>
                </c:pt>
                <c:pt idx="5898">
                  <c:v>117960</c:v>
                </c:pt>
                <c:pt idx="5899">
                  <c:v>117980</c:v>
                </c:pt>
                <c:pt idx="5900">
                  <c:v>118000</c:v>
                </c:pt>
                <c:pt idx="5901">
                  <c:v>118020</c:v>
                </c:pt>
                <c:pt idx="5902">
                  <c:v>118040</c:v>
                </c:pt>
                <c:pt idx="5903">
                  <c:v>118060</c:v>
                </c:pt>
                <c:pt idx="5904">
                  <c:v>118080</c:v>
                </c:pt>
                <c:pt idx="5905">
                  <c:v>118100</c:v>
                </c:pt>
                <c:pt idx="5906">
                  <c:v>118120</c:v>
                </c:pt>
                <c:pt idx="5907">
                  <c:v>118140</c:v>
                </c:pt>
                <c:pt idx="5908">
                  <c:v>118160</c:v>
                </c:pt>
                <c:pt idx="5909">
                  <c:v>118180</c:v>
                </c:pt>
                <c:pt idx="5910">
                  <c:v>118200</c:v>
                </c:pt>
                <c:pt idx="5911">
                  <c:v>118220</c:v>
                </c:pt>
                <c:pt idx="5912">
                  <c:v>118240</c:v>
                </c:pt>
                <c:pt idx="5913">
                  <c:v>118260</c:v>
                </c:pt>
                <c:pt idx="5914">
                  <c:v>118280</c:v>
                </c:pt>
                <c:pt idx="5915">
                  <c:v>118300</c:v>
                </c:pt>
                <c:pt idx="5916">
                  <c:v>118320</c:v>
                </c:pt>
                <c:pt idx="5917">
                  <c:v>118340</c:v>
                </c:pt>
                <c:pt idx="5918">
                  <c:v>118360</c:v>
                </c:pt>
                <c:pt idx="5919">
                  <c:v>118380</c:v>
                </c:pt>
                <c:pt idx="5920">
                  <c:v>118400</c:v>
                </c:pt>
                <c:pt idx="5921">
                  <c:v>118420</c:v>
                </c:pt>
                <c:pt idx="5922">
                  <c:v>118440</c:v>
                </c:pt>
                <c:pt idx="5923">
                  <c:v>118460</c:v>
                </c:pt>
                <c:pt idx="5924">
                  <c:v>118480</c:v>
                </c:pt>
                <c:pt idx="5925">
                  <c:v>118500</c:v>
                </c:pt>
                <c:pt idx="5926">
                  <c:v>118520</c:v>
                </c:pt>
                <c:pt idx="5927">
                  <c:v>118540</c:v>
                </c:pt>
                <c:pt idx="5928">
                  <c:v>118560</c:v>
                </c:pt>
                <c:pt idx="5929">
                  <c:v>118580</c:v>
                </c:pt>
                <c:pt idx="5930">
                  <c:v>118600</c:v>
                </c:pt>
                <c:pt idx="5931">
                  <c:v>118620</c:v>
                </c:pt>
                <c:pt idx="5932">
                  <c:v>118640</c:v>
                </c:pt>
                <c:pt idx="5933">
                  <c:v>118660</c:v>
                </c:pt>
                <c:pt idx="5934">
                  <c:v>118680</c:v>
                </c:pt>
                <c:pt idx="5935">
                  <c:v>118700</c:v>
                </c:pt>
                <c:pt idx="5936">
                  <c:v>118720</c:v>
                </c:pt>
                <c:pt idx="5937">
                  <c:v>118740</c:v>
                </c:pt>
                <c:pt idx="5938">
                  <c:v>118760</c:v>
                </c:pt>
                <c:pt idx="5939">
                  <c:v>118780</c:v>
                </c:pt>
                <c:pt idx="5940">
                  <c:v>118800</c:v>
                </c:pt>
                <c:pt idx="5941">
                  <c:v>118820</c:v>
                </c:pt>
                <c:pt idx="5942">
                  <c:v>118840</c:v>
                </c:pt>
                <c:pt idx="5943">
                  <c:v>118860</c:v>
                </c:pt>
                <c:pt idx="5944">
                  <c:v>118880</c:v>
                </c:pt>
                <c:pt idx="5945">
                  <c:v>118900</c:v>
                </c:pt>
                <c:pt idx="5946">
                  <c:v>118920</c:v>
                </c:pt>
                <c:pt idx="5947">
                  <c:v>118940</c:v>
                </c:pt>
                <c:pt idx="5948">
                  <c:v>118960</c:v>
                </c:pt>
                <c:pt idx="5949">
                  <c:v>118980</c:v>
                </c:pt>
                <c:pt idx="5950">
                  <c:v>119000</c:v>
                </c:pt>
                <c:pt idx="5951">
                  <c:v>119020</c:v>
                </c:pt>
                <c:pt idx="5952">
                  <c:v>119040</c:v>
                </c:pt>
                <c:pt idx="5953">
                  <c:v>119060</c:v>
                </c:pt>
                <c:pt idx="5954">
                  <c:v>119080</c:v>
                </c:pt>
                <c:pt idx="5955">
                  <c:v>119100</c:v>
                </c:pt>
                <c:pt idx="5956">
                  <c:v>119120</c:v>
                </c:pt>
                <c:pt idx="5957">
                  <c:v>119140</c:v>
                </c:pt>
                <c:pt idx="5958">
                  <c:v>119160</c:v>
                </c:pt>
                <c:pt idx="5959">
                  <c:v>119180</c:v>
                </c:pt>
                <c:pt idx="5960">
                  <c:v>119200</c:v>
                </c:pt>
                <c:pt idx="5961">
                  <c:v>119220</c:v>
                </c:pt>
                <c:pt idx="5962">
                  <c:v>119240</c:v>
                </c:pt>
                <c:pt idx="5963">
                  <c:v>119260</c:v>
                </c:pt>
                <c:pt idx="5964">
                  <c:v>119280</c:v>
                </c:pt>
                <c:pt idx="5965">
                  <c:v>119300</c:v>
                </c:pt>
                <c:pt idx="5966">
                  <c:v>119320</c:v>
                </c:pt>
                <c:pt idx="5967">
                  <c:v>119340</c:v>
                </c:pt>
                <c:pt idx="5968">
                  <c:v>119360</c:v>
                </c:pt>
                <c:pt idx="5969">
                  <c:v>119380</c:v>
                </c:pt>
                <c:pt idx="5970">
                  <c:v>119400</c:v>
                </c:pt>
                <c:pt idx="5971">
                  <c:v>119420</c:v>
                </c:pt>
                <c:pt idx="5972">
                  <c:v>119440</c:v>
                </c:pt>
                <c:pt idx="5973">
                  <c:v>119460</c:v>
                </c:pt>
                <c:pt idx="5974">
                  <c:v>119480</c:v>
                </c:pt>
                <c:pt idx="5975">
                  <c:v>119500</c:v>
                </c:pt>
                <c:pt idx="5976">
                  <c:v>119520</c:v>
                </c:pt>
                <c:pt idx="5977">
                  <c:v>119540</c:v>
                </c:pt>
                <c:pt idx="5978">
                  <c:v>119560</c:v>
                </c:pt>
                <c:pt idx="5979">
                  <c:v>119580</c:v>
                </c:pt>
                <c:pt idx="5980">
                  <c:v>119600</c:v>
                </c:pt>
                <c:pt idx="5981">
                  <c:v>119620</c:v>
                </c:pt>
                <c:pt idx="5982">
                  <c:v>119640</c:v>
                </c:pt>
                <c:pt idx="5983">
                  <c:v>119660</c:v>
                </c:pt>
                <c:pt idx="5984">
                  <c:v>119680</c:v>
                </c:pt>
                <c:pt idx="5985">
                  <c:v>119700</c:v>
                </c:pt>
                <c:pt idx="5986">
                  <c:v>119720</c:v>
                </c:pt>
                <c:pt idx="5987">
                  <c:v>119740</c:v>
                </c:pt>
                <c:pt idx="5988">
                  <c:v>119760</c:v>
                </c:pt>
                <c:pt idx="5989">
                  <c:v>119780</c:v>
                </c:pt>
                <c:pt idx="5990">
                  <c:v>119800</c:v>
                </c:pt>
                <c:pt idx="5991">
                  <c:v>119820</c:v>
                </c:pt>
                <c:pt idx="5992">
                  <c:v>119840</c:v>
                </c:pt>
                <c:pt idx="5993">
                  <c:v>119860</c:v>
                </c:pt>
                <c:pt idx="5994">
                  <c:v>119880</c:v>
                </c:pt>
                <c:pt idx="5995">
                  <c:v>119900</c:v>
                </c:pt>
                <c:pt idx="5996">
                  <c:v>119920</c:v>
                </c:pt>
                <c:pt idx="5997">
                  <c:v>119940</c:v>
                </c:pt>
                <c:pt idx="5998">
                  <c:v>119960</c:v>
                </c:pt>
                <c:pt idx="5999">
                  <c:v>119980</c:v>
                </c:pt>
                <c:pt idx="6000">
                  <c:v>120000</c:v>
                </c:pt>
                <c:pt idx="6001">
                  <c:v>120020</c:v>
                </c:pt>
                <c:pt idx="6002">
                  <c:v>120040</c:v>
                </c:pt>
                <c:pt idx="6003">
                  <c:v>120060</c:v>
                </c:pt>
                <c:pt idx="6004">
                  <c:v>120080</c:v>
                </c:pt>
                <c:pt idx="6005">
                  <c:v>120100</c:v>
                </c:pt>
                <c:pt idx="6006">
                  <c:v>120120</c:v>
                </c:pt>
                <c:pt idx="6007">
                  <c:v>120140</c:v>
                </c:pt>
                <c:pt idx="6008">
                  <c:v>120160</c:v>
                </c:pt>
                <c:pt idx="6009">
                  <c:v>120180</c:v>
                </c:pt>
                <c:pt idx="6010">
                  <c:v>120200</c:v>
                </c:pt>
                <c:pt idx="6011">
                  <c:v>120220</c:v>
                </c:pt>
                <c:pt idx="6012">
                  <c:v>120240</c:v>
                </c:pt>
                <c:pt idx="6013">
                  <c:v>120260</c:v>
                </c:pt>
                <c:pt idx="6014">
                  <c:v>120280</c:v>
                </c:pt>
                <c:pt idx="6015">
                  <c:v>120300</c:v>
                </c:pt>
                <c:pt idx="6016">
                  <c:v>120320</c:v>
                </c:pt>
                <c:pt idx="6017">
                  <c:v>120340</c:v>
                </c:pt>
                <c:pt idx="6018">
                  <c:v>120360</c:v>
                </c:pt>
                <c:pt idx="6019">
                  <c:v>120380</c:v>
                </c:pt>
                <c:pt idx="6020">
                  <c:v>120400</c:v>
                </c:pt>
                <c:pt idx="6021">
                  <c:v>120420</c:v>
                </c:pt>
                <c:pt idx="6022">
                  <c:v>120440</c:v>
                </c:pt>
                <c:pt idx="6023">
                  <c:v>120460</c:v>
                </c:pt>
                <c:pt idx="6024">
                  <c:v>120480</c:v>
                </c:pt>
                <c:pt idx="6025">
                  <c:v>120500</c:v>
                </c:pt>
                <c:pt idx="6026">
                  <c:v>120520</c:v>
                </c:pt>
                <c:pt idx="6027">
                  <c:v>120540</c:v>
                </c:pt>
                <c:pt idx="6028">
                  <c:v>120560</c:v>
                </c:pt>
                <c:pt idx="6029">
                  <c:v>120580</c:v>
                </c:pt>
                <c:pt idx="6030">
                  <c:v>120600</c:v>
                </c:pt>
                <c:pt idx="6031">
                  <c:v>120620</c:v>
                </c:pt>
                <c:pt idx="6032">
                  <c:v>120640</c:v>
                </c:pt>
                <c:pt idx="6033">
                  <c:v>120660</c:v>
                </c:pt>
                <c:pt idx="6034">
                  <c:v>120680</c:v>
                </c:pt>
                <c:pt idx="6035">
                  <c:v>120700</c:v>
                </c:pt>
                <c:pt idx="6036">
                  <c:v>120720</c:v>
                </c:pt>
                <c:pt idx="6037">
                  <c:v>120740</c:v>
                </c:pt>
                <c:pt idx="6038">
                  <c:v>120760</c:v>
                </c:pt>
                <c:pt idx="6039">
                  <c:v>120780</c:v>
                </c:pt>
                <c:pt idx="6040">
                  <c:v>120800</c:v>
                </c:pt>
                <c:pt idx="6041">
                  <c:v>120820</c:v>
                </c:pt>
                <c:pt idx="6042">
                  <c:v>120840</c:v>
                </c:pt>
                <c:pt idx="6043">
                  <c:v>120860</c:v>
                </c:pt>
                <c:pt idx="6044">
                  <c:v>120880</c:v>
                </c:pt>
                <c:pt idx="6045">
                  <c:v>120900</c:v>
                </c:pt>
                <c:pt idx="6046">
                  <c:v>120920</c:v>
                </c:pt>
                <c:pt idx="6047">
                  <c:v>120940</c:v>
                </c:pt>
                <c:pt idx="6048">
                  <c:v>120960</c:v>
                </c:pt>
                <c:pt idx="6049">
                  <c:v>120980</c:v>
                </c:pt>
                <c:pt idx="6050">
                  <c:v>121000</c:v>
                </c:pt>
                <c:pt idx="6051">
                  <c:v>121020</c:v>
                </c:pt>
                <c:pt idx="6052">
                  <c:v>121040</c:v>
                </c:pt>
                <c:pt idx="6053">
                  <c:v>121060</c:v>
                </c:pt>
                <c:pt idx="6054">
                  <c:v>121080</c:v>
                </c:pt>
                <c:pt idx="6055">
                  <c:v>121100</c:v>
                </c:pt>
                <c:pt idx="6056">
                  <c:v>121120</c:v>
                </c:pt>
                <c:pt idx="6057">
                  <c:v>121140</c:v>
                </c:pt>
                <c:pt idx="6058">
                  <c:v>121160</c:v>
                </c:pt>
                <c:pt idx="6059">
                  <c:v>121180</c:v>
                </c:pt>
                <c:pt idx="6060">
                  <c:v>121200</c:v>
                </c:pt>
                <c:pt idx="6061">
                  <c:v>121220</c:v>
                </c:pt>
                <c:pt idx="6062">
                  <c:v>121240</c:v>
                </c:pt>
                <c:pt idx="6063">
                  <c:v>121260</c:v>
                </c:pt>
                <c:pt idx="6064">
                  <c:v>121280</c:v>
                </c:pt>
                <c:pt idx="6065">
                  <c:v>121300</c:v>
                </c:pt>
                <c:pt idx="6066">
                  <c:v>121320</c:v>
                </c:pt>
                <c:pt idx="6067">
                  <c:v>121340</c:v>
                </c:pt>
                <c:pt idx="6068">
                  <c:v>121360</c:v>
                </c:pt>
                <c:pt idx="6069">
                  <c:v>121380</c:v>
                </c:pt>
                <c:pt idx="6070">
                  <c:v>121400</c:v>
                </c:pt>
                <c:pt idx="6071">
                  <c:v>121420</c:v>
                </c:pt>
                <c:pt idx="6072">
                  <c:v>121440</c:v>
                </c:pt>
                <c:pt idx="6073">
                  <c:v>121460</c:v>
                </c:pt>
                <c:pt idx="6074">
                  <c:v>121480</c:v>
                </c:pt>
                <c:pt idx="6075">
                  <c:v>121500</c:v>
                </c:pt>
                <c:pt idx="6076">
                  <c:v>121520</c:v>
                </c:pt>
                <c:pt idx="6077">
                  <c:v>121540</c:v>
                </c:pt>
                <c:pt idx="6078">
                  <c:v>121560</c:v>
                </c:pt>
                <c:pt idx="6079">
                  <c:v>121580</c:v>
                </c:pt>
                <c:pt idx="6080">
                  <c:v>121600</c:v>
                </c:pt>
                <c:pt idx="6081">
                  <c:v>121620</c:v>
                </c:pt>
                <c:pt idx="6082">
                  <c:v>121640</c:v>
                </c:pt>
                <c:pt idx="6083">
                  <c:v>121660</c:v>
                </c:pt>
                <c:pt idx="6084">
                  <c:v>121680</c:v>
                </c:pt>
                <c:pt idx="6085">
                  <c:v>121700</c:v>
                </c:pt>
                <c:pt idx="6086">
                  <c:v>121720</c:v>
                </c:pt>
                <c:pt idx="6087">
                  <c:v>121740</c:v>
                </c:pt>
                <c:pt idx="6088">
                  <c:v>121760</c:v>
                </c:pt>
                <c:pt idx="6089">
                  <c:v>121780</c:v>
                </c:pt>
                <c:pt idx="6090">
                  <c:v>121800</c:v>
                </c:pt>
                <c:pt idx="6091">
                  <c:v>121820</c:v>
                </c:pt>
                <c:pt idx="6092">
                  <c:v>121840</c:v>
                </c:pt>
                <c:pt idx="6093">
                  <c:v>121860</c:v>
                </c:pt>
                <c:pt idx="6094">
                  <c:v>121880</c:v>
                </c:pt>
                <c:pt idx="6095">
                  <c:v>121900</c:v>
                </c:pt>
                <c:pt idx="6096">
                  <c:v>121920</c:v>
                </c:pt>
                <c:pt idx="6097">
                  <c:v>121940</c:v>
                </c:pt>
                <c:pt idx="6098">
                  <c:v>121960</c:v>
                </c:pt>
                <c:pt idx="6099">
                  <c:v>121980</c:v>
                </c:pt>
                <c:pt idx="6100">
                  <c:v>122000</c:v>
                </c:pt>
                <c:pt idx="6101">
                  <c:v>122020</c:v>
                </c:pt>
                <c:pt idx="6102">
                  <c:v>122040</c:v>
                </c:pt>
                <c:pt idx="6103">
                  <c:v>122060</c:v>
                </c:pt>
                <c:pt idx="6104">
                  <c:v>122080</c:v>
                </c:pt>
                <c:pt idx="6105">
                  <c:v>122100</c:v>
                </c:pt>
                <c:pt idx="6106">
                  <c:v>122120</c:v>
                </c:pt>
                <c:pt idx="6107">
                  <c:v>122140</c:v>
                </c:pt>
                <c:pt idx="6108">
                  <c:v>122160</c:v>
                </c:pt>
                <c:pt idx="6109">
                  <c:v>122180</c:v>
                </c:pt>
                <c:pt idx="6110">
                  <c:v>122200</c:v>
                </c:pt>
                <c:pt idx="6111">
                  <c:v>122220</c:v>
                </c:pt>
                <c:pt idx="6112">
                  <c:v>122240</c:v>
                </c:pt>
                <c:pt idx="6113">
                  <c:v>122260</c:v>
                </c:pt>
                <c:pt idx="6114">
                  <c:v>122280</c:v>
                </c:pt>
                <c:pt idx="6115">
                  <c:v>122300</c:v>
                </c:pt>
                <c:pt idx="6116">
                  <c:v>122320</c:v>
                </c:pt>
                <c:pt idx="6117">
                  <c:v>122340</c:v>
                </c:pt>
                <c:pt idx="6118">
                  <c:v>122360</c:v>
                </c:pt>
                <c:pt idx="6119">
                  <c:v>122380</c:v>
                </c:pt>
                <c:pt idx="6120">
                  <c:v>122400</c:v>
                </c:pt>
                <c:pt idx="6121">
                  <c:v>122420</c:v>
                </c:pt>
                <c:pt idx="6122">
                  <c:v>122440</c:v>
                </c:pt>
                <c:pt idx="6123">
                  <c:v>122460</c:v>
                </c:pt>
                <c:pt idx="6124">
                  <c:v>122480</c:v>
                </c:pt>
                <c:pt idx="6125">
                  <c:v>122500</c:v>
                </c:pt>
                <c:pt idx="6126">
                  <c:v>122520</c:v>
                </c:pt>
                <c:pt idx="6127">
                  <c:v>122540</c:v>
                </c:pt>
                <c:pt idx="6128">
                  <c:v>122560</c:v>
                </c:pt>
                <c:pt idx="6129">
                  <c:v>122580</c:v>
                </c:pt>
                <c:pt idx="6130">
                  <c:v>122600</c:v>
                </c:pt>
                <c:pt idx="6131">
                  <c:v>122620</c:v>
                </c:pt>
                <c:pt idx="6132">
                  <c:v>122640</c:v>
                </c:pt>
                <c:pt idx="6133">
                  <c:v>122660</c:v>
                </c:pt>
                <c:pt idx="6134">
                  <c:v>122680</c:v>
                </c:pt>
                <c:pt idx="6135">
                  <c:v>122700</c:v>
                </c:pt>
                <c:pt idx="6136">
                  <c:v>122720</c:v>
                </c:pt>
                <c:pt idx="6137">
                  <c:v>122740</c:v>
                </c:pt>
                <c:pt idx="6138">
                  <c:v>122760</c:v>
                </c:pt>
                <c:pt idx="6139">
                  <c:v>122780</c:v>
                </c:pt>
                <c:pt idx="6140">
                  <c:v>122800</c:v>
                </c:pt>
                <c:pt idx="6141">
                  <c:v>122820</c:v>
                </c:pt>
                <c:pt idx="6142">
                  <c:v>122840</c:v>
                </c:pt>
                <c:pt idx="6143">
                  <c:v>122860</c:v>
                </c:pt>
                <c:pt idx="6144">
                  <c:v>122880</c:v>
                </c:pt>
                <c:pt idx="6145">
                  <c:v>122900</c:v>
                </c:pt>
                <c:pt idx="6146">
                  <c:v>122920</c:v>
                </c:pt>
                <c:pt idx="6147">
                  <c:v>122940</c:v>
                </c:pt>
                <c:pt idx="6148">
                  <c:v>122960</c:v>
                </c:pt>
                <c:pt idx="6149">
                  <c:v>122980</c:v>
                </c:pt>
                <c:pt idx="6150">
                  <c:v>123000</c:v>
                </c:pt>
                <c:pt idx="6151">
                  <c:v>123020</c:v>
                </c:pt>
                <c:pt idx="6152">
                  <c:v>123040</c:v>
                </c:pt>
                <c:pt idx="6153">
                  <c:v>123060</c:v>
                </c:pt>
                <c:pt idx="6154">
                  <c:v>123080</c:v>
                </c:pt>
                <c:pt idx="6155">
                  <c:v>123100</c:v>
                </c:pt>
                <c:pt idx="6156">
                  <c:v>123120</c:v>
                </c:pt>
                <c:pt idx="6157">
                  <c:v>123140</c:v>
                </c:pt>
                <c:pt idx="6158">
                  <c:v>123160</c:v>
                </c:pt>
                <c:pt idx="6159">
                  <c:v>123180</c:v>
                </c:pt>
                <c:pt idx="6160">
                  <c:v>123200</c:v>
                </c:pt>
                <c:pt idx="6161">
                  <c:v>123220</c:v>
                </c:pt>
                <c:pt idx="6162">
                  <c:v>123240</c:v>
                </c:pt>
                <c:pt idx="6163">
                  <c:v>123260</c:v>
                </c:pt>
                <c:pt idx="6164">
                  <c:v>123280</c:v>
                </c:pt>
                <c:pt idx="6165">
                  <c:v>123300</c:v>
                </c:pt>
                <c:pt idx="6166">
                  <c:v>123320</c:v>
                </c:pt>
                <c:pt idx="6167">
                  <c:v>123340</c:v>
                </c:pt>
                <c:pt idx="6168">
                  <c:v>123360</c:v>
                </c:pt>
                <c:pt idx="6169">
                  <c:v>123380</c:v>
                </c:pt>
                <c:pt idx="6170">
                  <c:v>123400</c:v>
                </c:pt>
                <c:pt idx="6171">
                  <c:v>123420</c:v>
                </c:pt>
                <c:pt idx="6172">
                  <c:v>123440</c:v>
                </c:pt>
                <c:pt idx="6173">
                  <c:v>123460</c:v>
                </c:pt>
                <c:pt idx="6174">
                  <c:v>123480</c:v>
                </c:pt>
                <c:pt idx="6175">
                  <c:v>123500</c:v>
                </c:pt>
                <c:pt idx="6176">
                  <c:v>123520</c:v>
                </c:pt>
                <c:pt idx="6177">
                  <c:v>123540</c:v>
                </c:pt>
                <c:pt idx="6178">
                  <c:v>123560</c:v>
                </c:pt>
                <c:pt idx="6179">
                  <c:v>123580</c:v>
                </c:pt>
                <c:pt idx="6180">
                  <c:v>123600</c:v>
                </c:pt>
                <c:pt idx="6181">
                  <c:v>123620</c:v>
                </c:pt>
                <c:pt idx="6182">
                  <c:v>123640</c:v>
                </c:pt>
                <c:pt idx="6183">
                  <c:v>123660</c:v>
                </c:pt>
                <c:pt idx="6184">
                  <c:v>123680</c:v>
                </c:pt>
                <c:pt idx="6185">
                  <c:v>123700</c:v>
                </c:pt>
                <c:pt idx="6186">
                  <c:v>123720</c:v>
                </c:pt>
                <c:pt idx="6187">
                  <c:v>123740</c:v>
                </c:pt>
                <c:pt idx="6188">
                  <c:v>123760</c:v>
                </c:pt>
                <c:pt idx="6189">
                  <c:v>123780</c:v>
                </c:pt>
                <c:pt idx="6190">
                  <c:v>123800</c:v>
                </c:pt>
                <c:pt idx="6191">
                  <c:v>123820</c:v>
                </c:pt>
                <c:pt idx="6192">
                  <c:v>123840</c:v>
                </c:pt>
                <c:pt idx="6193">
                  <c:v>123860</c:v>
                </c:pt>
                <c:pt idx="6194">
                  <c:v>123880</c:v>
                </c:pt>
                <c:pt idx="6195">
                  <c:v>123900</c:v>
                </c:pt>
                <c:pt idx="6196">
                  <c:v>123920</c:v>
                </c:pt>
                <c:pt idx="6197">
                  <c:v>123940</c:v>
                </c:pt>
                <c:pt idx="6198">
                  <c:v>123960</c:v>
                </c:pt>
                <c:pt idx="6199">
                  <c:v>123980</c:v>
                </c:pt>
                <c:pt idx="6200">
                  <c:v>124000</c:v>
                </c:pt>
                <c:pt idx="6201">
                  <c:v>124020</c:v>
                </c:pt>
                <c:pt idx="6202">
                  <c:v>124040</c:v>
                </c:pt>
                <c:pt idx="6203">
                  <c:v>124060</c:v>
                </c:pt>
                <c:pt idx="6204">
                  <c:v>124080</c:v>
                </c:pt>
                <c:pt idx="6205">
                  <c:v>124100</c:v>
                </c:pt>
                <c:pt idx="6206">
                  <c:v>124120</c:v>
                </c:pt>
                <c:pt idx="6207">
                  <c:v>124140</c:v>
                </c:pt>
                <c:pt idx="6208">
                  <c:v>124160</c:v>
                </c:pt>
                <c:pt idx="6209">
                  <c:v>124180</c:v>
                </c:pt>
                <c:pt idx="6210">
                  <c:v>124200</c:v>
                </c:pt>
                <c:pt idx="6211">
                  <c:v>124220</c:v>
                </c:pt>
                <c:pt idx="6212">
                  <c:v>124240</c:v>
                </c:pt>
                <c:pt idx="6213">
                  <c:v>124260</c:v>
                </c:pt>
                <c:pt idx="6214">
                  <c:v>124280</c:v>
                </c:pt>
                <c:pt idx="6215">
                  <c:v>124300</c:v>
                </c:pt>
                <c:pt idx="6216">
                  <c:v>124320</c:v>
                </c:pt>
                <c:pt idx="6217">
                  <c:v>124340</c:v>
                </c:pt>
                <c:pt idx="6218">
                  <c:v>124360</c:v>
                </c:pt>
                <c:pt idx="6219">
                  <c:v>124380</c:v>
                </c:pt>
                <c:pt idx="6220">
                  <c:v>124400</c:v>
                </c:pt>
                <c:pt idx="6221">
                  <c:v>124420</c:v>
                </c:pt>
                <c:pt idx="6222">
                  <c:v>124440</c:v>
                </c:pt>
                <c:pt idx="6223">
                  <c:v>124460</c:v>
                </c:pt>
                <c:pt idx="6224">
                  <c:v>124480</c:v>
                </c:pt>
                <c:pt idx="6225">
                  <c:v>124500</c:v>
                </c:pt>
                <c:pt idx="6226">
                  <c:v>124520</c:v>
                </c:pt>
                <c:pt idx="6227">
                  <c:v>124540</c:v>
                </c:pt>
                <c:pt idx="6228">
                  <c:v>124560</c:v>
                </c:pt>
                <c:pt idx="6229">
                  <c:v>124580</c:v>
                </c:pt>
                <c:pt idx="6230">
                  <c:v>124600</c:v>
                </c:pt>
                <c:pt idx="6231">
                  <c:v>124620</c:v>
                </c:pt>
                <c:pt idx="6232">
                  <c:v>124640</c:v>
                </c:pt>
                <c:pt idx="6233">
                  <c:v>124660</c:v>
                </c:pt>
                <c:pt idx="6234">
                  <c:v>124680</c:v>
                </c:pt>
                <c:pt idx="6235">
                  <c:v>124700</c:v>
                </c:pt>
                <c:pt idx="6236">
                  <c:v>124720</c:v>
                </c:pt>
                <c:pt idx="6237">
                  <c:v>124740</c:v>
                </c:pt>
                <c:pt idx="6238">
                  <c:v>124760</c:v>
                </c:pt>
                <c:pt idx="6239">
                  <c:v>124780</c:v>
                </c:pt>
                <c:pt idx="6240">
                  <c:v>124800</c:v>
                </c:pt>
                <c:pt idx="6241">
                  <c:v>124820</c:v>
                </c:pt>
                <c:pt idx="6242">
                  <c:v>124840</c:v>
                </c:pt>
                <c:pt idx="6243">
                  <c:v>124860</c:v>
                </c:pt>
                <c:pt idx="6244">
                  <c:v>124880</c:v>
                </c:pt>
                <c:pt idx="6245">
                  <c:v>124900</c:v>
                </c:pt>
                <c:pt idx="6246">
                  <c:v>124920</c:v>
                </c:pt>
                <c:pt idx="6247">
                  <c:v>124940</c:v>
                </c:pt>
                <c:pt idx="6248">
                  <c:v>124960</c:v>
                </c:pt>
                <c:pt idx="6249">
                  <c:v>124980</c:v>
                </c:pt>
                <c:pt idx="6250">
                  <c:v>125000</c:v>
                </c:pt>
                <c:pt idx="6251">
                  <c:v>125020</c:v>
                </c:pt>
                <c:pt idx="6252">
                  <c:v>125040</c:v>
                </c:pt>
                <c:pt idx="6253">
                  <c:v>125060</c:v>
                </c:pt>
                <c:pt idx="6254">
                  <c:v>125080</c:v>
                </c:pt>
                <c:pt idx="6255">
                  <c:v>125100</c:v>
                </c:pt>
                <c:pt idx="6256">
                  <c:v>125120</c:v>
                </c:pt>
                <c:pt idx="6257">
                  <c:v>125140</c:v>
                </c:pt>
                <c:pt idx="6258">
                  <c:v>125160</c:v>
                </c:pt>
                <c:pt idx="6259">
                  <c:v>125180</c:v>
                </c:pt>
                <c:pt idx="6260">
                  <c:v>125200</c:v>
                </c:pt>
                <c:pt idx="6261">
                  <c:v>125220</c:v>
                </c:pt>
                <c:pt idx="6262">
                  <c:v>125240</c:v>
                </c:pt>
                <c:pt idx="6263">
                  <c:v>125260</c:v>
                </c:pt>
                <c:pt idx="6264">
                  <c:v>125280</c:v>
                </c:pt>
                <c:pt idx="6265">
                  <c:v>125300</c:v>
                </c:pt>
                <c:pt idx="6266">
                  <c:v>125320</c:v>
                </c:pt>
                <c:pt idx="6267">
                  <c:v>125340</c:v>
                </c:pt>
                <c:pt idx="6268">
                  <c:v>125360</c:v>
                </c:pt>
                <c:pt idx="6269">
                  <c:v>125380</c:v>
                </c:pt>
                <c:pt idx="6270">
                  <c:v>125400</c:v>
                </c:pt>
                <c:pt idx="6271">
                  <c:v>125420</c:v>
                </c:pt>
                <c:pt idx="6272">
                  <c:v>125440</c:v>
                </c:pt>
                <c:pt idx="6273">
                  <c:v>125460</c:v>
                </c:pt>
                <c:pt idx="6274">
                  <c:v>125480</c:v>
                </c:pt>
                <c:pt idx="6275">
                  <c:v>125500</c:v>
                </c:pt>
                <c:pt idx="6276">
                  <c:v>125520</c:v>
                </c:pt>
                <c:pt idx="6277">
                  <c:v>125540</c:v>
                </c:pt>
                <c:pt idx="6278">
                  <c:v>125560</c:v>
                </c:pt>
                <c:pt idx="6279">
                  <c:v>125580</c:v>
                </c:pt>
                <c:pt idx="6280">
                  <c:v>125600</c:v>
                </c:pt>
                <c:pt idx="6281">
                  <c:v>125620</c:v>
                </c:pt>
                <c:pt idx="6282">
                  <c:v>125640</c:v>
                </c:pt>
                <c:pt idx="6283">
                  <c:v>125660</c:v>
                </c:pt>
                <c:pt idx="6284">
                  <c:v>125680</c:v>
                </c:pt>
                <c:pt idx="6285">
                  <c:v>125700</c:v>
                </c:pt>
                <c:pt idx="6286">
                  <c:v>125720</c:v>
                </c:pt>
                <c:pt idx="6287">
                  <c:v>125740</c:v>
                </c:pt>
                <c:pt idx="6288">
                  <c:v>125760</c:v>
                </c:pt>
                <c:pt idx="6289">
                  <c:v>125780</c:v>
                </c:pt>
                <c:pt idx="6290">
                  <c:v>125800</c:v>
                </c:pt>
                <c:pt idx="6291">
                  <c:v>125820</c:v>
                </c:pt>
                <c:pt idx="6292">
                  <c:v>125840</c:v>
                </c:pt>
                <c:pt idx="6293">
                  <c:v>125860</c:v>
                </c:pt>
                <c:pt idx="6294">
                  <c:v>125880</c:v>
                </c:pt>
                <c:pt idx="6295">
                  <c:v>125900</c:v>
                </c:pt>
                <c:pt idx="6296">
                  <c:v>125920</c:v>
                </c:pt>
                <c:pt idx="6297">
                  <c:v>125940</c:v>
                </c:pt>
                <c:pt idx="6298">
                  <c:v>125960</c:v>
                </c:pt>
                <c:pt idx="6299">
                  <c:v>125980</c:v>
                </c:pt>
                <c:pt idx="6300">
                  <c:v>126000</c:v>
                </c:pt>
                <c:pt idx="6301">
                  <c:v>126020</c:v>
                </c:pt>
                <c:pt idx="6302">
                  <c:v>126040</c:v>
                </c:pt>
                <c:pt idx="6303">
                  <c:v>126060</c:v>
                </c:pt>
                <c:pt idx="6304">
                  <c:v>126080</c:v>
                </c:pt>
                <c:pt idx="6305">
                  <c:v>126100</c:v>
                </c:pt>
                <c:pt idx="6306">
                  <c:v>126120</c:v>
                </c:pt>
                <c:pt idx="6307">
                  <c:v>126140</c:v>
                </c:pt>
                <c:pt idx="6308">
                  <c:v>126160</c:v>
                </c:pt>
                <c:pt idx="6309">
                  <c:v>126180</c:v>
                </c:pt>
                <c:pt idx="6310">
                  <c:v>126200</c:v>
                </c:pt>
                <c:pt idx="6311">
                  <c:v>126220</c:v>
                </c:pt>
                <c:pt idx="6312">
                  <c:v>126240</c:v>
                </c:pt>
                <c:pt idx="6313">
                  <c:v>126260</c:v>
                </c:pt>
                <c:pt idx="6314">
                  <c:v>126280</c:v>
                </c:pt>
                <c:pt idx="6315">
                  <c:v>126300</c:v>
                </c:pt>
                <c:pt idx="6316">
                  <c:v>126320</c:v>
                </c:pt>
                <c:pt idx="6317">
                  <c:v>126340</c:v>
                </c:pt>
                <c:pt idx="6318">
                  <c:v>126360</c:v>
                </c:pt>
                <c:pt idx="6319">
                  <c:v>126380</c:v>
                </c:pt>
                <c:pt idx="6320">
                  <c:v>126400</c:v>
                </c:pt>
                <c:pt idx="6321">
                  <c:v>126420</c:v>
                </c:pt>
                <c:pt idx="6322">
                  <c:v>126440</c:v>
                </c:pt>
                <c:pt idx="6323">
                  <c:v>126460</c:v>
                </c:pt>
                <c:pt idx="6324">
                  <c:v>126480</c:v>
                </c:pt>
                <c:pt idx="6325">
                  <c:v>126500</c:v>
                </c:pt>
                <c:pt idx="6326">
                  <c:v>126520</c:v>
                </c:pt>
                <c:pt idx="6327">
                  <c:v>126540</c:v>
                </c:pt>
                <c:pt idx="6328">
                  <c:v>126560</c:v>
                </c:pt>
                <c:pt idx="6329">
                  <c:v>126580</c:v>
                </c:pt>
                <c:pt idx="6330">
                  <c:v>126600</c:v>
                </c:pt>
                <c:pt idx="6331">
                  <c:v>126620</c:v>
                </c:pt>
                <c:pt idx="6332">
                  <c:v>126640</c:v>
                </c:pt>
                <c:pt idx="6333">
                  <c:v>126660</c:v>
                </c:pt>
                <c:pt idx="6334">
                  <c:v>126680</c:v>
                </c:pt>
                <c:pt idx="6335">
                  <c:v>126700</c:v>
                </c:pt>
                <c:pt idx="6336">
                  <c:v>126720</c:v>
                </c:pt>
                <c:pt idx="6337">
                  <c:v>126740</c:v>
                </c:pt>
                <c:pt idx="6338">
                  <c:v>126760</c:v>
                </c:pt>
                <c:pt idx="6339">
                  <c:v>126780</c:v>
                </c:pt>
                <c:pt idx="6340">
                  <c:v>126800</c:v>
                </c:pt>
                <c:pt idx="6341">
                  <c:v>126820</c:v>
                </c:pt>
                <c:pt idx="6342">
                  <c:v>126840</c:v>
                </c:pt>
                <c:pt idx="6343">
                  <c:v>126860</c:v>
                </c:pt>
                <c:pt idx="6344">
                  <c:v>126880</c:v>
                </c:pt>
                <c:pt idx="6345">
                  <c:v>126900</c:v>
                </c:pt>
                <c:pt idx="6346">
                  <c:v>126920</c:v>
                </c:pt>
                <c:pt idx="6347">
                  <c:v>126940</c:v>
                </c:pt>
                <c:pt idx="6348">
                  <c:v>126960</c:v>
                </c:pt>
                <c:pt idx="6349">
                  <c:v>126980</c:v>
                </c:pt>
                <c:pt idx="6350">
                  <c:v>127000</c:v>
                </c:pt>
                <c:pt idx="6351">
                  <c:v>127020</c:v>
                </c:pt>
                <c:pt idx="6352">
                  <c:v>127040</c:v>
                </c:pt>
                <c:pt idx="6353">
                  <c:v>127060</c:v>
                </c:pt>
                <c:pt idx="6354">
                  <c:v>127080</c:v>
                </c:pt>
                <c:pt idx="6355">
                  <c:v>127100</c:v>
                </c:pt>
                <c:pt idx="6356">
                  <c:v>127120</c:v>
                </c:pt>
                <c:pt idx="6357">
                  <c:v>127140</c:v>
                </c:pt>
                <c:pt idx="6358">
                  <c:v>127160</c:v>
                </c:pt>
                <c:pt idx="6359">
                  <c:v>127180</c:v>
                </c:pt>
                <c:pt idx="6360">
                  <c:v>127200</c:v>
                </c:pt>
                <c:pt idx="6361">
                  <c:v>127220</c:v>
                </c:pt>
                <c:pt idx="6362">
                  <c:v>127240</c:v>
                </c:pt>
                <c:pt idx="6363">
                  <c:v>127260</c:v>
                </c:pt>
                <c:pt idx="6364">
                  <c:v>127280</c:v>
                </c:pt>
                <c:pt idx="6365">
                  <c:v>127300</c:v>
                </c:pt>
                <c:pt idx="6366">
                  <c:v>127320</c:v>
                </c:pt>
                <c:pt idx="6367">
                  <c:v>127340</c:v>
                </c:pt>
                <c:pt idx="6368">
                  <c:v>127360</c:v>
                </c:pt>
                <c:pt idx="6369">
                  <c:v>127380</c:v>
                </c:pt>
                <c:pt idx="6370">
                  <c:v>127400</c:v>
                </c:pt>
                <c:pt idx="6371">
                  <c:v>127420</c:v>
                </c:pt>
                <c:pt idx="6372">
                  <c:v>127440</c:v>
                </c:pt>
                <c:pt idx="6373">
                  <c:v>127460</c:v>
                </c:pt>
                <c:pt idx="6374">
                  <c:v>127480</c:v>
                </c:pt>
                <c:pt idx="6375">
                  <c:v>127500</c:v>
                </c:pt>
                <c:pt idx="6376">
                  <c:v>127520</c:v>
                </c:pt>
                <c:pt idx="6377">
                  <c:v>127540</c:v>
                </c:pt>
                <c:pt idx="6378">
                  <c:v>127560</c:v>
                </c:pt>
                <c:pt idx="6379">
                  <c:v>127580</c:v>
                </c:pt>
                <c:pt idx="6380">
                  <c:v>127600</c:v>
                </c:pt>
                <c:pt idx="6381">
                  <c:v>127620</c:v>
                </c:pt>
                <c:pt idx="6382">
                  <c:v>127640</c:v>
                </c:pt>
                <c:pt idx="6383">
                  <c:v>127660</c:v>
                </c:pt>
                <c:pt idx="6384">
                  <c:v>127680</c:v>
                </c:pt>
                <c:pt idx="6385">
                  <c:v>127700</c:v>
                </c:pt>
                <c:pt idx="6386">
                  <c:v>127720</c:v>
                </c:pt>
                <c:pt idx="6387">
                  <c:v>127740</c:v>
                </c:pt>
                <c:pt idx="6388">
                  <c:v>127760</c:v>
                </c:pt>
                <c:pt idx="6389">
                  <c:v>127780</c:v>
                </c:pt>
                <c:pt idx="6390">
                  <c:v>127800</c:v>
                </c:pt>
                <c:pt idx="6391">
                  <c:v>127820</c:v>
                </c:pt>
                <c:pt idx="6392">
                  <c:v>127840</c:v>
                </c:pt>
                <c:pt idx="6393">
                  <c:v>127860</c:v>
                </c:pt>
                <c:pt idx="6394">
                  <c:v>127880</c:v>
                </c:pt>
                <c:pt idx="6395">
                  <c:v>127900</c:v>
                </c:pt>
                <c:pt idx="6396">
                  <c:v>127920</c:v>
                </c:pt>
                <c:pt idx="6397">
                  <c:v>127940</c:v>
                </c:pt>
                <c:pt idx="6398">
                  <c:v>127960</c:v>
                </c:pt>
                <c:pt idx="6399">
                  <c:v>127980</c:v>
                </c:pt>
                <c:pt idx="6400">
                  <c:v>128000</c:v>
                </c:pt>
                <c:pt idx="6401">
                  <c:v>128020</c:v>
                </c:pt>
                <c:pt idx="6402">
                  <c:v>128040</c:v>
                </c:pt>
                <c:pt idx="6403">
                  <c:v>128060</c:v>
                </c:pt>
                <c:pt idx="6404">
                  <c:v>128080</c:v>
                </c:pt>
                <c:pt idx="6405">
                  <c:v>128100</c:v>
                </c:pt>
                <c:pt idx="6406">
                  <c:v>128120</c:v>
                </c:pt>
                <c:pt idx="6407">
                  <c:v>128140</c:v>
                </c:pt>
                <c:pt idx="6408">
                  <c:v>128160</c:v>
                </c:pt>
                <c:pt idx="6409">
                  <c:v>128180</c:v>
                </c:pt>
                <c:pt idx="6410">
                  <c:v>128200</c:v>
                </c:pt>
                <c:pt idx="6411">
                  <c:v>128220</c:v>
                </c:pt>
                <c:pt idx="6412">
                  <c:v>128240</c:v>
                </c:pt>
                <c:pt idx="6413">
                  <c:v>128260</c:v>
                </c:pt>
                <c:pt idx="6414">
                  <c:v>128280</c:v>
                </c:pt>
                <c:pt idx="6415">
                  <c:v>128300</c:v>
                </c:pt>
                <c:pt idx="6416">
                  <c:v>128320</c:v>
                </c:pt>
                <c:pt idx="6417">
                  <c:v>128340</c:v>
                </c:pt>
                <c:pt idx="6418">
                  <c:v>128360</c:v>
                </c:pt>
                <c:pt idx="6419">
                  <c:v>128380</c:v>
                </c:pt>
                <c:pt idx="6420">
                  <c:v>128400</c:v>
                </c:pt>
                <c:pt idx="6421">
                  <c:v>128420</c:v>
                </c:pt>
                <c:pt idx="6422">
                  <c:v>128440</c:v>
                </c:pt>
                <c:pt idx="6423">
                  <c:v>128460</c:v>
                </c:pt>
                <c:pt idx="6424">
                  <c:v>128480</c:v>
                </c:pt>
                <c:pt idx="6425">
                  <c:v>128500</c:v>
                </c:pt>
                <c:pt idx="6426">
                  <c:v>128520</c:v>
                </c:pt>
                <c:pt idx="6427">
                  <c:v>128540</c:v>
                </c:pt>
                <c:pt idx="6428">
                  <c:v>128560</c:v>
                </c:pt>
                <c:pt idx="6429">
                  <c:v>128580</c:v>
                </c:pt>
                <c:pt idx="6430">
                  <c:v>128600</c:v>
                </c:pt>
                <c:pt idx="6431">
                  <c:v>128620</c:v>
                </c:pt>
                <c:pt idx="6432">
                  <c:v>128640</c:v>
                </c:pt>
                <c:pt idx="6433">
                  <c:v>128660</c:v>
                </c:pt>
                <c:pt idx="6434">
                  <c:v>128680</c:v>
                </c:pt>
                <c:pt idx="6435">
                  <c:v>128700</c:v>
                </c:pt>
                <c:pt idx="6436">
                  <c:v>128720</c:v>
                </c:pt>
                <c:pt idx="6437">
                  <c:v>128740</c:v>
                </c:pt>
                <c:pt idx="6438">
                  <c:v>128760</c:v>
                </c:pt>
                <c:pt idx="6439">
                  <c:v>128780</c:v>
                </c:pt>
                <c:pt idx="6440">
                  <c:v>128800</c:v>
                </c:pt>
                <c:pt idx="6441">
                  <c:v>128820</c:v>
                </c:pt>
                <c:pt idx="6442">
                  <c:v>128840</c:v>
                </c:pt>
                <c:pt idx="6443">
                  <c:v>128860</c:v>
                </c:pt>
                <c:pt idx="6444">
                  <c:v>128880</c:v>
                </c:pt>
                <c:pt idx="6445">
                  <c:v>128900</c:v>
                </c:pt>
                <c:pt idx="6446">
                  <c:v>128920</c:v>
                </c:pt>
                <c:pt idx="6447">
                  <c:v>128940</c:v>
                </c:pt>
                <c:pt idx="6448">
                  <c:v>128960</c:v>
                </c:pt>
                <c:pt idx="6449">
                  <c:v>128980</c:v>
                </c:pt>
                <c:pt idx="6450">
                  <c:v>129000</c:v>
                </c:pt>
                <c:pt idx="6451">
                  <c:v>129020</c:v>
                </c:pt>
                <c:pt idx="6452">
                  <c:v>129040</c:v>
                </c:pt>
                <c:pt idx="6453">
                  <c:v>129060</c:v>
                </c:pt>
                <c:pt idx="6454">
                  <c:v>129080</c:v>
                </c:pt>
                <c:pt idx="6455">
                  <c:v>129100</c:v>
                </c:pt>
                <c:pt idx="6456">
                  <c:v>129120</c:v>
                </c:pt>
                <c:pt idx="6457">
                  <c:v>129140</c:v>
                </c:pt>
                <c:pt idx="6458">
                  <c:v>129160</c:v>
                </c:pt>
                <c:pt idx="6459">
                  <c:v>129180</c:v>
                </c:pt>
                <c:pt idx="6460">
                  <c:v>129200</c:v>
                </c:pt>
                <c:pt idx="6461">
                  <c:v>129220</c:v>
                </c:pt>
                <c:pt idx="6462">
                  <c:v>129240</c:v>
                </c:pt>
                <c:pt idx="6463">
                  <c:v>129260</c:v>
                </c:pt>
                <c:pt idx="6464">
                  <c:v>129280</c:v>
                </c:pt>
                <c:pt idx="6465">
                  <c:v>129300</c:v>
                </c:pt>
                <c:pt idx="6466">
                  <c:v>129320</c:v>
                </c:pt>
                <c:pt idx="6467">
                  <c:v>129340</c:v>
                </c:pt>
                <c:pt idx="6468">
                  <c:v>129360</c:v>
                </c:pt>
                <c:pt idx="6469">
                  <c:v>129380</c:v>
                </c:pt>
                <c:pt idx="6470">
                  <c:v>129400</c:v>
                </c:pt>
                <c:pt idx="6471">
                  <c:v>129420</c:v>
                </c:pt>
                <c:pt idx="6472">
                  <c:v>129440</c:v>
                </c:pt>
                <c:pt idx="6473">
                  <c:v>129460</c:v>
                </c:pt>
                <c:pt idx="6474">
                  <c:v>129480</c:v>
                </c:pt>
                <c:pt idx="6475">
                  <c:v>129500</c:v>
                </c:pt>
                <c:pt idx="6476">
                  <c:v>129520</c:v>
                </c:pt>
                <c:pt idx="6477">
                  <c:v>129540</c:v>
                </c:pt>
                <c:pt idx="6478">
                  <c:v>129560</c:v>
                </c:pt>
                <c:pt idx="6479">
                  <c:v>129580</c:v>
                </c:pt>
                <c:pt idx="6480">
                  <c:v>129600</c:v>
                </c:pt>
                <c:pt idx="6481">
                  <c:v>129620</c:v>
                </c:pt>
                <c:pt idx="6482">
                  <c:v>129640</c:v>
                </c:pt>
                <c:pt idx="6483">
                  <c:v>129660</c:v>
                </c:pt>
                <c:pt idx="6484">
                  <c:v>129680</c:v>
                </c:pt>
                <c:pt idx="6485">
                  <c:v>129700</c:v>
                </c:pt>
                <c:pt idx="6486">
                  <c:v>129720</c:v>
                </c:pt>
                <c:pt idx="6487">
                  <c:v>129740</c:v>
                </c:pt>
                <c:pt idx="6488">
                  <c:v>129760</c:v>
                </c:pt>
                <c:pt idx="6489">
                  <c:v>129780</c:v>
                </c:pt>
                <c:pt idx="6490">
                  <c:v>129800</c:v>
                </c:pt>
                <c:pt idx="6491">
                  <c:v>129820</c:v>
                </c:pt>
                <c:pt idx="6492">
                  <c:v>129840</c:v>
                </c:pt>
                <c:pt idx="6493">
                  <c:v>129860</c:v>
                </c:pt>
                <c:pt idx="6494">
                  <c:v>129880</c:v>
                </c:pt>
                <c:pt idx="6495">
                  <c:v>129900</c:v>
                </c:pt>
                <c:pt idx="6496">
                  <c:v>129920</c:v>
                </c:pt>
                <c:pt idx="6497">
                  <c:v>129940</c:v>
                </c:pt>
                <c:pt idx="6498">
                  <c:v>129960</c:v>
                </c:pt>
                <c:pt idx="6499">
                  <c:v>129980</c:v>
                </c:pt>
                <c:pt idx="6500">
                  <c:v>130000</c:v>
                </c:pt>
                <c:pt idx="6501">
                  <c:v>130020</c:v>
                </c:pt>
                <c:pt idx="6502">
                  <c:v>130040</c:v>
                </c:pt>
                <c:pt idx="6503">
                  <c:v>130060</c:v>
                </c:pt>
                <c:pt idx="6504">
                  <c:v>130080</c:v>
                </c:pt>
                <c:pt idx="6505">
                  <c:v>130100</c:v>
                </c:pt>
                <c:pt idx="6506">
                  <c:v>130120</c:v>
                </c:pt>
                <c:pt idx="6507">
                  <c:v>130140</c:v>
                </c:pt>
                <c:pt idx="6508">
                  <c:v>130160</c:v>
                </c:pt>
                <c:pt idx="6509">
                  <c:v>130180</c:v>
                </c:pt>
                <c:pt idx="6510">
                  <c:v>130200</c:v>
                </c:pt>
                <c:pt idx="6511">
                  <c:v>130220</c:v>
                </c:pt>
                <c:pt idx="6512">
                  <c:v>130240</c:v>
                </c:pt>
                <c:pt idx="6513">
                  <c:v>130260</c:v>
                </c:pt>
                <c:pt idx="6514">
                  <c:v>130280</c:v>
                </c:pt>
                <c:pt idx="6515">
                  <c:v>130300</c:v>
                </c:pt>
                <c:pt idx="6516">
                  <c:v>130320</c:v>
                </c:pt>
                <c:pt idx="6517">
                  <c:v>130340</c:v>
                </c:pt>
                <c:pt idx="6518">
                  <c:v>130360</c:v>
                </c:pt>
                <c:pt idx="6519">
                  <c:v>130380</c:v>
                </c:pt>
                <c:pt idx="6520">
                  <c:v>130400</c:v>
                </c:pt>
                <c:pt idx="6521">
                  <c:v>130420</c:v>
                </c:pt>
                <c:pt idx="6522">
                  <c:v>130440</c:v>
                </c:pt>
                <c:pt idx="6523">
                  <c:v>130460</c:v>
                </c:pt>
                <c:pt idx="6524">
                  <c:v>130480</c:v>
                </c:pt>
                <c:pt idx="6525">
                  <c:v>130500</c:v>
                </c:pt>
                <c:pt idx="6526">
                  <c:v>130520</c:v>
                </c:pt>
                <c:pt idx="6527">
                  <c:v>130540</c:v>
                </c:pt>
                <c:pt idx="6528">
                  <c:v>130560</c:v>
                </c:pt>
                <c:pt idx="6529">
                  <c:v>130580</c:v>
                </c:pt>
                <c:pt idx="6530">
                  <c:v>130600</c:v>
                </c:pt>
                <c:pt idx="6531">
                  <c:v>130620</c:v>
                </c:pt>
                <c:pt idx="6532">
                  <c:v>130640</c:v>
                </c:pt>
                <c:pt idx="6533">
                  <c:v>130660</c:v>
                </c:pt>
                <c:pt idx="6534">
                  <c:v>130680</c:v>
                </c:pt>
                <c:pt idx="6535">
                  <c:v>130700</c:v>
                </c:pt>
                <c:pt idx="6536">
                  <c:v>130720</c:v>
                </c:pt>
                <c:pt idx="6537">
                  <c:v>130740</c:v>
                </c:pt>
                <c:pt idx="6538">
                  <c:v>130760</c:v>
                </c:pt>
                <c:pt idx="6539">
                  <c:v>130780</c:v>
                </c:pt>
                <c:pt idx="6540">
                  <c:v>130800</c:v>
                </c:pt>
                <c:pt idx="6541">
                  <c:v>130820</c:v>
                </c:pt>
                <c:pt idx="6542">
                  <c:v>130840</c:v>
                </c:pt>
                <c:pt idx="6543">
                  <c:v>130860</c:v>
                </c:pt>
                <c:pt idx="6544">
                  <c:v>130880</c:v>
                </c:pt>
                <c:pt idx="6545">
                  <c:v>130900</c:v>
                </c:pt>
                <c:pt idx="6546">
                  <c:v>130920</c:v>
                </c:pt>
                <c:pt idx="6547">
                  <c:v>130940</c:v>
                </c:pt>
                <c:pt idx="6548">
                  <c:v>130960</c:v>
                </c:pt>
                <c:pt idx="6549">
                  <c:v>130980</c:v>
                </c:pt>
                <c:pt idx="6550">
                  <c:v>131000</c:v>
                </c:pt>
                <c:pt idx="6551">
                  <c:v>131020</c:v>
                </c:pt>
                <c:pt idx="6552">
                  <c:v>131040</c:v>
                </c:pt>
                <c:pt idx="6553">
                  <c:v>131060</c:v>
                </c:pt>
                <c:pt idx="6554">
                  <c:v>131080</c:v>
                </c:pt>
                <c:pt idx="6555">
                  <c:v>131100</c:v>
                </c:pt>
                <c:pt idx="6556">
                  <c:v>131120</c:v>
                </c:pt>
                <c:pt idx="6557">
                  <c:v>131140</c:v>
                </c:pt>
                <c:pt idx="6558">
                  <c:v>131160</c:v>
                </c:pt>
                <c:pt idx="6559">
                  <c:v>131180</c:v>
                </c:pt>
                <c:pt idx="6560">
                  <c:v>131200</c:v>
                </c:pt>
                <c:pt idx="6561">
                  <c:v>131220</c:v>
                </c:pt>
                <c:pt idx="6562">
                  <c:v>131240</c:v>
                </c:pt>
                <c:pt idx="6563">
                  <c:v>131260</c:v>
                </c:pt>
                <c:pt idx="6564">
                  <c:v>131280</c:v>
                </c:pt>
                <c:pt idx="6565">
                  <c:v>131300</c:v>
                </c:pt>
                <c:pt idx="6566">
                  <c:v>131320</c:v>
                </c:pt>
                <c:pt idx="6567">
                  <c:v>131340</c:v>
                </c:pt>
                <c:pt idx="6568">
                  <c:v>131360</c:v>
                </c:pt>
                <c:pt idx="6569">
                  <c:v>131380</c:v>
                </c:pt>
                <c:pt idx="6570">
                  <c:v>131400</c:v>
                </c:pt>
                <c:pt idx="6571">
                  <c:v>131420</c:v>
                </c:pt>
                <c:pt idx="6572">
                  <c:v>131440</c:v>
                </c:pt>
                <c:pt idx="6573">
                  <c:v>131460</c:v>
                </c:pt>
                <c:pt idx="6574">
                  <c:v>131480</c:v>
                </c:pt>
                <c:pt idx="6575">
                  <c:v>131500</c:v>
                </c:pt>
                <c:pt idx="6576">
                  <c:v>131520</c:v>
                </c:pt>
                <c:pt idx="6577">
                  <c:v>131540</c:v>
                </c:pt>
                <c:pt idx="6578">
                  <c:v>131560</c:v>
                </c:pt>
                <c:pt idx="6579">
                  <c:v>131580</c:v>
                </c:pt>
                <c:pt idx="6580">
                  <c:v>131600</c:v>
                </c:pt>
                <c:pt idx="6581">
                  <c:v>131620</c:v>
                </c:pt>
                <c:pt idx="6582">
                  <c:v>131640</c:v>
                </c:pt>
                <c:pt idx="6583">
                  <c:v>131660</c:v>
                </c:pt>
                <c:pt idx="6584">
                  <c:v>131680</c:v>
                </c:pt>
                <c:pt idx="6585">
                  <c:v>131700</c:v>
                </c:pt>
                <c:pt idx="6586">
                  <c:v>131720</c:v>
                </c:pt>
                <c:pt idx="6587">
                  <c:v>131740</c:v>
                </c:pt>
                <c:pt idx="6588">
                  <c:v>131760</c:v>
                </c:pt>
                <c:pt idx="6589">
                  <c:v>131780</c:v>
                </c:pt>
                <c:pt idx="6590">
                  <c:v>131800</c:v>
                </c:pt>
                <c:pt idx="6591">
                  <c:v>131820</c:v>
                </c:pt>
                <c:pt idx="6592">
                  <c:v>131840</c:v>
                </c:pt>
                <c:pt idx="6593">
                  <c:v>131860</c:v>
                </c:pt>
                <c:pt idx="6594">
                  <c:v>131880</c:v>
                </c:pt>
                <c:pt idx="6595">
                  <c:v>131900</c:v>
                </c:pt>
                <c:pt idx="6596">
                  <c:v>131920</c:v>
                </c:pt>
                <c:pt idx="6597">
                  <c:v>131940</c:v>
                </c:pt>
                <c:pt idx="6598">
                  <c:v>131960</c:v>
                </c:pt>
                <c:pt idx="6599">
                  <c:v>131980</c:v>
                </c:pt>
                <c:pt idx="6600">
                  <c:v>132000</c:v>
                </c:pt>
                <c:pt idx="6601">
                  <c:v>132020</c:v>
                </c:pt>
                <c:pt idx="6602">
                  <c:v>132040</c:v>
                </c:pt>
                <c:pt idx="6603">
                  <c:v>132060</c:v>
                </c:pt>
                <c:pt idx="6604">
                  <c:v>132080</c:v>
                </c:pt>
                <c:pt idx="6605">
                  <c:v>132100</c:v>
                </c:pt>
                <c:pt idx="6606">
                  <c:v>132120</c:v>
                </c:pt>
                <c:pt idx="6607">
                  <c:v>132140</c:v>
                </c:pt>
                <c:pt idx="6608">
                  <c:v>132160</c:v>
                </c:pt>
                <c:pt idx="6609">
                  <c:v>132180</c:v>
                </c:pt>
                <c:pt idx="6610">
                  <c:v>132200</c:v>
                </c:pt>
                <c:pt idx="6611">
                  <c:v>132220</c:v>
                </c:pt>
                <c:pt idx="6612">
                  <c:v>132240</c:v>
                </c:pt>
                <c:pt idx="6613">
                  <c:v>132260</c:v>
                </c:pt>
                <c:pt idx="6614">
                  <c:v>132280</c:v>
                </c:pt>
                <c:pt idx="6615">
                  <c:v>132300</c:v>
                </c:pt>
                <c:pt idx="6616">
                  <c:v>132320</c:v>
                </c:pt>
                <c:pt idx="6617">
                  <c:v>132340</c:v>
                </c:pt>
                <c:pt idx="6618">
                  <c:v>132360</c:v>
                </c:pt>
                <c:pt idx="6619">
                  <c:v>132380</c:v>
                </c:pt>
                <c:pt idx="6620">
                  <c:v>132400</c:v>
                </c:pt>
                <c:pt idx="6621">
                  <c:v>132420</c:v>
                </c:pt>
                <c:pt idx="6622">
                  <c:v>132440</c:v>
                </c:pt>
                <c:pt idx="6623">
                  <c:v>132460</c:v>
                </c:pt>
                <c:pt idx="6624">
                  <c:v>132480</c:v>
                </c:pt>
                <c:pt idx="6625">
                  <c:v>132500</c:v>
                </c:pt>
                <c:pt idx="6626">
                  <c:v>132520</c:v>
                </c:pt>
                <c:pt idx="6627">
                  <c:v>132540</c:v>
                </c:pt>
                <c:pt idx="6628">
                  <c:v>132560</c:v>
                </c:pt>
                <c:pt idx="6629">
                  <c:v>132580</c:v>
                </c:pt>
                <c:pt idx="6630">
                  <c:v>132600</c:v>
                </c:pt>
                <c:pt idx="6631">
                  <c:v>132620</c:v>
                </c:pt>
                <c:pt idx="6632">
                  <c:v>132640</c:v>
                </c:pt>
                <c:pt idx="6633">
                  <c:v>132660</c:v>
                </c:pt>
                <c:pt idx="6634">
                  <c:v>132680</c:v>
                </c:pt>
                <c:pt idx="6635">
                  <c:v>132700</c:v>
                </c:pt>
                <c:pt idx="6636">
                  <c:v>132720</c:v>
                </c:pt>
                <c:pt idx="6637">
                  <c:v>132740</c:v>
                </c:pt>
                <c:pt idx="6638">
                  <c:v>132760</c:v>
                </c:pt>
                <c:pt idx="6639">
                  <c:v>132780</c:v>
                </c:pt>
                <c:pt idx="6640">
                  <c:v>132800</c:v>
                </c:pt>
                <c:pt idx="6641">
                  <c:v>132820</c:v>
                </c:pt>
                <c:pt idx="6642">
                  <c:v>132840</c:v>
                </c:pt>
                <c:pt idx="6643">
                  <c:v>132860</c:v>
                </c:pt>
                <c:pt idx="6644">
                  <c:v>132880</c:v>
                </c:pt>
                <c:pt idx="6645">
                  <c:v>132900</c:v>
                </c:pt>
                <c:pt idx="6646">
                  <c:v>132920</c:v>
                </c:pt>
                <c:pt idx="6647">
                  <c:v>132940</c:v>
                </c:pt>
                <c:pt idx="6648">
                  <c:v>132960</c:v>
                </c:pt>
                <c:pt idx="6649">
                  <c:v>132980</c:v>
                </c:pt>
                <c:pt idx="6650">
                  <c:v>133000</c:v>
                </c:pt>
                <c:pt idx="6651">
                  <c:v>133020</c:v>
                </c:pt>
                <c:pt idx="6652">
                  <c:v>133040</c:v>
                </c:pt>
                <c:pt idx="6653">
                  <c:v>133060</c:v>
                </c:pt>
                <c:pt idx="6654">
                  <c:v>133080</c:v>
                </c:pt>
                <c:pt idx="6655">
                  <c:v>133100</c:v>
                </c:pt>
                <c:pt idx="6656">
                  <c:v>133120</c:v>
                </c:pt>
                <c:pt idx="6657">
                  <c:v>133140</c:v>
                </c:pt>
                <c:pt idx="6658">
                  <c:v>133160</c:v>
                </c:pt>
                <c:pt idx="6659">
                  <c:v>133180</c:v>
                </c:pt>
                <c:pt idx="6660">
                  <c:v>133200</c:v>
                </c:pt>
                <c:pt idx="6661">
                  <c:v>133220</c:v>
                </c:pt>
                <c:pt idx="6662">
                  <c:v>133240</c:v>
                </c:pt>
                <c:pt idx="6663">
                  <c:v>133260</c:v>
                </c:pt>
                <c:pt idx="6664">
                  <c:v>133280</c:v>
                </c:pt>
                <c:pt idx="6665">
                  <c:v>133300</c:v>
                </c:pt>
                <c:pt idx="6666">
                  <c:v>133320</c:v>
                </c:pt>
                <c:pt idx="6667">
                  <c:v>133340</c:v>
                </c:pt>
                <c:pt idx="6668">
                  <c:v>133360</c:v>
                </c:pt>
                <c:pt idx="6669">
                  <c:v>133380</c:v>
                </c:pt>
                <c:pt idx="6670">
                  <c:v>133400</c:v>
                </c:pt>
                <c:pt idx="6671">
                  <c:v>133420</c:v>
                </c:pt>
                <c:pt idx="6672">
                  <c:v>133440</c:v>
                </c:pt>
                <c:pt idx="6673">
                  <c:v>133460</c:v>
                </c:pt>
                <c:pt idx="6674">
                  <c:v>133480</c:v>
                </c:pt>
                <c:pt idx="6675">
                  <c:v>133500</c:v>
                </c:pt>
                <c:pt idx="6676">
                  <c:v>133520</c:v>
                </c:pt>
                <c:pt idx="6677">
                  <c:v>133540</c:v>
                </c:pt>
                <c:pt idx="6678">
                  <c:v>133560</c:v>
                </c:pt>
                <c:pt idx="6679">
                  <c:v>133580</c:v>
                </c:pt>
                <c:pt idx="6680">
                  <c:v>133600</c:v>
                </c:pt>
                <c:pt idx="6681">
                  <c:v>133620</c:v>
                </c:pt>
                <c:pt idx="6682">
                  <c:v>133640</c:v>
                </c:pt>
                <c:pt idx="6683">
                  <c:v>133660</c:v>
                </c:pt>
                <c:pt idx="6684">
                  <c:v>133680</c:v>
                </c:pt>
                <c:pt idx="6685">
                  <c:v>133700</c:v>
                </c:pt>
                <c:pt idx="6686">
                  <c:v>133720</c:v>
                </c:pt>
                <c:pt idx="6687">
                  <c:v>133740</c:v>
                </c:pt>
                <c:pt idx="6688">
                  <c:v>133760</c:v>
                </c:pt>
                <c:pt idx="6689">
                  <c:v>133780</c:v>
                </c:pt>
                <c:pt idx="6690">
                  <c:v>133800</c:v>
                </c:pt>
                <c:pt idx="6691">
                  <c:v>133820</c:v>
                </c:pt>
                <c:pt idx="6692">
                  <c:v>133840</c:v>
                </c:pt>
                <c:pt idx="6693">
                  <c:v>133860</c:v>
                </c:pt>
                <c:pt idx="6694">
                  <c:v>133880</c:v>
                </c:pt>
                <c:pt idx="6695">
                  <c:v>133900</c:v>
                </c:pt>
                <c:pt idx="6696">
                  <c:v>133920</c:v>
                </c:pt>
                <c:pt idx="6697">
                  <c:v>133940</c:v>
                </c:pt>
                <c:pt idx="6698">
                  <c:v>133960</c:v>
                </c:pt>
                <c:pt idx="6699">
                  <c:v>133980</c:v>
                </c:pt>
                <c:pt idx="6700">
                  <c:v>134000</c:v>
                </c:pt>
                <c:pt idx="6701">
                  <c:v>134020</c:v>
                </c:pt>
                <c:pt idx="6702">
                  <c:v>134040</c:v>
                </c:pt>
                <c:pt idx="6703">
                  <c:v>134060</c:v>
                </c:pt>
                <c:pt idx="6704">
                  <c:v>134080</c:v>
                </c:pt>
                <c:pt idx="6705">
                  <c:v>134100</c:v>
                </c:pt>
                <c:pt idx="6706">
                  <c:v>134120</c:v>
                </c:pt>
                <c:pt idx="6707">
                  <c:v>134140</c:v>
                </c:pt>
                <c:pt idx="6708">
                  <c:v>134160</c:v>
                </c:pt>
                <c:pt idx="6709">
                  <c:v>134180</c:v>
                </c:pt>
                <c:pt idx="6710">
                  <c:v>134200</c:v>
                </c:pt>
                <c:pt idx="6711">
                  <c:v>134220</c:v>
                </c:pt>
                <c:pt idx="6712">
                  <c:v>134240</c:v>
                </c:pt>
                <c:pt idx="6713">
                  <c:v>134260</c:v>
                </c:pt>
                <c:pt idx="6714">
                  <c:v>134280</c:v>
                </c:pt>
                <c:pt idx="6715">
                  <c:v>134300</c:v>
                </c:pt>
                <c:pt idx="6716">
                  <c:v>134320</c:v>
                </c:pt>
                <c:pt idx="6717">
                  <c:v>134340</c:v>
                </c:pt>
                <c:pt idx="6718">
                  <c:v>134360</c:v>
                </c:pt>
                <c:pt idx="6719">
                  <c:v>134380</c:v>
                </c:pt>
                <c:pt idx="6720">
                  <c:v>134400</c:v>
                </c:pt>
                <c:pt idx="6721">
                  <c:v>134420</c:v>
                </c:pt>
                <c:pt idx="6722">
                  <c:v>134440</c:v>
                </c:pt>
                <c:pt idx="6723">
                  <c:v>134460</c:v>
                </c:pt>
                <c:pt idx="6724">
                  <c:v>134480</c:v>
                </c:pt>
                <c:pt idx="6725">
                  <c:v>134500</c:v>
                </c:pt>
                <c:pt idx="6726">
                  <c:v>134520</c:v>
                </c:pt>
                <c:pt idx="6727">
                  <c:v>134540</c:v>
                </c:pt>
                <c:pt idx="6728">
                  <c:v>134560</c:v>
                </c:pt>
                <c:pt idx="6729">
                  <c:v>134580</c:v>
                </c:pt>
                <c:pt idx="6730">
                  <c:v>134600</c:v>
                </c:pt>
                <c:pt idx="6731">
                  <c:v>134620</c:v>
                </c:pt>
                <c:pt idx="6732">
                  <c:v>134640</c:v>
                </c:pt>
                <c:pt idx="6733">
                  <c:v>134660</c:v>
                </c:pt>
                <c:pt idx="6734">
                  <c:v>134680</c:v>
                </c:pt>
                <c:pt idx="6735">
                  <c:v>134700</c:v>
                </c:pt>
                <c:pt idx="6736">
                  <c:v>134720</c:v>
                </c:pt>
                <c:pt idx="6737">
                  <c:v>134740</c:v>
                </c:pt>
                <c:pt idx="6738">
                  <c:v>134760</c:v>
                </c:pt>
                <c:pt idx="6739">
                  <c:v>134780</c:v>
                </c:pt>
                <c:pt idx="6740">
                  <c:v>134800</c:v>
                </c:pt>
                <c:pt idx="6741">
                  <c:v>134820</c:v>
                </c:pt>
                <c:pt idx="6742">
                  <c:v>134840</c:v>
                </c:pt>
                <c:pt idx="6743">
                  <c:v>134860</c:v>
                </c:pt>
                <c:pt idx="6744">
                  <c:v>134880</c:v>
                </c:pt>
                <c:pt idx="6745">
                  <c:v>134900</c:v>
                </c:pt>
                <c:pt idx="6746">
                  <c:v>134920</c:v>
                </c:pt>
                <c:pt idx="6747">
                  <c:v>134940</c:v>
                </c:pt>
                <c:pt idx="6748">
                  <c:v>134960</c:v>
                </c:pt>
                <c:pt idx="6749">
                  <c:v>134980</c:v>
                </c:pt>
                <c:pt idx="6750">
                  <c:v>135000</c:v>
                </c:pt>
                <c:pt idx="6751">
                  <c:v>135020</c:v>
                </c:pt>
                <c:pt idx="6752">
                  <c:v>135040</c:v>
                </c:pt>
                <c:pt idx="6753">
                  <c:v>135060</c:v>
                </c:pt>
                <c:pt idx="6754">
                  <c:v>135080</c:v>
                </c:pt>
                <c:pt idx="6755">
                  <c:v>135100</c:v>
                </c:pt>
                <c:pt idx="6756">
                  <c:v>135120</c:v>
                </c:pt>
                <c:pt idx="6757">
                  <c:v>135140</c:v>
                </c:pt>
                <c:pt idx="6758">
                  <c:v>135160</c:v>
                </c:pt>
                <c:pt idx="6759">
                  <c:v>135180</c:v>
                </c:pt>
                <c:pt idx="6760">
                  <c:v>135200</c:v>
                </c:pt>
                <c:pt idx="6761">
                  <c:v>135220</c:v>
                </c:pt>
                <c:pt idx="6762">
                  <c:v>135240</c:v>
                </c:pt>
                <c:pt idx="6763">
                  <c:v>135260</c:v>
                </c:pt>
                <c:pt idx="6764">
                  <c:v>135280</c:v>
                </c:pt>
                <c:pt idx="6765">
                  <c:v>135300</c:v>
                </c:pt>
                <c:pt idx="6766">
                  <c:v>135320</c:v>
                </c:pt>
                <c:pt idx="6767">
                  <c:v>135340</c:v>
                </c:pt>
                <c:pt idx="6768">
                  <c:v>135360</c:v>
                </c:pt>
                <c:pt idx="6769">
                  <c:v>135380</c:v>
                </c:pt>
                <c:pt idx="6770">
                  <c:v>135400</c:v>
                </c:pt>
                <c:pt idx="6771">
                  <c:v>135420</c:v>
                </c:pt>
                <c:pt idx="6772">
                  <c:v>135440</c:v>
                </c:pt>
                <c:pt idx="6773">
                  <c:v>135460</c:v>
                </c:pt>
                <c:pt idx="6774">
                  <c:v>135480</c:v>
                </c:pt>
                <c:pt idx="6775">
                  <c:v>135500</c:v>
                </c:pt>
                <c:pt idx="6776">
                  <c:v>135520</c:v>
                </c:pt>
                <c:pt idx="6777">
                  <c:v>135540</c:v>
                </c:pt>
                <c:pt idx="6778">
                  <c:v>135560</c:v>
                </c:pt>
                <c:pt idx="6779">
                  <c:v>135580</c:v>
                </c:pt>
                <c:pt idx="6780">
                  <c:v>135600</c:v>
                </c:pt>
                <c:pt idx="6781">
                  <c:v>135620</c:v>
                </c:pt>
                <c:pt idx="6782">
                  <c:v>135640</c:v>
                </c:pt>
                <c:pt idx="6783">
                  <c:v>135660</c:v>
                </c:pt>
                <c:pt idx="6784">
                  <c:v>135680</c:v>
                </c:pt>
                <c:pt idx="6785">
                  <c:v>135700</c:v>
                </c:pt>
                <c:pt idx="6786">
                  <c:v>135720</c:v>
                </c:pt>
                <c:pt idx="6787">
                  <c:v>135740</c:v>
                </c:pt>
                <c:pt idx="6788">
                  <c:v>135760</c:v>
                </c:pt>
                <c:pt idx="6789">
                  <c:v>135780</c:v>
                </c:pt>
                <c:pt idx="6790">
                  <c:v>135800</c:v>
                </c:pt>
                <c:pt idx="6791">
                  <c:v>135820</c:v>
                </c:pt>
                <c:pt idx="6792">
                  <c:v>135840</c:v>
                </c:pt>
                <c:pt idx="6793">
                  <c:v>135860</c:v>
                </c:pt>
                <c:pt idx="6794">
                  <c:v>135880</c:v>
                </c:pt>
                <c:pt idx="6795">
                  <c:v>135900</c:v>
                </c:pt>
                <c:pt idx="6796">
                  <c:v>135920</c:v>
                </c:pt>
                <c:pt idx="6797">
                  <c:v>135940</c:v>
                </c:pt>
                <c:pt idx="6798">
                  <c:v>135960</c:v>
                </c:pt>
                <c:pt idx="6799">
                  <c:v>135980</c:v>
                </c:pt>
                <c:pt idx="6800">
                  <c:v>136000</c:v>
                </c:pt>
                <c:pt idx="6801">
                  <c:v>136020</c:v>
                </c:pt>
                <c:pt idx="6802">
                  <c:v>136040</c:v>
                </c:pt>
                <c:pt idx="6803">
                  <c:v>136060</c:v>
                </c:pt>
                <c:pt idx="6804">
                  <c:v>136080</c:v>
                </c:pt>
                <c:pt idx="6805">
                  <c:v>136100</c:v>
                </c:pt>
                <c:pt idx="6806">
                  <c:v>136120</c:v>
                </c:pt>
                <c:pt idx="6807">
                  <c:v>136140</c:v>
                </c:pt>
                <c:pt idx="6808">
                  <c:v>136160</c:v>
                </c:pt>
                <c:pt idx="6809">
                  <c:v>136180</c:v>
                </c:pt>
                <c:pt idx="6810">
                  <c:v>136200</c:v>
                </c:pt>
                <c:pt idx="6811">
                  <c:v>136220</c:v>
                </c:pt>
                <c:pt idx="6812">
                  <c:v>136240</c:v>
                </c:pt>
                <c:pt idx="6813">
                  <c:v>136260</c:v>
                </c:pt>
                <c:pt idx="6814">
                  <c:v>136280</c:v>
                </c:pt>
                <c:pt idx="6815">
                  <c:v>136300</c:v>
                </c:pt>
                <c:pt idx="6816">
                  <c:v>136320</c:v>
                </c:pt>
                <c:pt idx="6817">
                  <c:v>136340</c:v>
                </c:pt>
                <c:pt idx="6818">
                  <c:v>136360</c:v>
                </c:pt>
                <c:pt idx="6819">
                  <c:v>136380</c:v>
                </c:pt>
                <c:pt idx="6820">
                  <c:v>136400</c:v>
                </c:pt>
                <c:pt idx="6821">
                  <c:v>136420</c:v>
                </c:pt>
                <c:pt idx="6822">
                  <c:v>136440</c:v>
                </c:pt>
                <c:pt idx="6823">
                  <c:v>136460</c:v>
                </c:pt>
                <c:pt idx="6824">
                  <c:v>136480</c:v>
                </c:pt>
                <c:pt idx="6825">
                  <c:v>136500</c:v>
                </c:pt>
                <c:pt idx="6826">
                  <c:v>136520</c:v>
                </c:pt>
                <c:pt idx="6827">
                  <c:v>136540</c:v>
                </c:pt>
                <c:pt idx="6828">
                  <c:v>136560</c:v>
                </c:pt>
                <c:pt idx="6829">
                  <c:v>136580</c:v>
                </c:pt>
                <c:pt idx="6830">
                  <c:v>136600</c:v>
                </c:pt>
                <c:pt idx="6831">
                  <c:v>136620</c:v>
                </c:pt>
                <c:pt idx="6832">
                  <c:v>136640</c:v>
                </c:pt>
                <c:pt idx="6833">
                  <c:v>136660</c:v>
                </c:pt>
                <c:pt idx="6834">
                  <c:v>136680</c:v>
                </c:pt>
                <c:pt idx="6835">
                  <c:v>136700</c:v>
                </c:pt>
                <c:pt idx="6836">
                  <c:v>136720</c:v>
                </c:pt>
                <c:pt idx="6837">
                  <c:v>136740</c:v>
                </c:pt>
                <c:pt idx="6838">
                  <c:v>136760</c:v>
                </c:pt>
                <c:pt idx="6839">
                  <c:v>136780</c:v>
                </c:pt>
                <c:pt idx="6840">
                  <c:v>136800</c:v>
                </c:pt>
                <c:pt idx="6841">
                  <c:v>136820</c:v>
                </c:pt>
                <c:pt idx="6842">
                  <c:v>136840</c:v>
                </c:pt>
                <c:pt idx="6843">
                  <c:v>136860</c:v>
                </c:pt>
                <c:pt idx="6844">
                  <c:v>136880</c:v>
                </c:pt>
                <c:pt idx="6845">
                  <c:v>136900</c:v>
                </c:pt>
                <c:pt idx="6846">
                  <c:v>136920</c:v>
                </c:pt>
                <c:pt idx="6847">
                  <c:v>136940</c:v>
                </c:pt>
                <c:pt idx="6848">
                  <c:v>136960</c:v>
                </c:pt>
                <c:pt idx="6849">
                  <c:v>136980</c:v>
                </c:pt>
                <c:pt idx="6850">
                  <c:v>137000</c:v>
                </c:pt>
                <c:pt idx="6851">
                  <c:v>137020</c:v>
                </c:pt>
                <c:pt idx="6852">
                  <c:v>137040</c:v>
                </c:pt>
                <c:pt idx="6853">
                  <c:v>137060</c:v>
                </c:pt>
                <c:pt idx="6854">
                  <c:v>137080</c:v>
                </c:pt>
                <c:pt idx="6855">
                  <c:v>137100</c:v>
                </c:pt>
                <c:pt idx="6856">
                  <c:v>137120</c:v>
                </c:pt>
                <c:pt idx="6857">
                  <c:v>137140</c:v>
                </c:pt>
                <c:pt idx="6858">
                  <c:v>137160</c:v>
                </c:pt>
                <c:pt idx="6859">
                  <c:v>137180</c:v>
                </c:pt>
                <c:pt idx="6860">
                  <c:v>137200</c:v>
                </c:pt>
                <c:pt idx="6861">
                  <c:v>137220</c:v>
                </c:pt>
                <c:pt idx="6862">
                  <c:v>137240</c:v>
                </c:pt>
                <c:pt idx="6863">
                  <c:v>137260</c:v>
                </c:pt>
                <c:pt idx="6864">
                  <c:v>137280</c:v>
                </c:pt>
                <c:pt idx="6865">
                  <c:v>137300</c:v>
                </c:pt>
                <c:pt idx="6866">
                  <c:v>137320</c:v>
                </c:pt>
                <c:pt idx="6867">
                  <c:v>137340</c:v>
                </c:pt>
                <c:pt idx="6868">
                  <c:v>137360</c:v>
                </c:pt>
                <c:pt idx="6869">
                  <c:v>137380</c:v>
                </c:pt>
                <c:pt idx="6870">
                  <c:v>137400</c:v>
                </c:pt>
                <c:pt idx="6871">
                  <c:v>137420</c:v>
                </c:pt>
                <c:pt idx="6872">
                  <c:v>137440</c:v>
                </c:pt>
                <c:pt idx="6873">
                  <c:v>137460</c:v>
                </c:pt>
                <c:pt idx="6874">
                  <c:v>137480</c:v>
                </c:pt>
                <c:pt idx="6875">
                  <c:v>137500</c:v>
                </c:pt>
                <c:pt idx="6876">
                  <c:v>137520</c:v>
                </c:pt>
                <c:pt idx="6877">
                  <c:v>137540</c:v>
                </c:pt>
                <c:pt idx="6878">
                  <c:v>137560</c:v>
                </c:pt>
                <c:pt idx="6879">
                  <c:v>137580</c:v>
                </c:pt>
                <c:pt idx="6880">
                  <c:v>137600</c:v>
                </c:pt>
                <c:pt idx="6881">
                  <c:v>137620</c:v>
                </c:pt>
                <c:pt idx="6882">
                  <c:v>137640</c:v>
                </c:pt>
                <c:pt idx="6883">
                  <c:v>137660</c:v>
                </c:pt>
                <c:pt idx="6884">
                  <c:v>137680</c:v>
                </c:pt>
                <c:pt idx="6885">
                  <c:v>137700</c:v>
                </c:pt>
                <c:pt idx="6886">
                  <c:v>137720</c:v>
                </c:pt>
                <c:pt idx="6887">
                  <c:v>137740</c:v>
                </c:pt>
                <c:pt idx="6888">
                  <c:v>137760</c:v>
                </c:pt>
                <c:pt idx="6889">
                  <c:v>137780</c:v>
                </c:pt>
                <c:pt idx="6890">
                  <c:v>137800</c:v>
                </c:pt>
                <c:pt idx="6891">
                  <c:v>137820</c:v>
                </c:pt>
                <c:pt idx="6892">
                  <c:v>137840</c:v>
                </c:pt>
                <c:pt idx="6893">
                  <c:v>137860</c:v>
                </c:pt>
                <c:pt idx="6894">
                  <c:v>137880</c:v>
                </c:pt>
                <c:pt idx="6895">
                  <c:v>137900</c:v>
                </c:pt>
                <c:pt idx="6896">
                  <c:v>137920</c:v>
                </c:pt>
                <c:pt idx="6897">
                  <c:v>137940</c:v>
                </c:pt>
                <c:pt idx="6898">
                  <c:v>137960</c:v>
                </c:pt>
                <c:pt idx="6899">
                  <c:v>137980</c:v>
                </c:pt>
                <c:pt idx="6900">
                  <c:v>138000</c:v>
                </c:pt>
                <c:pt idx="6901">
                  <c:v>138020</c:v>
                </c:pt>
                <c:pt idx="6902">
                  <c:v>138040</c:v>
                </c:pt>
                <c:pt idx="6903">
                  <c:v>138060</c:v>
                </c:pt>
                <c:pt idx="6904">
                  <c:v>138080</c:v>
                </c:pt>
                <c:pt idx="6905">
                  <c:v>138100</c:v>
                </c:pt>
                <c:pt idx="6906">
                  <c:v>138120</c:v>
                </c:pt>
                <c:pt idx="6907">
                  <c:v>138140</c:v>
                </c:pt>
                <c:pt idx="6908">
                  <c:v>138160</c:v>
                </c:pt>
                <c:pt idx="6909">
                  <c:v>138180</c:v>
                </c:pt>
                <c:pt idx="6910">
                  <c:v>138200</c:v>
                </c:pt>
                <c:pt idx="6911">
                  <c:v>138220</c:v>
                </c:pt>
                <c:pt idx="6912">
                  <c:v>138240</c:v>
                </c:pt>
                <c:pt idx="6913">
                  <c:v>138260</c:v>
                </c:pt>
                <c:pt idx="6914">
                  <c:v>138280</c:v>
                </c:pt>
                <c:pt idx="6915">
                  <c:v>138300</c:v>
                </c:pt>
                <c:pt idx="6916">
                  <c:v>138320</c:v>
                </c:pt>
                <c:pt idx="6917">
                  <c:v>138340</c:v>
                </c:pt>
                <c:pt idx="6918">
                  <c:v>138360</c:v>
                </c:pt>
                <c:pt idx="6919">
                  <c:v>138380</c:v>
                </c:pt>
                <c:pt idx="6920">
                  <c:v>138400</c:v>
                </c:pt>
                <c:pt idx="6921">
                  <c:v>138420</c:v>
                </c:pt>
                <c:pt idx="6922">
                  <c:v>138440</c:v>
                </c:pt>
                <c:pt idx="6923">
                  <c:v>138460</c:v>
                </c:pt>
                <c:pt idx="6924">
                  <c:v>138480</c:v>
                </c:pt>
                <c:pt idx="6925">
                  <c:v>138500</c:v>
                </c:pt>
                <c:pt idx="6926">
                  <c:v>138520</c:v>
                </c:pt>
                <c:pt idx="6927">
                  <c:v>138540</c:v>
                </c:pt>
                <c:pt idx="6928">
                  <c:v>138560</c:v>
                </c:pt>
                <c:pt idx="6929">
                  <c:v>138580</c:v>
                </c:pt>
                <c:pt idx="6930">
                  <c:v>138600</c:v>
                </c:pt>
                <c:pt idx="6931">
                  <c:v>138620</c:v>
                </c:pt>
                <c:pt idx="6932">
                  <c:v>138640</c:v>
                </c:pt>
                <c:pt idx="6933">
                  <c:v>138660</c:v>
                </c:pt>
                <c:pt idx="6934">
                  <c:v>138680</c:v>
                </c:pt>
                <c:pt idx="6935">
                  <c:v>138700</c:v>
                </c:pt>
                <c:pt idx="6936">
                  <c:v>138720</c:v>
                </c:pt>
                <c:pt idx="6937">
                  <c:v>138740</c:v>
                </c:pt>
                <c:pt idx="6938">
                  <c:v>138760</c:v>
                </c:pt>
                <c:pt idx="6939">
                  <c:v>138780</c:v>
                </c:pt>
                <c:pt idx="6940">
                  <c:v>138800</c:v>
                </c:pt>
                <c:pt idx="6941">
                  <c:v>138820</c:v>
                </c:pt>
                <c:pt idx="6942">
                  <c:v>138840</c:v>
                </c:pt>
                <c:pt idx="6943">
                  <c:v>138860</c:v>
                </c:pt>
                <c:pt idx="6944">
                  <c:v>138880</c:v>
                </c:pt>
                <c:pt idx="6945">
                  <c:v>138900</c:v>
                </c:pt>
                <c:pt idx="6946">
                  <c:v>138920</c:v>
                </c:pt>
                <c:pt idx="6947">
                  <c:v>138940</c:v>
                </c:pt>
                <c:pt idx="6948">
                  <c:v>138960</c:v>
                </c:pt>
                <c:pt idx="6949">
                  <c:v>138980</c:v>
                </c:pt>
                <c:pt idx="6950">
                  <c:v>139000</c:v>
                </c:pt>
                <c:pt idx="6951">
                  <c:v>139020</c:v>
                </c:pt>
                <c:pt idx="6952">
                  <c:v>139040</c:v>
                </c:pt>
                <c:pt idx="6953">
                  <c:v>139060</c:v>
                </c:pt>
                <c:pt idx="6954">
                  <c:v>139080</c:v>
                </c:pt>
                <c:pt idx="6955">
                  <c:v>139100</c:v>
                </c:pt>
                <c:pt idx="6956">
                  <c:v>139120</c:v>
                </c:pt>
                <c:pt idx="6957">
                  <c:v>139140</c:v>
                </c:pt>
                <c:pt idx="6958">
                  <c:v>139160</c:v>
                </c:pt>
                <c:pt idx="6959">
                  <c:v>139180</c:v>
                </c:pt>
                <c:pt idx="6960">
                  <c:v>139200</c:v>
                </c:pt>
                <c:pt idx="6961">
                  <c:v>139220</c:v>
                </c:pt>
                <c:pt idx="6962">
                  <c:v>139240</c:v>
                </c:pt>
                <c:pt idx="6963">
                  <c:v>139260</c:v>
                </c:pt>
                <c:pt idx="6964">
                  <c:v>139280</c:v>
                </c:pt>
                <c:pt idx="6965">
                  <c:v>139300</c:v>
                </c:pt>
                <c:pt idx="6966">
                  <c:v>139320</c:v>
                </c:pt>
                <c:pt idx="6967">
                  <c:v>139340</c:v>
                </c:pt>
                <c:pt idx="6968">
                  <c:v>139360</c:v>
                </c:pt>
                <c:pt idx="6969">
                  <c:v>139380</c:v>
                </c:pt>
                <c:pt idx="6970">
                  <c:v>139400</c:v>
                </c:pt>
                <c:pt idx="6971">
                  <c:v>139420</c:v>
                </c:pt>
                <c:pt idx="6972">
                  <c:v>139440</c:v>
                </c:pt>
                <c:pt idx="6973">
                  <c:v>139460</c:v>
                </c:pt>
                <c:pt idx="6974">
                  <c:v>139480</c:v>
                </c:pt>
                <c:pt idx="6975">
                  <c:v>139500</c:v>
                </c:pt>
                <c:pt idx="6976">
                  <c:v>139520</c:v>
                </c:pt>
                <c:pt idx="6977">
                  <c:v>139540</c:v>
                </c:pt>
                <c:pt idx="6978">
                  <c:v>139560</c:v>
                </c:pt>
                <c:pt idx="6979">
                  <c:v>139580</c:v>
                </c:pt>
                <c:pt idx="6980">
                  <c:v>139600</c:v>
                </c:pt>
                <c:pt idx="6981">
                  <c:v>139620</c:v>
                </c:pt>
                <c:pt idx="6982">
                  <c:v>139640</c:v>
                </c:pt>
                <c:pt idx="6983">
                  <c:v>139660</c:v>
                </c:pt>
                <c:pt idx="6984">
                  <c:v>139680</c:v>
                </c:pt>
                <c:pt idx="6985">
                  <c:v>139700</c:v>
                </c:pt>
                <c:pt idx="6986">
                  <c:v>139720</c:v>
                </c:pt>
                <c:pt idx="6987">
                  <c:v>139740</c:v>
                </c:pt>
                <c:pt idx="6988">
                  <c:v>139760</c:v>
                </c:pt>
                <c:pt idx="6989">
                  <c:v>139780</c:v>
                </c:pt>
                <c:pt idx="6990">
                  <c:v>139800</c:v>
                </c:pt>
                <c:pt idx="6991">
                  <c:v>139820</c:v>
                </c:pt>
                <c:pt idx="6992">
                  <c:v>139840</c:v>
                </c:pt>
                <c:pt idx="6993">
                  <c:v>139860</c:v>
                </c:pt>
                <c:pt idx="6994">
                  <c:v>139880</c:v>
                </c:pt>
                <c:pt idx="6995">
                  <c:v>139900</c:v>
                </c:pt>
                <c:pt idx="6996">
                  <c:v>139920</c:v>
                </c:pt>
                <c:pt idx="6997">
                  <c:v>139940</c:v>
                </c:pt>
                <c:pt idx="6998">
                  <c:v>139960</c:v>
                </c:pt>
                <c:pt idx="6999">
                  <c:v>139980</c:v>
                </c:pt>
                <c:pt idx="7000">
                  <c:v>140000</c:v>
                </c:pt>
                <c:pt idx="7001">
                  <c:v>140020</c:v>
                </c:pt>
                <c:pt idx="7002">
                  <c:v>140040</c:v>
                </c:pt>
                <c:pt idx="7003">
                  <c:v>140060</c:v>
                </c:pt>
                <c:pt idx="7004">
                  <c:v>140080</c:v>
                </c:pt>
                <c:pt idx="7005">
                  <c:v>140100</c:v>
                </c:pt>
                <c:pt idx="7006">
                  <c:v>140120</c:v>
                </c:pt>
                <c:pt idx="7007">
                  <c:v>140140</c:v>
                </c:pt>
                <c:pt idx="7008">
                  <c:v>140160</c:v>
                </c:pt>
                <c:pt idx="7009">
                  <c:v>140180</c:v>
                </c:pt>
                <c:pt idx="7010">
                  <c:v>140200</c:v>
                </c:pt>
                <c:pt idx="7011">
                  <c:v>140220</c:v>
                </c:pt>
                <c:pt idx="7012">
                  <c:v>140240</c:v>
                </c:pt>
                <c:pt idx="7013">
                  <c:v>140260</c:v>
                </c:pt>
                <c:pt idx="7014">
                  <c:v>140280</c:v>
                </c:pt>
                <c:pt idx="7015">
                  <c:v>140300</c:v>
                </c:pt>
                <c:pt idx="7016">
                  <c:v>140320</c:v>
                </c:pt>
                <c:pt idx="7017">
                  <c:v>140340</c:v>
                </c:pt>
                <c:pt idx="7018">
                  <c:v>140360</c:v>
                </c:pt>
                <c:pt idx="7019">
                  <c:v>140380</c:v>
                </c:pt>
                <c:pt idx="7020">
                  <c:v>140400</c:v>
                </c:pt>
                <c:pt idx="7021">
                  <c:v>140420</c:v>
                </c:pt>
                <c:pt idx="7022">
                  <c:v>140440</c:v>
                </c:pt>
                <c:pt idx="7023">
                  <c:v>140460</c:v>
                </c:pt>
                <c:pt idx="7024">
                  <c:v>140480</c:v>
                </c:pt>
                <c:pt idx="7025">
                  <c:v>140500</c:v>
                </c:pt>
                <c:pt idx="7026">
                  <c:v>140520</c:v>
                </c:pt>
                <c:pt idx="7027">
                  <c:v>140540</c:v>
                </c:pt>
                <c:pt idx="7028">
                  <c:v>140560</c:v>
                </c:pt>
                <c:pt idx="7029">
                  <c:v>140580</c:v>
                </c:pt>
                <c:pt idx="7030">
                  <c:v>140600</c:v>
                </c:pt>
                <c:pt idx="7031">
                  <c:v>140620</c:v>
                </c:pt>
                <c:pt idx="7032">
                  <c:v>140640</c:v>
                </c:pt>
                <c:pt idx="7033">
                  <c:v>140660</c:v>
                </c:pt>
                <c:pt idx="7034">
                  <c:v>140680</c:v>
                </c:pt>
                <c:pt idx="7035">
                  <c:v>140700</c:v>
                </c:pt>
                <c:pt idx="7036">
                  <c:v>140720</c:v>
                </c:pt>
                <c:pt idx="7037">
                  <c:v>140740</c:v>
                </c:pt>
                <c:pt idx="7038">
                  <c:v>140760</c:v>
                </c:pt>
                <c:pt idx="7039">
                  <c:v>140780</c:v>
                </c:pt>
                <c:pt idx="7040">
                  <c:v>140800</c:v>
                </c:pt>
                <c:pt idx="7041">
                  <c:v>140820</c:v>
                </c:pt>
                <c:pt idx="7042">
                  <c:v>140840</c:v>
                </c:pt>
                <c:pt idx="7043">
                  <c:v>140860</c:v>
                </c:pt>
                <c:pt idx="7044">
                  <c:v>140880</c:v>
                </c:pt>
                <c:pt idx="7045">
                  <c:v>140900</c:v>
                </c:pt>
                <c:pt idx="7046">
                  <c:v>140920</c:v>
                </c:pt>
                <c:pt idx="7047">
                  <c:v>140940</c:v>
                </c:pt>
                <c:pt idx="7048">
                  <c:v>140960</c:v>
                </c:pt>
                <c:pt idx="7049">
                  <c:v>140980</c:v>
                </c:pt>
                <c:pt idx="7050">
                  <c:v>141000</c:v>
                </c:pt>
                <c:pt idx="7051">
                  <c:v>141020</c:v>
                </c:pt>
                <c:pt idx="7052">
                  <c:v>141040</c:v>
                </c:pt>
                <c:pt idx="7053">
                  <c:v>141060</c:v>
                </c:pt>
                <c:pt idx="7054">
                  <c:v>141080</c:v>
                </c:pt>
                <c:pt idx="7055">
                  <c:v>141100</c:v>
                </c:pt>
                <c:pt idx="7056">
                  <c:v>141120</c:v>
                </c:pt>
                <c:pt idx="7057">
                  <c:v>141140</c:v>
                </c:pt>
                <c:pt idx="7058">
                  <c:v>141160</c:v>
                </c:pt>
                <c:pt idx="7059">
                  <c:v>141180</c:v>
                </c:pt>
                <c:pt idx="7060">
                  <c:v>141200</c:v>
                </c:pt>
                <c:pt idx="7061">
                  <c:v>141220</c:v>
                </c:pt>
                <c:pt idx="7062">
                  <c:v>141240</c:v>
                </c:pt>
                <c:pt idx="7063">
                  <c:v>141260</c:v>
                </c:pt>
                <c:pt idx="7064">
                  <c:v>141280</c:v>
                </c:pt>
                <c:pt idx="7065">
                  <c:v>141300</c:v>
                </c:pt>
                <c:pt idx="7066">
                  <c:v>141320</c:v>
                </c:pt>
                <c:pt idx="7067">
                  <c:v>141340</c:v>
                </c:pt>
                <c:pt idx="7068">
                  <c:v>141360</c:v>
                </c:pt>
                <c:pt idx="7069">
                  <c:v>141380</c:v>
                </c:pt>
                <c:pt idx="7070">
                  <c:v>141400</c:v>
                </c:pt>
                <c:pt idx="7071">
                  <c:v>141420</c:v>
                </c:pt>
                <c:pt idx="7072">
                  <c:v>141440</c:v>
                </c:pt>
                <c:pt idx="7073">
                  <c:v>141460</c:v>
                </c:pt>
                <c:pt idx="7074">
                  <c:v>141480</c:v>
                </c:pt>
                <c:pt idx="7075">
                  <c:v>141500</c:v>
                </c:pt>
                <c:pt idx="7076">
                  <c:v>141520</c:v>
                </c:pt>
                <c:pt idx="7077">
                  <c:v>141540</c:v>
                </c:pt>
                <c:pt idx="7078">
                  <c:v>141560</c:v>
                </c:pt>
                <c:pt idx="7079">
                  <c:v>141580</c:v>
                </c:pt>
                <c:pt idx="7080">
                  <c:v>141600</c:v>
                </c:pt>
                <c:pt idx="7081">
                  <c:v>141620</c:v>
                </c:pt>
                <c:pt idx="7082">
                  <c:v>141640</c:v>
                </c:pt>
                <c:pt idx="7083">
                  <c:v>141660</c:v>
                </c:pt>
                <c:pt idx="7084">
                  <c:v>141680</c:v>
                </c:pt>
                <c:pt idx="7085">
                  <c:v>141700</c:v>
                </c:pt>
                <c:pt idx="7086">
                  <c:v>141720</c:v>
                </c:pt>
                <c:pt idx="7087">
                  <c:v>141740</c:v>
                </c:pt>
                <c:pt idx="7088">
                  <c:v>141760</c:v>
                </c:pt>
                <c:pt idx="7089">
                  <c:v>141780</c:v>
                </c:pt>
                <c:pt idx="7090">
                  <c:v>141800</c:v>
                </c:pt>
                <c:pt idx="7091">
                  <c:v>141820</c:v>
                </c:pt>
                <c:pt idx="7092">
                  <c:v>141840</c:v>
                </c:pt>
                <c:pt idx="7093">
                  <c:v>141860</c:v>
                </c:pt>
                <c:pt idx="7094">
                  <c:v>141880</c:v>
                </c:pt>
                <c:pt idx="7095">
                  <c:v>141900</c:v>
                </c:pt>
                <c:pt idx="7096">
                  <c:v>141920</c:v>
                </c:pt>
                <c:pt idx="7097">
                  <c:v>141940</c:v>
                </c:pt>
                <c:pt idx="7098">
                  <c:v>141960</c:v>
                </c:pt>
                <c:pt idx="7099">
                  <c:v>141980</c:v>
                </c:pt>
                <c:pt idx="7100">
                  <c:v>142000</c:v>
                </c:pt>
                <c:pt idx="7101">
                  <c:v>142020</c:v>
                </c:pt>
                <c:pt idx="7102">
                  <c:v>142040</c:v>
                </c:pt>
                <c:pt idx="7103">
                  <c:v>142060</c:v>
                </c:pt>
                <c:pt idx="7104">
                  <c:v>142080</c:v>
                </c:pt>
                <c:pt idx="7105">
                  <c:v>142100</c:v>
                </c:pt>
                <c:pt idx="7106">
                  <c:v>142120</c:v>
                </c:pt>
                <c:pt idx="7107">
                  <c:v>142140</c:v>
                </c:pt>
                <c:pt idx="7108">
                  <c:v>142160</c:v>
                </c:pt>
                <c:pt idx="7109">
                  <c:v>142180</c:v>
                </c:pt>
                <c:pt idx="7110">
                  <c:v>142200</c:v>
                </c:pt>
                <c:pt idx="7111">
                  <c:v>142220</c:v>
                </c:pt>
                <c:pt idx="7112">
                  <c:v>142240</c:v>
                </c:pt>
                <c:pt idx="7113">
                  <c:v>142260</c:v>
                </c:pt>
                <c:pt idx="7114">
                  <c:v>142280</c:v>
                </c:pt>
                <c:pt idx="7115">
                  <c:v>142300</c:v>
                </c:pt>
                <c:pt idx="7116">
                  <c:v>142320</c:v>
                </c:pt>
                <c:pt idx="7117">
                  <c:v>142340</c:v>
                </c:pt>
                <c:pt idx="7118">
                  <c:v>142360</c:v>
                </c:pt>
                <c:pt idx="7119">
                  <c:v>142380</c:v>
                </c:pt>
                <c:pt idx="7120">
                  <c:v>142400</c:v>
                </c:pt>
                <c:pt idx="7121">
                  <c:v>142420</c:v>
                </c:pt>
                <c:pt idx="7122">
                  <c:v>142440</c:v>
                </c:pt>
                <c:pt idx="7123">
                  <c:v>142460</c:v>
                </c:pt>
                <c:pt idx="7124">
                  <c:v>142480</c:v>
                </c:pt>
                <c:pt idx="7125">
                  <c:v>142500</c:v>
                </c:pt>
                <c:pt idx="7126">
                  <c:v>142520</c:v>
                </c:pt>
                <c:pt idx="7127">
                  <c:v>142540</c:v>
                </c:pt>
                <c:pt idx="7128">
                  <c:v>142560</c:v>
                </c:pt>
                <c:pt idx="7129">
                  <c:v>142580</c:v>
                </c:pt>
                <c:pt idx="7130">
                  <c:v>142600</c:v>
                </c:pt>
                <c:pt idx="7131">
                  <c:v>142620</c:v>
                </c:pt>
                <c:pt idx="7132">
                  <c:v>142640</c:v>
                </c:pt>
                <c:pt idx="7133">
                  <c:v>142660</c:v>
                </c:pt>
                <c:pt idx="7134">
                  <c:v>142680</c:v>
                </c:pt>
                <c:pt idx="7135">
                  <c:v>142700</c:v>
                </c:pt>
                <c:pt idx="7136">
                  <c:v>142720</c:v>
                </c:pt>
                <c:pt idx="7137">
                  <c:v>142740</c:v>
                </c:pt>
                <c:pt idx="7138">
                  <c:v>142760</c:v>
                </c:pt>
                <c:pt idx="7139">
                  <c:v>142780</c:v>
                </c:pt>
                <c:pt idx="7140">
                  <c:v>142800</c:v>
                </c:pt>
                <c:pt idx="7141">
                  <c:v>142820</c:v>
                </c:pt>
                <c:pt idx="7142">
                  <c:v>142840</c:v>
                </c:pt>
                <c:pt idx="7143">
                  <c:v>142860</c:v>
                </c:pt>
                <c:pt idx="7144">
                  <c:v>142880</c:v>
                </c:pt>
                <c:pt idx="7145">
                  <c:v>142900</c:v>
                </c:pt>
                <c:pt idx="7146">
                  <c:v>142920</c:v>
                </c:pt>
                <c:pt idx="7147">
                  <c:v>142940</c:v>
                </c:pt>
                <c:pt idx="7148">
                  <c:v>142960</c:v>
                </c:pt>
                <c:pt idx="7149">
                  <c:v>142980</c:v>
                </c:pt>
                <c:pt idx="7150">
                  <c:v>143000</c:v>
                </c:pt>
                <c:pt idx="7151">
                  <c:v>143020</c:v>
                </c:pt>
                <c:pt idx="7152">
                  <c:v>143040</c:v>
                </c:pt>
                <c:pt idx="7153">
                  <c:v>143060</c:v>
                </c:pt>
                <c:pt idx="7154">
                  <c:v>143080</c:v>
                </c:pt>
                <c:pt idx="7155">
                  <c:v>143100</c:v>
                </c:pt>
                <c:pt idx="7156">
                  <c:v>143120</c:v>
                </c:pt>
                <c:pt idx="7157">
                  <c:v>143140</c:v>
                </c:pt>
                <c:pt idx="7158">
                  <c:v>143160</c:v>
                </c:pt>
                <c:pt idx="7159">
                  <c:v>143180</c:v>
                </c:pt>
                <c:pt idx="7160">
                  <c:v>143200</c:v>
                </c:pt>
                <c:pt idx="7161">
                  <c:v>143220</c:v>
                </c:pt>
                <c:pt idx="7162">
                  <c:v>143240</c:v>
                </c:pt>
                <c:pt idx="7163">
                  <c:v>143260</c:v>
                </c:pt>
                <c:pt idx="7164">
                  <c:v>143280</c:v>
                </c:pt>
                <c:pt idx="7165">
                  <c:v>143300</c:v>
                </c:pt>
                <c:pt idx="7166">
                  <c:v>143320</c:v>
                </c:pt>
                <c:pt idx="7167">
                  <c:v>143340</c:v>
                </c:pt>
                <c:pt idx="7168">
                  <c:v>143360</c:v>
                </c:pt>
                <c:pt idx="7169">
                  <c:v>143380</c:v>
                </c:pt>
                <c:pt idx="7170">
                  <c:v>143400</c:v>
                </c:pt>
                <c:pt idx="7171">
                  <c:v>143420</c:v>
                </c:pt>
                <c:pt idx="7172">
                  <c:v>143440</c:v>
                </c:pt>
                <c:pt idx="7173">
                  <c:v>143460</c:v>
                </c:pt>
                <c:pt idx="7174">
                  <c:v>143480</c:v>
                </c:pt>
                <c:pt idx="7175">
                  <c:v>143500</c:v>
                </c:pt>
                <c:pt idx="7176">
                  <c:v>143520</c:v>
                </c:pt>
                <c:pt idx="7177">
                  <c:v>143540</c:v>
                </c:pt>
                <c:pt idx="7178">
                  <c:v>143560</c:v>
                </c:pt>
                <c:pt idx="7179">
                  <c:v>143580</c:v>
                </c:pt>
                <c:pt idx="7180">
                  <c:v>143600</c:v>
                </c:pt>
                <c:pt idx="7181">
                  <c:v>143620</c:v>
                </c:pt>
                <c:pt idx="7182">
                  <c:v>143640</c:v>
                </c:pt>
                <c:pt idx="7183">
                  <c:v>143660</c:v>
                </c:pt>
                <c:pt idx="7184">
                  <c:v>143680</c:v>
                </c:pt>
                <c:pt idx="7185">
                  <c:v>143700</c:v>
                </c:pt>
                <c:pt idx="7186">
                  <c:v>143720</c:v>
                </c:pt>
                <c:pt idx="7187">
                  <c:v>143740</c:v>
                </c:pt>
                <c:pt idx="7188">
                  <c:v>143760</c:v>
                </c:pt>
                <c:pt idx="7189">
                  <c:v>143780</c:v>
                </c:pt>
                <c:pt idx="7190">
                  <c:v>143800</c:v>
                </c:pt>
                <c:pt idx="7191">
                  <c:v>143820</c:v>
                </c:pt>
                <c:pt idx="7192">
                  <c:v>143840</c:v>
                </c:pt>
                <c:pt idx="7193">
                  <c:v>143860</c:v>
                </c:pt>
                <c:pt idx="7194">
                  <c:v>143880</c:v>
                </c:pt>
                <c:pt idx="7195">
                  <c:v>143900</c:v>
                </c:pt>
                <c:pt idx="7196">
                  <c:v>143920</c:v>
                </c:pt>
                <c:pt idx="7197">
                  <c:v>143940</c:v>
                </c:pt>
                <c:pt idx="7198">
                  <c:v>143960</c:v>
                </c:pt>
                <c:pt idx="7199">
                  <c:v>143980</c:v>
                </c:pt>
                <c:pt idx="7200">
                  <c:v>144000</c:v>
                </c:pt>
                <c:pt idx="7201">
                  <c:v>144020</c:v>
                </c:pt>
                <c:pt idx="7202">
                  <c:v>144040</c:v>
                </c:pt>
                <c:pt idx="7203">
                  <c:v>144060</c:v>
                </c:pt>
                <c:pt idx="7204">
                  <c:v>144080</c:v>
                </c:pt>
                <c:pt idx="7205">
                  <c:v>144100</c:v>
                </c:pt>
                <c:pt idx="7206">
                  <c:v>144120</c:v>
                </c:pt>
                <c:pt idx="7207">
                  <c:v>144140</c:v>
                </c:pt>
                <c:pt idx="7208">
                  <c:v>144160</c:v>
                </c:pt>
                <c:pt idx="7209">
                  <c:v>144180</c:v>
                </c:pt>
                <c:pt idx="7210">
                  <c:v>144200</c:v>
                </c:pt>
                <c:pt idx="7211">
                  <c:v>144220</c:v>
                </c:pt>
                <c:pt idx="7212">
                  <c:v>144240</c:v>
                </c:pt>
                <c:pt idx="7213">
                  <c:v>144260</c:v>
                </c:pt>
                <c:pt idx="7214">
                  <c:v>144280</c:v>
                </c:pt>
                <c:pt idx="7215">
                  <c:v>144300</c:v>
                </c:pt>
                <c:pt idx="7216">
                  <c:v>144320</c:v>
                </c:pt>
                <c:pt idx="7217">
                  <c:v>144340</c:v>
                </c:pt>
                <c:pt idx="7218">
                  <c:v>144360</c:v>
                </c:pt>
                <c:pt idx="7219">
                  <c:v>144380</c:v>
                </c:pt>
                <c:pt idx="7220">
                  <c:v>144400</c:v>
                </c:pt>
                <c:pt idx="7221">
                  <c:v>144420</c:v>
                </c:pt>
                <c:pt idx="7222">
                  <c:v>144440</c:v>
                </c:pt>
                <c:pt idx="7223">
                  <c:v>144460</c:v>
                </c:pt>
                <c:pt idx="7224">
                  <c:v>144480</c:v>
                </c:pt>
                <c:pt idx="7225">
                  <c:v>144500</c:v>
                </c:pt>
                <c:pt idx="7226">
                  <c:v>144520</c:v>
                </c:pt>
                <c:pt idx="7227">
                  <c:v>144540</c:v>
                </c:pt>
                <c:pt idx="7228">
                  <c:v>144560</c:v>
                </c:pt>
                <c:pt idx="7229">
                  <c:v>144580</c:v>
                </c:pt>
                <c:pt idx="7230">
                  <c:v>144600</c:v>
                </c:pt>
                <c:pt idx="7231">
                  <c:v>144620</c:v>
                </c:pt>
                <c:pt idx="7232">
                  <c:v>144640</c:v>
                </c:pt>
                <c:pt idx="7233">
                  <c:v>144660</c:v>
                </c:pt>
                <c:pt idx="7234">
                  <c:v>144680</c:v>
                </c:pt>
                <c:pt idx="7235">
                  <c:v>144700</c:v>
                </c:pt>
                <c:pt idx="7236">
                  <c:v>144720</c:v>
                </c:pt>
                <c:pt idx="7237">
                  <c:v>144740</c:v>
                </c:pt>
                <c:pt idx="7238">
                  <c:v>144760</c:v>
                </c:pt>
                <c:pt idx="7239">
                  <c:v>144780</c:v>
                </c:pt>
                <c:pt idx="7240">
                  <c:v>144800</c:v>
                </c:pt>
                <c:pt idx="7241">
                  <c:v>144820</c:v>
                </c:pt>
                <c:pt idx="7242">
                  <c:v>144840</c:v>
                </c:pt>
                <c:pt idx="7243">
                  <c:v>144860</c:v>
                </c:pt>
                <c:pt idx="7244">
                  <c:v>144880</c:v>
                </c:pt>
                <c:pt idx="7245">
                  <c:v>144900</c:v>
                </c:pt>
                <c:pt idx="7246">
                  <c:v>144920</c:v>
                </c:pt>
                <c:pt idx="7247">
                  <c:v>144940</c:v>
                </c:pt>
                <c:pt idx="7248">
                  <c:v>144960</c:v>
                </c:pt>
                <c:pt idx="7249">
                  <c:v>144980</c:v>
                </c:pt>
                <c:pt idx="7250">
                  <c:v>145000</c:v>
                </c:pt>
                <c:pt idx="7251">
                  <c:v>145020</c:v>
                </c:pt>
                <c:pt idx="7252">
                  <c:v>145040</c:v>
                </c:pt>
                <c:pt idx="7253">
                  <c:v>145060</c:v>
                </c:pt>
                <c:pt idx="7254">
                  <c:v>145080</c:v>
                </c:pt>
                <c:pt idx="7255">
                  <c:v>145100</c:v>
                </c:pt>
                <c:pt idx="7256">
                  <c:v>145120</c:v>
                </c:pt>
                <c:pt idx="7257">
                  <c:v>145140</c:v>
                </c:pt>
                <c:pt idx="7258">
                  <c:v>145160</c:v>
                </c:pt>
                <c:pt idx="7259">
                  <c:v>145180</c:v>
                </c:pt>
                <c:pt idx="7260">
                  <c:v>145200</c:v>
                </c:pt>
                <c:pt idx="7261">
                  <c:v>145220</c:v>
                </c:pt>
                <c:pt idx="7262">
                  <c:v>145240</c:v>
                </c:pt>
                <c:pt idx="7263">
                  <c:v>145260</c:v>
                </c:pt>
                <c:pt idx="7264">
                  <c:v>145280</c:v>
                </c:pt>
                <c:pt idx="7265">
                  <c:v>145300</c:v>
                </c:pt>
                <c:pt idx="7266">
                  <c:v>145320</c:v>
                </c:pt>
                <c:pt idx="7267">
                  <c:v>145340</c:v>
                </c:pt>
                <c:pt idx="7268">
                  <c:v>145360</c:v>
                </c:pt>
                <c:pt idx="7269">
                  <c:v>145380</c:v>
                </c:pt>
                <c:pt idx="7270">
                  <c:v>145400</c:v>
                </c:pt>
                <c:pt idx="7271">
                  <c:v>145420</c:v>
                </c:pt>
                <c:pt idx="7272">
                  <c:v>145440</c:v>
                </c:pt>
                <c:pt idx="7273">
                  <c:v>145460</c:v>
                </c:pt>
                <c:pt idx="7274">
                  <c:v>145480</c:v>
                </c:pt>
                <c:pt idx="7275">
                  <c:v>145500</c:v>
                </c:pt>
                <c:pt idx="7276">
                  <c:v>145520</c:v>
                </c:pt>
                <c:pt idx="7277">
                  <c:v>145540</c:v>
                </c:pt>
                <c:pt idx="7278">
                  <c:v>145560</c:v>
                </c:pt>
                <c:pt idx="7279">
                  <c:v>145580</c:v>
                </c:pt>
                <c:pt idx="7280">
                  <c:v>145600</c:v>
                </c:pt>
                <c:pt idx="7281">
                  <c:v>145620</c:v>
                </c:pt>
                <c:pt idx="7282">
                  <c:v>145640</c:v>
                </c:pt>
                <c:pt idx="7283">
                  <c:v>145660</c:v>
                </c:pt>
                <c:pt idx="7284">
                  <c:v>145680</c:v>
                </c:pt>
                <c:pt idx="7285">
                  <c:v>145700</c:v>
                </c:pt>
                <c:pt idx="7286">
                  <c:v>145720</c:v>
                </c:pt>
                <c:pt idx="7287">
                  <c:v>145740</c:v>
                </c:pt>
                <c:pt idx="7288">
                  <c:v>145760</c:v>
                </c:pt>
                <c:pt idx="7289">
                  <c:v>145780</c:v>
                </c:pt>
                <c:pt idx="7290">
                  <c:v>145800</c:v>
                </c:pt>
                <c:pt idx="7291">
                  <c:v>145820</c:v>
                </c:pt>
                <c:pt idx="7292">
                  <c:v>145840</c:v>
                </c:pt>
                <c:pt idx="7293">
                  <c:v>145860</c:v>
                </c:pt>
                <c:pt idx="7294">
                  <c:v>145880</c:v>
                </c:pt>
                <c:pt idx="7295">
                  <c:v>145900</c:v>
                </c:pt>
                <c:pt idx="7296">
                  <c:v>145920</c:v>
                </c:pt>
                <c:pt idx="7297">
                  <c:v>145940</c:v>
                </c:pt>
                <c:pt idx="7298">
                  <c:v>145960</c:v>
                </c:pt>
                <c:pt idx="7299">
                  <c:v>145980</c:v>
                </c:pt>
                <c:pt idx="7300">
                  <c:v>146000</c:v>
                </c:pt>
                <c:pt idx="7301">
                  <c:v>146020</c:v>
                </c:pt>
                <c:pt idx="7302">
                  <c:v>146040</c:v>
                </c:pt>
                <c:pt idx="7303">
                  <c:v>146060</c:v>
                </c:pt>
                <c:pt idx="7304">
                  <c:v>146080</c:v>
                </c:pt>
                <c:pt idx="7305">
                  <c:v>146100</c:v>
                </c:pt>
                <c:pt idx="7306">
                  <c:v>146120</c:v>
                </c:pt>
                <c:pt idx="7307">
                  <c:v>146140</c:v>
                </c:pt>
                <c:pt idx="7308">
                  <c:v>146160</c:v>
                </c:pt>
                <c:pt idx="7309">
                  <c:v>146180</c:v>
                </c:pt>
                <c:pt idx="7310">
                  <c:v>146200</c:v>
                </c:pt>
                <c:pt idx="7311">
                  <c:v>146220</c:v>
                </c:pt>
                <c:pt idx="7312">
                  <c:v>146240</c:v>
                </c:pt>
                <c:pt idx="7313">
                  <c:v>146260</c:v>
                </c:pt>
                <c:pt idx="7314">
                  <c:v>146280</c:v>
                </c:pt>
                <c:pt idx="7315">
                  <c:v>146300</c:v>
                </c:pt>
                <c:pt idx="7316">
                  <c:v>146320</c:v>
                </c:pt>
                <c:pt idx="7317">
                  <c:v>146340</c:v>
                </c:pt>
                <c:pt idx="7318">
                  <c:v>146360</c:v>
                </c:pt>
                <c:pt idx="7319">
                  <c:v>146380</c:v>
                </c:pt>
                <c:pt idx="7320">
                  <c:v>146400</c:v>
                </c:pt>
                <c:pt idx="7321">
                  <c:v>146420</c:v>
                </c:pt>
                <c:pt idx="7322">
                  <c:v>146440</c:v>
                </c:pt>
                <c:pt idx="7323">
                  <c:v>146460</c:v>
                </c:pt>
                <c:pt idx="7324">
                  <c:v>146480</c:v>
                </c:pt>
                <c:pt idx="7325">
                  <c:v>146500</c:v>
                </c:pt>
                <c:pt idx="7326">
                  <c:v>146520</c:v>
                </c:pt>
                <c:pt idx="7327">
                  <c:v>146540</c:v>
                </c:pt>
                <c:pt idx="7328">
                  <c:v>146560</c:v>
                </c:pt>
                <c:pt idx="7329">
                  <c:v>146580</c:v>
                </c:pt>
                <c:pt idx="7330">
                  <c:v>146600</c:v>
                </c:pt>
                <c:pt idx="7331">
                  <c:v>146620</c:v>
                </c:pt>
                <c:pt idx="7332">
                  <c:v>146640</c:v>
                </c:pt>
                <c:pt idx="7333">
                  <c:v>146660</c:v>
                </c:pt>
                <c:pt idx="7334">
                  <c:v>146680</c:v>
                </c:pt>
                <c:pt idx="7335">
                  <c:v>146700</c:v>
                </c:pt>
                <c:pt idx="7336">
                  <c:v>146720</c:v>
                </c:pt>
                <c:pt idx="7337">
                  <c:v>146740</c:v>
                </c:pt>
                <c:pt idx="7338">
                  <c:v>146760</c:v>
                </c:pt>
                <c:pt idx="7339">
                  <c:v>146780</c:v>
                </c:pt>
                <c:pt idx="7340">
                  <c:v>146800</c:v>
                </c:pt>
                <c:pt idx="7341">
                  <c:v>146820</c:v>
                </c:pt>
                <c:pt idx="7342">
                  <c:v>146840</c:v>
                </c:pt>
                <c:pt idx="7343">
                  <c:v>146860</c:v>
                </c:pt>
                <c:pt idx="7344">
                  <c:v>146880</c:v>
                </c:pt>
                <c:pt idx="7345">
                  <c:v>146900</c:v>
                </c:pt>
                <c:pt idx="7346">
                  <c:v>146920</c:v>
                </c:pt>
                <c:pt idx="7347">
                  <c:v>146940</c:v>
                </c:pt>
                <c:pt idx="7348">
                  <c:v>146960</c:v>
                </c:pt>
                <c:pt idx="7349">
                  <c:v>146980</c:v>
                </c:pt>
                <c:pt idx="7350">
                  <c:v>147000</c:v>
                </c:pt>
                <c:pt idx="7351">
                  <c:v>147020</c:v>
                </c:pt>
                <c:pt idx="7352">
                  <c:v>147040</c:v>
                </c:pt>
                <c:pt idx="7353">
                  <c:v>147060</c:v>
                </c:pt>
                <c:pt idx="7354">
                  <c:v>147080</c:v>
                </c:pt>
                <c:pt idx="7355">
                  <c:v>147100</c:v>
                </c:pt>
                <c:pt idx="7356">
                  <c:v>147120</c:v>
                </c:pt>
                <c:pt idx="7357">
                  <c:v>147140</c:v>
                </c:pt>
                <c:pt idx="7358">
                  <c:v>147160</c:v>
                </c:pt>
                <c:pt idx="7359">
                  <c:v>147180</c:v>
                </c:pt>
                <c:pt idx="7360">
                  <c:v>147200</c:v>
                </c:pt>
                <c:pt idx="7361">
                  <c:v>147220</c:v>
                </c:pt>
                <c:pt idx="7362">
                  <c:v>147240</c:v>
                </c:pt>
                <c:pt idx="7363">
                  <c:v>147260</c:v>
                </c:pt>
                <c:pt idx="7364">
                  <c:v>147280</c:v>
                </c:pt>
                <c:pt idx="7365">
                  <c:v>147300</c:v>
                </c:pt>
                <c:pt idx="7366">
                  <c:v>147320</c:v>
                </c:pt>
                <c:pt idx="7367">
                  <c:v>147340</c:v>
                </c:pt>
                <c:pt idx="7368">
                  <c:v>147360</c:v>
                </c:pt>
                <c:pt idx="7369">
                  <c:v>147380</c:v>
                </c:pt>
                <c:pt idx="7370">
                  <c:v>147400</c:v>
                </c:pt>
                <c:pt idx="7371">
                  <c:v>147420</c:v>
                </c:pt>
                <c:pt idx="7372">
                  <c:v>147440</c:v>
                </c:pt>
                <c:pt idx="7373">
                  <c:v>147460</c:v>
                </c:pt>
                <c:pt idx="7374">
                  <c:v>147480</c:v>
                </c:pt>
                <c:pt idx="7375">
                  <c:v>147500</c:v>
                </c:pt>
                <c:pt idx="7376">
                  <c:v>147520</c:v>
                </c:pt>
                <c:pt idx="7377">
                  <c:v>147540</c:v>
                </c:pt>
                <c:pt idx="7378">
                  <c:v>147560</c:v>
                </c:pt>
                <c:pt idx="7379">
                  <c:v>147580</c:v>
                </c:pt>
                <c:pt idx="7380">
                  <c:v>147600</c:v>
                </c:pt>
                <c:pt idx="7381">
                  <c:v>147620</c:v>
                </c:pt>
                <c:pt idx="7382">
                  <c:v>147640</c:v>
                </c:pt>
                <c:pt idx="7383">
                  <c:v>147660</c:v>
                </c:pt>
                <c:pt idx="7384">
                  <c:v>147680</c:v>
                </c:pt>
                <c:pt idx="7385">
                  <c:v>147700</c:v>
                </c:pt>
                <c:pt idx="7386">
                  <c:v>147720</c:v>
                </c:pt>
                <c:pt idx="7387">
                  <c:v>147740</c:v>
                </c:pt>
                <c:pt idx="7388">
                  <c:v>147760</c:v>
                </c:pt>
                <c:pt idx="7389">
                  <c:v>147780</c:v>
                </c:pt>
                <c:pt idx="7390">
                  <c:v>147800</c:v>
                </c:pt>
                <c:pt idx="7391">
                  <c:v>147820</c:v>
                </c:pt>
                <c:pt idx="7392">
                  <c:v>147840</c:v>
                </c:pt>
                <c:pt idx="7393">
                  <c:v>147860</c:v>
                </c:pt>
                <c:pt idx="7394">
                  <c:v>147880</c:v>
                </c:pt>
                <c:pt idx="7395">
                  <c:v>147900</c:v>
                </c:pt>
                <c:pt idx="7396">
                  <c:v>147920</c:v>
                </c:pt>
                <c:pt idx="7397">
                  <c:v>147940</c:v>
                </c:pt>
                <c:pt idx="7398">
                  <c:v>147960</c:v>
                </c:pt>
                <c:pt idx="7399">
                  <c:v>147980</c:v>
                </c:pt>
                <c:pt idx="7400">
                  <c:v>148000</c:v>
                </c:pt>
                <c:pt idx="7401">
                  <c:v>148020</c:v>
                </c:pt>
                <c:pt idx="7402">
                  <c:v>148040</c:v>
                </c:pt>
                <c:pt idx="7403">
                  <c:v>148060</c:v>
                </c:pt>
                <c:pt idx="7404">
                  <c:v>148080</c:v>
                </c:pt>
                <c:pt idx="7405">
                  <c:v>148100</c:v>
                </c:pt>
                <c:pt idx="7406">
                  <c:v>148120</c:v>
                </c:pt>
                <c:pt idx="7407">
                  <c:v>148140</c:v>
                </c:pt>
                <c:pt idx="7408">
                  <c:v>148160</c:v>
                </c:pt>
                <c:pt idx="7409">
                  <c:v>148180</c:v>
                </c:pt>
                <c:pt idx="7410">
                  <c:v>148200</c:v>
                </c:pt>
                <c:pt idx="7411">
                  <c:v>148220</c:v>
                </c:pt>
                <c:pt idx="7412">
                  <c:v>148240</c:v>
                </c:pt>
                <c:pt idx="7413">
                  <c:v>148260</c:v>
                </c:pt>
                <c:pt idx="7414">
                  <c:v>148280</c:v>
                </c:pt>
                <c:pt idx="7415">
                  <c:v>148300</c:v>
                </c:pt>
                <c:pt idx="7416">
                  <c:v>148320</c:v>
                </c:pt>
                <c:pt idx="7417">
                  <c:v>148340</c:v>
                </c:pt>
                <c:pt idx="7418">
                  <c:v>148360</c:v>
                </c:pt>
                <c:pt idx="7419">
                  <c:v>148380</c:v>
                </c:pt>
                <c:pt idx="7420">
                  <c:v>148400</c:v>
                </c:pt>
                <c:pt idx="7421">
                  <c:v>148420</c:v>
                </c:pt>
                <c:pt idx="7422">
                  <c:v>148440</c:v>
                </c:pt>
                <c:pt idx="7423">
                  <c:v>148460</c:v>
                </c:pt>
                <c:pt idx="7424">
                  <c:v>148480</c:v>
                </c:pt>
                <c:pt idx="7425">
                  <c:v>148500</c:v>
                </c:pt>
                <c:pt idx="7426">
                  <c:v>148520</c:v>
                </c:pt>
                <c:pt idx="7427">
                  <c:v>148540</c:v>
                </c:pt>
                <c:pt idx="7428">
                  <c:v>148560</c:v>
                </c:pt>
                <c:pt idx="7429">
                  <c:v>148580</c:v>
                </c:pt>
                <c:pt idx="7430">
                  <c:v>148600</c:v>
                </c:pt>
                <c:pt idx="7431">
                  <c:v>148620</c:v>
                </c:pt>
                <c:pt idx="7432">
                  <c:v>148640</c:v>
                </c:pt>
                <c:pt idx="7433">
                  <c:v>148660</c:v>
                </c:pt>
                <c:pt idx="7434">
                  <c:v>148680</c:v>
                </c:pt>
                <c:pt idx="7435">
                  <c:v>148700</c:v>
                </c:pt>
                <c:pt idx="7436">
                  <c:v>148720</c:v>
                </c:pt>
                <c:pt idx="7437">
                  <c:v>148740</c:v>
                </c:pt>
                <c:pt idx="7438">
                  <c:v>148760</c:v>
                </c:pt>
                <c:pt idx="7439">
                  <c:v>148780</c:v>
                </c:pt>
                <c:pt idx="7440">
                  <c:v>148800</c:v>
                </c:pt>
                <c:pt idx="7441">
                  <c:v>148820</c:v>
                </c:pt>
                <c:pt idx="7442">
                  <c:v>148840</c:v>
                </c:pt>
                <c:pt idx="7443">
                  <c:v>148860</c:v>
                </c:pt>
                <c:pt idx="7444">
                  <c:v>148880</c:v>
                </c:pt>
                <c:pt idx="7445">
                  <c:v>148900</c:v>
                </c:pt>
                <c:pt idx="7446">
                  <c:v>148920</c:v>
                </c:pt>
                <c:pt idx="7447">
                  <c:v>148940</c:v>
                </c:pt>
                <c:pt idx="7448">
                  <c:v>148960</c:v>
                </c:pt>
                <c:pt idx="7449">
                  <c:v>148980</c:v>
                </c:pt>
                <c:pt idx="7450">
                  <c:v>149000</c:v>
                </c:pt>
                <c:pt idx="7451">
                  <c:v>149020</c:v>
                </c:pt>
                <c:pt idx="7452">
                  <c:v>149040</c:v>
                </c:pt>
                <c:pt idx="7453">
                  <c:v>149060</c:v>
                </c:pt>
                <c:pt idx="7454">
                  <c:v>149080</c:v>
                </c:pt>
                <c:pt idx="7455">
                  <c:v>149100</c:v>
                </c:pt>
                <c:pt idx="7456">
                  <c:v>149120</c:v>
                </c:pt>
                <c:pt idx="7457">
                  <c:v>149140</c:v>
                </c:pt>
                <c:pt idx="7458">
                  <c:v>149160</c:v>
                </c:pt>
                <c:pt idx="7459">
                  <c:v>149180</c:v>
                </c:pt>
                <c:pt idx="7460">
                  <c:v>149200</c:v>
                </c:pt>
                <c:pt idx="7461">
                  <c:v>149220</c:v>
                </c:pt>
                <c:pt idx="7462">
                  <c:v>149240</c:v>
                </c:pt>
                <c:pt idx="7463">
                  <c:v>149260</c:v>
                </c:pt>
                <c:pt idx="7464">
                  <c:v>149280</c:v>
                </c:pt>
                <c:pt idx="7465">
                  <c:v>149300</c:v>
                </c:pt>
                <c:pt idx="7466">
                  <c:v>149320</c:v>
                </c:pt>
                <c:pt idx="7467">
                  <c:v>149340</c:v>
                </c:pt>
                <c:pt idx="7468">
                  <c:v>149360</c:v>
                </c:pt>
                <c:pt idx="7469">
                  <c:v>149380</c:v>
                </c:pt>
                <c:pt idx="7470">
                  <c:v>149400</c:v>
                </c:pt>
                <c:pt idx="7471">
                  <c:v>149420</c:v>
                </c:pt>
                <c:pt idx="7472">
                  <c:v>149440</c:v>
                </c:pt>
                <c:pt idx="7473">
                  <c:v>149460</c:v>
                </c:pt>
                <c:pt idx="7474">
                  <c:v>149480</c:v>
                </c:pt>
                <c:pt idx="7475">
                  <c:v>149500</c:v>
                </c:pt>
                <c:pt idx="7476">
                  <c:v>149520</c:v>
                </c:pt>
                <c:pt idx="7477">
                  <c:v>149540</c:v>
                </c:pt>
                <c:pt idx="7478">
                  <c:v>149560</c:v>
                </c:pt>
                <c:pt idx="7479">
                  <c:v>149580</c:v>
                </c:pt>
                <c:pt idx="7480">
                  <c:v>149600</c:v>
                </c:pt>
                <c:pt idx="7481">
                  <c:v>149620</c:v>
                </c:pt>
                <c:pt idx="7482">
                  <c:v>149640</c:v>
                </c:pt>
                <c:pt idx="7483">
                  <c:v>149660</c:v>
                </c:pt>
                <c:pt idx="7484">
                  <c:v>149680</c:v>
                </c:pt>
                <c:pt idx="7485">
                  <c:v>149700</c:v>
                </c:pt>
                <c:pt idx="7486">
                  <c:v>149720</c:v>
                </c:pt>
                <c:pt idx="7487">
                  <c:v>149740</c:v>
                </c:pt>
                <c:pt idx="7488">
                  <c:v>149760</c:v>
                </c:pt>
                <c:pt idx="7489">
                  <c:v>149780</c:v>
                </c:pt>
                <c:pt idx="7490">
                  <c:v>149800</c:v>
                </c:pt>
                <c:pt idx="7491">
                  <c:v>149820</c:v>
                </c:pt>
                <c:pt idx="7492">
                  <c:v>149840</c:v>
                </c:pt>
                <c:pt idx="7493">
                  <c:v>149860</c:v>
                </c:pt>
                <c:pt idx="7494">
                  <c:v>149880</c:v>
                </c:pt>
                <c:pt idx="7495">
                  <c:v>149900</c:v>
                </c:pt>
                <c:pt idx="7496">
                  <c:v>149920</c:v>
                </c:pt>
                <c:pt idx="7497">
                  <c:v>149940</c:v>
                </c:pt>
                <c:pt idx="7498">
                  <c:v>149960</c:v>
                </c:pt>
                <c:pt idx="7499">
                  <c:v>149980</c:v>
                </c:pt>
                <c:pt idx="7500">
                  <c:v>150000</c:v>
                </c:pt>
                <c:pt idx="7501">
                  <c:v>150020</c:v>
                </c:pt>
                <c:pt idx="7502">
                  <c:v>150040</c:v>
                </c:pt>
                <c:pt idx="7503">
                  <c:v>150060</c:v>
                </c:pt>
                <c:pt idx="7504">
                  <c:v>150080</c:v>
                </c:pt>
                <c:pt idx="7505">
                  <c:v>150100</c:v>
                </c:pt>
                <c:pt idx="7506">
                  <c:v>150120</c:v>
                </c:pt>
                <c:pt idx="7507">
                  <c:v>150140</c:v>
                </c:pt>
                <c:pt idx="7508">
                  <c:v>150160</c:v>
                </c:pt>
                <c:pt idx="7509">
                  <c:v>150180</c:v>
                </c:pt>
                <c:pt idx="7510">
                  <c:v>150200</c:v>
                </c:pt>
                <c:pt idx="7511">
                  <c:v>150220</c:v>
                </c:pt>
                <c:pt idx="7512">
                  <c:v>150240</c:v>
                </c:pt>
                <c:pt idx="7513">
                  <c:v>150260</c:v>
                </c:pt>
                <c:pt idx="7514">
                  <c:v>150280</c:v>
                </c:pt>
                <c:pt idx="7515">
                  <c:v>150300</c:v>
                </c:pt>
                <c:pt idx="7516">
                  <c:v>150320</c:v>
                </c:pt>
                <c:pt idx="7517">
                  <c:v>150340</c:v>
                </c:pt>
                <c:pt idx="7518">
                  <c:v>150360</c:v>
                </c:pt>
                <c:pt idx="7519">
                  <c:v>150380</c:v>
                </c:pt>
                <c:pt idx="7520">
                  <c:v>150400</c:v>
                </c:pt>
                <c:pt idx="7521">
                  <c:v>150420</c:v>
                </c:pt>
                <c:pt idx="7522">
                  <c:v>150440</c:v>
                </c:pt>
                <c:pt idx="7523">
                  <c:v>150460</c:v>
                </c:pt>
                <c:pt idx="7524">
                  <c:v>150480</c:v>
                </c:pt>
                <c:pt idx="7525">
                  <c:v>150500</c:v>
                </c:pt>
                <c:pt idx="7526">
                  <c:v>150520</c:v>
                </c:pt>
                <c:pt idx="7527">
                  <c:v>150540</c:v>
                </c:pt>
                <c:pt idx="7528">
                  <c:v>150560</c:v>
                </c:pt>
                <c:pt idx="7529">
                  <c:v>150580</c:v>
                </c:pt>
                <c:pt idx="7530">
                  <c:v>150600</c:v>
                </c:pt>
                <c:pt idx="7531">
                  <c:v>150620</c:v>
                </c:pt>
                <c:pt idx="7532">
                  <c:v>150640</c:v>
                </c:pt>
                <c:pt idx="7533">
                  <c:v>150660</c:v>
                </c:pt>
                <c:pt idx="7534">
                  <c:v>150680</c:v>
                </c:pt>
                <c:pt idx="7535">
                  <c:v>150700</c:v>
                </c:pt>
                <c:pt idx="7536">
                  <c:v>150720</c:v>
                </c:pt>
                <c:pt idx="7537">
                  <c:v>150740</c:v>
                </c:pt>
                <c:pt idx="7538">
                  <c:v>150760</c:v>
                </c:pt>
                <c:pt idx="7539">
                  <c:v>150780</c:v>
                </c:pt>
                <c:pt idx="7540">
                  <c:v>150800</c:v>
                </c:pt>
                <c:pt idx="7541">
                  <c:v>150820</c:v>
                </c:pt>
                <c:pt idx="7542">
                  <c:v>150840</c:v>
                </c:pt>
                <c:pt idx="7543">
                  <c:v>150860</c:v>
                </c:pt>
                <c:pt idx="7544">
                  <c:v>150880</c:v>
                </c:pt>
                <c:pt idx="7545">
                  <c:v>150900</c:v>
                </c:pt>
                <c:pt idx="7546">
                  <c:v>150920</c:v>
                </c:pt>
                <c:pt idx="7547">
                  <c:v>150940</c:v>
                </c:pt>
                <c:pt idx="7548">
                  <c:v>150960</c:v>
                </c:pt>
                <c:pt idx="7549">
                  <c:v>150980</c:v>
                </c:pt>
                <c:pt idx="7550">
                  <c:v>151000</c:v>
                </c:pt>
                <c:pt idx="7551">
                  <c:v>151020</c:v>
                </c:pt>
                <c:pt idx="7552">
                  <c:v>151040</c:v>
                </c:pt>
                <c:pt idx="7553">
                  <c:v>151060</c:v>
                </c:pt>
                <c:pt idx="7554">
                  <c:v>151080</c:v>
                </c:pt>
                <c:pt idx="7555">
                  <c:v>151100</c:v>
                </c:pt>
                <c:pt idx="7556">
                  <c:v>151120</c:v>
                </c:pt>
                <c:pt idx="7557">
                  <c:v>151140</c:v>
                </c:pt>
                <c:pt idx="7558">
                  <c:v>151160</c:v>
                </c:pt>
                <c:pt idx="7559">
                  <c:v>151180</c:v>
                </c:pt>
                <c:pt idx="7560">
                  <c:v>151200</c:v>
                </c:pt>
                <c:pt idx="7561">
                  <c:v>151220</c:v>
                </c:pt>
                <c:pt idx="7562">
                  <c:v>151240</c:v>
                </c:pt>
                <c:pt idx="7563">
                  <c:v>151260</c:v>
                </c:pt>
                <c:pt idx="7564">
                  <c:v>151280</c:v>
                </c:pt>
                <c:pt idx="7565">
                  <c:v>151300</c:v>
                </c:pt>
                <c:pt idx="7566">
                  <c:v>151320</c:v>
                </c:pt>
                <c:pt idx="7567">
                  <c:v>151340</c:v>
                </c:pt>
                <c:pt idx="7568">
                  <c:v>151360</c:v>
                </c:pt>
                <c:pt idx="7569">
                  <c:v>151380</c:v>
                </c:pt>
                <c:pt idx="7570">
                  <c:v>151400</c:v>
                </c:pt>
                <c:pt idx="7571">
                  <c:v>151420</c:v>
                </c:pt>
                <c:pt idx="7572">
                  <c:v>151440</c:v>
                </c:pt>
                <c:pt idx="7573">
                  <c:v>151460</c:v>
                </c:pt>
                <c:pt idx="7574">
                  <c:v>151480</c:v>
                </c:pt>
                <c:pt idx="7575">
                  <c:v>151500</c:v>
                </c:pt>
                <c:pt idx="7576">
                  <c:v>151520</c:v>
                </c:pt>
                <c:pt idx="7577">
                  <c:v>151540</c:v>
                </c:pt>
                <c:pt idx="7578">
                  <c:v>151560</c:v>
                </c:pt>
                <c:pt idx="7579">
                  <c:v>151580</c:v>
                </c:pt>
                <c:pt idx="7580">
                  <c:v>151600</c:v>
                </c:pt>
                <c:pt idx="7581">
                  <c:v>151620</c:v>
                </c:pt>
                <c:pt idx="7582">
                  <c:v>151640</c:v>
                </c:pt>
                <c:pt idx="7583">
                  <c:v>151660</c:v>
                </c:pt>
                <c:pt idx="7584">
                  <c:v>151680</c:v>
                </c:pt>
                <c:pt idx="7585">
                  <c:v>151700</c:v>
                </c:pt>
                <c:pt idx="7586">
                  <c:v>151720</c:v>
                </c:pt>
                <c:pt idx="7587">
                  <c:v>151740</c:v>
                </c:pt>
                <c:pt idx="7588">
                  <c:v>151760</c:v>
                </c:pt>
                <c:pt idx="7589">
                  <c:v>151780</c:v>
                </c:pt>
                <c:pt idx="7590">
                  <c:v>151800</c:v>
                </c:pt>
                <c:pt idx="7591">
                  <c:v>151820</c:v>
                </c:pt>
                <c:pt idx="7592">
                  <c:v>151840</c:v>
                </c:pt>
                <c:pt idx="7593">
                  <c:v>151860</c:v>
                </c:pt>
                <c:pt idx="7594">
                  <c:v>151880</c:v>
                </c:pt>
                <c:pt idx="7595">
                  <c:v>151900</c:v>
                </c:pt>
                <c:pt idx="7596">
                  <c:v>151920</c:v>
                </c:pt>
                <c:pt idx="7597">
                  <c:v>151940</c:v>
                </c:pt>
                <c:pt idx="7598">
                  <c:v>151960</c:v>
                </c:pt>
                <c:pt idx="7599">
                  <c:v>151980</c:v>
                </c:pt>
                <c:pt idx="7600">
                  <c:v>152000</c:v>
                </c:pt>
                <c:pt idx="7601">
                  <c:v>152020</c:v>
                </c:pt>
                <c:pt idx="7602">
                  <c:v>152040</c:v>
                </c:pt>
                <c:pt idx="7603">
                  <c:v>152060</c:v>
                </c:pt>
                <c:pt idx="7604">
                  <c:v>152080</c:v>
                </c:pt>
                <c:pt idx="7605">
                  <c:v>152100</c:v>
                </c:pt>
                <c:pt idx="7606">
                  <c:v>152120</c:v>
                </c:pt>
                <c:pt idx="7607">
                  <c:v>152140</c:v>
                </c:pt>
                <c:pt idx="7608">
                  <c:v>152160</c:v>
                </c:pt>
                <c:pt idx="7609">
                  <c:v>152180</c:v>
                </c:pt>
                <c:pt idx="7610">
                  <c:v>152200</c:v>
                </c:pt>
                <c:pt idx="7611">
                  <c:v>152220</c:v>
                </c:pt>
                <c:pt idx="7612">
                  <c:v>152240</c:v>
                </c:pt>
                <c:pt idx="7613">
                  <c:v>152260</c:v>
                </c:pt>
                <c:pt idx="7614">
                  <c:v>152280</c:v>
                </c:pt>
                <c:pt idx="7615">
                  <c:v>152300</c:v>
                </c:pt>
                <c:pt idx="7616">
                  <c:v>152320</c:v>
                </c:pt>
                <c:pt idx="7617">
                  <c:v>152340</c:v>
                </c:pt>
                <c:pt idx="7618">
                  <c:v>152360</c:v>
                </c:pt>
                <c:pt idx="7619">
                  <c:v>152380</c:v>
                </c:pt>
                <c:pt idx="7620">
                  <c:v>152400</c:v>
                </c:pt>
                <c:pt idx="7621">
                  <c:v>152420</c:v>
                </c:pt>
                <c:pt idx="7622">
                  <c:v>152440</c:v>
                </c:pt>
                <c:pt idx="7623">
                  <c:v>152460</c:v>
                </c:pt>
                <c:pt idx="7624">
                  <c:v>152480</c:v>
                </c:pt>
                <c:pt idx="7625">
                  <c:v>152500</c:v>
                </c:pt>
                <c:pt idx="7626">
                  <c:v>152520</c:v>
                </c:pt>
                <c:pt idx="7627">
                  <c:v>152540</c:v>
                </c:pt>
                <c:pt idx="7628">
                  <c:v>152560</c:v>
                </c:pt>
                <c:pt idx="7629">
                  <c:v>152580</c:v>
                </c:pt>
                <c:pt idx="7630">
                  <c:v>152600</c:v>
                </c:pt>
                <c:pt idx="7631">
                  <c:v>152620</c:v>
                </c:pt>
                <c:pt idx="7632">
                  <c:v>152640</c:v>
                </c:pt>
                <c:pt idx="7633">
                  <c:v>152660</c:v>
                </c:pt>
                <c:pt idx="7634">
                  <c:v>152680</c:v>
                </c:pt>
                <c:pt idx="7635">
                  <c:v>152700</c:v>
                </c:pt>
                <c:pt idx="7636">
                  <c:v>152720</c:v>
                </c:pt>
                <c:pt idx="7637">
                  <c:v>152740</c:v>
                </c:pt>
                <c:pt idx="7638">
                  <c:v>152760</c:v>
                </c:pt>
                <c:pt idx="7639">
                  <c:v>152780</c:v>
                </c:pt>
                <c:pt idx="7640">
                  <c:v>152800</c:v>
                </c:pt>
                <c:pt idx="7641">
                  <c:v>152820</c:v>
                </c:pt>
                <c:pt idx="7642">
                  <c:v>152840</c:v>
                </c:pt>
                <c:pt idx="7643">
                  <c:v>152860</c:v>
                </c:pt>
                <c:pt idx="7644">
                  <c:v>152880</c:v>
                </c:pt>
                <c:pt idx="7645">
                  <c:v>152900</c:v>
                </c:pt>
                <c:pt idx="7646">
                  <c:v>152920</c:v>
                </c:pt>
                <c:pt idx="7647">
                  <c:v>152940</c:v>
                </c:pt>
                <c:pt idx="7648">
                  <c:v>152960</c:v>
                </c:pt>
                <c:pt idx="7649">
                  <c:v>152980</c:v>
                </c:pt>
                <c:pt idx="7650">
                  <c:v>153000</c:v>
                </c:pt>
                <c:pt idx="7651">
                  <c:v>153020</c:v>
                </c:pt>
                <c:pt idx="7652">
                  <c:v>153040</c:v>
                </c:pt>
                <c:pt idx="7653">
                  <c:v>153060</c:v>
                </c:pt>
                <c:pt idx="7654">
                  <c:v>153080</c:v>
                </c:pt>
                <c:pt idx="7655">
                  <c:v>153100</c:v>
                </c:pt>
                <c:pt idx="7656">
                  <c:v>153120</c:v>
                </c:pt>
                <c:pt idx="7657">
                  <c:v>153140</c:v>
                </c:pt>
                <c:pt idx="7658">
                  <c:v>153160</c:v>
                </c:pt>
                <c:pt idx="7659">
                  <c:v>153180</c:v>
                </c:pt>
                <c:pt idx="7660">
                  <c:v>153200</c:v>
                </c:pt>
                <c:pt idx="7661">
                  <c:v>153220</c:v>
                </c:pt>
                <c:pt idx="7662">
                  <c:v>153240</c:v>
                </c:pt>
                <c:pt idx="7663">
                  <c:v>153260</c:v>
                </c:pt>
                <c:pt idx="7664">
                  <c:v>153280</c:v>
                </c:pt>
                <c:pt idx="7665">
                  <c:v>153300</c:v>
                </c:pt>
                <c:pt idx="7666">
                  <c:v>153320</c:v>
                </c:pt>
                <c:pt idx="7667">
                  <c:v>153340</c:v>
                </c:pt>
                <c:pt idx="7668">
                  <c:v>153360</c:v>
                </c:pt>
                <c:pt idx="7669">
                  <c:v>153380</c:v>
                </c:pt>
                <c:pt idx="7670">
                  <c:v>153400</c:v>
                </c:pt>
                <c:pt idx="7671">
                  <c:v>153420</c:v>
                </c:pt>
                <c:pt idx="7672">
                  <c:v>153440</c:v>
                </c:pt>
                <c:pt idx="7673">
                  <c:v>153460</c:v>
                </c:pt>
                <c:pt idx="7674">
                  <c:v>153480</c:v>
                </c:pt>
                <c:pt idx="7675">
                  <c:v>153500</c:v>
                </c:pt>
                <c:pt idx="7676">
                  <c:v>153520</c:v>
                </c:pt>
                <c:pt idx="7677">
                  <c:v>153540</c:v>
                </c:pt>
                <c:pt idx="7678">
                  <c:v>153560</c:v>
                </c:pt>
                <c:pt idx="7679">
                  <c:v>153580</c:v>
                </c:pt>
                <c:pt idx="7680">
                  <c:v>153600</c:v>
                </c:pt>
                <c:pt idx="7681">
                  <c:v>153620</c:v>
                </c:pt>
                <c:pt idx="7682">
                  <c:v>153640</c:v>
                </c:pt>
                <c:pt idx="7683">
                  <c:v>153660</c:v>
                </c:pt>
                <c:pt idx="7684">
                  <c:v>153680</c:v>
                </c:pt>
                <c:pt idx="7685">
                  <c:v>153700</c:v>
                </c:pt>
                <c:pt idx="7686">
                  <c:v>153720</c:v>
                </c:pt>
                <c:pt idx="7687">
                  <c:v>153740</c:v>
                </c:pt>
                <c:pt idx="7688">
                  <c:v>153760</c:v>
                </c:pt>
                <c:pt idx="7689">
                  <c:v>153780</c:v>
                </c:pt>
                <c:pt idx="7690">
                  <c:v>153800</c:v>
                </c:pt>
                <c:pt idx="7691">
                  <c:v>153820</c:v>
                </c:pt>
                <c:pt idx="7692">
                  <c:v>153840</c:v>
                </c:pt>
                <c:pt idx="7693">
                  <c:v>153860</c:v>
                </c:pt>
                <c:pt idx="7694">
                  <c:v>153880</c:v>
                </c:pt>
                <c:pt idx="7695">
                  <c:v>153900</c:v>
                </c:pt>
                <c:pt idx="7696">
                  <c:v>153920</c:v>
                </c:pt>
                <c:pt idx="7697">
                  <c:v>153940</c:v>
                </c:pt>
                <c:pt idx="7698">
                  <c:v>153960</c:v>
                </c:pt>
                <c:pt idx="7699">
                  <c:v>153980</c:v>
                </c:pt>
                <c:pt idx="7700">
                  <c:v>154000</c:v>
                </c:pt>
                <c:pt idx="7701">
                  <c:v>154020</c:v>
                </c:pt>
                <c:pt idx="7702">
                  <c:v>154040</c:v>
                </c:pt>
                <c:pt idx="7703">
                  <c:v>154060</c:v>
                </c:pt>
                <c:pt idx="7704">
                  <c:v>154080</c:v>
                </c:pt>
                <c:pt idx="7705">
                  <c:v>154100</c:v>
                </c:pt>
                <c:pt idx="7706">
                  <c:v>154120</c:v>
                </c:pt>
                <c:pt idx="7707">
                  <c:v>154140</c:v>
                </c:pt>
                <c:pt idx="7708">
                  <c:v>154160</c:v>
                </c:pt>
                <c:pt idx="7709">
                  <c:v>154180</c:v>
                </c:pt>
                <c:pt idx="7710">
                  <c:v>154200</c:v>
                </c:pt>
                <c:pt idx="7711">
                  <c:v>154220</c:v>
                </c:pt>
                <c:pt idx="7712">
                  <c:v>154240</c:v>
                </c:pt>
                <c:pt idx="7713">
                  <c:v>154260</c:v>
                </c:pt>
                <c:pt idx="7714">
                  <c:v>154280</c:v>
                </c:pt>
                <c:pt idx="7715">
                  <c:v>154300</c:v>
                </c:pt>
                <c:pt idx="7716">
                  <c:v>154320</c:v>
                </c:pt>
                <c:pt idx="7717">
                  <c:v>154340</c:v>
                </c:pt>
                <c:pt idx="7718">
                  <c:v>154360</c:v>
                </c:pt>
                <c:pt idx="7719">
                  <c:v>154380</c:v>
                </c:pt>
                <c:pt idx="7720">
                  <c:v>154400</c:v>
                </c:pt>
                <c:pt idx="7721">
                  <c:v>154420</c:v>
                </c:pt>
                <c:pt idx="7722">
                  <c:v>154440</c:v>
                </c:pt>
                <c:pt idx="7723">
                  <c:v>154460</c:v>
                </c:pt>
                <c:pt idx="7724">
                  <c:v>154480</c:v>
                </c:pt>
                <c:pt idx="7725">
                  <c:v>154500</c:v>
                </c:pt>
                <c:pt idx="7726">
                  <c:v>154520</c:v>
                </c:pt>
                <c:pt idx="7727">
                  <c:v>154540</c:v>
                </c:pt>
                <c:pt idx="7728">
                  <c:v>154560</c:v>
                </c:pt>
                <c:pt idx="7729">
                  <c:v>154580</c:v>
                </c:pt>
                <c:pt idx="7730">
                  <c:v>154600</c:v>
                </c:pt>
                <c:pt idx="7731">
                  <c:v>154620</c:v>
                </c:pt>
                <c:pt idx="7732">
                  <c:v>154640</c:v>
                </c:pt>
                <c:pt idx="7733">
                  <c:v>154660</c:v>
                </c:pt>
                <c:pt idx="7734">
                  <c:v>154680</c:v>
                </c:pt>
                <c:pt idx="7735">
                  <c:v>154700</c:v>
                </c:pt>
                <c:pt idx="7736">
                  <c:v>154720</c:v>
                </c:pt>
                <c:pt idx="7737">
                  <c:v>154740</c:v>
                </c:pt>
                <c:pt idx="7738">
                  <c:v>154760</c:v>
                </c:pt>
                <c:pt idx="7739">
                  <c:v>154780</c:v>
                </c:pt>
                <c:pt idx="7740">
                  <c:v>154800</c:v>
                </c:pt>
                <c:pt idx="7741">
                  <c:v>154820</c:v>
                </c:pt>
                <c:pt idx="7742">
                  <c:v>154840</c:v>
                </c:pt>
                <c:pt idx="7743">
                  <c:v>154860</c:v>
                </c:pt>
                <c:pt idx="7744">
                  <c:v>154880</c:v>
                </c:pt>
                <c:pt idx="7745">
                  <c:v>154900</c:v>
                </c:pt>
                <c:pt idx="7746">
                  <c:v>154920</c:v>
                </c:pt>
                <c:pt idx="7747">
                  <c:v>154940</c:v>
                </c:pt>
                <c:pt idx="7748">
                  <c:v>154960</c:v>
                </c:pt>
                <c:pt idx="7749">
                  <c:v>154980</c:v>
                </c:pt>
                <c:pt idx="7750">
                  <c:v>155000</c:v>
                </c:pt>
                <c:pt idx="7751">
                  <c:v>155020</c:v>
                </c:pt>
                <c:pt idx="7752">
                  <c:v>155040</c:v>
                </c:pt>
                <c:pt idx="7753">
                  <c:v>155060</c:v>
                </c:pt>
                <c:pt idx="7754">
                  <c:v>155080</c:v>
                </c:pt>
                <c:pt idx="7755">
                  <c:v>155100</c:v>
                </c:pt>
                <c:pt idx="7756">
                  <c:v>155120</c:v>
                </c:pt>
                <c:pt idx="7757">
                  <c:v>155140</c:v>
                </c:pt>
                <c:pt idx="7758">
                  <c:v>155160</c:v>
                </c:pt>
                <c:pt idx="7759">
                  <c:v>155180</c:v>
                </c:pt>
                <c:pt idx="7760">
                  <c:v>155200</c:v>
                </c:pt>
                <c:pt idx="7761">
                  <c:v>155220</c:v>
                </c:pt>
                <c:pt idx="7762">
                  <c:v>155240</c:v>
                </c:pt>
                <c:pt idx="7763">
                  <c:v>155260</c:v>
                </c:pt>
                <c:pt idx="7764">
                  <c:v>155280</c:v>
                </c:pt>
                <c:pt idx="7765">
                  <c:v>155300</c:v>
                </c:pt>
                <c:pt idx="7766">
                  <c:v>155320</c:v>
                </c:pt>
                <c:pt idx="7767">
                  <c:v>155340</c:v>
                </c:pt>
                <c:pt idx="7768">
                  <c:v>155360</c:v>
                </c:pt>
                <c:pt idx="7769">
                  <c:v>155380</c:v>
                </c:pt>
                <c:pt idx="7770">
                  <c:v>155400</c:v>
                </c:pt>
                <c:pt idx="7771">
                  <c:v>155420</c:v>
                </c:pt>
                <c:pt idx="7772">
                  <c:v>155440</c:v>
                </c:pt>
                <c:pt idx="7773">
                  <c:v>155460</c:v>
                </c:pt>
                <c:pt idx="7774">
                  <c:v>155480</c:v>
                </c:pt>
                <c:pt idx="7775">
                  <c:v>155500</c:v>
                </c:pt>
                <c:pt idx="7776">
                  <c:v>155520</c:v>
                </c:pt>
                <c:pt idx="7777">
                  <c:v>155540</c:v>
                </c:pt>
                <c:pt idx="7778">
                  <c:v>155560</c:v>
                </c:pt>
                <c:pt idx="7779">
                  <c:v>155580</c:v>
                </c:pt>
                <c:pt idx="7780">
                  <c:v>155600</c:v>
                </c:pt>
                <c:pt idx="7781">
                  <c:v>155620</c:v>
                </c:pt>
                <c:pt idx="7782">
                  <c:v>155640</c:v>
                </c:pt>
                <c:pt idx="7783">
                  <c:v>155660</c:v>
                </c:pt>
                <c:pt idx="7784">
                  <c:v>155680</c:v>
                </c:pt>
                <c:pt idx="7785">
                  <c:v>155700</c:v>
                </c:pt>
                <c:pt idx="7786">
                  <c:v>155720</c:v>
                </c:pt>
                <c:pt idx="7787">
                  <c:v>155740</c:v>
                </c:pt>
                <c:pt idx="7788">
                  <c:v>155760</c:v>
                </c:pt>
                <c:pt idx="7789">
                  <c:v>155780</c:v>
                </c:pt>
                <c:pt idx="7790">
                  <c:v>155800</c:v>
                </c:pt>
                <c:pt idx="7791">
                  <c:v>155820</c:v>
                </c:pt>
                <c:pt idx="7792">
                  <c:v>155840</c:v>
                </c:pt>
                <c:pt idx="7793">
                  <c:v>155860</c:v>
                </c:pt>
                <c:pt idx="7794">
                  <c:v>155880</c:v>
                </c:pt>
                <c:pt idx="7795">
                  <c:v>155900</c:v>
                </c:pt>
                <c:pt idx="7796">
                  <c:v>155920</c:v>
                </c:pt>
                <c:pt idx="7797">
                  <c:v>155940</c:v>
                </c:pt>
                <c:pt idx="7798">
                  <c:v>155960</c:v>
                </c:pt>
                <c:pt idx="7799">
                  <c:v>155980</c:v>
                </c:pt>
                <c:pt idx="7800">
                  <c:v>156000</c:v>
                </c:pt>
                <c:pt idx="7801">
                  <c:v>156020</c:v>
                </c:pt>
                <c:pt idx="7802">
                  <c:v>156040</c:v>
                </c:pt>
                <c:pt idx="7803">
                  <c:v>156060</c:v>
                </c:pt>
                <c:pt idx="7804">
                  <c:v>156080</c:v>
                </c:pt>
                <c:pt idx="7805">
                  <c:v>156100</c:v>
                </c:pt>
                <c:pt idx="7806">
                  <c:v>156120</c:v>
                </c:pt>
                <c:pt idx="7807">
                  <c:v>156140</c:v>
                </c:pt>
                <c:pt idx="7808">
                  <c:v>156160</c:v>
                </c:pt>
                <c:pt idx="7809">
                  <c:v>156180</c:v>
                </c:pt>
                <c:pt idx="7810">
                  <c:v>156200</c:v>
                </c:pt>
                <c:pt idx="7811">
                  <c:v>156220</c:v>
                </c:pt>
                <c:pt idx="7812">
                  <c:v>156240</c:v>
                </c:pt>
                <c:pt idx="7813">
                  <c:v>156260</c:v>
                </c:pt>
                <c:pt idx="7814">
                  <c:v>156280</c:v>
                </c:pt>
                <c:pt idx="7815">
                  <c:v>156300</c:v>
                </c:pt>
                <c:pt idx="7816">
                  <c:v>156320</c:v>
                </c:pt>
                <c:pt idx="7817">
                  <c:v>156340</c:v>
                </c:pt>
                <c:pt idx="7818">
                  <c:v>156360</c:v>
                </c:pt>
                <c:pt idx="7819">
                  <c:v>156380</c:v>
                </c:pt>
                <c:pt idx="7820">
                  <c:v>156400</c:v>
                </c:pt>
                <c:pt idx="7821">
                  <c:v>156420</c:v>
                </c:pt>
                <c:pt idx="7822">
                  <c:v>156440</c:v>
                </c:pt>
                <c:pt idx="7823">
                  <c:v>156460</c:v>
                </c:pt>
                <c:pt idx="7824">
                  <c:v>156480</c:v>
                </c:pt>
                <c:pt idx="7825">
                  <c:v>156500</c:v>
                </c:pt>
                <c:pt idx="7826">
                  <c:v>156520</c:v>
                </c:pt>
                <c:pt idx="7827">
                  <c:v>156540</c:v>
                </c:pt>
                <c:pt idx="7828">
                  <c:v>156560</c:v>
                </c:pt>
                <c:pt idx="7829">
                  <c:v>156580</c:v>
                </c:pt>
                <c:pt idx="7830">
                  <c:v>156600</c:v>
                </c:pt>
                <c:pt idx="7831">
                  <c:v>156620</c:v>
                </c:pt>
                <c:pt idx="7832">
                  <c:v>156640</c:v>
                </c:pt>
                <c:pt idx="7833">
                  <c:v>156660</c:v>
                </c:pt>
                <c:pt idx="7834">
                  <c:v>156680</c:v>
                </c:pt>
                <c:pt idx="7835">
                  <c:v>156700</c:v>
                </c:pt>
                <c:pt idx="7836">
                  <c:v>156720</c:v>
                </c:pt>
                <c:pt idx="7837">
                  <c:v>156740</c:v>
                </c:pt>
                <c:pt idx="7838">
                  <c:v>156760</c:v>
                </c:pt>
                <c:pt idx="7839">
                  <c:v>156780</c:v>
                </c:pt>
                <c:pt idx="7840">
                  <c:v>156800</c:v>
                </c:pt>
                <c:pt idx="7841">
                  <c:v>156820</c:v>
                </c:pt>
                <c:pt idx="7842">
                  <c:v>156840</c:v>
                </c:pt>
                <c:pt idx="7843">
                  <c:v>156860</c:v>
                </c:pt>
                <c:pt idx="7844">
                  <c:v>156880</c:v>
                </c:pt>
                <c:pt idx="7845">
                  <c:v>156900</c:v>
                </c:pt>
                <c:pt idx="7846">
                  <c:v>156920</c:v>
                </c:pt>
                <c:pt idx="7847">
                  <c:v>156940</c:v>
                </c:pt>
                <c:pt idx="7848">
                  <c:v>156960</c:v>
                </c:pt>
                <c:pt idx="7849">
                  <c:v>156980</c:v>
                </c:pt>
                <c:pt idx="7850">
                  <c:v>157000</c:v>
                </c:pt>
                <c:pt idx="7851">
                  <c:v>157020</c:v>
                </c:pt>
                <c:pt idx="7852">
                  <c:v>157040</c:v>
                </c:pt>
                <c:pt idx="7853">
                  <c:v>157060</c:v>
                </c:pt>
                <c:pt idx="7854">
                  <c:v>157080</c:v>
                </c:pt>
                <c:pt idx="7855">
                  <c:v>157100</c:v>
                </c:pt>
                <c:pt idx="7856">
                  <c:v>157120</c:v>
                </c:pt>
                <c:pt idx="7857">
                  <c:v>157140</c:v>
                </c:pt>
                <c:pt idx="7858">
                  <c:v>157160</c:v>
                </c:pt>
                <c:pt idx="7859">
                  <c:v>157180</c:v>
                </c:pt>
                <c:pt idx="7860">
                  <c:v>157200</c:v>
                </c:pt>
                <c:pt idx="7861">
                  <c:v>157220</c:v>
                </c:pt>
                <c:pt idx="7862">
                  <c:v>157240</c:v>
                </c:pt>
                <c:pt idx="7863">
                  <c:v>157260</c:v>
                </c:pt>
                <c:pt idx="7864">
                  <c:v>157280</c:v>
                </c:pt>
                <c:pt idx="7865">
                  <c:v>157300</c:v>
                </c:pt>
                <c:pt idx="7866">
                  <c:v>157320</c:v>
                </c:pt>
                <c:pt idx="7867">
                  <c:v>157340</c:v>
                </c:pt>
                <c:pt idx="7868">
                  <c:v>157360</c:v>
                </c:pt>
                <c:pt idx="7869">
                  <c:v>157380</c:v>
                </c:pt>
                <c:pt idx="7870">
                  <c:v>157400</c:v>
                </c:pt>
                <c:pt idx="7871">
                  <c:v>157420</c:v>
                </c:pt>
                <c:pt idx="7872">
                  <c:v>157440</c:v>
                </c:pt>
                <c:pt idx="7873">
                  <c:v>157460</c:v>
                </c:pt>
                <c:pt idx="7874">
                  <c:v>157480</c:v>
                </c:pt>
                <c:pt idx="7875">
                  <c:v>157500</c:v>
                </c:pt>
                <c:pt idx="7876">
                  <c:v>157520</c:v>
                </c:pt>
                <c:pt idx="7877">
                  <c:v>157540</c:v>
                </c:pt>
                <c:pt idx="7878">
                  <c:v>157560</c:v>
                </c:pt>
                <c:pt idx="7879">
                  <c:v>157580</c:v>
                </c:pt>
                <c:pt idx="7880">
                  <c:v>157600</c:v>
                </c:pt>
                <c:pt idx="7881">
                  <c:v>157620</c:v>
                </c:pt>
                <c:pt idx="7882">
                  <c:v>157640</c:v>
                </c:pt>
                <c:pt idx="7883">
                  <c:v>157660</c:v>
                </c:pt>
                <c:pt idx="7884">
                  <c:v>157680</c:v>
                </c:pt>
                <c:pt idx="7885">
                  <c:v>157700</c:v>
                </c:pt>
                <c:pt idx="7886">
                  <c:v>157720</c:v>
                </c:pt>
                <c:pt idx="7887">
                  <c:v>157740</c:v>
                </c:pt>
                <c:pt idx="7888">
                  <c:v>157760</c:v>
                </c:pt>
                <c:pt idx="7889">
                  <c:v>157780</c:v>
                </c:pt>
                <c:pt idx="7890">
                  <c:v>157800</c:v>
                </c:pt>
                <c:pt idx="7891">
                  <c:v>157820</c:v>
                </c:pt>
                <c:pt idx="7892">
                  <c:v>157840</c:v>
                </c:pt>
                <c:pt idx="7893">
                  <c:v>157860</c:v>
                </c:pt>
                <c:pt idx="7894">
                  <c:v>157880</c:v>
                </c:pt>
                <c:pt idx="7895">
                  <c:v>157900</c:v>
                </c:pt>
                <c:pt idx="7896">
                  <c:v>157920</c:v>
                </c:pt>
                <c:pt idx="7897">
                  <c:v>157940</c:v>
                </c:pt>
                <c:pt idx="7898">
                  <c:v>157960</c:v>
                </c:pt>
                <c:pt idx="7899">
                  <c:v>157980</c:v>
                </c:pt>
                <c:pt idx="7900">
                  <c:v>158000</c:v>
                </c:pt>
                <c:pt idx="7901">
                  <c:v>158020</c:v>
                </c:pt>
                <c:pt idx="7902">
                  <c:v>158040</c:v>
                </c:pt>
                <c:pt idx="7903">
                  <c:v>158060</c:v>
                </c:pt>
                <c:pt idx="7904">
                  <c:v>158080</c:v>
                </c:pt>
                <c:pt idx="7905">
                  <c:v>158100</c:v>
                </c:pt>
                <c:pt idx="7906">
                  <c:v>158120</c:v>
                </c:pt>
                <c:pt idx="7907">
                  <c:v>158140</c:v>
                </c:pt>
                <c:pt idx="7908">
                  <c:v>158160</c:v>
                </c:pt>
                <c:pt idx="7909">
                  <c:v>158180</c:v>
                </c:pt>
                <c:pt idx="7910">
                  <c:v>158200</c:v>
                </c:pt>
                <c:pt idx="7911">
                  <c:v>158220</c:v>
                </c:pt>
                <c:pt idx="7912">
                  <c:v>158240</c:v>
                </c:pt>
                <c:pt idx="7913">
                  <c:v>158260</c:v>
                </c:pt>
                <c:pt idx="7914">
                  <c:v>158280</c:v>
                </c:pt>
                <c:pt idx="7915">
                  <c:v>158300</c:v>
                </c:pt>
                <c:pt idx="7916">
                  <c:v>158320</c:v>
                </c:pt>
                <c:pt idx="7917">
                  <c:v>158340</c:v>
                </c:pt>
                <c:pt idx="7918">
                  <c:v>158360</c:v>
                </c:pt>
                <c:pt idx="7919">
                  <c:v>158380</c:v>
                </c:pt>
                <c:pt idx="7920">
                  <c:v>158400</c:v>
                </c:pt>
                <c:pt idx="7921">
                  <c:v>158420</c:v>
                </c:pt>
                <c:pt idx="7922">
                  <c:v>158440</c:v>
                </c:pt>
                <c:pt idx="7923">
                  <c:v>158460</c:v>
                </c:pt>
                <c:pt idx="7924">
                  <c:v>158480</c:v>
                </c:pt>
                <c:pt idx="7925">
                  <c:v>158500</c:v>
                </c:pt>
                <c:pt idx="7926">
                  <c:v>158520</c:v>
                </c:pt>
                <c:pt idx="7927">
                  <c:v>158540</c:v>
                </c:pt>
                <c:pt idx="7928">
                  <c:v>158560</c:v>
                </c:pt>
                <c:pt idx="7929">
                  <c:v>158580</c:v>
                </c:pt>
                <c:pt idx="7930">
                  <c:v>158600</c:v>
                </c:pt>
                <c:pt idx="7931">
                  <c:v>158620</c:v>
                </c:pt>
                <c:pt idx="7932">
                  <c:v>158640</c:v>
                </c:pt>
                <c:pt idx="7933">
                  <c:v>158660</c:v>
                </c:pt>
                <c:pt idx="7934">
                  <c:v>158680</c:v>
                </c:pt>
                <c:pt idx="7935">
                  <c:v>158700</c:v>
                </c:pt>
                <c:pt idx="7936">
                  <c:v>158720</c:v>
                </c:pt>
                <c:pt idx="7937">
                  <c:v>158740</c:v>
                </c:pt>
                <c:pt idx="7938">
                  <c:v>158760</c:v>
                </c:pt>
                <c:pt idx="7939">
                  <c:v>158780</c:v>
                </c:pt>
                <c:pt idx="7940">
                  <c:v>158800</c:v>
                </c:pt>
                <c:pt idx="7941">
                  <c:v>158820</c:v>
                </c:pt>
                <c:pt idx="7942">
                  <c:v>158840</c:v>
                </c:pt>
                <c:pt idx="7943">
                  <c:v>158860</c:v>
                </c:pt>
                <c:pt idx="7944">
                  <c:v>158880</c:v>
                </c:pt>
                <c:pt idx="7945">
                  <c:v>158900</c:v>
                </c:pt>
                <c:pt idx="7946">
                  <c:v>158920</c:v>
                </c:pt>
                <c:pt idx="7947">
                  <c:v>158940</c:v>
                </c:pt>
                <c:pt idx="7948">
                  <c:v>158960</c:v>
                </c:pt>
                <c:pt idx="7949">
                  <c:v>158980</c:v>
                </c:pt>
                <c:pt idx="7950">
                  <c:v>159000</c:v>
                </c:pt>
                <c:pt idx="7951">
                  <c:v>159020</c:v>
                </c:pt>
                <c:pt idx="7952">
                  <c:v>159040</c:v>
                </c:pt>
                <c:pt idx="7953">
                  <c:v>159060</c:v>
                </c:pt>
                <c:pt idx="7954">
                  <c:v>159080</c:v>
                </c:pt>
                <c:pt idx="7955">
                  <c:v>159100</c:v>
                </c:pt>
                <c:pt idx="7956">
                  <c:v>159120</c:v>
                </c:pt>
                <c:pt idx="7957">
                  <c:v>159140</c:v>
                </c:pt>
                <c:pt idx="7958">
                  <c:v>159160</c:v>
                </c:pt>
                <c:pt idx="7959">
                  <c:v>159180</c:v>
                </c:pt>
                <c:pt idx="7960">
                  <c:v>159200</c:v>
                </c:pt>
                <c:pt idx="7961">
                  <c:v>159220</c:v>
                </c:pt>
                <c:pt idx="7962">
                  <c:v>159240</c:v>
                </c:pt>
                <c:pt idx="7963">
                  <c:v>159260</c:v>
                </c:pt>
                <c:pt idx="7964">
                  <c:v>159280</c:v>
                </c:pt>
                <c:pt idx="7965">
                  <c:v>159300</c:v>
                </c:pt>
                <c:pt idx="7966">
                  <c:v>159320</c:v>
                </c:pt>
                <c:pt idx="7967">
                  <c:v>159340</c:v>
                </c:pt>
                <c:pt idx="7968">
                  <c:v>159360</c:v>
                </c:pt>
                <c:pt idx="7969">
                  <c:v>159380</c:v>
                </c:pt>
                <c:pt idx="7970">
                  <c:v>159400</c:v>
                </c:pt>
                <c:pt idx="7971">
                  <c:v>159420</c:v>
                </c:pt>
                <c:pt idx="7972">
                  <c:v>159440</c:v>
                </c:pt>
                <c:pt idx="7973">
                  <c:v>159460</c:v>
                </c:pt>
                <c:pt idx="7974">
                  <c:v>159480</c:v>
                </c:pt>
                <c:pt idx="7975">
                  <c:v>159500</c:v>
                </c:pt>
                <c:pt idx="7976">
                  <c:v>159520</c:v>
                </c:pt>
                <c:pt idx="7977">
                  <c:v>159540</c:v>
                </c:pt>
                <c:pt idx="7978">
                  <c:v>159560</c:v>
                </c:pt>
                <c:pt idx="7979">
                  <c:v>159580</c:v>
                </c:pt>
                <c:pt idx="7980">
                  <c:v>159600</c:v>
                </c:pt>
                <c:pt idx="7981">
                  <c:v>159620</c:v>
                </c:pt>
                <c:pt idx="7982">
                  <c:v>159640</c:v>
                </c:pt>
                <c:pt idx="7983">
                  <c:v>159660</c:v>
                </c:pt>
                <c:pt idx="7984">
                  <c:v>159680</c:v>
                </c:pt>
                <c:pt idx="7985">
                  <c:v>159700</c:v>
                </c:pt>
                <c:pt idx="7986">
                  <c:v>159720</c:v>
                </c:pt>
                <c:pt idx="7987">
                  <c:v>159740</c:v>
                </c:pt>
                <c:pt idx="7988">
                  <c:v>159760</c:v>
                </c:pt>
                <c:pt idx="7989">
                  <c:v>159780</c:v>
                </c:pt>
                <c:pt idx="7990">
                  <c:v>159800</c:v>
                </c:pt>
                <c:pt idx="7991">
                  <c:v>159820</c:v>
                </c:pt>
                <c:pt idx="7992">
                  <c:v>159840</c:v>
                </c:pt>
                <c:pt idx="7993">
                  <c:v>159860</c:v>
                </c:pt>
                <c:pt idx="7994">
                  <c:v>159880</c:v>
                </c:pt>
                <c:pt idx="7995">
                  <c:v>159900</c:v>
                </c:pt>
                <c:pt idx="7996">
                  <c:v>159920</c:v>
                </c:pt>
                <c:pt idx="7997">
                  <c:v>159940</c:v>
                </c:pt>
                <c:pt idx="7998">
                  <c:v>159960</c:v>
                </c:pt>
                <c:pt idx="7999">
                  <c:v>159980</c:v>
                </c:pt>
                <c:pt idx="8000">
                  <c:v>160000</c:v>
                </c:pt>
                <c:pt idx="8001">
                  <c:v>160020</c:v>
                </c:pt>
                <c:pt idx="8002">
                  <c:v>160040</c:v>
                </c:pt>
                <c:pt idx="8003">
                  <c:v>160060</c:v>
                </c:pt>
                <c:pt idx="8004">
                  <c:v>160080</c:v>
                </c:pt>
                <c:pt idx="8005">
                  <c:v>160100</c:v>
                </c:pt>
                <c:pt idx="8006">
                  <c:v>160120</c:v>
                </c:pt>
                <c:pt idx="8007">
                  <c:v>160140</c:v>
                </c:pt>
                <c:pt idx="8008">
                  <c:v>160160</c:v>
                </c:pt>
                <c:pt idx="8009">
                  <c:v>160180</c:v>
                </c:pt>
                <c:pt idx="8010">
                  <c:v>160200</c:v>
                </c:pt>
                <c:pt idx="8011">
                  <c:v>160220</c:v>
                </c:pt>
                <c:pt idx="8012">
                  <c:v>160240</c:v>
                </c:pt>
                <c:pt idx="8013">
                  <c:v>160260</c:v>
                </c:pt>
                <c:pt idx="8014">
                  <c:v>160280</c:v>
                </c:pt>
                <c:pt idx="8015">
                  <c:v>160300</c:v>
                </c:pt>
                <c:pt idx="8016">
                  <c:v>160320</c:v>
                </c:pt>
                <c:pt idx="8017">
                  <c:v>160340</c:v>
                </c:pt>
                <c:pt idx="8018">
                  <c:v>160360</c:v>
                </c:pt>
                <c:pt idx="8019">
                  <c:v>160380</c:v>
                </c:pt>
                <c:pt idx="8020">
                  <c:v>160400</c:v>
                </c:pt>
                <c:pt idx="8021">
                  <c:v>160420</c:v>
                </c:pt>
                <c:pt idx="8022">
                  <c:v>160440</c:v>
                </c:pt>
                <c:pt idx="8023">
                  <c:v>160460</c:v>
                </c:pt>
                <c:pt idx="8024">
                  <c:v>160480</c:v>
                </c:pt>
                <c:pt idx="8025">
                  <c:v>160500</c:v>
                </c:pt>
                <c:pt idx="8026">
                  <c:v>160520</c:v>
                </c:pt>
                <c:pt idx="8027">
                  <c:v>160540</c:v>
                </c:pt>
                <c:pt idx="8028">
                  <c:v>160560</c:v>
                </c:pt>
                <c:pt idx="8029">
                  <c:v>160580</c:v>
                </c:pt>
                <c:pt idx="8030">
                  <c:v>160600</c:v>
                </c:pt>
                <c:pt idx="8031">
                  <c:v>160620</c:v>
                </c:pt>
                <c:pt idx="8032">
                  <c:v>160640</c:v>
                </c:pt>
                <c:pt idx="8033">
                  <c:v>160660</c:v>
                </c:pt>
                <c:pt idx="8034">
                  <c:v>160680</c:v>
                </c:pt>
                <c:pt idx="8035">
                  <c:v>160700</c:v>
                </c:pt>
                <c:pt idx="8036">
                  <c:v>160720</c:v>
                </c:pt>
                <c:pt idx="8037">
                  <c:v>160740</c:v>
                </c:pt>
                <c:pt idx="8038">
                  <c:v>160760</c:v>
                </c:pt>
                <c:pt idx="8039">
                  <c:v>160780</c:v>
                </c:pt>
                <c:pt idx="8040">
                  <c:v>160800</c:v>
                </c:pt>
                <c:pt idx="8041">
                  <c:v>160820</c:v>
                </c:pt>
                <c:pt idx="8042">
                  <c:v>160840</c:v>
                </c:pt>
                <c:pt idx="8043">
                  <c:v>160860</c:v>
                </c:pt>
                <c:pt idx="8044">
                  <c:v>160880</c:v>
                </c:pt>
                <c:pt idx="8045">
                  <c:v>160900</c:v>
                </c:pt>
                <c:pt idx="8046">
                  <c:v>160920</c:v>
                </c:pt>
                <c:pt idx="8047">
                  <c:v>160940</c:v>
                </c:pt>
                <c:pt idx="8048">
                  <c:v>160960</c:v>
                </c:pt>
                <c:pt idx="8049">
                  <c:v>160980</c:v>
                </c:pt>
                <c:pt idx="8050">
                  <c:v>161000</c:v>
                </c:pt>
                <c:pt idx="8051">
                  <c:v>161020</c:v>
                </c:pt>
                <c:pt idx="8052">
                  <c:v>161040</c:v>
                </c:pt>
                <c:pt idx="8053">
                  <c:v>161060</c:v>
                </c:pt>
                <c:pt idx="8054">
                  <c:v>161080</c:v>
                </c:pt>
                <c:pt idx="8055">
                  <c:v>161100</c:v>
                </c:pt>
                <c:pt idx="8056">
                  <c:v>161120</c:v>
                </c:pt>
                <c:pt idx="8057">
                  <c:v>161140</c:v>
                </c:pt>
                <c:pt idx="8058">
                  <c:v>161160</c:v>
                </c:pt>
                <c:pt idx="8059">
                  <c:v>161180</c:v>
                </c:pt>
                <c:pt idx="8060">
                  <c:v>161200</c:v>
                </c:pt>
                <c:pt idx="8061">
                  <c:v>161220</c:v>
                </c:pt>
                <c:pt idx="8062">
                  <c:v>161240</c:v>
                </c:pt>
                <c:pt idx="8063">
                  <c:v>161260</c:v>
                </c:pt>
                <c:pt idx="8064">
                  <c:v>161280</c:v>
                </c:pt>
                <c:pt idx="8065">
                  <c:v>161300</c:v>
                </c:pt>
                <c:pt idx="8066">
                  <c:v>161320</c:v>
                </c:pt>
                <c:pt idx="8067">
                  <c:v>161340</c:v>
                </c:pt>
                <c:pt idx="8068">
                  <c:v>161360</c:v>
                </c:pt>
                <c:pt idx="8069">
                  <c:v>161380</c:v>
                </c:pt>
                <c:pt idx="8070">
                  <c:v>161400</c:v>
                </c:pt>
                <c:pt idx="8071">
                  <c:v>161420</c:v>
                </c:pt>
                <c:pt idx="8072">
                  <c:v>161440</c:v>
                </c:pt>
                <c:pt idx="8073">
                  <c:v>161460</c:v>
                </c:pt>
                <c:pt idx="8074">
                  <c:v>161480</c:v>
                </c:pt>
                <c:pt idx="8075">
                  <c:v>161500</c:v>
                </c:pt>
                <c:pt idx="8076">
                  <c:v>161520</c:v>
                </c:pt>
                <c:pt idx="8077">
                  <c:v>161540</c:v>
                </c:pt>
                <c:pt idx="8078">
                  <c:v>161560</c:v>
                </c:pt>
                <c:pt idx="8079">
                  <c:v>161580</c:v>
                </c:pt>
                <c:pt idx="8080">
                  <c:v>161600</c:v>
                </c:pt>
                <c:pt idx="8081">
                  <c:v>161620</c:v>
                </c:pt>
                <c:pt idx="8082">
                  <c:v>161640</c:v>
                </c:pt>
                <c:pt idx="8083">
                  <c:v>161660</c:v>
                </c:pt>
                <c:pt idx="8084">
                  <c:v>161680</c:v>
                </c:pt>
                <c:pt idx="8085">
                  <c:v>161700</c:v>
                </c:pt>
                <c:pt idx="8086">
                  <c:v>161720</c:v>
                </c:pt>
                <c:pt idx="8087">
                  <c:v>161740</c:v>
                </c:pt>
                <c:pt idx="8088">
                  <c:v>161760</c:v>
                </c:pt>
                <c:pt idx="8089">
                  <c:v>161780</c:v>
                </c:pt>
                <c:pt idx="8090">
                  <c:v>161800</c:v>
                </c:pt>
                <c:pt idx="8091">
                  <c:v>161820</c:v>
                </c:pt>
                <c:pt idx="8092">
                  <c:v>161840</c:v>
                </c:pt>
                <c:pt idx="8093">
                  <c:v>161860</c:v>
                </c:pt>
                <c:pt idx="8094">
                  <c:v>161880</c:v>
                </c:pt>
                <c:pt idx="8095">
                  <c:v>161900</c:v>
                </c:pt>
                <c:pt idx="8096">
                  <c:v>161920</c:v>
                </c:pt>
                <c:pt idx="8097">
                  <c:v>161940</c:v>
                </c:pt>
                <c:pt idx="8098">
                  <c:v>161960</c:v>
                </c:pt>
                <c:pt idx="8099">
                  <c:v>161980</c:v>
                </c:pt>
                <c:pt idx="8100">
                  <c:v>162000</c:v>
                </c:pt>
                <c:pt idx="8101">
                  <c:v>162020</c:v>
                </c:pt>
                <c:pt idx="8102">
                  <c:v>162040</c:v>
                </c:pt>
                <c:pt idx="8103">
                  <c:v>162060</c:v>
                </c:pt>
                <c:pt idx="8104">
                  <c:v>162080</c:v>
                </c:pt>
                <c:pt idx="8105">
                  <c:v>162100</c:v>
                </c:pt>
                <c:pt idx="8106">
                  <c:v>162120</c:v>
                </c:pt>
                <c:pt idx="8107">
                  <c:v>162140</c:v>
                </c:pt>
                <c:pt idx="8108">
                  <c:v>162160</c:v>
                </c:pt>
                <c:pt idx="8109">
                  <c:v>162180</c:v>
                </c:pt>
                <c:pt idx="8110">
                  <c:v>162200</c:v>
                </c:pt>
                <c:pt idx="8111">
                  <c:v>162220</c:v>
                </c:pt>
                <c:pt idx="8112">
                  <c:v>162240</c:v>
                </c:pt>
                <c:pt idx="8113">
                  <c:v>162260</c:v>
                </c:pt>
                <c:pt idx="8114">
                  <c:v>162280</c:v>
                </c:pt>
                <c:pt idx="8115">
                  <c:v>162300</c:v>
                </c:pt>
                <c:pt idx="8116">
                  <c:v>162320</c:v>
                </c:pt>
                <c:pt idx="8117">
                  <c:v>162340</c:v>
                </c:pt>
                <c:pt idx="8118">
                  <c:v>162360</c:v>
                </c:pt>
                <c:pt idx="8119">
                  <c:v>162380</c:v>
                </c:pt>
                <c:pt idx="8120">
                  <c:v>162400</c:v>
                </c:pt>
                <c:pt idx="8121">
                  <c:v>162420</c:v>
                </c:pt>
                <c:pt idx="8122">
                  <c:v>162440</c:v>
                </c:pt>
                <c:pt idx="8123">
                  <c:v>162460</c:v>
                </c:pt>
                <c:pt idx="8124">
                  <c:v>162480</c:v>
                </c:pt>
                <c:pt idx="8125">
                  <c:v>162500</c:v>
                </c:pt>
                <c:pt idx="8126">
                  <c:v>162520</c:v>
                </c:pt>
                <c:pt idx="8127">
                  <c:v>162540</c:v>
                </c:pt>
                <c:pt idx="8128">
                  <c:v>162560</c:v>
                </c:pt>
                <c:pt idx="8129">
                  <c:v>162580</c:v>
                </c:pt>
                <c:pt idx="8130">
                  <c:v>162600</c:v>
                </c:pt>
                <c:pt idx="8131">
                  <c:v>162620</c:v>
                </c:pt>
                <c:pt idx="8132">
                  <c:v>162640</c:v>
                </c:pt>
                <c:pt idx="8133">
                  <c:v>162660</c:v>
                </c:pt>
                <c:pt idx="8134">
                  <c:v>162680</c:v>
                </c:pt>
                <c:pt idx="8135">
                  <c:v>162700</c:v>
                </c:pt>
                <c:pt idx="8136">
                  <c:v>162720</c:v>
                </c:pt>
                <c:pt idx="8137">
                  <c:v>162740</c:v>
                </c:pt>
                <c:pt idx="8138">
                  <c:v>162760</c:v>
                </c:pt>
                <c:pt idx="8139">
                  <c:v>162780</c:v>
                </c:pt>
                <c:pt idx="8140">
                  <c:v>162800</c:v>
                </c:pt>
                <c:pt idx="8141">
                  <c:v>162820</c:v>
                </c:pt>
                <c:pt idx="8142">
                  <c:v>162840</c:v>
                </c:pt>
                <c:pt idx="8143">
                  <c:v>162860</c:v>
                </c:pt>
                <c:pt idx="8144">
                  <c:v>162880</c:v>
                </c:pt>
                <c:pt idx="8145">
                  <c:v>162900</c:v>
                </c:pt>
                <c:pt idx="8146">
                  <c:v>162920</c:v>
                </c:pt>
                <c:pt idx="8147">
                  <c:v>162940</c:v>
                </c:pt>
                <c:pt idx="8148">
                  <c:v>162960</c:v>
                </c:pt>
                <c:pt idx="8149">
                  <c:v>162980</c:v>
                </c:pt>
                <c:pt idx="8150">
                  <c:v>163000</c:v>
                </c:pt>
                <c:pt idx="8151">
                  <c:v>163020</c:v>
                </c:pt>
                <c:pt idx="8152">
                  <c:v>163040</c:v>
                </c:pt>
                <c:pt idx="8153">
                  <c:v>163060</c:v>
                </c:pt>
                <c:pt idx="8154">
                  <c:v>163080</c:v>
                </c:pt>
                <c:pt idx="8155">
                  <c:v>163100</c:v>
                </c:pt>
                <c:pt idx="8156">
                  <c:v>163120</c:v>
                </c:pt>
                <c:pt idx="8157">
                  <c:v>163140</c:v>
                </c:pt>
                <c:pt idx="8158">
                  <c:v>163160</c:v>
                </c:pt>
                <c:pt idx="8159">
                  <c:v>163180</c:v>
                </c:pt>
                <c:pt idx="8160">
                  <c:v>163200</c:v>
                </c:pt>
                <c:pt idx="8161">
                  <c:v>163220</c:v>
                </c:pt>
                <c:pt idx="8162">
                  <c:v>163240</c:v>
                </c:pt>
                <c:pt idx="8163">
                  <c:v>163260</c:v>
                </c:pt>
                <c:pt idx="8164">
                  <c:v>163280</c:v>
                </c:pt>
                <c:pt idx="8165">
                  <c:v>163300</c:v>
                </c:pt>
                <c:pt idx="8166">
                  <c:v>163320</c:v>
                </c:pt>
                <c:pt idx="8167">
                  <c:v>163340</c:v>
                </c:pt>
                <c:pt idx="8168">
                  <c:v>163360</c:v>
                </c:pt>
                <c:pt idx="8169">
                  <c:v>163380</c:v>
                </c:pt>
                <c:pt idx="8170">
                  <c:v>163400</c:v>
                </c:pt>
                <c:pt idx="8171">
                  <c:v>163420</c:v>
                </c:pt>
                <c:pt idx="8172">
                  <c:v>163440</c:v>
                </c:pt>
                <c:pt idx="8173">
                  <c:v>163460</c:v>
                </c:pt>
                <c:pt idx="8174">
                  <c:v>163480</c:v>
                </c:pt>
                <c:pt idx="8175">
                  <c:v>163500</c:v>
                </c:pt>
                <c:pt idx="8176">
                  <c:v>163520</c:v>
                </c:pt>
                <c:pt idx="8177">
                  <c:v>163540</c:v>
                </c:pt>
                <c:pt idx="8178">
                  <c:v>163560</c:v>
                </c:pt>
                <c:pt idx="8179">
                  <c:v>163580</c:v>
                </c:pt>
                <c:pt idx="8180">
                  <c:v>163600</c:v>
                </c:pt>
                <c:pt idx="8181">
                  <c:v>163620</c:v>
                </c:pt>
                <c:pt idx="8182">
                  <c:v>163640</c:v>
                </c:pt>
                <c:pt idx="8183">
                  <c:v>163660</c:v>
                </c:pt>
                <c:pt idx="8184">
                  <c:v>163680</c:v>
                </c:pt>
                <c:pt idx="8185">
                  <c:v>163700</c:v>
                </c:pt>
                <c:pt idx="8186">
                  <c:v>163720</c:v>
                </c:pt>
                <c:pt idx="8187">
                  <c:v>163740</c:v>
                </c:pt>
                <c:pt idx="8188">
                  <c:v>163760</c:v>
                </c:pt>
                <c:pt idx="8189">
                  <c:v>163780</c:v>
                </c:pt>
                <c:pt idx="8190">
                  <c:v>163800</c:v>
                </c:pt>
                <c:pt idx="8191">
                  <c:v>163820</c:v>
                </c:pt>
                <c:pt idx="8192">
                  <c:v>163840</c:v>
                </c:pt>
                <c:pt idx="8193">
                  <c:v>163860</c:v>
                </c:pt>
                <c:pt idx="8194">
                  <c:v>163880</c:v>
                </c:pt>
                <c:pt idx="8195">
                  <c:v>163900</c:v>
                </c:pt>
                <c:pt idx="8196">
                  <c:v>163920</c:v>
                </c:pt>
                <c:pt idx="8197">
                  <c:v>163940</c:v>
                </c:pt>
                <c:pt idx="8198">
                  <c:v>163960</c:v>
                </c:pt>
                <c:pt idx="8199">
                  <c:v>163980</c:v>
                </c:pt>
                <c:pt idx="8200">
                  <c:v>164000</c:v>
                </c:pt>
                <c:pt idx="8201">
                  <c:v>164020</c:v>
                </c:pt>
                <c:pt idx="8202">
                  <c:v>164040</c:v>
                </c:pt>
                <c:pt idx="8203">
                  <c:v>164060</c:v>
                </c:pt>
                <c:pt idx="8204">
                  <c:v>164080</c:v>
                </c:pt>
                <c:pt idx="8205">
                  <c:v>164100</c:v>
                </c:pt>
                <c:pt idx="8206">
                  <c:v>164120</c:v>
                </c:pt>
                <c:pt idx="8207">
                  <c:v>164140</c:v>
                </c:pt>
                <c:pt idx="8208">
                  <c:v>164160</c:v>
                </c:pt>
                <c:pt idx="8209">
                  <c:v>164180</c:v>
                </c:pt>
                <c:pt idx="8210">
                  <c:v>164200</c:v>
                </c:pt>
                <c:pt idx="8211">
                  <c:v>164220</c:v>
                </c:pt>
                <c:pt idx="8212">
                  <c:v>164240</c:v>
                </c:pt>
                <c:pt idx="8213">
                  <c:v>164260</c:v>
                </c:pt>
                <c:pt idx="8214">
                  <c:v>164280</c:v>
                </c:pt>
                <c:pt idx="8215">
                  <c:v>164300</c:v>
                </c:pt>
                <c:pt idx="8216">
                  <c:v>164320</c:v>
                </c:pt>
                <c:pt idx="8217">
                  <c:v>164340</c:v>
                </c:pt>
                <c:pt idx="8218">
                  <c:v>164360</c:v>
                </c:pt>
                <c:pt idx="8219">
                  <c:v>164380</c:v>
                </c:pt>
                <c:pt idx="8220">
                  <c:v>164400</c:v>
                </c:pt>
                <c:pt idx="8221">
                  <c:v>164420</c:v>
                </c:pt>
                <c:pt idx="8222">
                  <c:v>164440</c:v>
                </c:pt>
                <c:pt idx="8223">
                  <c:v>164460</c:v>
                </c:pt>
                <c:pt idx="8224">
                  <c:v>164480</c:v>
                </c:pt>
                <c:pt idx="8225">
                  <c:v>164500</c:v>
                </c:pt>
                <c:pt idx="8226">
                  <c:v>164520</c:v>
                </c:pt>
                <c:pt idx="8227">
                  <c:v>164540</c:v>
                </c:pt>
                <c:pt idx="8228">
                  <c:v>164560</c:v>
                </c:pt>
                <c:pt idx="8229">
                  <c:v>164580</c:v>
                </c:pt>
                <c:pt idx="8230">
                  <c:v>164600</c:v>
                </c:pt>
                <c:pt idx="8231">
                  <c:v>164620</c:v>
                </c:pt>
                <c:pt idx="8232">
                  <c:v>164640</c:v>
                </c:pt>
                <c:pt idx="8233">
                  <c:v>164660</c:v>
                </c:pt>
                <c:pt idx="8234">
                  <c:v>164680</c:v>
                </c:pt>
                <c:pt idx="8235">
                  <c:v>164700</c:v>
                </c:pt>
                <c:pt idx="8236">
                  <c:v>164720</c:v>
                </c:pt>
                <c:pt idx="8237">
                  <c:v>164740</c:v>
                </c:pt>
                <c:pt idx="8238">
                  <c:v>164760</c:v>
                </c:pt>
                <c:pt idx="8239">
                  <c:v>164780</c:v>
                </c:pt>
                <c:pt idx="8240">
                  <c:v>164800</c:v>
                </c:pt>
                <c:pt idx="8241">
                  <c:v>164820</c:v>
                </c:pt>
                <c:pt idx="8242">
                  <c:v>164840</c:v>
                </c:pt>
                <c:pt idx="8243">
                  <c:v>164860</c:v>
                </c:pt>
                <c:pt idx="8244">
                  <c:v>164880</c:v>
                </c:pt>
                <c:pt idx="8245">
                  <c:v>164900</c:v>
                </c:pt>
                <c:pt idx="8246">
                  <c:v>164920</c:v>
                </c:pt>
                <c:pt idx="8247">
                  <c:v>164940</c:v>
                </c:pt>
                <c:pt idx="8248">
                  <c:v>164960</c:v>
                </c:pt>
                <c:pt idx="8249">
                  <c:v>164980</c:v>
                </c:pt>
                <c:pt idx="8250">
                  <c:v>165000</c:v>
                </c:pt>
                <c:pt idx="8251">
                  <c:v>165020</c:v>
                </c:pt>
                <c:pt idx="8252">
                  <c:v>165040</c:v>
                </c:pt>
                <c:pt idx="8253">
                  <c:v>165060</c:v>
                </c:pt>
                <c:pt idx="8254">
                  <c:v>165080</c:v>
                </c:pt>
                <c:pt idx="8255">
                  <c:v>165100</c:v>
                </c:pt>
                <c:pt idx="8256">
                  <c:v>165120</c:v>
                </c:pt>
                <c:pt idx="8257">
                  <c:v>165140</c:v>
                </c:pt>
                <c:pt idx="8258">
                  <c:v>165160</c:v>
                </c:pt>
                <c:pt idx="8259">
                  <c:v>165180</c:v>
                </c:pt>
                <c:pt idx="8260">
                  <c:v>165200</c:v>
                </c:pt>
                <c:pt idx="8261">
                  <c:v>165220</c:v>
                </c:pt>
                <c:pt idx="8262">
                  <c:v>165240</c:v>
                </c:pt>
                <c:pt idx="8263">
                  <c:v>165260</c:v>
                </c:pt>
                <c:pt idx="8264">
                  <c:v>165280</c:v>
                </c:pt>
                <c:pt idx="8265">
                  <c:v>165300</c:v>
                </c:pt>
                <c:pt idx="8266">
                  <c:v>165320</c:v>
                </c:pt>
                <c:pt idx="8267">
                  <c:v>165340</c:v>
                </c:pt>
                <c:pt idx="8268">
                  <c:v>165360</c:v>
                </c:pt>
                <c:pt idx="8269">
                  <c:v>165380</c:v>
                </c:pt>
                <c:pt idx="8270">
                  <c:v>165400</c:v>
                </c:pt>
                <c:pt idx="8271">
                  <c:v>165420</c:v>
                </c:pt>
                <c:pt idx="8272">
                  <c:v>165440</c:v>
                </c:pt>
                <c:pt idx="8273">
                  <c:v>165460</c:v>
                </c:pt>
                <c:pt idx="8274">
                  <c:v>165480</c:v>
                </c:pt>
                <c:pt idx="8275">
                  <c:v>165500</c:v>
                </c:pt>
                <c:pt idx="8276">
                  <c:v>165520</c:v>
                </c:pt>
                <c:pt idx="8277">
                  <c:v>165540</c:v>
                </c:pt>
                <c:pt idx="8278">
                  <c:v>165560</c:v>
                </c:pt>
                <c:pt idx="8279">
                  <c:v>165580</c:v>
                </c:pt>
                <c:pt idx="8280">
                  <c:v>165600</c:v>
                </c:pt>
                <c:pt idx="8281">
                  <c:v>165620</c:v>
                </c:pt>
                <c:pt idx="8282">
                  <c:v>165640</c:v>
                </c:pt>
                <c:pt idx="8283">
                  <c:v>165660</c:v>
                </c:pt>
                <c:pt idx="8284">
                  <c:v>165680</c:v>
                </c:pt>
                <c:pt idx="8285">
                  <c:v>165700</c:v>
                </c:pt>
                <c:pt idx="8286">
                  <c:v>165720</c:v>
                </c:pt>
                <c:pt idx="8287">
                  <c:v>165740</c:v>
                </c:pt>
                <c:pt idx="8288">
                  <c:v>165760</c:v>
                </c:pt>
                <c:pt idx="8289">
                  <c:v>165780</c:v>
                </c:pt>
                <c:pt idx="8290">
                  <c:v>165800</c:v>
                </c:pt>
                <c:pt idx="8291">
                  <c:v>165820</c:v>
                </c:pt>
                <c:pt idx="8292">
                  <c:v>165840</c:v>
                </c:pt>
                <c:pt idx="8293">
                  <c:v>165860</c:v>
                </c:pt>
                <c:pt idx="8294">
                  <c:v>165880</c:v>
                </c:pt>
                <c:pt idx="8295">
                  <c:v>165900</c:v>
                </c:pt>
                <c:pt idx="8296">
                  <c:v>165920</c:v>
                </c:pt>
                <c:pt idx="8297">
                  <c:v>165940</c:v>
                </c:pt>
                <c:pt idx="8298">
                  <c:v>165960</c:v>
                </c:pt>
                <c:pt idx="8299">
                  <c:v>165980</c:v>
                </c:pt>
                <c:pt idx="8300">
                  <c:v>166000</c:v>
                </c:pt>
                <c:pt idx="8301">
                  <c:v>166020</c:v>
                </c:pt>
                <c:pt idx="8302">
                  <c:v>166040</c:v>
                </c:pt>
                <c:pt idx="8303">
                  <c:v>166060</c:v>
                </c:pt>
                <c:pt idx="8304">
                  <c:v>166080</c:v>
                </c:pt>
                <c:pt idx="8305">
                  <c:v>166100</c:v>
                </c:pt>
                <c:pt idx="8306">
                  <c:v>166120</c:v>
                </c:pt>
                <c:pt idx="8307">
                  <c:v>166140</c:v>
                </c:pt>
                <c:pt idx="8308">
                  <c:v>166160</c:v>
                </c:pt>
                <c:pt idx="8309">
                  <c:v>166180</c:v>
                </c:pt>
                <c:pt idx="8310">
                  <c:v>166200</c:v>
                </c:pt>
                <c:pt idx="8311">
                  <c:v>166220</c:v>
                </c:pt>
                <c:pt idx="8312">
                  <c:v>166240</c:v>
                </c:pt>
                <c:pt idx="8313">
                  <c:v>166260</c:v>
                </c:pt>
                <c:pt idx="8314">
                  <c:v>166280</c:v>
                </c:pt>
                <c:pt idx="8315">
                  <c:v>166300</c:v>
                </c:pt>
                <c:pt idx="8316">
                  <c:v>166320</c:v>
                </c:pt>
                <c:pt idx="8317">
                  <c:v>166340</c:v>
                </c:pt>
                <c:pt idx="8318">
                  <c:v>166360</c:v>
                </c:pt>
                <c:pt idx="8319">
                  <c:v>166380</c:v>
                </c:pt>
                <c:pt idx="8320">
                  <c:v>166400</c:v>
                </c:pt>
                <c:pt idx="8321">
                  <c:v>166420</c:v>
                </c:pt>
                <c:pt idx="8322">
                  <c:v>166440</c:v>
                </c:pt>
                <c:pt idx="8323">
                  <c:v>166460</c:v>
                </c:pt>
                <c:pt idx="8324">
                  <c:v>166480</c:v>
                </c:pt>
                <c:pt idx="8325">
                  <c:v>166500</c:v>
                </c:pt>
                <c:pt idx="8326">
                  <c:v>166520</c:v>
                </c:pt>
                <c:pt idx="8327">
                  <c:v>166540</c:v>
                </c:pt>
                <c:pt idx="8328">
                  <c:v>166560</c:v>
                </c:pt>
                <c:pt idx="8329">
                  <c:v>166580</c:v>
                </c:pt>
                <c:pt idx="8330">
                  <c:v>166600</c:v>
                </c:pt>
                <c:pt idx="8331">
                  <c:v>166620</c:v>
                </c:pt>
                <c:pt idx="8332">
                  <c:v>166640</c:v>
                </c:pt>
                <c:pt idx="8333">
                  <c:v>166660</c:v>
                </c:pt>
                <c:pt idx="8334">
                  <c:v>166680</c:v>
                </c:pt>
                <c:pt idx="8335">
                  <c:v>166700</c:v>
                </c:pt>
                <c:pt idx="8336">
                  <c:v>166720</c:v>
                </c:pt>
                <c:pt idx="8337">
                  <c:v>166740</c:v>
                </c:pt>
                <c:pt idx="8338">
                  <c:v>166760</c:v>
                </c:pt>
                <c:pt idx="8339">
                  <c:v>166780</c:v>
                </c:pt>
                <c:pt idx="8340">
                  <c:v>166800</c:v>
                </c:pt>
                <c:pt idx="8341">
                  <c:v>166820</c:v>
                </c:pt>
                <c:pt idx="8342">
                  <c:v>166840</c:v>
                </c:pt>
                <c:pt idx="8343">
                  <c:v>166860</c:v>
                </c:pt>
                <c:pt idx="8344">
                  <c:v>166880</c:v>
                </c:pt>
                <c:pt idx="8345">
                  <c:v>166900</c:v>
                </c:pt>
                <c:pt idx="8346">
                  <c:v>166920</c:v>
                </c:pt>
                <c:pt idx="8347">
                  <c:v>166940</c:v>
                </c:pt>
                <c:pt idx="8348">
                  <c:v>166960</c:v>
                </c:pt>
                <c:pt idx="8349">
                  <c:v>166980</c:v>
                </c:pt>
                <c:pt idx="8350">
                  <c:v>167000</c:v>
                </c:pt>
                <c:pt idx="8351">
                  <c:v>167020</c:v>
                </c:pt>
                <c:pt idx="8352">
                  <c:v>167040</c:v>
                </c:pt>
                <c:pt idx="8353">
                  <c:v>167060</c:v>
                </c:pt>
                <c:pt idx="8354">
                  <c:v>167080</c:v>
                </c:pt>
                <c:pt idx="8355">
                  <c:v>167100</c:v>
                </c:pt>
                <c:pt idx="8356">
                  <c:v>167120</c:v>
                </c:pt>
                <c:pt idx="8357">
                  <c:v>167140</c:v>
                </c:pt>
                <c:pt idx="8358">
                  <c:v>167160</c:v>
                </c:pt>
                <c:pt idx="8359">
                  <c:v>167180</c:v>
                </c:pt>
                <c:pt idx="8360">
                  <c:v>167200</c:v>
                </c:pt>
                <c:pt idx="8361">
                  <c:v>167220</c:v>
                </c:pt>
                <c:pt idx="8362">
                  <c:v>167240</c:v>
                </c:pt>
                <c:pt idx="8363">
                  <c:v>167260</c:v>
                </c:pt>
                <c:pt idx="8364">
                  <c:v>167280</c:v>
                </c:pt>
                <c:pt idx="8365">
                  <c:v>167300</c:v>
                </c:pt>
                <c:pt idx="8366">
                  <c:v>167320</c:v>
                </c:pt>
                <c:pt idx="8367">
                  <c:v>167340</c:v>
                </c:pt>
                <c:pt idx="8368">
                  <c:v>167360</c:v>
                </c:pt>
                <c:pt idx="8369">
                  <c:v>167380</c:v>
                </c:pt>
                <c:pt idx="8370">
                  <c:v>167400</c:v>
                </c:pt>
                <c:pt idx="8371">
                  <c:v>167420</c:v>
                </c:pt>
                <c:pt idx="8372">
                  <c:v>167440</c:v>
                </c:pt>
                <c:pt idx="8373">
                  <c:v>167460</c:v>
                </c:pt>
                <c:pt idx="8374">
                  <c:v>167480</c:v>
                </c:pt>
                <c:pt idx="8375">
                  <c:v>167500</c:v>
                </c:pt>
                <c:pt idx="8376">
                  <c:v>167520</c:v>
                </c:pt>
                <c:pt idx="8377">
                  <c:v>167540</c:v>
                </c:pt>
                <c:pt idx="8378">
                  <c:v>167560</c:v>
                </c:pt>
                <c:pt idx="8379">
                  <c:v>167580</c:v>
                </c:pt>
                <c:pt idx="8380">
                  <c:v>167600</c:v>
                </c:pt>
                <c:pt idx="8381">
                  <c:v>167620</c:v>
                </c:pt>
                <c:pt idx="8382">
                  <c:v>167640</c:v>
                </c:pt>
                <c:pt idx="8383">
                  <c:v>167660</c:v>
                </c:pt>
                <c:pt idx="8384">
                  <c:v>167680</c:v>
                </c:pt>
                <c:pt idx="8385">
                  <c:v>167700</c:v>
                </c:pt>
                <c:pt idx="8386">
                  <c:v>167720</c:v>
                </c:pt>
                <c:pt idx="8387">
                  <c:v>167740</c:v>
                </c:pt>
                <c:pt idx="8388">
                  <c:v>167760</c:v>
                </c:pt>
                <c:pt idx="8389">
                  <c:v>167780</c:v>
                </c:pt>
                <c:pt idx="8390">
                  <c:v>167800</c:v>
                </c:pt>
                <c:pt idx="8391">
                  <c:v>167820</c:v>
                </c:pt>
                <c:pt idx="8392">
                  <c:v>167840</c:v>
                </c:pt>
                <c:pt idx="8393">
                  <c:v>167860</c:v>
                </c:pt>
                <c:pt idx="8394">
                  <c:v>167880</c:v>
                </c:pt>
                <c:pt idx="8395">
                  <c:v>167900</c:v>
                </c:pt>
                <c:pt idx="8396">
                  <c:v>167920</c:v>
                </c:pt>
                <c:pt idx="8397">
                  <c:v>167940</c:v>
                </c:pt>
                <c:pt idx="8398">
                  <c:v>167960</c:v>
                </c:pt>
                <c:pt idx="8399">
                  <c:v>167980</c:v>
                </c:pt>
                <c:pt idx="8400">
                  <c:v>168000</c:v>
                </c:pt>
                <c:pt idx="8401">
                  <c:v>168020</c:v>
                </c:pt>
                <c:pt idx="8402">
                  <c:v>168040</c:v>
                </c:pt>
                <c:pt idx="8403">
                  <c:v>168060</c:v>
                </c:pt>
                <c:pt idx="8404">
                  <c:v>168080</c:v>
                </c:pt>
                <c:pt idx="8405">
                  <c:v>168100</c:v>
                </c:pt>
                <c:pt idx="8406">
                  <c:v>168120</c:v>
                </c:pt>
                <c:pt idx="8407">
                  <c:v>168140</c:v>
                </c:pt>
                <c:pt idx="8408">
                  <c:v>168160</c:v>
                </c:pt>
                <c:pt idx="8409">
                  <c:v>168180</c:v>
                </c:pt>
                <c:pt idx="8410">
                  <c:v>168200</c:v>
                </c:pt>
                <c:pt idx="8411">
                  <c:v>168220</c:v>
                </c:pt>
                <c:pt idx="8412">
                  <c:v>168240</c:v>
                </c:pt>
                <c:pt idx="8413">
                  <c:v>168260</c:v>
                </c:pt>
                <c:pt idx="8414">
                  <c:v>168280</c:v>
                </c:pt>
                <c:pt idx="8415">
                  <c:v>168300</c:v>
                </c:pt>
                <c:pt idx="8416">
                  <c:v>168320</c:v>
                </c:pt>
                <c:pt idx="8417">
                  <c:v>168340</c:v>
                </c:pt>
                <c:pt idx="8418">
                  <c:v>168360</c:v>
                </c:pt>
                <c:pt idx="8419">
                  <c:v>168380</c:v>
                </c:pt>
                <c:pt idx="8420">
                  <c:v>168400</c:v>
                </c:pt>
                <c:pt idx="8421">
                  <c:v>168420</c:v>
                </c:pt>
                <c:pt idx="8422">
                  <c:v>168440</c:v>
                </c:pt>
                <c:pt idx="8423">
                  <c:v>168460</c:v>
                </c:pt>
                <c:pt idx="8424">
                  <c:v>168480</c:v>
                </c:pt>
                <c:pt idx="8425">
                  <c:v>168500</c:v>
                </c:pt>
                <c:pt idx="8426">
                  <c:v>168520</c:v>
                </c:pt>
                <c:pt idx="8427">
                  <c:v>168540</c:v>
                </c:pt>
                <c:pt idx="8428">
                  <c:v>168560</c:v>
                </c:pt>
              </c:numCache>
            </c:numRef>
          </c:xVal>
          <c:yVal>
            <c:numRef>
              <c:f>Sheet3!$B$2:$B$8431</c:f>
              <c:numCache>
                <c:formatCode>General</c:formatCode>
                <c:ptCount val="8430"/>
                <c:pt idx="0">
                  <c:v>-83.175799999999995</c:v>
                </c:pt>
                <c:pt idx="1">
                  <c:v>-83.285293749999994</c:v>
                </c:pt>
                <c:pt idx="2">
                  <c:v>-83.11509375</c:v>
                </c:pt>
                <c:pt idx="3">
                  <c:v>-83.121193750000003</c:v>
                </c:pt>
                <c:pt idx="4">
                  <c:v>-83.272056250000006</c:v>
                </c:pt>
                <c:pt idx="5">
                  <c:v>-83.108362499999998</c:v>
                </c:pt>
                <c:pt idx="6">
                  <c:v>-83.042199999999994</c:v>
                </c:pt>
                <c:pt idx="7">
                  <c:v>-83.195743750000005</c:v>
                </c:pt>
                <c:pt idx="8">
                  <c:v>-83.287943749999997</c:v>
                </c:pt>
                <c:pt idx="9">
                  <c:v>-83.125900000000001</c:v>
                </c:pt>
                <c:pt idx="10">
                  <c:v>-83.256981249999995</c:v>
                </c:pt>
                <c:pt idx="11">
                  <c:v>-83.183774999999997</c:v>
                </c:pt>
                <c:pt idx="12">
                  <c:v>-83.119275000000002</c:v>
                </c:pt>
                <c:pt idx="13">
                  <c:v>-83.236656249999996</c:v>
                </c:pt>
                <c:pt idx="14">
                  <c:v>-83.203037499999994</c:v>
                </c:pt>
                <c:pt idx="15">
                  <c:v>-83.421043749999995</c:v>
                </c:pt>
                <c:pt idx="16">
                  <c:v>-83.15438125</c:v>
                </c:pt>
                <c:pt idx="17">
                  <c:v>-83.040056250000006</c:v>
                </c:pt>
                <c:pt idx="18">
                  <c:v>-83.285499999999999</c:v>
                </c:pt>
                <c:pt idx="19">
                  <c:v>-83.181650000000005</c:v>
                </c:pt>
                <c:pt idx="20">
                  <c:v>-83.050756250000006</c:v>
                </c:pt>
                <c:pt idx="21">
                  <c:v>-83.219293750000006</c:v>
                </c:pt>
                <c:pt idx="22">
                  <c:v>-83.016018750000001</c:v>
                </c:pt>
                <c:pt idx="23">
                  <c:v>-83.220568749999998</c:v>
                </c:pt>
                <c:pt idx="24">
                  <c:v>-83.084850000000003</c:v>
                </c:pt>
                <c:pt idx="25">
                  <c:v>-83.325493750000007</c:v>
                </c:pt>
                <c:pt idx="26">
                  <c:v>-83.191831250000007</c:v>
                </c:pt>
                <c:pt idx="27">
                  <c:v>-83.17900625</c:v>
                </c:pt>
                <c:pt idx="28">
                  <c:v>-82.864474999999999</c:v>
                </c:pt>
                <c:pt idx="29">
                  <c:v>-83.112518750000007</c:v>
                </c:pt>
                <c:pt idx="30">
                  <c:v>-83.182906250000002</c:v>
                </c:pt>
                <c:pt idx="31">
                  <c:v>-83.373893749999993</c:v>
                </c:pt>
                <c:pt idx="32">
                  <c:v>-83.304974999999999</c:v>
                </c:pt>
                <c:pt idx="33">
                  <c:v>-83.122825000000006</c:v>
                </c:pt>
                <c:pt idx="34">
                  <c:v>-83.204943749999998</c:v>
                </c:pt>
                <c:pt idx="35">
                  <c:v>-83.349443750000006</c:v>
                </c:pt>
                <c:pt idx="36">
                  <c:v>-83.183012500000004</c:v>
                </c:pt>
                <c:pt idx="37">
                  <c:v>-83.113031250000006</c:v>
                </c:pt>
                <c:pt idx="38">
                  <c:v>-83.187449999999998</c:v>
                </c:pt>
                <c:pt idx="39">
                  <c:v>-83.176306249999996</c:v>
                </c:pt>
                <c:pt idx="40">
                  <c:v>-83.161450000000002</c:v>
                </c:pt>
                <c:pt idx="41">
                  <c:v>-83.049393749999993</c:v>
                </c:pt>
                <c:pt idx="42">
                  <c:v>-83.095318750000004</c:v>
                </c:pt>
                <c:pt idx="43">
                  <c:v>-83.260662499999995</c:v>
                </c:pt>
                <c:pt idx="44">
                  <c:v>-83.273487500000002</c:v>
                </c:pt>
                <c:pt idx="45">
                  <c:v>-83.201724999999996</c:v>
                </c:pt>
                <c:pt idx="46">
                  <c:v>-83.154262500000002</c:v>
                </c:pt>
                <c:pt idx="47">
                  <c:v>-83.144856250000004</c:v>
                </c:pt>
                <c:pt idx="48">
                  <c:v>-83.094918750000005</c:v>
                </c:pt>
                <c:pt idx="49">
                  <c:v>-83.3279</c:v>
                </c:pt>
                <c:pt idx="50">
                  <c:v>-83.227831249999994</c:v>
                </c:pt>
                <c:pt idx="51">
                  <c:v>-83.281374999999997</c:v>
                </c:pt>
                <c:pt idx="52">
                  <c:v>-83.212424999999996</c:v>
                </c:pt>
                <c:pt idx="53">
                  <c:v>-83.122406249999997</c:v>
                </c:pt>
                <c:pt idx="54">
                  <c:v>-83.192881249999999</c:v>
                </c:pt>
                <c:pt idx="55">
                  <c:v>-83.314625000000007</c:v>
                </c:pt>
                <c:pt idx="56">
                  <c:v>-83.195006250000006</c:v>
                </c:pt>
                <c:pt idx="57">
                  <c:v>-83.216431249999999</c:v>
                </c:pt>
                <c:pt idx="58">
                  <c:v>-83.267337499999996</c:v>
                </c:pt>
                <c:pt idx="59">
                  <c:v>-83.129499999999993</c:v>
                </c:pt>
                <c:pt idx="60">
                  <c:v>-83.319287500000002</c:v>
                </c:pt>
                <c:pt idx="61">
                  <c:v>-83.159093749999997</c:v>
                </c:pt>
                <c:pt idx="62">
                  <c:v>-83.3536</c:v>
                </c:pt>
                <c:pt idx="63">
                  <c:v>-83.289356249999997</c:v>
                </c:pt>
                <c:pt idx="64">
                  <c:v>-83.246043749999998</c:v>
                </c:pt>
                <c:pt idx="65">
                  <c:v>-83.156487499999997</c:v>
                </c:pt>
                <c:pt idx="66">
                  <c:v>-83.376331250000007</c:v>
                </c:pt>
                <c:pt idx="67">
                  <c:v>-83.177125000000004</c:v>
                </c:pt>
                <c:pt idx="68">
                  <c:v>-83.2385625</c:v>
                </c:pt>
                <c:pt idx="69">
                  <c:v>-83.352737500000003</c:v>
                </c:pt>
                <c:pt idx="70">
                  <c:v>-83.330174999999997</c:v>
                </c:pt>
                <c:pt idx="71">
                  <c:v>-83.250249999999994</c:v>
                </c:pt>
                <c:pt idx="72">
                  <c:v>-83.204987500000001</c:v>
                </c:pt>
                <c:pt idx="73">
                  <c:v>-83.229062499999998</c:v>
                </c:pt>
                <c:pt idx="74">
                  <c:v>-83.326449999999994</c:v>
                </c:pt>
                <c:pt idx="75">
                  <c:v>-83.160668749999999</c:v>
                </c:pt>
                <c:pt idx="76">
                  <c:v>-83.077562499999999</c:v>
                </c:pt>
                <c:pt idx="77">
                  <c:v>-83.084231250000002</c:v>
                </c:pt>
                <c:pt idx="78">
                  <c:v>-83.227731250000005</c:v>
                </c:pt>
                <c:pt idx="79">
                  <c:v>-83.468568750000003</c:v>
                </c:pt>
                <c:pt idx="80">
                  <c:v>-83.38485</c:v>
                </c:pt>
                <c:pt idx="81">
                  <c:v>-83.089643749999993</c:v>
                </c:pt>
                <c:pt idx="82">
                  <c:v>-83.198875000000001</c:v>
                </c:pt>
                <c:pt idx="83">
                  <c:v>-83.307606250000006</c:v>
                </c:pt>
                <c:pt idx="84">
                  <c:v>-83.207918750000005</c:v>
                </c:pt>
                <c:pt idx="85">
                  <c:v>-83.181831250000002</c:v>
                </c:pt>
                <c:pt idx="86">
                  <c:v>-83.155106250000003</c:v>
                </c:pt>
                <c:pt idx="87">
                  <c:v>-83.229481250000006</c:v>
                </c:pt>
                <c:pt idx="88">
                  <c:v>-82.991150000000005</c:v>
                </c:pt>
                <c:pt idx="89">
                  <c:v>-83.216068750000005</c:v>
                </c:pt>
                <c:pt idx="90">
                  <c:v>-83.1311125</c:v>
                </c:pt>
                <c:pt idx="91">
                  <c:v>-83.44</c:v>
                </c:pt>
                <c:pt idx="92">
                  <c:v>-83.139312500000003</c:v>
                </c:pt>
                <c:pt idx="93">
                  <c:v>-83.35</c:v>
                </c:pt>
                <c:pt idx="94">
                  <c:v>-83.225593750000002</c:v>
                </c:pt>
                <c:pt idx="95">
                  <c:v>-83.291356250000007</c:v>
                </c:pt>
                <c:pt idx="96">
                  <c:v>-83.219549999999998</c:v>
                </c:pt>
                <c:pt idx="97">
                  <c:v>-83.414812499999996</c:v>
                </c:pt>
                <c:pt idx="98">
                  <c:v>-83.447000000000003</c:v>
                </c:pt>
                <c:pt idx="99">
                  <c:v>-83.429150000000007</c:v>
                </c:pt>
                <c:pt idx="100">
                  <c:v>-83.230381249999994</c:v>
                </c:pt>
                <c:pt idx="101">
                  <c:v>-83.156450000000007</c:v>
                </c:pt>
                <c:pt idx="102">
                  <c:v>-83.226362499999993</c:v>
                </c:pt>
                <c:pt idx="103">
                  <c:v>-83.357512499999999</c:v>
                </c:pt>
                <c:pt idx="104">
                  <c:v>-83.384718750000005</c:v>
                </c:pt>
                <c:pt idx="105">
                  <c:v>-83.253074999999995</c:v>
                </c:pt>
                <c:pt idx="106">
                  <c:v>-83.243237500000006</c:v>
                </c:pt>
                <c:pt idx="107">
                  <c:v>-83.451862500000004</c:v>
                </c:pt>
                <c:pt idx="108">
                  <c:v>-83.097181250000006</c:v>
                </c:pt>
                <c:pt idx="109">
                  <c:v>-83.268837500000004</c:v>
                </c:pt>
                <c:pt idx="110">
                  <c:v>-83.221812499999999</c:v>
                </c:pt>
                <c:pt idx="111">
                  <c:v>-83.269093749999996</c:v>
                </c:pt>
                <c:pt idx="112">
                  <c:v>-83.159899999999993</c:v>
                </c:pt>
                <c:pt idx="113">
                  <c:v>-83.233731250000005</c:v>
                </c:pt>
                <c:pt idx="114">
                  <c:v>-83.367350000000002</c:v>
                </c:pt>
                <c:pt idx="115">
                  <c:v>-83.343268749999993</c:v>
                </c:pt>
                <c:pt idx="116">
                  <c:v>-83.164018749999997</c:v>
                </c:pt>
                <c:pt idx="117">
                  <c:v>-83.338612499999996</c:v>
                </c:pt>
                <c:pt idx="118">
                  <c:v>-83.107725000000002</c:v>
                </c:pt>
                <c:pt idx="119">
                  <c:v>-83.386137500000004</c:v>
                </c:pt>
                <c:pt idx="120">
                  <c:v>-83.343718749999994</c:v>
                </c:pt>
                <c:pt idx="121">
                  <c:v>-83.242874999999998</c:v>
                </c:pt>
                <c:pt idx="122">
                  <c:v>-83.366418749999994</c:v>
                </c:pt>
                <c:pt idx="123">
                  <c:v>-83.069537499999996</c:v>
                </c:pt>
                <c:pt idx="124">
                  <c:v>-83.131381250000004</c:v>
                </c:pt>
                <c:pt idx="125">
                  <c:v>-83.201412500000004</c:v>
                </c:pt>
                <c:pt idx="126">
                  <c:v>-83.044662500000001</c:v>
                </c:pt>
                <c:pt idx="127">
                  <c:v>-83.3947</c:v>
                </c:pt>
                <c:pt idx="128">
                  <c:v>-83.084118750000002</c:v>
                </c:pt>
                <c:pt idx="129">
                  <c:v>-83.391518750000003</c:v>
                </c:pt>
                <c:pt idx="130">
                  <c:v>-83.324693749999994</c:v>
                </c:pt>
                <c:pt idx="131">
                  <c:v>-83.079731249999995</c:v>
                </c:pt>
                <c:pt idx="132">
                  <c:v>-83.181987500000005</c:v>
                </c:pt>
                <c:pt idx="133">
                  <c:v>-83.333681249999998</c:v>
                </c:pt>
                <c:pt idx="134">
                  <c:v>-83.212612500000006</c:v>
                </c:pt>
                <c:pt idx="135">
                  <c:v>-83.226387500000001</c:v>
                </c:pt>
                <c:pt idx="136">
                  <c:v>-83.223837500000002</c:v>
                </c:pt>
                <c:pt idx="137">
                  <c:v>-83.248474999999999</c:v>
                </c:pt>
                <c:pt idx="138">
                  <c:v>-83.189181250000004</c:v>
                </c:pt>
                <c:pt idx="139">
                  <c:v>-83.259412499999996</c:v>
                </c:pt>
                <c:pt idx="140">
                  <c:v>-83.094200000000001</c:v>
                </c:pt>
                <c:pt idx="141">
                  <c:v>-83.216137500000002</c:v>
                </c:pt>
                <c:pt idx="142">
                  <c:v>-83.256912499999999</c:v>
                </c:pt>
                <c:pt idx="143">
                  <c:v>-83.245293750000002</c:v>
                </c:pt>
                <c:pt idx="144">
                  <c:v>-83.398356250000006</c:v>
                </c:pt>
                <c:pt idx="145">
                  <c:v>-83.357718750000004</c:v>
                </c:pt>
                <c:pt idx="146">
                  <c:v>-83.204618749999995</c:v>
                </c:pt>
                <c:pt idx="147">
                  <c:v>-83.378287499999999</c:v>
                </c:pt>
                <c:pt idx="148">
                  <c:v>-83.191443750000005</c:v>
                </c:pt>
                <c:pt idx="149">
                  <c:v>-83.151781249999999</c:v>
                </c:pt>
                <c:pt idx="150">
                  <c:v>-83.261531250000004</c:v>
                </c:pt>
                <c:pt idx="151">
                  <c:v>-83.122825000000006</c:v>
                </c:pt>
                <c:pt idx="152">
                  <c:v>-83.234406250000006</c:v>
                </c:pt>
                <c:pt idx="153">
                  <c:v>-83.330831250000003</c:v>
                </c:pt>
                <c:pt idx="154">
                  <c:v>-83.36413125</c:v>
                </c:pt>
                <c:pt idx="155">
                  <c:v>-83.142181249999993</c:v>
                </c:pt>
                <c:pt idx="156">
                  <c:v>-83.177787499999994</c:v>
                </c:pt>
                <c:pt idx="157">
                  <c:v>-83.211987500000006</c:v>
                </c:pt>
                <c:pt idx="158">
                  <c:v>-83.150075000000001</c:v>
                </c:pt>
                <c:pt idx="159">
                  <c:v>-83.141512500000005</c:v>
                </c:pt>
                <c:pt idx="160">
                  <c:v>-83.350868750000004</c:v>
                </c:pt>
                <c:pt idx="161">
                  <c:v>-83.173962500000002</c:v>
                </c:pt>
                <c:pt idx="162">
                  <c:v>-83.234781249999997</c:v>
                </c:pt>
                <c:pt idx="163">
                  <c:v>-83.298312499999994</c:v>
                </c:pt>
                <c:pt idx="164">
                  <c:v>-83.309887500000002</c:v>
                </c:pt>
                <c:pt idx="165">
                  <c:v>-83.1</c:v>
                </c:pt>
                <c:pt idx="166">
                  <c:v>-83.221543749999995</c:v>
                </c:pt>
                <c:pt idx="167">
                  <c:v>-83.110068749999996</c:v>
                </c:pt>
                <c:pt idx="168">
                  <c:v>-83.191718750000007</c:v>
                </c:pt>
                <c:pt idx="169">
                  <c:v>-83.141956250000007</c:v>
                </c:pt>
                <c:pt idx="170">
                  <c:v>-83.231856250000007</c:v>
                </c:pt>
                <c:pt idx="171">
                  <c:v>-83.223531249999994</c:v>
                </c:pt>
                <c:pt idx="172">
                  <c:v>-83.290125000000003</c:v>
                </c:pt>
                <c:pt idx="173">
                  <c:v>-83.262368749999993</c:v>
                </c:pt>
                <c:pt idx="174">
                  <c:v>-83.332837499999997</c:v>
                </c:pt>
                <c:pt idx="175">
                  <c:v>-83.277656250000007</c:v>
                </c:pt>
                <c:pt idx="176">
                  <c:v>-83.162012500000003</c:v>
                </c:pt>
                <c:pt idx="177">
                  <c:v>-83.122743749999998</c:v>
                </c:pt>
                <c:pt idx="178">
                  <c:v>-83.326149999999998</c:v>
                </c:pt>
                <c:pt idx="179">
                  <c:v>-83.158881249999993</c:v>
                </c:pt>
                <c:pt idx="180">
                  <c:v>-83.108043749999993</c:v>
                </c:pt>
                <c:pt idx="181">
                  <c:v>-83.290587500000001</c:v>
                </c:pt>
                <c:pt idx="182">
                  <c:v>-83.281049999999993</c:v>
                </c:pt>
                <c:pt idx="183">
                  <c:v>-83.238006249999998</c:v>
                </c:pt>
                <c:pt idx="184">
                  <c:v>-83.184712500000003</c:v>
                </c:pt>
                <c:pt idx="185">
                  <c:v>-83.151343749999995</c:v>
                </c:pt>
                <c:pt idx="186">
                  <c:v>-83.421118750000005</c:v>
                </c:pt>
                <c:pt idx="187">
                  <c:v>-83.119862499999996</c:v>
                </c:pt>
                <c:pt idx="188">
                  <c:v>-83.272231250000004</c:v>
                </c:pt>
                <c:pt idx="189">
                  <c:v>-83.298881249999994</c:v>
                </c:pt>
                <c:pt idx="190">
                  <c:v>-83.151768750000002</c:v>
                </c:pt>
                <c:pt idx="191">
                  <c:v>-83.295450000000002</c:v>
                </c:pt>
                <c:pt idx="192">
                  <c:v>-83.204887499999998</c:v>
                </c:pt>
                <c:pt idx="193">
                  <c:v>-83.191618750000004</c:v>
                </c:pt>
                <c:pt idx="194">
                  <c:v>-83.198499999999996</c:v>
                </c:pt>
                <c:pt idx="195">
                  <c:v>-83.282406249999994</c:v>
                </c:pt>
                <c:pt idx="196">
                  <c:v>-83.221199999999996</c:v>
                </c:pt>
                <c:pt idx="197">
                  <c:v>-83.268531249999995</c:v>
                </c:pt>
                <c:pt idx="198">
                  <c:v>-83.286893750000004</c:v>
                </c:pt>
                <c:pt idx="199">
                  <c:v>-83.282293749999994</c:v>
                </c:pt>
                <c:pt idx="200">
                  <c:v>-83.257456250000004</c:v>
                </c:pt>
                <c:pt idx="201">
                  <c:v>-83.177881249999999</c:v>
                </c:pt>
                <c:pt idx="202">
                  <c:v>-83.168999999999997</c:v>
                </c:pt>
                <c:pt idx="203">
                  <c:v>-83.499918750000006</c:v>
                </c:pt>
                <c:pt idx="204">
                  <c:v>-83.156337500000006</c:v>
                </c:pt>
                <c:pt idx="205">
                  <c:v>-83.336331250000001</c:v>
                </c:pt>
                <c:pt idx="206">
                  <c:v>-83.166187500000007</c:v>
                </c:pt>
                <c:pt idx="207">
                  <c:v>-83.165774999999996</c:v>
                </c:pt>
                <c:pt idx="208">
                  <c:v>-83.325424999999996</c:v>
                </c:pt>
                <c:pt idx="209">
                  <c:v>-83.020868750000005</c:v>
                </c:pt>
                <c:pt idx="210">
                  <c:v>-83.237718749999999</c:v>
                </c:pt>
                <c:pt idx="211">
                  <c:v>-83.093900000000005</c:v>
                </c:pt>
                <c:pt idx="212">
                  <c:v>-83.273843749999997</c:v>
                </c:pt>
                <c:pt idx="213">
                  <c:v>-83.416856249999995</c:v>
                </c:pt>
                <c:pt idx="214">
                  <c:v>-83.082693750000004</c:v>
                </c:pt>
                <c:pt idx="215">
                  <c:v>-83.243750000000006</c:v>
                </c:pt>
                <c:pt idx="216">
                  <c:v>-83.323862500000004</c:v>
                </c:pt>
                <c:pt idx="217">
                  <c:v>-83.24813125</c:v>
                </c:pt>
                <c:pt idx="218">
                  <c:v>-83.29393125</c:v>
                </c:pt>
                <c:pt idx="219">
                  <c:v>-83.128862499999997</c:v>
                </c:pt>
                <c:pt idx="220">
                  <c:v>-83.277687499999999</c:v>
                </c:pt>
                <c:pt idx="221">
                  <c:v>-83.296231250000005</c:v>
                </c:pt>
                <c:pt idx="222">
                  <c:v>-83.397037499999996</c:v>
                </c:pt>
                <c:pt idx="223">
                  <c:v>-83.208968749999997</c:v>
                </c:pt>
                <c:pt idx="224">
                  <c:v>-83.290324999999996</c:v>
                </c:pt>
                <c:pt idx="225">
                  <c:v>-83.312587500000006</c:v>
                </c:pt>
                <c:pt idx="226">
                  <c:v>-83.350425000000001</c:v>
                </c:pt>
                <c:pt idx="227">
                  <c:v>-83.142906249999996</c:v>
                </c:pt>
                <c:pt idx="228">
                  <c:v>-83.376706249999998</c:v>
                </c:pt>
                <c:pt idx="229">
                  <c:v>-82.992774999999995</c:v>
                </c:pt>
                <c:pt idx="230">
                  <c:v>-83.285674999999998</c:v>
                </c:pt>
                <c:pt idx="231">
                  <c:v>-83.253931249999994</c:v>
                </c:pt>
                <c:pt idx="232">
                  <c:v>-83.096318749999995</c:v>
                </c:pt>
                <c:pt idx="233">
                  <c:v>-83.3464125</c:v>
                </c:pt>
                <c:pt idx="234">
                  <c:v>-83.220137500000007</c:v>
                </c:pt>
                <c:pt idx="235">
                  <c:v>-83.363550000000004</c:v>
                </c:pt>
                <c:pt idx="236">
                  <c:v>-83.365337499999995</c:v>
                </c:pt>
                <c:pt idx="237">
                  <c:v>-83.081737500000003</c:v>
                </c:pt>
                <c:pt idx="238">
                  <c:v>-83.058506249999994</c:v>
                </c:pt>
                <c:pt idx="239">
                  <c:v>-83.3427875</c:v>
                </c:pt>
                <c:pt idx="240">
                  <c:v>-83.296674999999993</c:v>
                </c:pt>
                <c:pt idx="241">
                  <c:v>-83.373837499999993</c:v>
                </c:pt>
                <c:pt idx="242">
                  <c:v>-83.382525000000001</c:v>
                </c:pt>
                <c:pt idx="243">
                  <c:v>-83.342493750000003</c:v>
                </c:pt>
                <c:pt idx="244">
                  <c:v>-83.319981249999998</c:v>
                </c:pt>
                <c:pt idx="245">
                  <c:v>-83.141175000000004</c:v>
                </c:pt>
                <c:pt idx="246">
                  <c:v>-83.207806250000004</c:v>
                </c:pt>
                <c:pt idx="247">
                  <c:v>-83.215874999999997</c:v>
                </c:pt>
                <c:pt idx="248">
                  <c:v>-83.057081249999996</c:v>
                </c:pt>
                <c:pt idx="249">
                  <c:v>-83.239956250000006</c:v>
                </c:pt>
                <c:pt idx="250">
                  <c:v>-83.269762499999999</c:v>
                </c:pt>
                <c:pt idx="251">
                  <c:v>-83.345699999999994</c:v>
                </c:pt>
                <c:pt idx="252">
                  <c:v>-83.283225000000002</c:v>
                </c:pt>
                <c:pt idx="253">
                  <c:v>-83.142531250000005</c:v>
                </c:pt>
                <c:pt idx="254">
                  <c:v>-83.289387500000004</c:v>
                </c:pt>
                <c:pt idx="255">
                  <c:v>-83.324531250000007</c:v>
                </c:pt>
                <c:pt idx="256">
                  <c:v>-83.259218750000002</c:v>
                </c:pt>
                <c:pt idx="257">
                  <c:v>-83.369481250000007</c:v>
                </c:pt>
                <c:pt idx="258">
                  <c:v>-83.296274999999994</c:v>
                </c:pt>
                <c:pt idx="259">
                  <c:v>-83.256168750000001</c:v>
                </c:pt>
                <c:pt idx="260">
                  <c:v>-83.110906249999999</c:v>
                </c:pt>
                <c:pt idx="261">
                  <c:v>-83.302118750000005</c:v>
                </c:pt>
                <c:pt idx="262">
                  <c:v>-83.314668749999996</c:v>
                </c:pt>
                <c:pt idx="263">
                  <c:v>-83.290949999999995</c:v>
                </c:pt>
                <c:pt idx="264">
                  <c:v>-83.059343749999996</c:v>
                </c:pt>
                <c:pt idx="265">
                  <c:v>-83.355500000000006</c:v>
                </c:pt>
                <c:pt idx="266">
                  <c:v>-83.31521875</c:v>
                </c:pt>
                <c:pt idx="267">
                  <c:v>-83.192700000000002</c:v>
                </c:pt>
                <c:pt idx="268">
                  <c:v>-83.326875000000001</c:v>
                </c:pt>
                <c:pt idx="269">
                  <c:v>-83.214662500000003</c:v>
                </c:pt>
                <c:pt idx="270">
                  <c:v>-83.280018749999996</c:v>
                </c:pt>
                <c:pt idx="271">
                  <c:v>-83.13598125</c:v>
                </c:pt>
                <c:pt idx="272">
                  <c:v>-83.090593749999996</c:v>
                </c:pt>
                <c:pt idx="273">
                  <c:v>-83.155087499999993</c:v>
                </c:pt>
                <c:pt idx="274">
                  <c:v>-83.427324999999996</c:v>
                </c:pt>
                <c:pt idx="275">
                  <c:v>-83.390649999999994</c:v>
                </c:pt>
                <c:pt idx="276">
                  <c:v>-83.393118749999999</c:v>
                </c:pt>
                <c:pt idx="277">
                  <c:v>-83.347425000000001</c:v>
                </c:pt>
                <c:pt idx="278">
                  <c:v>-83.104081249999993</c:v>
                </c:pt>
                <c:pt idx="279">
                  <c:v>-83.395687499999994</c:v>
                </c:pt>
                <c:pt idx="280">
                  <c:v>-83.171543749999998</c:v>
                </c:pt>
                <c:pt idx="281">
                  <c:v>-83.124387499999997</c:v>
                </c:pt>
                <c:pt idx="282">
                  <c:v>-83.232818750000007</c:v>
                </c:pt>
                <c:pt idx="283">
                  <c:v>-83.382099999999994</c:v>
                </c:pt>
                <c:pt idx="284">
                  <c:v>-83.254118750000004</c:v>
                </c:pt>
                <c:pt idx="285">
                  <c:v>-83.312524999999994</c:v>
                </c:pt>
                <c:pt idx="286">
                  <c:v>-83.251318749999996</c:v>
                </c:pt>
                <c:pt idx="287">
                  <c:v>-83.285056249999997</c:v>
                </c:pt>
                <c:pt idx="288">
                  <c:v>-83.528937499999998</c:v>
                </c:pt>
                <c:pt idx="289">
                  <c:v>-83.203268750000007</c:v>
                </c:pt>
                <c:pt idx="290">
                  <c:v>-83.379918750000002</c:v>
                </c:pt>
                <c:pt idx="291">
                  <c:v>-83.181806249999994</c:v>
                </c:pt>
                <c:pt idx="292">
                  <c:v>-83.318049999999999</c:v>
                </c:pt>
                <c:pt idx="293">
                  <c:v>-83.343687500000001</c:v>
                </c:pt>
                <c:pt idx="294">
                  <c:v>-83.276987500000004</c:v>
                </c:pt>
                <c:pt idx="295">
                  <c:v>-83.402087499999993</c:v>
                </c:pt>
                <c:pt idx="296">
                  <c:v>-83.321043750000001</c:v>
                </c:pt>
                <c:pt idx="297">
                  <c:v>-83.096081249999997</c:v>
                </c:pt>
                <c:pt idx="298">
                  <c:v>-83.269037499999996</c:v>
                </c:pt>
                <c:pt idx="299">
                  <c:v>-83.231300000000005</c:v>
                </c:pt>
                <c:pt idx="300">
                  <c:v>-83.157068749999993</c:v>
                </c:pt>
                <c:pt idx="301">
                  <c:v>-83.150856250000004</c:v>
                </c:pt>
                <c:pt idx="302">
                  <c:v>-83.211650000000006</c:v>
                </c:pt>
                <c:pt idx="303">
                  <c:v>-83.176531249999996</c:v>
                </c:pt>
                <c:pt idx="304">
                  <c:v>-83.067837499999996</c:v>
                </c:pt>
                <c:pt idx="305">
                  <c:v>-83.337537499999996</c:v>
                </c:pt>
                <c:pt idx="306">
                  <c:v>-83.2873625</c:v>
                </c:pt>
                <c:pt idx="307">
                  <c:v>-83.139193750000004</c:v>
                </c:pt>
                <c:pt idx="308">
                  <c:v>-83.271974999999998</c:v>
                </c:pt>
                <c:pt idx="309">
                  <c:v>-83.376168750000005</c:v>
                </c:pt>
                <c:pt idx="310">
                  <c:v>-83.194393750000003</c:v>
                </c:pt>
                <c:pt idx="311">
                  <c:v>-83.248843750000006</c:v>
                </c:pt>
                <c:pt idx="312">
                  <c:v>-83.185543749999994</c:v>
                </c:pt>
                <c:pt idx="313">
                  <c:v>-83.255875000000003</c:v>
                </c:pt>
                <c:pt idx="314">
                  <c:v>-83.384631249999998</c:v>
                </c:pt>
                <c:pt idx="315">
                  <c:v>-83.174693750000003</c:v>
                </c:pt>
                <c:pt idx="316">
                  <c:v>-83.347237500000006</c:v>
                </c:pt>
                <c:pt idx="317">
                  <c:v>-83.042962500000002</c:v>
                </c:pt>
                <c:pt idx="318">
                  <c:v>-83.263331249999993</c:v>
                </c:pt>
                <c:pt idx="319">
                  <c:v>-83.370474999999999</c:v>
                </c:pt>
                <c:pt idx="320">
                  <c:v>-83.167131249999997</c:v>
                </c:pt>
                <c:pt idx="321">
                  <c:v>-83.249112499999995</c:v>
                </c:pt>
                <c:pt idx="322">
                  <c:v>-83.287131250000002</c:v>
                </c:pt>
                <c:pt idx="323">
                  <c:v>-83.125212500000004</c:v>
                </c:pt>
                <c:pt idx="324">
                  <c:v>-83.163856249999995</c:v>
                </c:pt>
                <c:pt idx="325">
                  <c:v>-83.233506250000005</c:v>
                </c:pt>
                <c:pt idx="326">
                  <c:v>-83.413456249999996</c:v>
                </c:pt>
                <c:pt idx="327">
                  <c:v>-83.238043750000003</c:v>
                </c:pt>
                <c:pt idx="328">
                  <c:v>-83.181412499999993</c:v>
                </c:pt>
                <c:pt idx="329">
                  <c:v>-83.219562499999995</c:v>
                </c:pt>
                <c:pt idx="330">
                  <c:v>-83.149768750000007</c:v>
                </c:pt>
                <c:pt idx="331">
                  <c:v>-83.184631249999995</c:v>
                </c:pt>
                <c:pt idx="332">
                  <c:v>-83.259918749999997</c:v>
                </c:pt>
                <c:pt idx="333">
                  <c:v>-83.390037500000005</c:v>
                </c:pt>
                <c:pt idx="334">
                  <c:v>-83.333375000000004</c:v>
                </c:pt>
                <c:pt idx="335">
                  <c:v>-83.241725000000002</c:v>
                </c:pt>
                <c:pt idx="336">
                  <c:v>-83.072793750000002</c:v>
                </c:pt>
                <c:pt idx="337">
                  <c:v>-83.013237500000002</c:v>
                </c:pt>
                <c:pt idx="338">
                  <c:v>-83.32348125</c:v>
                </c:pt>
                <c:pt idx="339">
                  <c:v>-83.300700000000006</c:v>
                </c:pt>
                <c:pt idx="340">
                  <c:v>-83.342725000000002</c:v>
                </c:pt>
                <c:pt idx="341">
                  <c:v>-83.146206250000006</c:v>
                </c:pt>
                <c:pt idx="342">
                  <c:v>-83.247218750000002</c:v>
                </c:pt>
                <c:pt idx="343">
                  <c:v>-83.272893749999994</c:v>
                </c:pt>
                <c:pt idx="344">
                  <c:v>-83.263687500000003</c:v>
                </c:pt>
                <c:pt idx="345">
                  <c:v>-83.335925000000003</c:v>
                </c:pt>
                <c:pt idx="346">
                  <c:v>-83.224231250000003</c:v>
                </c:pt>
                <c:pt idx="347">
                  <c:v>-83.281731250000007</c:v>
                </c:pt>
                <c:pt idx="348">
                  <c:v>-83.375187499999996</c:v>
                </c:pt>
                <c:pt idx="349">
                  <c:v>-83.168262499999997</c:v>
                </c:pt>
                <c:pt idx="350">
                  <c:v>-83.154949999999999</c:v>
                </c:pt>
                <c:pt idx="351">
                  <c:v>-83.323231250000006</c:v>
                </c:pt>
                <c:pt idx="352">
                  <c:v>-83.204668749999996</c:v>
                </c:pt>
                <c:pt idx="353">
                  <c:v>-83.138999999999996</c:v>
                </c:pt>
                <c:pt idx="354">
                  <c:v>-83.266443749999993</c:v>
                </c:pt>
                <c:pt idx="355">
                  <c:v>-83.124806250000006</c:v>
                </c:pt>
                <c:pt idx="356">
                  <c:v>-83.070306250000002</c:v>
                </c:pt>
                <c:pt idx="357">
                  <c:v>-83.303262500000002</c:v>
                </c:pt>
                <c:pt idx="358">
                  <c:v>-83.190837500000001</c:v>
                </c:pt>
                <c:pt idx="359">
                  <c:v>-83.111256249999997</c:v>
                </c:pt>
                <c:pt idx="360">
                  <c:v>-83.311718749999997</c:v>
                </c:pt>
                <c:pt idx="361">
                  <c:v>-83.27734375</c:v>
                </c:pt>
                <c:pt idx="362">
                  <c:v>-83.127825000000001</c:v>
                </c:pt>
                <c:pt idx="363">
                  <c:v>-82.986218750000006</c:v>
                </c:pt>
                <c:pt idx="364">
                  <c:v>-83.455912499999997</c:v>
                </c:pt>
                <c:pt idx="365">
                  <c:v>-83.139918750000007</c:v>
                </c:pt>
                <c:pt idx="366">
                  <c:v>-83.121656250000001</c:v>
                </c:pt>
                <c:pt idx="367">
                  <c:v>-83.262381250000004</c:v>
                </c:pt>
                <c:pt idx="368">
                  <c:v>-83.151256250000003</c:v>
                </c:pt>
                <c:pt idx="369">
                  <c:v>-83.271631249999999</c:v>
                </c:pt>
                <c:pt idx="370">
                  <c:v>-83.06148125</c:v>
                </c:pt>
                <c:pt idx="371">
                  <c:v>-83.2314875</c:v>
                </c:pt>
                <c:pt idx="372">
                  <c:v>-83.114968750000003</c:v>
                </c:pt>
                <c:pt idx="373">
                  <c:v>-83.177324999999996</c:v>
                </c:pt>
                <c:pt idx="374">
                  <c:v>-83.175562499999998</c:v>
                </c:pt>
                <c:pt idx="375">
                  <c:v>-83.224556250000006</c:v>
                </c:pt>
                <c:pt idx="376">
                  <c:v>-83.332268749999997</c:v>
                </c:pt>
                <c:pt idx="377">
                  <c:v>-83.102999999999994</c:v>
                </c:pt>
                <c:pt idx="378">
                  <c:v>-83.23239375</c:v>
                </c:pt>
                <c:pt idx="379">
                  <c:v>-83.222499999999997</c:v>
                </c:pt>
                <c:pt idx="380">
                  <c:v>-83.194275000000005</c:v>
                </c:pt>
                <c:pt idx="381">
                  <c:v>-83.230081249999998</c:v>
                </c:pt>
                <c:pt idx="382">
                  <c:v>-83.140137499999994</c:v>
                </c:pt>
                <c:pt idx="383">
                  <c:v>-83.272656249999997</c:v>
                </c:pt>
                <c:pt idx="384">
                  <c:v>-83.238081249999993</c:v>
                </c:pt>
                <c:pt idx="385">
                  <c:v>-83.1805375</c:v>
                </c:pt>
                <c:pt idx="386">
                  <c:v>-83.122956250000001</c:v>
                </c:pt>
                <c:pt idx="387">
                  <c:v>-83.028612499999994</c:v>
                </c:pt>
                <c:pt idx="388">
                  <c:v>-83.118075000000005</c:v>
                </c:pt>
                <c:pt idx="389">
                  <c:v>-83.204793749999993</c:v>
                </c:pt>
                <c:pt idx="390">
                  <c:v>-83.331693749999999</c:v>
                </c:pt>
                <c:pt idx="391">
                  <c:v>-83.376818749999998</c:v>
                </c:pt>
                <c:pt idx="392">
                  <c:v>-83.224381249999993</c:v>
                </c:pt>
                <c:pt idx="393">
                  <c:v>-83.194924999999998</c:v>
                </c:pt>
                <c:pt idx="394">
                  <c:v>-83.112356250000005</c:v>
                </c:pt>
                <c:pt idx="395">
                  <c:v>-83.219499999999996</c:v>
                </c:pt>
                <c:pt idx="396">
                  <c:v>-83.245306249999999</c:v>
                </c:pt>
                <c:pt idx="397">
                  <c:v>-83.257900000000006</c:v>
                </c:pt>
                <c:pt idx="398">
                  <c:v>-83.231875000000002</c:v>
                </c:pt>
                <c:pt idx="399">
                  <c:v>-83.106118749999993</c:v>
                </c:pt>
                <c:pt idx="400">
                  <c:v>-83.217181249999996</c:v>
                </c:pt>
                <c:pt idx="401">
                  <c:v>-83.168406250000004</c:v>
                </c:pt>
                <c:pt idx="402">
                  <c:v>-83.194612500000005</c:v>
                </c:pt>
                <c:pt idx="403">
                  <c:v>-83.122425000000007</c:v>
                </c:pt>
                <c:pt idx="404">
                  <c:v>-83.100643750000003</c:v>
                </c:pt>
                <c:pt idx="405">
                  <c:v>-83.253124999999997</c:v>
                </c:pt>
                <c:pt idx="406">
                  <c:v>-83.263256249999998</c:v>
                </c:pt>
                <c:pt idx="407">
                  <c:v>-83.152775000000005</c:v>
                </c:pt>
                <c:pt idx="408">
                  <c:v>-83.364843750000006</c:v>
                </c:pt>
                <c:pt idx="409">
                  <c:v>-83.1308875</c:v>
                </c:pt>
                <c:pt idx="410">
                  <c:v>-83.158799999999999</c:v>
                </c:pt>
                <c:pt idx="411">
                  <c:v>-83.183468750000003</c:v>
                </c:pt>
                <c:pt idx="412">
                  <c:v>-83.153462500000003</c:v>
                </c:pt>
                <c:pt idx="413">
                  <c:v>-83.181906249999997</c:v>
                </c:pt>
                <c:pt idx="414">
                  <c:v>-83.290487499999998</c:v>
                </c:pt>
                <c:pt idx="415">
                  <c:v>-83.193349999999995</c:v>
                </c:pt>
                <c:pt idx="416">
                  <c:v>-83.317712499999999</c:v>
                </c:pt>
                <c:pt idx="417">
                  <c:v>-83.433724999999995</c:v>
                </c:pt>
                <c:pt idx="418">
                  <c:v>-83.163487500000002</c:v>
                </c:pt>
                <c:pt idx="419">
                  <c:v>-83.293537499999999</c:v>
                </c:pt>
                <c:pt idx="420">
                  <c:v>-83.358281250000005</c:v>
                </c:pt>
                <c:pt idx="421">
                  <c:v>-83.186737500000007</c:v>
                </c:pt>
                <c:pt idx="422">
                  <c:v>-83.272356250000001</c:v>
                </c:pt>
                <c:pt idx="423">
                  <c:v>-83.304062500000001</c:v>
                </c:pt>
                <c:pt idx="424">
                  <c:v>-83.235225</c:v>
                </c:pt>
                <c:pt idx="425">
                  <c:v>-83.363225</c:v>
                </c:pt>
                <c:pt idx="426">
                  <c:v>-83.236675000000005</c:v>
                </c:pt>
                <c:pt idx="427">
                  <c:v>-83.346381249999993</c:v>
                </c:pt>
                <c:pt idx="428">
                  <c:v>-83.194637499999999</c:v>
                </c:pt>
                <c:pt idx="429">
                  <c:v>-83.322924999999998</c:v>
                </c:pt>
                <c:pt idx="430">
                  <c:v>-83.236056250000004</c:v>
                </c:pt>
                <c:pt idx="431">
                  <c:v>-82.974868749999999</c:v>
                </c:pt>
                <c:pt idx="432">
                  <c:v>-83.223224999999999</c:v>
                </c:pt>
                <c:pt idx="433">
                  <c:v>-83.10558125</c:v>
                </c:pt>
                <c:pt idx="434">
                  <c:v>-83.22</c:v>
                </c:pt>
                <c:pt idx="435">
                  <c:v>-83.353581250000005</c:v>
                </c:pt>
                <c:pt idx="436">
                  <c:v>-83.214593750000006</c:v>
                </c:pt>
                <c:pt idx="437">
                  <c:v>-83.1631</c:v>
                </c:pt>
                <c:pt idx="438">
                  <c:v>-83.151875000000004</c:v>
                </c:pt>
                <c:pt idx="439">
                  <c:v>-83.271024999999995</c:v>
                </c:pt>
                <c:pt idx="440">
                  <c:v>-83.218000000000004</c:v>
                </c:pt>
                <c:pt idx="441">
                  <c:v>-83.301781250000005</c:v>
                </c:pt>
                <c:pt idx="442">
                  <c:v>-83.267750000000007</c:v>
                </c:pt>
                <c:pt idx="443">
                  <c:v>-83.280281250000002</c:v>
                </c:pt>
                <c:pt idx="444">
                  <c:v>-83.215568750000003</c:v>
                </c:pt>
                <c:pt idx="445">
                  <c:v>-83.327299999999994</c:v>
                </c:pt>
                <c:pt idx="446">
                  <c:v>-83.273862500000007</c:v>
                </c:pt>
                <c:pt idx="447">
                  <c:v>-83.146831250000005</c:v>
                </c:pt>
                <c:pt idx="448">
                  <c:v>-83.283331250000003</c:v>
                </c:pt>
                <c:pt idx="449">
                  <c:v>-83.313381250000006</c:v>
                </c:pt>
                <c:pt idx="450">
                  <c:v>-83.270837499999999</c:v>
                </c:pt>
                <c:pt idx="451">
                  <c:v>-83.377781249999998</c:v>
                </c:pt>
                <c:pt idx="452">
                  <c:v>-83.216456249999993</c:v>
                </c:pt>
                <c:pt idx="453">
                  <c:v>-83.2323375</c:v>
                </c:pt>
                <c:pt idx="454">
                  <c:v>-83.267112499999996</c:v>
                </c:pt>
                <c:pt idx="455">
                  <c:v>-83.132362499999999</c:v>
                </c:pt>
                <c:pt idx="456">
                  <c:v>-83.073606249999997</c:v>
                </c:pt>
                <c:pt idx="457">
                  <c:v>-83.226762500000007</c:v>
                </c:pt>
                <c:pt idx="458">
                  <c:v>-83.259381250000004</c:v>
                </c:pt>
                <c:pt idx="459">
                  <c:v>-83.404306250000005</c:v>
                </c:pt>
                <c:pt idx="460">
                  <c:v>-83.198987500000001</c:v>
                </c:pt>
                <c:pt idx="461">
                  <c:v>-83.352218750000006</c:v>
                </c:pt>
                <c:pt idx="462">
                  <c:v>-83.327150000000003</c:v>
                </c:pt>
                <c:pt idx="463">
                  <c:v>-83.253593749999993</c:v>
                </c:pt>
                <c:pt idx="464">
                  <c:v>-83.183975000000004</c:v>
                </c:pt>
                <c:pt idx="465">
                  <c:v>-83.230668750000007</c:v>
                </c:pt>
                <c:pt idx="466">
                  <c:v>-83.305243750000002</c:v>
                </c:pt>
                <c:pt idx="467">
                  <c:v>-83.209962500000003</c:v>
                </c:pt>
                <c:pt idx="468">
                  <c:v>-83.238887500000004</c:v>
                </c:pt>
                <c:pt idx="469">
                  <c:v>-83.22876875</c:v>
                </c:pt>
                <c:pt idx="470">
                  <c:v>-83.302381249999996</c:v>
                </c:pt>
                <c:pt idx="471">
                  <c:v>-83.217425000000006</c:v>
                </c:pt>
                <c:pt idx="472">
                  <c:v>-83.158043750000004</c:v>
                </c:pt>
                <c:pt idx="473">
                  <c:v>-83.256918749999997</c:v>
                </c:pt>
                <c:pt idx="474">
                  <c:v>-83.215931249999997</c:v>
                </c:pt>
                <c:pt idx="475">
                  <c:v>-83.289587499999996</c:v>
                </c:pt>
                <c:pt idx="476">
                  <c:v>-83.046668749999995</c:v>
                </c:pt>
                <c:pt idx="477">
                  <c:v>-83.356862500000005</c:v>
                </c:pt>
                <c:pt idx="478">
                  <c:v>-83.245781249999993</c:v>
                </c:pt>
                <c:pt idx="479">
                  <c:v>-83.261925000000005</c:v>
                </c:pt>
                <c:pt idx="480">
                  <c:v>-83.3947</c:v>
                </c:pt>
                <c:pt idx="481">
                  <c:v>-83.233218750000006</c:v>
                </c:pt>
                <c:pt idx="482">
                  <c:v>-83.325137499999997</c:v>
                </c:pt>
                <c:pt idx="483">
                  <c:v>-83.192762500000001</c:v>
                </c:pt>
                <c:pt idx="484">
                  <c:v>-83.263318749999996</c:v>
                </c:pt>
                <c:pt idx="485">
                  <c:v>-83.035349999999994</c:v>
                </c:pt>
                <c:pt idx="486">
                  <c:v>-83.346131249999999</c:v>
                </c:pt>
                <c:pt idx="487">
                  <c:v>-83.154899999999998</c:v>
                </c:pt>
                <c:pt idx="488">
                  <c:v>-83.248925</c:v>
                </c:pt>
                <c:pt idx="489">
                  <c:v>-83.196631249999996</c:v>
                </c:pt>
                <c:pt idx="490">
                  <c:v>-83.375568749999999</c:v>
                </c:pt>
                <c:pt idx="491">
                  <c:v>-83.227831249999994</c:v>
                </c:pt>
                <c:pt idx="492">
                  <c:v>-83.404368750000003</c:v>
                </c:pt>
                <c:pt idx="493">
                  <c:v>-83.299512500000006</c:v>
                </c:pt>
                <c:pt idx="494">
                  <c:v>-83.121081250000003</c:v>
                </c:pt>
                <c:pt idx="495">
                  <c:v>-83.150312499999998</c:v>
                </c:pt>
                <c:pt idx="496">
                  <c:v>-83.186693750000003</c:v>
                </c:pt>
                <c:pt idx="497">
                  <c:v>-83.266237500000003</c:v>
                </c:pt>
                <c:pt idx="498">
                  <c:v>-83.159312499999999</c:v>
                </c:pt>
                <c:pt idx="499">
                  <c:v>-83.301524999999998</c:v>
                </c:pt>
                <c:pt idx="500">
                  <c:v>-83.234943749999999</c:v>
                </c:pt>
                <c:pt idx="501">
                  <c:v>-83.319393750000003</c:v>
                </c:pt>
                <c:pt idx="502">
                  <c:v>-83.182362499999996</c:v>
                </c:pt>
                <c:pt idx="503">
                  <c:v>-83.308774999999997</c:v>
                </c:pt>
                <c:pt idx="504">
                  <c:v>-83.306337499999998</c:v>
                </c:pt>
                <c:pt idx="505">
                  <c:v>-83.5557625</c:v>
                </c:pt>
                <c:pt idx="506">
                  <c:v>-83.191781250000005</c:v>
                </c:pt>
                <c:pt idx="507">
                  <c:v>-83.183800000000005</c:v>
                </c:pt>
                <c:pt idx="508">
                  <c:v>-83.038987500000005</c:v>
                </c:pt>
                <c:pt idx="509">
                  <c:v>-83.298993749999994</c:v>
                </c:pt>
                <c:pt idx="510">
                  <c:v>-83.144118750000004</c:v>
                </c:pt>
                <c:pt idx="511">
                  <c:v>-83.29896875</c:v>
                </c:pt>
                <c:pt idx="512">
                  <c:v>-83.199043750000001</c:v>
                </c:pt>
                <c:pt idx="513">
                  <c:v>-83.173331250000004</c:v>
                </c:pt>
                <c:pt idx="514">
                  <c:v>-83.369506250000001</c:v>
                </c:pt>
                <c:pt idx="515">
                  <c:v>-83.271812499999996</c:v>
                </c:pt>
                <c:pt idx="516">
                  <c:v>-83.349768749999996</c:v>
                </c:pt>
                <c:pt idx="517">
                  <c:v>-83.299525000000003</c:v>
                </c:pt>
                <c:pt idx="518">
                  <c:v>-83.463256250000001</c:v>
                </c:pt>
                <c:pt idx="519">
                  <c:v>-83.489675000000005</c:v>
                </c:pt>
                <c:pt idx="520">
                  <c:v>-83.157443749999999</c:v>
                </c:pt>
                <c:pt idx="521">
                  <c:v>-83.146887500000005</c:v>
                </c:pt>
                <c:pt idx="522">
                  <c:v>-83.302431249999998</c:v>
                </c:pt>
                <c:pt idx="523">
                  <c:v>-83.304812499999997</c:v>
                </c:pt>
                <c:pt idx="524">
                  <c:v>-83.345918749999996</c:v>
                </c:pt>
                <c:pt idx="525">
                  <c:v>-83.303762500000005</c:v>
                </c:pt>
                <c:pt idx="526">
                  <c:v>-83.313968750000001</c:v>
                </c:pt>
                <c:pt idx="527">
                  <c:v>-83.299906250000006</c:v>
                </c:pt>
                <c:pt idx="528">
                  <c:v>-83.233324999999994</c:v>
                </c:pt>
                <c:pt idx="529">
                  <c:v>-83.255962499999995</c:v>
                </c:pt>
                <c:pt idx="530">
                  <c:v>-83.294499999999999</c:v>
                </c:pt>
                <c:pt idx="531">
                  <c:v>-83.196643750000007</c:v>
                </c:pt>
                <c:pt idx="532">
                  <c:v>-83.390725000000003</c:v>
                </c:pt>
                <c:pt idx="533">
                  <c:v>-83.205174999999997</c:v>
                </c:pt>
                <c:pt idx="534">
                  <c:v>-83.1385875</c:v>
                </c:pt>
                <c:pt idx="535">
                  <c:v>-83.336187499999994</c:v>
                </c:pt>
                <c:pt idx="536">
                  <c:v>-83.160768750000003</c:v>
                </c:pt>
                <c:pt idx="537">
                  <c:v>-83.335518750000006</c:v>
                </c:pt>
                <c:pt idx="538">
                  <c:v>-83.208693749999995</c:v>
                </c:pt>
                <c:pt idx="539">
                  <c:v>-83.384249999999994</c:v>
                </c:pt>
                <c:pt idx="540">
                  <c:v>-83.329306250000002</c:v>
                </c:pt>
                <c:pt idx="541">
                  <c:v>-83.095343749999998</c:v>
                </c:pt>
                <c:pt idx="542">
                  <c:v>-83.382118750000004</c:v>
                </c:pt>
                <c:pt idx="543">
                  <c:v>-83.090237500000001</c:v>
                </c:pt>
                <c:pt idx="544">
                  <c:v>-83.1798</c:v>
                </c:pt>
                <c:pt idx="545">
                  <c:v>-83.221762499999997</c:v>
                </c:pt>
                <c:pt idx="546">
                  <c:v>-83.212774999999993</c:v>
                </c:pt>
                <c:pt idx="547">
                  <c:v>-83.194831249999993</c:v>
                </c:pt>
                <c:pt idx="548">
                  <c:v>-83.296412500000002</c:v>
                </c:pt>
                <c:pt idx="549">
                  <c:v>-83.218981249999999</c:v>
                </c:pt>
                <c:pt idx="550">
                  <c:v>-83.174387499999995</c:v>
                </c:pt>
                <c:pt idx="551">
                  <c:v>-83.187462499999995</c:v>
                </c:pt>
                <c:pt idx="552">
                  <c:v>-83.217074999999994</c:v>
                </c:pt>
                <c:pt idx="553">
                  <c:v>-83.267068750000007</c:v>
                </c:pt>
                <c:pt idx="554">
                  <c:v>-83.227612500000006</c:v>
                </c:pt>
                <c:pt idx="555">
                  <c:v>-83.268506250000002</c:v>
                </c:pt>
                <c:pt idx="556">
                  <c:v>-83.462943749999994</c:v>
                </c:pt>
                <c:pt idx="557">
                  <c:v>-83.279062499999995</c:v>
                </c:pt>
                <c:pt idx="558">
                  <c:v>-83.269993749999998</c:v>
                </c:pt>
                <c:pt idx="559">
                  <c:v>-83.198931250000001</c:v>
                </c:pt>
                <c:pt idx="560">
                  <c:v>-83.339699999999993</c:v>
                </c:pt>
                <c:pt idx="561">
                  <c:v>-83.388981250000001</c:v>
                </c:pt>
                <c:pt idx="562">
                  <c:v>-83.276231249999995</c:v>
                </c:pt>
                <c:pt idx="563">
                  <c:v>-83.210175000000007</c:v>
                </c:pt>
                <c:pt idx="564">
                  <c:v>-83.028975000000003</c:v>
                </c:pt>
                <c:pt idx="565">
                  <c:v>-83.319262499999994</c:v>
                </c:pt>
                <c:pt idx="566">
                  <c:v>-83.270062499999995</c:v>
                </c:pt>
                <c:pt idx="567">
                  <c:v>-83.180206249999998</c:v>
                </c:pt>
                <c:pt idx="568">
                  <c:v>-83.424025</c:v>
                </c:pt>
                <c:pt idx="569">
                  <c:v>-83.288412500000007</c:v>
                </c:pt>
                <c:pt idx="570">
                  <c:v>-83.221162500000005</c:v>
                </c:pt>
                <c:pt idx="571">
                  <c:v>-83.098249999999993</c:v>
                </c:pt>
                <c:pt idx="572">
                  <c:v>-83.244543750000005</c:v>
                </c:pt>
                <c:pt idx="573">
                  <c:v>-83.22254375</c:v>
                </c:pt>
                <c:pt idx="574">
                  <c:v>-83.173874999999995</c:v>
                </c:pt>
                <c:pt idx="575">
                  <c:v>-83.48115</c:v>
                </c:pt>
                <c:pt idx="576">
                  <c:v>-83.281831249999996</c:v>
                </c:pt>
                <c:pt idx="577">
                  <c:v>-83.261818750000003</c:v>
                </c:pt>
                <c:pt idx="578">
                  <c:v>-83.275037499999996</c:v>
                </c:pt>
                <c:pt idx="579">
                  <c:v>-83.426256249999994</c:v>
                </c:pt>
                <c:pt idx="580">
                  <c:v>-83.217656250000005</c:v>
                </c:pt>
                <c:pt idx="581">
                  <c:v>-83.439831249999997</c:v>
                </c:pt>
                <c:pt idx="582">
                  <c:v>-83.161050000000003</c:v>
                </c:pt>
                <c:pt idx="583">
                  <c:v>-83.440662500000002</c:v>
                </c:pt>
                <c:pt idx="584">
                  <c:v>-83.123012500000002</c:v>
                </c:pt>
                <c:pt idx="585">
                  <c:v>-83.310768749999994</c:v>
                </c:pt>
                <c:pt idx="586">
                  <c:v>-83.41711875</c:v>
                </c:pt>
                <c:pt idx="587">
                  <c:v>-83.373275000000007</c:v>
                </c:pt>
                <c:pt idx="588">
                  <c:v>-83.306687499999995</c:v>
                </c:pt>
                <c:pt idx="589">
                  <c:v>-83.379225000000005</c:v>
                </c:pt>
                <c:pt idx="590">
                  <c:v>-83.2107125</c:v>
                </c:pt>
                <c:pt idx="591">
                  <c:v>-83.415381249999996</c:v>
                </c:pt>
                <c:pt idx="592">
                  <c:v>-83.217937500000005</c:v>
                </c:pt>
                <c:pt idx="593">
                  <c:v>-83.302724999999995</c:v>
                </c:pt>
                <c:pt idx="594">
                  <c:v>-83.208881250000005</c:v>
                </c:pt>
                <c:pt idx="595">
                  <c:v>-83.318912499999996</c:v>
                </c:pt>
                <c:pt idx="596">
                  <c:v>-83.32518125</c:v>
                </c:pt>
                <c:pt idx="597">
                  <c:v>-83.210756250000003</c:v>
                </c:pt>
                <c:pt idx="598">
                  <c:v>-83.068074999999993</c:v>
                </c:pt>
                <c:pt idx="599">
                  <c:v>-83.143981249999996</c:v>
                </c:pt>
                <c:pt idx="600">
                  <c:v>-83.436018750000002</c:v>
                </c:pt>
                <c:pt idx="601">
                  <c:v>-83.256606250000004</c:v>
                </c:pt>
                <c:pt idx="602">
                  <c:v>-83.152112500000001</c:v>
                </c:pt>
                <c:pt idx="603">
                  <c:v>-83.171181250000004</c:v>
                </c:pt>
                <c:pt idx="604">
                  <c:v>-83.317031249999999</c:v>
                </c:pt>
                <c:pt idx="605">
                  <c:v>-83.033056250000001</c:v>
                </c:pt>
                <c:pt idx="606">
                  <c:v>-83.236968750000003</c:v>
                </c:pt>
                <c:pt idx="607">
                  <c:v>-83.383212499999999</c:v>
                </c:pt>
                <c:pt idx="608">
                  <c:v>-83.169250000000005</c:v>
                </c:pt>
                <c:pt idx="609">
                  <c:v>-83.467675</c:v>
                </c:pt>
                <c:pt idx="610">
                  <c:v>-83.160300000000007</c:v>
                </c:pt>
                <c:pt idx="611">
                  <c:v>-83.238806249999996</c:v>
                </c:pt>
                <c:pt idx="612">
                  <c:v>-83.170162500000004</c:v>
                </c:pt>
                <c:pt idx="613">
                  <c:v>-83.210218749999996</c:v>
                </c:pt>
                <c:pt idx="614">
                  <c:v>-83.224612500000006</c:v>
                </c:pt>
                <c:pt idx="615">
                  <c:v>-83.489374999999995</c:v>
                </c:pt>
                <c:pt idx="616">
                  <c:v>-83.298874999999995</c:v>
                </c:pt>
                <c:pt idx="617">
                  <c:v>-83.277006249999999</c:v>
                </c:pt>
                <c:pt idx="618">
                  <c:v>-83.082762500000001</c:v>
                </c:pt>
                <c:pt idx="619">
                  <c:v>-83.2685125</c:v>
                </c:pt>
                <c:pt idx="620">
                  <c:v>-83.100981250000004</c:v>
                </c:pt>
                <c:pt idx="621">
                  <c:v>-83.274506250000002</c:v>
                </c:pt>
                <c:pt idx="622">
                  <c:v>-83.155112500000001</c:v>
                </c:pt>
                <c:pt idx="623">
                  <c:v>-83.260656249999997</c:v>
                </c:pt>
                <c:pt idx="624">
                  <c:v>-83.27711875</c:v>
                </c:pt>
                <c:pt idx="625">
                  <c:v>-83.363462499999997</c:v>
                </c:pt>
                <c:pt idx="626">
                  <c:v>-83.443706250000005</c:v>
                </c:pt>
                <c:pt idx="627">
                  <c:v>-83.188874999999996</c:v>
                </c:pt>
                <c:pt idx="628">
                  <c:v>-83.1131125</c:v>
                </c:pt>
                <c:pt idx="629">
                  <c:v>-83.203581249999999</c:v>
                </c:pt>
                <c:pt idx="630">
                  <c:v>-83.296250000000001</c:v>
                </c:pt>
                <c:pt idx="631">
                  <c:v>-83.295462499999999</c:v>
                </c:pt>
                <c:pt idx="632">
                  <c:v>-83.316137499999996</c:v>
                </c:pt>
                <c:pt idx="633">
                  <c:v>-83.305156249999996</c:v>
                </c:pt>
                <c:pt idx="634">
                  <c:v>-83.403287500000005</c:v>
                </c:pt>
                <c:pt idx="635">
                  <c:v>-83.292218750000004</c:v>
                </c:pt>
                <c:pt idx="636">
                  <c:v>-83.275881249999998</c:v>
                </c:pt>
                <c:pt idx="637">
                  <c:v>-83.092974999999996</c:v>
                </c:pt>
                <c:pt idx="638">
                  <c:v>-83.161056250000001</c:v>
                </c:pt>
                <c:pt idx="639">
                  <c:v>-83.436606249999997</c:v>
                </c:pt>
                <c:pt idx="640">
                  <c:v>-83.215312499999996</c:v>
                </c:pt>
                <c:pt idx="641">
                  <c:v>-83.109756250000004</c:v>
                </c:pt>
                <c:pt idx="642">
                  <c:v>-83.418918750000003</c:v>
                </c:pt>
                <c:pt idx="643">
                  <c:v>-83.037693750000003</c:v>
                </c:pt>
                <c:pt idx="644">
                  <c:v>-83.231606249999999</c:v>
                </c:pt>
                <c:pt idx="645">
                  <c:v>-83.288025000000005</c:v>
                </c:pt>
                <c:pt idx="646">
                  <c:v>-83.102656249999995</c:v>
                </c:pt>
                <c:pt idx="647">
                  <c:v>-83.101343749999998</c:v>
                </c:pt>
                <c:pt idx="648">
                  <c:v>-83.313331250000005</c:v>
                </c:pt>
                <c:pt idx="649">
                  <c:v>-83.182287500000001</c:v>
                </c:pt>
                <c:pt idx="650">
                  <c:v>-83.36231875</c:v>
                </c:pt>
                <c:pt idx="651">
                  <c:v>-83.170718750000006</c:v>
                </c:pt>
                <c:pt idx="652">
                  <c:v>-83.190468749999994</c:v>
                </c:pt>
                <c:pt idx="653">
                  <c:v>-83.215249999999997</c:v>
                </c:pt>
                <c:pt idx="654">
                  <c:v>-83.251156249999994</c:v>
                </c:pt>
                <c:pt idx="655">
                  <c:v>-83.230106250000006</c:v>
                </c:pt>
                <c:pt idx="656">
                  <c:v>-83.19</c:v>
                </c:pt>
                <c:pt idx="657">
                  <c:v>-83.234881250000001</c:v>
                </c:pt>
                <c:pt idx="658">
                  <c:v>-83.099950000000007</c:v>
                </c:pt>
                <c:pt idx="659">
                  <c:v>-83.19899375</c:v>
                </c:pt>
                <c:pt idx="660">
                  <c:v>-83.155318750000006</c:v>
                </c:pt>
                <c:pt idx="661">
                  <c:v>-83.268862499999997</c:v>
                </c:pt>
                <c:pt idx="662">
                  <c:v>-83.157162499999998</c:v>
                </c:pt>
                <c:pt idx="663">
                  <c:v>-83.269324999999995</c:v>
                </c:pt>
                <c:pt idx="664">
                  <c:v>-83.138437499999995</c:v>
                </c:pt>
                <c:pt idx="665">
                  <c:v>-83.243581250000005</c:v>
                </c:pt>
                <c:pt idx="666">
                  <c:v>-83.158918749999998</c:v>
                </c:pt>
                <c:pt idx="667">
                  <c:v>-83.169062499999995</c:v>
                </c:pt>
                <c:pt idx="668">
                  <c:v>-83.392943750000001</c:v>
                </c:pt>
                <c:pt idx="669">
                  <c:v>-83.462031249999995</c:v>
                </c:pt>
                <c:pt idx="670">
                  <c:v>-83.351387500000001</c:v>
                </c:pt>
                <c:pt idx="671">
                  <c:v>-83.476343749999998</c:v>
                </c:pt>
                <c:pt idx="672">
                  <c:v>-83.135031249999997</c:v>
                </c:pt>
                <c:pt idx="673">
                  <c:v>-83.141381249999995</c:v>
                </c:pt>
                <c:pt idx="674">
                  <c:v>-83.339743749999997</c:v>
                </c:pt>
                <c:pt idx="675">
                  <c:v>-83.27026875</c:v>
                </c:pt>
                <c:pt idx="676">
                  <c:v>-83.341693750000005</c:v>
                </c:pt>
                <c:pt idx="677">
                  <c:v>-83.078081249999997</c:v>
                </c:pt>
                <c:pt idx="678">
                  <c:v>-83.422581249999993</c:v>
                </c:pt>
                <c:pt idx="679">
                  <c:v>-83.253343749999999</c:v>
                </c:pt>
                <c:pt idx="680">
                  <c:v>-83.064968750000006</c:v>
                </c:pt>
                <c:pt idx="681">
                  <c:v>-83.170249999999996</c:v>
                </c:pt>
                <c:pt idx="682">
                  <c:v>-83.290975000000003</c:v>
                </c:pt>
                <c:pt idx="683">
                  <c:v>-83.147762499999999</c:v>
                </c:pt>
                <c:pt idx="684">
                  <c:v>-83.24824375</c:v>
                </c:pt>
                <c:pt idx="685">
                  <c:v>-83.148574999999994</c:v>
                </c:pt>
                <c:pt idx="686">
                  <c:v>-83.287875</c:v>
                </c:pt>
                <c:pt idx="687">
                  <c:v>-83.196631249999996</c:v>
                </c:pt>
                <c:pt idx="688">
                  <c:v>-83.249574999999993</c:v>
                </c:pt>
                <c:pt idx="689">
                  <c:v>-83.155912499999999</c:v>
                </c:pt>
                <c:pt idx="690">
                  <c:v>-83.053431250000003</c:v>
                </c:pt>
                <c:pt idx="691">
                  <c:v>-83.17974375</c:v>
                </c:pt>
                <c:pt idx="692">
                  <c:v>-83.237137500000003</c:v>
                </c:pt>
                <c:pt idx="693">
                  <c:v>-83.305056250000007</c:v>
                </c:pt>
                <c:pt idx="694">
                  <c:v>-83.322831249999993</c:v>
                </c:pt>
                <c:pt idx="695">
                  <c:v>-83.24631875</c:v>
                </c:pt>
                <c:pt idx="696">
                  <c:v>-83.297506249999998</c:v>
                </c:pt>
                <c:pt idx="697">
                  <c:v>-83.315025000000006</c:v>
                </c:pt>
                <c:pt idx="698">
                  <c:v>-83.451162499999995</c:v>
                </c:pt>
                <c:pt idx="699">
                  <c:v>-83.239874999999998</c:v>
                </c:pt>
                <c:pt idx="700">
                  <c:v>-83.145137500000004</c:v>
                </c:pt>
                <c:pt idx="701">
                  <c:v>-83.092306249999993</c:v>
                </c:pt>
                <c:pt idx="702">
                  <c:v>-83.151449999999997</c:v>
                </c:pt>
                <c:pt idx="703">
                  <c:v>-83.290512500000006</c:v>
                </c:pt>
                <c:pt idx="704">
                  <c:v>-83.344556249999997</c:v>
                </c:pt>
                <c:pt idx="705">
                  <c:v>-83.024262500000006</c:v>
                </c:pt>
                <c:pt idx="706">
                  <c:v>-83.209125</c:v>
                </c:pt>
                <c:pt idx="707">
                  <c:v>-83.133631249999993</c:v>
                </c:pt>
                <c:pt idx="708">
                  <c:v>-83.309337499999998</c:v>
                </c:pt>
                <c:pt idx="709">
                  <c:v>-83.181462499999995</c:v>
                </c:pt>
                <c:pt idx="710">
                  <c:v>-83.472825</c:v>
                </c:pt>
                <c:pt idx="711">
                  <c:v>-83.141881249999997</c:v>
                </c:pt>
                <c:pt idx="712">
                  <c:v>-83.290106249999994</c:v>
                </c:pt>
                <c:pt idx="713">
                  <c:v>-83.414212500000005</c:v>
                </c:pt>
                <c:pt idx="714">
                  <c:v>-83.248293750000002</c:v>
                </c:pt>
                <c:pt idx="715">
                  <c:v>-83.208150000000003</c:v>
                </c:pt>
                <c:pt idx="716">
                  <c:v>-83.191812499999997</c:v>
                </c:pt>
                <c:pt idx="717">
                  <c:v>-83.083443750000001</c:v>
                </c:pt>
                <c:pt idx="718">
                  <c:v>-83.183737500000007</c:v>
                </c:pt>
                <c:pt idx="719">
                  <c:v>-83.088643750000003</c:v>
                </c:pt>
                <c:pt idx="720">
                  <c:v>-83.176249999999996</c:v>
                </c:pt>
                <c:pt idx="721">
                  <c:v>-83.453143749999995</c:v>
                </c:pt>
                <c:pt idx="722">
                  <c:v>-83.266556249999994</c:v>
                </c:pt>
                <c:pt idx="723">
                  <c:v>-83.309618749999998</c:v>
                </c:pt>
                <c:pt idx="724">
                  <c:v>-83.335162499999996</c:v>
                </c:pt>
                <c:pt idx="725">
                  <c:v>-83.268249999999995</c:v>
                </c:pt>
                <c:pt idx="726">
                  <c:v>-83.162806250000003</c:v>
                </c:pt>
                <c:pt idx="727">
                  <c:v>-83.452006249999997</c:v>
                </c:pt>
                <c:pt idx="728">
                  <c:v>-83.254262499999996</c:v>
                </c:pt>
                <c:pt idx="729">
                  <c:v>-83.304262499999993</c:v>
                </c:pt>
                <c:pt idx="730">
                  <c:v>-83.271256249999993</c:v>
                </c:pt>
                <c:pt idx="731">
                  <c:v>-83.264893749999999</c:v>
                </c:pt>
                <c:pt idx="732">
                  <c:v>-83.202924999999993</c:v>
                </c:pt>
                <c:pt idx="733">
                  <c:v>-83.229799999999997</c:v>
                </c:pt>
                <c:pt idx="734">
                  <c:v>-83.100975000000005</c:v>
                </c:pt>
                <c:pt idx="735">
                  <c:v>-83.197837500000006</c:v>
                </c:pt>
                <c:pt idx="736">
                  <c:v>-83.273318750000001</c:v>
                </c:pt>
                <c:pt idx="737">
                  <c:v>-83.262368749999993</c:v>
                </c:pt>
                <c:pt idx="738">
                  <c:v>-83.237962499999995</c:v>
                </c:pt>
                <c:pt idx="739">
                  <c:v>-83.365581250000005</c:v>
                </c:pt>
                <c:pt idx="740">
                  <c:v>-83.311731249999994</c:v>
                </c:pt>
                <c:pt idx="741">
                  <c:v>-83.238024999999993</c:v>
                </c:pt>
                <c:pt idx="742">
                  <c:v>-83.192993749999999</c:v>
                </c:pt>
                <c:pt idx="743">
                  <c:v>-83.198999999999998</c:v>
                </c:pt>
                <c:pt idx="744">
                  <c:v>-83.320843749999995</c:v>
                </c:pt>
                <c:pt idx="745">
                  <c:v>-83.135131250000001</c:v>
                </c:pt>
                <c:pt idx="746">
                  <c:v>-83.469443749999996</c:v>
                </c:pt>
                <c:pt idx="747">
                  <c:v>-83.295074999999997</c:v>
                </c:pt>
                <c:pt idx="748">
                  <c:v>-83.105400000000003</c:v>
                </c:pt>
                <c:pt idx="749">
                  <c:v>-83.349106250000006</c:v>
                </c:pt>
                <c:pt idx="750">
                  <c:v>-83.310843750000004</c:v>
                </c:pt>
                <c:pt idx="751">
                  <c:v>-83.164100000000005</c:v>
                </c:pt>
                <c:pt idx="752">
                  <c:v>-83.151887500000001</c:v>
                </c:pt>
                <c:pt idx="753">
                  <c:v>-83.290993749999998</c:v>
                </c:pt>
                <c:pt idx="754">
                  <c:v>-83.373149999999995</c:v>
                </c:pt>
                <c:pt idx="755">
                  <c:v>-83.289268750000005</c:v>
                </c:pt>
                <c:pt idx="756">
                  <c:v>-83.178918749999994</c:v>
                </c:pt>
                <c:pt idx="757">
                  <c:v>-83.3323125</c:v>
                </c:pt>
                <c:pt idx="758">
                  <c:v>-83.116512499999999</c:v>
                </c:pt>
                <c:pt idx="759">
                  <c:v>-83.224218750000006</c:v>
                </c:pt>
                <c:pt idx="760">
                  <c:v>-83.291768750000003</c:v>
                </c:pt>
                <c:pt idx="761">
                  <c:v>-83.30666875</c:v>
                </c:pt>
                <c:pt idx="762">
                  <c:v>-83.311568750000006</c:v>
                </c:pt>
                <c:pt idx="763">
                  <c:v>-83.162787499999993</c:v>
                </c:pt>
                <c:pt idx="764">
                  <c:v>-83.287556249999994</c:v>
                </c:pt>
                <c:pt idx="765">
                  <c:v>-83.218387500000006</c:v>
                </c:pt>
                <c:pt idx="766">
                  <c:v>-83.399625</c:v>
                </c:pt>
                <c:pt idx="767">
                  <c:v>-83.274275000000003</c:v>
                </c:pt>
                <c:pt idx="768">
                  <c:v>-83.245450000000005</c:v>
                </c:pt>
                <c:pt idx="769">
                  <c:v>-83.390981249999996</c:v>
                </c:pt>
                <c:pt idx="770">
                  <c:v>-83.270087500000002</c:v>
                </c:pt>
                <c:pt idx="771">
                  <c:v>-83.347187500000004</c:v>
                </c:pt>
                <c:pt idx="772">
                  <c:v>-83.230950000000007</c:v>
                </c:pt>
                <c:pt idx="773">
                  <c:v>-83.150812500000001</c:v>
                </c:pt>
                <c:pt idx="774">
                  <c:v>-83.263081249999999</c:v>
                </c:pt>
                <c:pt idx="775">
                  <c:v>-83.374637500000006</c:v>
                </c:pt>
                <c:pt idx="776">
                  <c:v>-83.224743750000002</c:v>
                </c:pt>
                <c:pt idx="777">
                  <c:v>-83.301362499999996</c:v>
                </c:pt>
                <c:pt idx="778">
                  <c:v>-83.103568749999994</c:v>
                </c:pt>
                <c:pt idx="779">
                  <c:v>-83.189899999999994</c:v>
                </c:pt>
                <c:pt idx="780">
                  <c:v>-83.196168749999998</c:v>
                </c:pt>
                <c:pt idx="781">
                  <c:v>-83.130375000000001</c:v>
                </c:pt>
                <c:pt idx="782">
                  <c:v>-83.496449999999996</c:v>
                </c:pt>
                <c:pt idx="783">
                  <c:v>-83.264775</c:v>
                </c:pt>
                <c:pt idx="784">
                  <c:v>-83.199468749999994</c:v>
                </c:pt>
                <c:pt idx="785">
                  <c:v>-83.394162499999993</c:v>
                </c:pt>
                <c:pt idx="786">
                  <c:v>-83.256443750000003</c:v>
                </c:pt>
                <c:pt idx="787">
                  <c:v>-83.386806250000006</c:v>
                </c:pt>
                <c:pt idx="788">
                  <c:v>-83.176824999999994</c:v>
                </c:pt>
                <c:pt idx="789">
                  <c:v>-83.190325000000001</c:v>
                </c:pt>
                <c:pt idx="790">
                  <c:v>-83.295306249999996</c:v>
                </c:pt>
                <c:pt idx="791">
                  <c:v>-83.255337499999996</c:v>
                </c:pt>
                <c:pt idx="792">
                  <c:v>-83.082968750000006</c:v>
                </c:pt>
                <c:pt idx="793">
                  <c:v>-83.290918750000003</c:v>
                </c:pt>
                <c:pt idx="794">
                  <c:v>-83.29319375</c:v>
                </c:pt>
                <c:pt idx="795">
                  <c:v>-83.396356249999997</c:v>
                </c:pt>
                <c:pt idx="796">
                  <c:v>-83.284618750000007</c:v>
                </c:pt>
                <c:pt idx="797">
                  <c:v>-83.182768749999994</c:v>
                </c:pt>
                <c:pt idx="798">
                  <c:v>-83.214356249999994</c:v>
                </c:pt>
                <c:pt idx="799">
                  <c:v>-83.233656249999996</c:v>
                </c:pt>
                <c:pt idx="800">
                  <c:v>-83.178956249999999</c:v>
                </c:pt>
                <c:pt idx="801">
                  <c:v>-83.320374999999999</c:v>
                </c:pt>
                <c:pt idx="802">
                  <c:v>-83.390412499999996</c:v>
                </c:pt>
                <c:pt idx="803">
                  <c:v>-83.232518749999997</c:v>
                </c:pt>
                <c:pt idx="804">
                  <c:v>-83.280450000000002</c:v>
                </c:pt>
                <c:pt idx="805">
                  <c:v>-82.970950000000002</c:v>
                </c:pt>
                <c:pt idx="806">
                  <c:v>-83.379518750000003</c:v>
                </c:pt>
                <c:pt idx="807">
                  <c:v>-83.348581249999995</c:v>
                </c:pt>
                <c:pt idx="808">
                  <c:v>-83.261674999999997</c:v>
                </c:pt>
                <c:pt idx="809">
                  <c:v>-83.305674999999994</c:v>
                </c:pt>
                <c:pt idx="810">
                  <c:v>-83.276224999999997</c:v>
                </c:pt>
                <c:pt idx="811">
                  <c:v>-83.204587500000002</c:v>
                </c:pt>
                <c:pt idx="812">
                  <c:v>-83.416550000000001</c:v>
                </c:pt>
                <c:pt idx="813">
                  <c:v>-83.198650000000001</c:v>
                </c:pt>
                <c:pt idx="814">
                  <c:v>-83.337281250000004</c:v>
                </c:pt>
                <c:pt idx="815">
                  <c:v>-83.180231250000006</c:v>
                </c:pt>
                <c:pt idx="816">
                  <c:v>-83.256237499999997</c:v>
                </c:pt>
                <c:pt idx="817">
                  <c:v>-83.351512499999998</c:v>
                </c:pt>
                <c:pt idx="818">
                  <c:v>-83.190037500000003</c:v>
                </c:pt>
                <c:pt idx="819">
                  <c:v>-83.371706250000003</c:v>
                </c:pt>
                <c:pt idx="820">
                  <c:v>-83.182175000000001</c:v>
                </c:pt>
                <c:pt idx="821">
                  <c:v>-83.300662500000001</c:v>
                </c:pt>
                <c:pt idx="822">
                  <c:v>-83.098849999999999</c:v>
                </c:pt>
                <c:pt idx="823">
                  <c:v>-83.397125000000003</c:v>
                </c:pt>
                <c:pt idx="824">
                  <c:v>-83.269068750000002</c:v>
                </c:pt>
                <c:pt idx="825">
                  <c:v>-83.048712499999993</c:v>
                </c:pt>
                <c:pt idx="826">
                  <c:v>-83.267806250000007</c:v>
                </c:pt>
                <c:pt idx="827">
                  <c:v>-83.277874999999995</c:v>
                </c:pt>
                <c:pt idx="828">
                  <c:v>-83.107156250000003</c:v>
                </c:pt>
                <c:pt idx="829">
                  <c:v>-83.086074999999994</c:v>
                </c:pt>
                <c:pt idx="830">
                  <c:v>-83.298131249999997</c:v>
                </c:pt>
                <c:pt idx="831">
                  <c:v>-83.28023125</c:v>
                </c:pt>
                <c:pt idx="832">
                  <c:v>-83.147056250000006</c:v>
                </c:pt>
                <c:pt idx="833">
                  <c:v>-83.325187499999998</c:v>
                </c:pt>
                <c:pt idx="834">
                  <c:v>-83.137687499999998</c:v>
                </c:pt>
                <c:pt idx="835">
                  <c:v>-82.941974999999999</c:v>
                </c:pt>
                <c:pt idx="836">
                  <c:v>-83.261643750000005</c:v>
                </c:pt>
                <c:pt idx="837">
                  <c:v>-83.218293750000001</c:v>
                </c:pt>
                <c:pt idx="838">
                  <c:v>-83.127399999999994</c:v>
                </c:pt>
                <c:pt idx="839">
                  <c:v>-83.214675</c:v>
                </c:pt>
                <c:pt idx="840">
                  <c:v>-83.181524999999993</c:v>
                </c:pt>
                <c:pt idx="841">
                  <c:v>-83.331243749999999</c:v>
                </c:pt>
                <c:pt idx="842">
                  <c:v>-83.207331249999996</c:v>
                </c:pt>
                <c:pt idx="843">
                  <c:v>-83.452962499999998</c:v>
                </c:pt>
                <c:pt idx="844">
                  <c:v>-83.267212499999999</c:v>
                </c:pt>
                <c:pt idx="845">
                  <c:v>-83.207681249999993</c:v>
                </c:pt>
                <c:pt idx="846">
                  <c:v>-83.372437500000004</c:v>
                </c:pt>
                <c:pt idx="847">
                  <c:v>-83.439356250000003</c:v>
                </c:pt>
                <c:pt idx="848">
                  <c:v>-83.246287499999994</c:v>
                </c:pt>
                <c:pt idx="849">
                  <c:v>-83.249049999999997</c:v>
                </c:pt>
                <c:pt idx="850">
                  <c:v>-83.418800000000005</c:v>
                </c:pt>
                <c:pt idx="851">
                  <c:v>-83.237106249999997</c:v>
                </c:pt>
                <c:pt idx="852">
                  <c:v>-83.209743750000001</c:v>
                </c:pt>
                <c:pt idx="853">
                  <c:v>-83.295937499999994</c:v>
                </c:pt>
                <c:pt idx="854">
                  <c:v>-83.331981249999998</c:v>
                </c:pt>
                <c:pt idx="855">
                  <c:v>-83.156643750000001</c:v>
                </c:pt>
                <c:pt idx="856">
                  <c:v>-83.334981249999998</c:v>
                </c:pt>
                <c:pt idx="857">
                  <c:v>-83.228668749999997</c:v>
                </c:pt>
                <c:pt idx="858">
                  <c:v>-83.243975000000006</c:v>
                </c:pt>
                <c:pt idx="859">
                  <c:v>-83.314512500000006</c:v>
                </c:pt>
                <c:pt idx="860">
                  <c:v>-83.366181249999997</c:v>
                </c:pt>
                <c:pt idx="861">
                  <c:v>-83.055212499999996</c:v>
                </c:pt>
                <c:pt idx="862">
                  <c:v>-83.423237499999999</c:v>
                </c:pt>
                <c:pt idx="863">
                  <c:v>-83.144768749999997</c:v>
                </c:pt>
                <c:pt idx="864">
                  <c:v>-83.229206250000004</c:v>
                </c:pt>
                <c:pt idx="865">
                  <c:v>-83.141300000000001</c:v>
                </c:pt>
                <c:pt idx="866">
                  <c:v>-83.017487500000001</c:v>
                </c:pt>
                <c:pt idx="867">
                  <c:v>-83.1298125</c:v>
                </c:pt>
                <c:pt idx="868">
                  <c:v>-83.195975000000004</c:v>
                </c:pt>
                <c:pt idx="869">
                  <c:v>-83.176093750000007</c:v>
                </c:pt>
                <c:pt idx="870">
                  <c:v>-83.246356250000005</c:v>
                </c:pt>
                <c:pt idx="871">
                  <c:v>-83.322656249999994</c:v>
                </c:pt>
                <c:pt idx="872">
                  <c:v>-83.194749999999999</c:v>
                </c:pt>
                <c:pt idx="873">
                  <c:v>-83.252381249999999</c:v>
                </c:pt>
                <c:pt idx="874">
                  <c:v>-83.235531249999994</c:v>
                </c:pt>
                <c:pt idx="875">
                  <c:v>-83.203975</c:v>
                </c:pt>
                <c:pt idx="876">
                  <c:v>-83.27830625</c:v>
                </c:pt>
                <c:pt idx="877">
                  <c:v>-83.207274999999996</c:v>
                </c:pt>
                <c:pt idx="878">
                  <c:v>-83.188368749999995</c:v>
                </c:pt>
                <c:pt idx="879">
                  <c:v>-83.283681250000001</c:v>
                </c:pt>
                <c:pt idx="880">
                  <c:v>-83.271675000000002</c:v>
                </c:pt>
                <c:pt idx="881">
                  <c:v>-83.255574999999993</c:v>
                </c:pt>
                <c:pt idx="882">
                  <c:v>-83.152931249999995</c:v>
                </c:pt>
                <c:pt idx="883">
                  <c:v>-83.094049999999996</c:v>
                </c:pt>
                <c:pt idx="884">
                  <c:v>-83.194299999999998</c:v>
                </c:pt>
                <c:pt idx="885">
                  <c:v>-83.206912500000001</c:v>
                </c:pt>
                <c:pt idx="886">
                  <c:v>-83.453106250000005</c:v>
                </c:pt>
                <c:pt idx="887">
                  <c:v>-83.297174999999996</c:v>
                </c:pt>
                <c:pt idx="888">
                  <c:v>-83.363231249999998</c:v>
                </c:pt>
                <c:pt idx="889">
                  <c:v>-83.330656250000004</c:v>
                </c:pt>
                <c:pt idx="890">
                  <c:v>-83.484337499999995</c:v>
                </c:pt>
                <c:pt idx="891">
                  <c:v>-83.29415625</c:v>
                </c:pt>
                <c:pt idx="892">
                  <c:v>-83.200762499999996</c:v>
                </c:pt>
                <c:pt idx="893">
                  <c:v>-83.272743750000004</c:v>
                </c:pt>
                <c:pt idx="894">
                  <c:v>-83.2274125</c:v>
                </c:pt>
                <c:pt idx="895">
                  <c:v>-83.22724375</c:v>
                </c:pt>
                <c:pt idx="896">
                  <c:v>-83.3438625</c:v>
                </c:pt>
                <c:pt idx="897">
                  <c:v>-83.364568750000004</c:v>
                </c:pt>
                <c:pt idx="898">
                  <c:v>-83.400406250000003</c:v>
                </c:pt>
                <c:pt idx="899">
                  <c:v>-83.231518750000006</c:v>
                </c:pt>
                <c:pt idx="900">
                  <c:v>-83.335506249999995</c:v>
                </c:pt>
                <c:pt idx="901">
                  <c:v>-83.148706250000004</c:v>
                </c:pt>
                <c:pt idx="902">
                  <c:v>-83.302999999999997</c:v>
                </c:pt>
                <c:pt idx="903">
                  <c:v>-83.184075000000007</c:v>
                </c:pt>
                <c:pt idx="904">
                  <c:v>-83.088256250000001</c:v>
                </c:pt>
                <c:pt idx="905">
                  <c:v>-83.328412499999999</c:v>
                </c:pt>
                <c:pt idx="906">
                  <c:v>-83.309756250000007</c:v>
                </c:pt>
                <c:pt idx="907">
                  <c:v>-83.233850000000004</c:v>
                </c:pt>
                <c:pt idx="908">
                  <c:v>-83.17895</c:v>
                </c:pt>
                <c:pt idx="909">
                  <c:v>-83.272262499999997</c:v>
                </c:pt>
                <c:pt idx="910">
                  <c:v>-83.16881875</c:v>
                </c:pt>
                <c:pt idx="911">
                  <c:v>-83.228993750000001</c:v>
                </c:pt>
                <c:pt idx="912">
                  <c:v>-83.195218749999995</c:v>
                </c:pt>
                <c:pt idx="913">
                  <c:v>-83.271699999999996</c:v>
                </c:pt>
                <c:pt idx="914">
                  <c:v>-83.213700000000003</c:v>
                </c:pt>
                <c:pt idx="915">
                  <c:v>-83.148462499999994</c:v>
                </c:pt>
                <c:pt idx="916">
                  <c:v>-83.265068749999998</c:v>
                </c:pt>
                <c:pt idx="917">
                  <c:v>-83.080112499999998</c:v>
                </c:pt>
                <c:pt idx="918">
                  <c:v>-83.132281250000005</c:v>
                </c:pt>
                <c:pt idx="919">
                  <c:v>-83.276993750000003</c:v>
                </c:pt>
                <c:pt idx="920">
                  <c:v>-83.186087499999999</c:v>
                </c:pt>
                <c:pt idx="921">
                  <c:v>-83.333500000000001</c:v>
                </c:pt>
                <c:pt idx="922">
                  <c:v>-83.182831250000007</c:v>
                </c:pt>
                <c:pt idx="923">
                  <c:v>-83.170843750000003</c:v>
                </c:pt>
                <c:pt idx="924">
                  <c:v>-83.473256250000006</c:v>
                </c:pt>
                <c:pt idx="925">
                  <c:v>-83.271943750000005</c:v>
                </c:pt>
                <c:pt idx="926">
                  <c:v>-83.106337499999995</c:v>
                </c:pt>
                <c:pt idx="927">
                  <c:v>-83.147774999999996</c:v>
                </c:pt>
                <c:pt idx="928">
                  <c:v>-83.018712500000007</c:v>
                </c:pt>
                <c:pt idx="929">
                  <c:v>-83.362650000000002</c:v>
                </c:pt>
                <c:pt idx="930">
                  <c:v>-83.085650000000001</c:v>
                </c:pt>
                <c:pt idx="931">
                  <c:v>-83.230018749999999</c:v>
                </c:pt>
                <c:pt idx="932">
                  <c:v>-83.188387500000005</c:v>
                </c:pt>
                <c:pt idx="933">
                  <c:v>-83.185606250000006</c:v>
                </c:pt>
                <c:pt idx="934">
                  <c:v>-83.081056250000003</c:v>
                </c:pt>
                <c:pt idx="935">
                  <c:v>-83.365156249999998</c:v>
                </c:pt>
                <c:pt idx="936">
                  <c:v>-83.23743125</c:v>
                </c:pt>
                <c:pt idx="937">
                  <c:v>-83.138662499999995</c:v>
                </c:pt>
                <c:pt idx="938">
                  <c:v>-83.204637500000004</c:v>
                </c:pt>
                <c:pt idx="939">
                  <c:v>-83.233343750000003</c:v>
                </c:pt>
                <c:pt idx="940">
                  <c:v>-83.160412500000007</c:v>
                </c:pt>
                <c:pt idx="941">
                  <c:v>-83.413987500000005</c:v>
                </c:pt>
                <c:pt idx="942">
                  <c:v>-83.171625000000006</c:v>
                </c:pt>
                <c:pt idx="943">
                  <c:v>-83.237968749999993</c:v>
                </c:pt>
                <c:pt idx="944">
                  <c:v>-83.115293750000006</c:v>
                </c:pt>
                <c:pt idx="945">
                  <c:v>-83.420512500000001</c:v>
                </c:pt>
                <c:pt idx="946">
                  <c:v>-83.233999999999995</c:v>
                </c:pt>
                <c:pt idx="947">
                  <c:v>-83.378249999999994</c:v>
                </c:pt>
                <c:pt idx="948">
                  <c:v>-83.286093750000006</c:v>
                </c:pt>
                <c:pt idx="949">
                  <c:v>-83.326556249999996</c:v>
                </c:pt>
                <c:pt idx="950">
                  <c:v>-83.273887500000001</c:v>
                </c:pt>
                <c:pt idx="951">
                  <c:v>-83.333793749999998</c:v>
                </c:pt>
                <c:pt idx="952">
                  <c:v>-83.16434375</c:v>
                </c:pt>
                <c:pt idx="953">
                  <c:v>-83.192800000000005</c:v>
                </c:pt>
                <c:pt idx="954">
                  <c:v>-83.155237499999998</c:v>
                </c:pt>
                <c:pt idx="955">
                  <c:v>-83.213999999999999</c:v>
                </c:pt>
                <c:pt idx="956">
                  <c:v>-83.299112500000007</c:v>
                </c:pt>
                <c:pt idx="957">
                  <c:v>-83.153043749999995</c:v>
                </c:pt>
                <c:pt idx="958">
                  <c:v>-83.217281249999999</c:v>
                </c:pt>
                <c:pt idx="959">
                  <c:v>-83.333206250000003</c:v>
                </c:pt>
                <c:pt idx="960">
                  <c:v>-83.052218749999994</c:v>
                </c:pt>
                <c:pt idx="961">
                  <c:v>-83.078125</c:v>
                </c:pt>
                <c:pt idx="962">
                  <c:v>-83.557199999999995</c:v>
                </c:pt>
                <c:pt idx="963">
                  <c:v>-83.277437500000005</c:v>
                </c:pt>
                <c:pt idx="964">
                  <c:v>-83.258237500000007</c:v>
                </c:pt>
                <c:pt idx="965">
                  <c:v>-83.352781250000007</c:v>
                </c:pt>
                <c:pt idx="966">
                  <c:v>-83.307156250000006</c:v>
                </c:pt>
                <c:pt idx="967">
                  <c:v>-83.178243749999993</c:v>
                </c:pt>
                <c:pt idx="968">
                  <c:v>-83.367062500000003</c:v>
                </c:pt>
                <c:pt idx="969">
                  <c:v>-83.289218750000003</c:v>
                </c:pt>
                <c:pt idx="970">
                  <c:v>-83.128318750000005</c:v>
                </c:pt>
                <c:pt idx="971">
                  <c:v>-83.129631250000003</c:v>
                </c:pt>
                <c:pt idx="972">
                  <c:v>-83.228093749999999</c:v>
                </c:pt>
                <c:pt idx="973">
                  <c:v>-83.377375000000001</c:v>
                </c:pt>
                <c:pt idx="974">
                  <c:v>-83.076212499999997</c:v>
                </c:pt>
                <c:pt idx="975">
                  <c:v>-83.206987499999997</c:v>
                </c:pt>
                <c:pt idx="976">
                  <c:v>-83.293068750000003</c:v>
                </c:pt>
                <c:pt idx="977">
                  <c:v>-83.374443749999998</c:v>
                </c:pt>
                <c:pt idx="978">
                  <c:v>-83.353387499999997</c:v>
                </c:pt>
                <c:pt idx="979">
                  <c:v>-83.245343750000004</c:v>
                </c:pt>
                <c:pt idx="980">
                  <c:v>-83.146199999999993</c:v>
                </c:pt>
                <c:pt idx="981">
                  <c:v>-83.246381249999999</c:v>
                </c:pt>
                <c:pt idx="982">
                  <c:v>-83.296187500000002</c:v>
                </c:pt>
                <c:pt idx="983">
                  <c:v>-83.139262500000001</c:v>
                </c:pt>
                <c:pt idx="984">
                  <c:v>-83.501099999999994</c:v>
                </c:pt>
                <c:pt idx="985">
                  <c:v>-83.189425</c:v>
                </c:pt>
                <c:pt idx="986">
                  <c:v>-83.0793125</c:v>
                </c:pt>
                <c:pt idx="987">
                  <c:v>-83.113349999999997</c:v>
                </c:pt>
                <c:pt idx="988">
                  <c:v>-83.217106250000001</c:v>
                </c:pt>
                <c:pt idx="989">
                  <c:v>-83.222268749999998</c:v>
                </c:pt>
                <c:pt idx="990">
                  <c:v>-83.197162500000005</c:v>
                </c:pt>
                <c:pt idx="991">
                  <c:v>-83.212956250000005</c:v>
                </c:pt>
                <c:pt idx="992">
                  <c:v>-83.074381250000002</c:v>
                </c:pt>
                <c:pt idx="993">
                  <c:v>-83.307050000000004</c:v>
                </c:pt>
                <c:pt idx="994">
                  <c:v>-83.192949999999996</c:v>
                </c:pt>
                <c:pt idx="995">
                  <c:v>-83.284724999999995</c:v>
                </c:pt>
                <c:pt idx="996">
                  <c:v>-83.316481249999995</c:v>
                </c:pt>
                <c:pt idx="997">
                  <c:v>-83.235924999999995</c:v>
                </c:pt>
                <c:pt idx="998">
                  <c:v>-83.28045625</c:v>
                </c:pt>
                <c:pt idx="999">
                  <c:v>-83.197712499999994</c:v>
                </c:pt>
                <c:pt idx="1000">
                  <c:v>-83.203243749999999</c:v>
                </c:pt>
                <c:pt idx="1001">
                  <c:v>-83.219181250000005</c:v>
                </c:pt>
                <c:pt idx="1002">
                  <c:v>-83.253193749999994</c:v>
                </c:pt>
                <c:pt idx="1003">
                  <c:v>-83.250293749999997</c:v>
                </c:pt>
                <c:pt idx="1004">
                  <c:v>-83.436887499999997</c:v>
                </c:pt>
                <c:pt idx="1005">
                  <c:v>-83.266024999999999</c:v>
                </c:pt>
                <c:pt idx="1006">
                  <c:v>-83.214031250000005</c:v>
                </c:pt>
                <c:pt idx="1007">
                  <c:v>-83.241818749999993</c:v>
                </c:pt>
                <c:pt idx="1008">
                  <c:v>-83.419075000000007</c:v>
                </c:pt>
                <c:pt idx="1009">
                  <c:v>-83.189568750000007</c:v>
                </c:pt>
                <c:pt idx="1010">
                  <c:v>-83.233481249999997</c:v>
                </c:pt>
                <c:pt idx="1011">
                  <c:v>-83.332206249999999</c:v>
                </c:pt>
                <c:pt idx="1012">
                  <c:v>-83.291062499999995</c:v>
                </c:pt>
                <c:pt idx="1013">
                  <c:v>-83.315887500000002</c:v>
                </c:pt>
                <c:pt idx="1014">
                  <c:v>-83.402806249999998</c:v>
                </c:pt>
                <c:pt idx="1015">
                  <c:v>-83.292312499999994</c:v>
                </c:pt>
                <c:pt idx="1016">
                  <c:v>-83.002162499999997</c:v>
                </c:pt>
                <c:pt idx="1017">
                  <c:v>-83.315537500000005</c:v>
                </c:pt>
                <c:pt idx="1018">
                  <c:v>-83.157256250000003</c:v>
                </c:pt>
                <c:pt idx="1019">
                  <c:v>-83.176343750000001</c:v>
                </c:pt>
                <c:pt idx="1020">
                  <c:v>-83.317193750000001</c:v>
                </c:pt>
                <c:pt idx="1021">
                  <c:v>-83.081831249999993</c:v>
                </c:pt>
                <c:pt idx="1022">
                  <c:v>-83.104950000000002</c:v>
                </c:pt>
                <c:pt idx="1023">
                  <c:v>-83.435481249999995</c:v>
                </c:pt>
                <c:pt idx="1024">
                  <c:v>-83.237931250000003</c:v>
                </c:pt>
                <c:pt idx="1025">
                  <c:v>-83.201337499999994</c:v>
                </c:pt>
                <c:pt idx="1026">
                  <c:v>-83.264875000000004</c:v>
                </c:pt>
                <c:pt idx="1027">
                  <c:v>-83.176737500000002</c:v>
                </c:pt>
                <c:pt idx="1028">
                  <c:v>-83.313281250000003</c:v>
                </c:pt>
                <c:pt idx="1029">
                  <c:v>-83.224074999999999</c:v>
                </c:pt>
                <c:pt idx="1030">
                  <c:v>-83.263456250000004</c:v>
                </c:pt>
                <c:pt idx="1031">
                  <c:v>-83.356337499999995</c:v>
                </c:pt>
                <c:pt idx="1032">
                  <c:v>-83.295318750000007</c:v>
                </c:pt>
                <c:pt idx="1033">
                  <c:v>-83.07999375</c:v>
                </c:pt>
                <c:pt idx="1034">
                  <c:v>-83.389825000000002</c:v>
                </c:pt>
                <c:pt idx="1035">
                  <c:v>-83.286706249999995</c:v>
                </c:pt>
                <c:pt idx="1036">
                  <c:v>-83.246918750000006</c:v>
                </c:pt>
                <c:pt idx="1037">
                  <c:v>-83.314756250000002</c:v>
                </c:pt>
                <c:pt idx="1038">
                  <c:v>-83.203706249999996</c:v>
                </c:pt>
                <c:pt idx="1039">
                  <c:v>-83.198743750000006</c:v>
                </c:pt>
                <c:pt idx="1040">
                  <c:v>-83.321650000000005</c:v>
                </c:pt>
                <c:pt idx="1041">
                  <c:v>-83.197543749999994</c:v>
                </c:pt>
                <c:pt idx="1042">
                  <c:v>-83.061731249999994</c:v>
                </c:pt>
                <c:pt idx="1043">
                  <c:v>-83.143481249999994</c:v>
                </c:pt>
                <c:pt idx="1044">
                  <c:v>-83.252606249999999</c:v>
                </c:pt>
                <c:pt idx="1045">
                  <c:v>-83.323374999999999</c:v>
                </c:pt>
                <c:pt idx="1046">
                  <c:v>-83.229806249999996</c:v>
                </c:pt>
                <c:pt idx="1047">
                  <c:v>-83.370537499999998</c:v>
                </c:pt>
                <c:pt idx="1048">
                  <c:v>-83.397431249999997</c:v>
                </c:pt>
                <c:pt idx="1049">
                  <c:v>-83.216324999999998</c:v>
                </c:pt>
                <c:pt idx="1050">
                  <c:v>-83.257737500000005</c:v>
                </c:pt>
                <c:pt idx="1051">
                  <c:v>-83.132893749999994</c:v>
                </c:pt>
                <c:pt idx="1052">
                  <c:v>-83.379887499999995</c:v>
                </c:pt>
                <c:pt idx="1053">
                  <c:v>-83.149199999999993</c:v>
                </c:pt>
                <c:pt idx="1054">
                  <c:v>-83.181656250000003</c:v>
                </c:pt>
                <c:pt idx="1055">
                  <c:v>-83.281156249999995</c:v>
                </c:pt>
                <c:pt idx="1056">
                  <c:v>-83.310950000000005</c:v>
                </c:pt>
                <c:pt idx="1057">
                  <c:v>-83.330806249999995</c:v>
                </c:pt>
                <c:pt idx="1058">
                  <c:v>-83.0790875</c:v>
                </c:pt>
                <c:pt idx="1059">
                  <c:v>-83.223643749999994</c:v>
                </c:pt>
                <c:pt idx="1060">
                  <c:v>-83.263062500000004</c:v>
                </c:pt>
                <c:pt idx="1061">
                  <c:v>-83.254156249999994</c:v>
                </c:pt>
                <c:pt idx="1062">
                  <c:v>-83.326318749999999</c:v>
                </c:pt>
                <c:pt idx="1063">
                  <c:v>-83.275337500000006</c:v>
                </c:pt>
                <c:pt idx="1064">
                  <c:v>-83.313424999999995</c:v>
                </c:pt>
                <c:pt idx="1065">
                  <c:v>-83.205468749999994</c:v>
                </c:pt>
                <c:pt idx="1066">
                  <c:v>-83.176424999999995</c:v>
                </c:pt>
                <c:pt idx="1067">
                  <c:v>-83.140325000000004</c:v>
                </c:pt>
                <c:pt idx="1068">
                  <c:v>-83.15630625</c:v>
                </c:pt>
                <c:pt idx="1069">
                  <c:v>-83.214331250000001</c:v>
                </c:pt>
                <c:pt idx="1070">
                  <c:v>-83.009225000000001</c:v>
                </c:pt>
                <c:pt idx="1071">
                  <c:v>-83.222537500000001</c:v>
                </c:pt>
                <c:pt idx="1072">
                  <c:v>-83.339093750000004</c:v>
                </c:pt>
                <c:pt idx="1073">
                  <c:v>-83.12975625</c:v>
                </c:pt>
                <c:pt idx="1074">
                  <c:v>-83.362687500000007</c:v>
                </c:pt>
                <c:pt idx="1075">
                  <c:v>-83.397424999999998</c:v>
                </c:pt>
                <c:pt idx="1076">
                  <c:v>-83.093162500000005</c:v>
                </c:pt>
                <c:pt idx="1077">
                  <c:v>-83.232924999999994</c:v>
                </c:pt>
                <c:pt idx="1078">
                  <c:v>-83.399450000000002</c:v>
                </c:pt>
                <c:pt idx="1079">
                  <c:v>-83.401787499999998</c:v>
                </c:pt>
                <c:pt idx="1080">
                  <c:v>-83.335437499999998</c:v>
                </c:pt>
                <c:pt idx="1081">
                  <c:v>-83.338593750000001</c:v>
                </c:pt>
                <c:pt idx="1082">
                  <c:v>-83.368618749999996</c:v>
                </c:pt>
                <c:pt idx="1083">
                  <c:v>-83.457499999999996</c:v>
                </c:pt>
                <c:pt idx="1084">
                  <c:v>-83.270243750000006</c:v>
                </c:pt>
                <c:pt idx="1085">
                  <c:v>-83.273325</c:v>
                </c:pt>
                <c:pt idx="1086">
                  <c:v>-83.314056249999993</c:v>
                </c:pt>
                <c:pt idx="1087">
                  <c:v>-83.170106250000003</c:v>
                </c:pt>
                <c:pt idx="1088">
                  <c:v>-83.388050000000007</c:v>
                </c:pt>
                <c:pt idx="1089">
                  <c:v>-83.338793749999994</c:v>
                </c:pt>
                <c:pt idx="1090">
                  <c:v>-83.405018749999996</c:v>
                </c:pt>
                <c:pt idx="1091">
                  <c:v>-83.183056250000007</c:v>
                </c:pt>
                <c:pt idx="1092">
                  <c:v>-83.142393749999997</c:v>
                </c:pt>
                <c:pt idx="1093">
                  <c:v>-83.203331250000005</c:v>
                </c:pt>
                <c:pt idx="1094">
                  <c:v>-83.322031249999995</c:v>
                </c:pt>
                <c:pt idx="1095">
                  <c:v>-83.251499999999993</c:v>
                </c:pt>
                <c:pt idx="1096">
                  <c:v>-83.238500000000002</c:v>
                </c:pt>
                <c:pt idx="1097">
                  <c:v>-83.220693749999995</c:v>
                </c:pt>
                <c:pt idx="1098">
                  <c:v>-83.138012500000002</c:v>
                </c:pt>
                <c:pt idx="1099">
                  <c:v>-83.202406249999996</c:v>
                </c:pt>
                <c:pt idx="1100">
                  <c:v>-83.23454375</c:v>
                </c:pt>
                <c:pt idx="1101">
                  <c:v>-83.121431250000001</c:v>
                </c:pt>
                <c:pt idx="1102">
                  <c:v>-83.311525000000003</c:v>
                </c:pt>
                <c:pt idx="1103">
                  <c:v>-83.135581250000001</c:v>
                </c:pt>
                <c:pt idx="1104">
                  <c:v>-83.227956250000005</c:v>
                </c:pt>
                <c:pt idx="1105">
                  <c:v>-83.301862499999999</c:v>
                </c:pt>
                <c:pt idx="1106">
                  <c:v>-83.313887500000007</c:v>
                </c:pt>
                <c:pt idx="1107">
                  <c:v>-83.333074999999994</c:v>
                </c:pt>
                <c:pt idx="1108">
                  <c:v>-83.492693750000001</c:v>
                </c:pt>
                <c:pt idx="1109">
                  <c:v>-83.243350000000007</c:v>
                </c:pt>
                <c:pt idx="1110">
                  <c:v>-83.079668749999996</c:v>
                </c:pt>
                <c:pt idx="1111">
                  <c:v>-83.212618750000004</c:v>
                </c:pt>
                <c:pt idx="1112">
                  <c:v>-83.349831249999994</c:v>
                </c:pt>
                <c:pt idx="1113">
                  <c:v>-83.211749999999995</c:v>
                </c:pt>
                <c:pt idx="1114">
                  <c:v>-83.351524999999995</c:v>
                </c:pt>
                <c:pt idx="1115">
                  <c:v>-83.334518750000001</c:v>
                </c:pt>
                <c:pt idx="1116">
                  <c:v>-83.218725000000006</c:v>
                </c:pt>
                <c:pt idx="1117">
                  <c:v>-83.090212500000007</c:v>
                </c:pt>
                <c:pt idx="1118">
                  <c:v>-83.169137500000005</c:v>
                </c:pt>
                <c:pt idx="1119">
                  <c:v>-83.154574999999994</c:v>
                </c:pt>
                <c:pt idx="1120">
                  <c:v>-83.202606250000002</c:v>
                </c:pt>
                <c:pt idx="1121">
                  <c:v>-83.284681250000006</c:v>
                </c:pt>
                <c:pt idx="1122">
                  <c:v>-83.427850000000007</c:v>
                </c:pt>
                <c:pt idx="1123">
                  <c:v>-83.383512499999995</c:v>
                </c:pt>
                <c:pt idx="1124">
                  <c:v>-83.337675000000004</c:v>
                </c:pt>
                <c:pt idx="1125">
                  <c:v>-83.29993125</c:v>
                </c:pt>
                <c:pt idx="1126">
                  <c:v>-83.186487499999998</c:v>
                </c:pt>
                <c:pt idx="1127">
                  <c:v>-83.235812499999994</c:v>
                </c:pt>
                <c:pt idx="1128">
                  <c:v>-83.089018749999994</c:v>
                </c:pt>
                <c:pt idx="1129">
                  <c:v>-83.413143750000003</c:v>
                </c:pt>
                <c:pt idx="1130">
                  <c:v>-83.245006250000003</c:v>
                </c:pt>
                <c:pt idx="1131">
                  <c:v>-83.259981249999996</c:v>
                </c:pt>
                <c:pt idx="1132">
                  <c:v>-83.290518750000004</c:v>
                </c:pt>
                <c:pt idx="1133">
                  <c:v>-83.164199999999994</c:v>
                </c:pt>
                <c:pt idx="1134">
                  <c:v>-83.398618749999997</c:v>
                </c:pt>
                <c:pt idx="1135">
                  <c:v>-83.250437500000004</c:v>
                </c:pt>
                <c:pt idx="1136">
                  <c:v>-83.381131249999996</c:v>
                </c:pt>
                <c:pt idx="1137">
                  <c:v>-83.210737499999993</c:v>
                </c:pt>
                <c:pt idx="1138">
                  <c:v>-83.2383375</c:v>
                </c:pt>
                <c:pt idx="1139">
                  <c:v>-83.168131250000002</c:v>
                </c:pt>
                <c:pt idx="1140">
                  <c:v>-83.230487499999995</c:v>
                </c:pt>
                <c:pt idx="1141">
                  <c:v>-83.071806249999995</c:v>
                </c:pt>
                <c:pt idx="1142">
                  <c:v>-83.222987500000002</c:v>
                </c:pt>
                <c:pt idx="1143">
                  <c:v>-83.313337500000003</c:v>
                </c:pt>
                <c:pt idx="1144">
                  <c:v>-83.245856250000003</c:v>
                </c:pt>
                <c:pt idx="1145">
                  <c:v>-83.317875000000001</c:v>
                </c:pt>
                <c:pt idx="1146">
                  <c:v>-83.2892875</c:v>
                </c:pt>
                <c:pt idx="1147">
                  <c:v>-83.311824999999999</c:v>
                </c:pt>
                <c:pt idx="1148">
                  <c:v>-83.258512499999995</c:v>
                </c:pt>
                <c:pt idx="1149">
                  <c:v>-83.271150000000006</c:v>
                </c:pt>
                <c:pt idx="1150">
                  <c:v>-83.052306250000001</c:v>
                </c:pt>
                <c:pt idx="1151">
                  <c:v>-83.264931250000004</c:v>
                </c:pt>
                <c:pt idx="1152">
                  <c:v>-83.438068749999999</c:v>
                </c:pt>
                <c:pt idx="1153">
                  <c:v>-83.297681249999997</c:v>
                </c:pt>
                <c:pt idx="1154">
                  <c:v>-83.333187499999994</c:v>
                </c:pt>
                <c:pt idx="1155">
                  <c:v>-83.165668749999995</c:v>
                </c:pt>
                <c:pt idx="1156">
                  <c:v>-83.317062500000006</c:v>
                </c:pt>
                <c:pt idx="1157">
                  <c:v>-83.41593125</c:v>
                </c:pt>
                <c:pt idx="1158">
                  <c:v>-83.319862499999999</c:v>
                </c:pt>
                <c:pt idx="1159">
                  <c:v>-83.2150125</c:v>
                </c:pt>
                <c:pt idx="1160">
                  <c:v>-83.444106250000004</c:v>
                </c:pt>
                <c:pt idx="1161">
                  <c:v>-83.255643750000004</c:v>
                </c:pt>
                <c:pt idx="1162">
                  <c:v>-83.332631250000006</c:v>
                </c:pt>
                <c:pt idx="1163">
                  <c:v>-83.386631249999994</c:v>
                </c:pt>
                <c:pt idx="1164">
                  <c:v>-83.229512499999998</c:v>
                </c:pt>
                <c:pt idx="1165">
                  <c:v>-83.35280625</c:v>
                </c:pt>
                <c:pt idx="1166">
                  <c:v>-83.145981250000006</c:v>
                </c:pt>
                <c:pt idx="1167">
                  <c:v>-83.275493749999995</c:v>
                </c:pt>
                <c:pt idx="1168">
                  <c:v>-83.304699999999997</c:v>
                </c:pt>
                <c:pt idx="1169">
                  <c:v>-83.316149999999993</c:v>
                </c:pt>
                <c:pt idx="1170">
                  <c:v>-83.311462500000005</c:v>
                </c:pt>
                <c:pt idx="1171">
                  <c:v>-83.210893749999997</c:v>
                </c:pt>
                <c:pt idx="1172">
                  <c:v>-83.453693749999999</c:v>
                </c:pt>
                <c:pt idx="1173">
                  <c:v>-83.022662499999996</c:v>
                </c:pt>
                <c:pt idx="1174">
                  <c:v>-83.036962500000001</c:v>
                </c:pt>
                <c:pt idx="1175">
                  <c:v>-83.309925000000007</c:v>
                </c:pt>
                <c:pt idx="1176">
                  <c:v>-83.282618749999997</c:v>
                </c:pt>
                <c:pt idx="1177">
                  <c:v>-83.115475000000004</c:v>
                </c:pt>
                <c:pt idx="1178">
                  <c:v>-83.4020625</c:v>
                </c:pt>
                <c:pt idx="1179">
                  <c:v>-83.152981249999996</c:v>
                </c:pt>
                <c:pt idx="1180">
                  <c:v>-83.372537500000007</c:v>
                </c:pt>
                <c:pt idx="1181">
                  <c:v>-83.264375000000001</c:v>
                </c:pt>
                <c:pt idx="1182">
                  <c:v>-83.271412499999997</c:v>
                </c:pt>
                <c:pt idx="1183">
                  <c:v>-83.257262499999996</c:v>
                </c:pt>
                <c:pt idx="1184">
                  <c:v>-83.334387500000005</c:v>
                </c:pt>
                <c:pt idx="1185">
                  <c:v>-83.208406249999996</c:v>
                </c:pt>
                <c:pt idx="1186">
                  <c:v>-83.28515625</c:v>
                </c:pt>
                <c:pt idx="1187">
                  <c:v>-83.425393749999998</c:v>
                </c:pt>
                <c:pt idx="1188">
                  <c:v>-83.432943750000007</c:v>
                </c:pt>
                <c:pt idx="1189">
                  <c:v>-83.196487500000003</c:v>
                </c:pt>
                <c:pt idx="1190">
                  <c:v>-83.347812500000003</c:v>
                </c:pt>
                <c:pt idx="1191">
                  <c:v>-83.238200000000006</c:v>
                </c:pt>
                <c:pt idx="1192">
                  <c:v>-83.225049999999996</c:v>
                </c:pt>
                <c:pt idx="1193">
                  <c:v>-83.154643750000005</c:v>
                </c:pt>
                <c:pt idx="1194">
                  <c:v>-83.456500000000005</c:v>
                </c:pt>
                <c:pt idx="1195">
                  <c:v>-83.215556250000006</c:v>
                </c:pt>
                <c:pt idx="1196">
                  <c:v>-83.209281250000004</c:v>
                </c:pt>
                <c:pt idx="1197">
                  <c:v>-83.433306250000001</c:v>
                </c:pt>
                <c:pt idx="1198">
                  <c:v>-83.248518750000002</c:v>
                </c:pt>
                <c:pt idx="1199">
                  <c:v>-83.341006250000007</c:v>
                </c:pt>
                <c:pt idx="1200">
                  <c:v>-83.249587500000004</c:v>
                </c:pt>
                <c:pt idx="1201">
                  <c:v>-83.193875000000006</c:v>
                </c:pt>
                <c:pt idx="1202">
                  <c:v>-83.189881249999999</c:v>
                </c:pt>
                <c:pt idx="1203">
                  <c:v>-83.164524999999998</c:v>
                </c:pt>
                <c:pt idx="1204">
                  <c:v>-83.225018750000004</c:v>
                </c:pt>
                <c:pt idx="1205">
                  <c:v>-83.217250000000007</c:v>
                </c:pt>
                <c:pt idx="1206">
                  <c:v>-83.217131249999994</c:v>
                </c:pt>
                <c:pt idx="1207">
                  <c:v>-83.301162500000004</c:v>
                </c:pt>
                <c:pt idx="1208">
                  <c:v>-83.195262499999998</c:v>
                </c:pt>
                <c:pt idx="1209">
                  <c:v>-83.353793749999994</c:v>
                </c:pt>
                <c:pt idx="1210">
                  <c:v>-83.210475000000002</c:v>
                </c:pt>
                <c:pt idx="1211">
                  <c:v>-83.236737500000004</c:v>
                </c:pt>
                <c:pt idx="1212">
                  <c:v>-83.227900000000005</c:v>
                </c:pt>
                <c:pt idx="1213">
                  <c:v>-83.207081250000002</c:v>
                </c:pt>
                <c:pt idx="1214">
                  <c:v>-83.133837499999998</c:v>
                </c:pt>
                <c:pt idx="1215">
                  <c:v>-83.415856250000004</c:v>
                </c:pt>
                <c:pt idx="1216">
                  <c:v>-83.303087500000004</c:v>
                </c:pt>
                <c:pt idx="1217">
                  <c:v>-83.208743749999996</c:v>
                </c:pt>
                <c:pt idx="1218">
                  <c:v>-83.216650000000001</c:v>
                </c:pt>
                <c:pt idx="1219">
                  <c:v>-83.226212500000003</c:v>
                </c:pt>
                <c:pt idx="1220">
                  <c:v>-83.002687499999993</c:v>
                </c:pt>
                <c:pt idx="1221">
                  <c:v>-83.20725625</c:v>
                </c:pt>
                <c:pt idx="1222">
                  <c:v>-83.408143749999994</c:v>
                </c:pt>
                <c:pt idx="1223">
                  <c:v>-83.206175000000002</c:v>
                </c:pt>
                <c:pt idx="1224">
                  <c:v>-83.230625000000003</c:v>
                </c:pt>
                <c:pt idx="1225">
                  <c:v>-83.203531249999997</c:v>
                </c:pt>
                <c:pt idx="1226">
                  <c:v>-83.335681249999993</c:v>
                </c:pt>
                <c:pt idx="1227">
                  <c:v>-83.276556249999999</c:v>
                </c:pt>
                <c:pt idx="1228">
                  <c:v>-83.305975000000004</c:v>
                </c:pt>
                <c:pt idx="1229">
                  <c:v>-83.281031249999998</c:v>
                </c:pt>
                <c:pt idx="1230">
                  <c:v>-83.106456249999994</c:v>
                </c:pt>
                <c:pt idx="1231">
                  <c:v>-83.471999999999994</c:v>
                </c:pt>
                <c:pt idx="1232">
                  <c:v>-83.307012499999999</c:v>
                </c:pt>
                <c:pt idx="1233">
                  <c:v>-83.202524999999994</c:v>
                </c:pt>
                <c:pt idx="1234">
                  <c:v>-83.364137499999998</c:v>
                </c:pt>
                <c:pt idx="1235">
                  <c:v>-83.127674999999996</c:v>
                </c:pt>
                <c:pt idx="1236">
                  <c:v>-83.138543749999997</c:v>
                </c:pt>
                <c:pt idx="1237">
                  <c:v>-83.181587500000006</c:v>
                </c:pt>
                <c:pt idx="1238">
                  <c:v>-83.329981250000003</c:v>
                </c:pt>
                <c:pt idx="1239">
                  <c:v>-83.332400000000007</c:v>
                </c:pt>
                <c:pt idx="1240">
                  <c:v>-83.254800000000003</c:v>
                </c:pt>
                <c:pt idx="1241">
                  <c:v>-83.179368749999995</c:v>
                </c:pt>
                <c:pt idx="1242">
                  <c:v>-83.210374999999999</c:v>
                </c:pt>
                <c:pt idx="1243">
                  <c:v>-83.374337499999996</c:v>
                </c:pt>
                <c:pt idx="1244">
                  <c:v>-83.217362499999993</c:v>
                </c:pt>
                <c:pt idx="1245">
                  <c:v>-83.122393750000001</c:v>
                </c:pt>
                <c:pt idx="1246">
                  <c:v>-83.460356250000004</c:v>
                </c:pt>
                <c:pt idx="1247">
                  <c:v>-83.071137500000006</c:v>
                </c:pt>
                <c:pt idx="1248">
                  <c:v>-83.169443749999999</c:v>
                </c:pt>
                <c:pt idx="1249">
                  <c:v>-83.297799999999995</c:v>
                </c:pt>
                <c:pt idx="1250">
                  <c:v>-83.369918749999997</c:v>
                </c:pt>
                <c:pt idx="1251">
                  <c:v>-83.304712499999994</c:v>
                </c:pt>
                <c:pt idx="1252">
                  <c:v>-83.353356250000004</c:v>
                </c:pt>
                <c:pt idx="1253">
                  <c:v>-83.163825000000003</c:v>
                </c:pt>
                <c:pt idx="1254">
                  <c:v>-83.313550000000006</c:v>
                </c:pt>
                <c:pt idx="1255">
                  <c:v>-83.388681250000005</c:v>
                </c:pt>
                <c:pt idx="1256">
                  <c:v>-83.293625000000006</c:v>
                </c:pt>
                <c:pt idx="1257">
                  <c:v>-83.240868750000004</c:v>
                </c:pt>
                <c:pt idx="1258">
                  <c:v>-83.368600000000001</c:v>
                </c:pt>
                <c:pt idx="1259">
                  <c:v>-83.174181250000004</c:v>
                </c:pt>
                <c:pt idx="1260">
                  <c:v>-83.096125000000001</c:v>
                </c:pt>
                <c:pt idx="1261">
                  <c:v>-83.095550000000003</c:v>
                </c:pt>
                <c:pt idx="1262">
                  <c:v>-83.247193749999994</c:v>
                </c:pt>
                <c:pt idx="1263">
                  <c:v>-83.072800000000001</c:v>
                </c:pt>
                <c:pt idx="1264">
                  <c:v>-83.28595</c:v>
                </c:pt>
                <c:pt idx="1265">
                  <c:v>-83.271781250000004</c:v>
                </c:pt>
                <c:pt idx="1266">
                  <c:v>-83.182062500000001</c:v>
                </c:pt>
                <c:pt idx="1267">
                  <c:v>-83.161974999999998</c:v>
                </c:pt>
                <c:pt idx="1268">
                  <c:v>-83.254537499999998</c:v>
                </c:pt>
                <c:pt idx="1269">
                  <c:v>-83.107981249999995</c:v>
                </c:pt>
                <c:pt idx="1270">
                  <c:v>-83.3350875</c:v>
                </c:pt>
                <c:pt idx="1271">
                  <c:v>-83.112525000000005</c:v>
                </c:pt>
                <c:pt idx="1272">
                  <c:v>-83.098437500000003</c:v>
                </c:pt>
                <c:pt idx="1273">
                  <c:v>-83.310437500000006</c:v>
                </c:pt>
                <c:pt idx="1274">
                  <c:v>-83.048981249999997</c:v>
                </c:pt>
                <c:pt idx="1275">
                  <c:v>-83.214131249999994</c:v>
                </c:pt>
                <c:pt idx="1276">
                  <c:v>-83.281649999999999</c:v>
                </c:pt>
                <c:pt idx="1277">
                  <c:v>-83.335368750000001</c:v>
                </c:pt>
                <c:pt idx="1278">
                  <c:v>-83.203081249999997</c:v>
                </c:pt>
                <c:pt idx="1279">
                  <c:v>-83.341381249999998</c:v>
                </c:pt>
                <c:pt idx="1280">
                  <c:v>-83.143331250000003</c:v>
                </c:pt>
                <c:pt idx="1281">
                  <c:v>-83.170293749999999</c:v>
                </c:pt>
                <c:pt idx="1282">
                  <c:v>-83.202787499999999</c:v>
                </c:pt>
                <c:pt idx="1283">
                  <c:v>-83.174443749999995</c:v>
                </c:pt>
                <c:pt idx="1284">
                  <c:v>-83.263137499999999</c:v>
                </c:pt>
                <c:pt idx="1285">
                  <c:v>-83.020925000000005</c:v>
                </c:pt>
                <c:pt idx="1286">
                  <c:v>-83.075356249999999</c:v>
                </c:pt>
                <c:pt idx="1287">
                  <c:v>-83.274256249999993</c:v>
                </c:pt>
                <c:pt idx="1288">
                  <c:v>-83.315862499999994</c:v>
                </c:pt>
                <c:pt idx="1289">
                  <c:v>-83.372712500000006</c:v>
                </c:pt>
                <c:pt idx="1290">
                  <c:v>-83.194193749999997</c:v>
                </c:pt>
                <c:pt idx="1291">
                  <c:v>-83.253443750000002</c:v>
                </c:pt>
                <c:pt idx="1292">
                  <c:v>-83.281625000000005</c:v>
                </c:pt>
                <c:pt idx="1293">
                  <c:v>-83.238299999999995</c:v>
                </c:pt>
                <c:pt idx="1294">
                  <c:v>-83.298462499999999</c:v>
                </c:pt>
                <c:pt idx="1295">
                  <c:v>-83.016774999999996</c:v>
                </c:pt>
                <c:pt idx="1296">
                  <c:v>-83.2614375</c:v>
                </c:pt>
                <c:pt idx="1297">
                  <c:v>-83.235725000000002</c:v>
                </c:pt>
                <c:pt idx="1298">
                  <c:v>-83.485668750000002</c:v>
                </c:pt>
                <c:pt idx="1299">
                  <c:v>-83.278287500000005</c:v>
                </c:pt>
                <c:pt idx="1300">
                  <c:v>-83.352281250000004</c:v>
                </c:pt>
                <c:pt idx="1301">
                  <c:v>-82.970462499999996</c:v>
                </c:pt>
                <c:pt idx="1302">
                  <c:v>-83.162268749999996</c:v>
                </c:pt>
                <c:pt idx="1303">
                  <c:v>-83.211056249999999</c:v>
                </c:pt>
                <c:pt idx="1304">
                  <c:v>-83.134312499999993</c:v>
                </c:pt>
                <c:pt idx="1305">
                  <c:v>-83.301143749999994</c:v>
                </c:pt>
                <c:pt idx="1306">
                  <c:v>-83.315543750000003</c:v>
                </c:pt>
                <c:pt idx="1307">
                  <c:v>-83.455468749999994</c:v>
                </c:pt>
                <c:pt idx="1308">
                  <c:v>-83.213987500000002</c:v>
                </c:pt>
                <c:pt idx="1309">
                  <c:v>-83.444143749999995</c:v>
                </c:pt>
                <c:pt idx="1310">
                  <c:v>-83.18166875</c:v>
                </c:pt>
                <c:pt idx="1311">
                  <c:v>-83.359812500000004</c:v>
                </c:pt>
                <c:pt idx="1312">
                  <c:v>-83.158462499999999</c:v>
                </c:pt>
                <c:pt idx="1313">
                  <c:v>-83.383425000000003</c:v>
                </c:pt>
                <c:pt idx="1314">
                  <c:v>-83.367287500000003</c:v>
                </c:pt>
                <c:pt idx="1315">
                  <c:v>-83.313562500000003</c:v>
                </c:pt>
                <c:pt idx="1316">
                  <c:v>-83.315168749999998</c:v>
                </c:pt>
                <c:pt idx="1317">
                  <c:v>-83.488249999999994</c:v>
                </c:pt>
                <c:pt idx="1318">
                  <c:v>-83.340625000000003</c:v>
                </c:pt>
                <c:pt idx="1319">
                  <c:v>-83.371718749999999</c:v>
                </c:pt>
                <c:pt idx="1320">
                  <c:v>-83.432924999999997</c:v>
                </c:pt>
                <c:pt idx="1321">
                  <c:v>-83.352387500000006</c:v>
                </c:pt>
                <c:pt idx="1322">
                  <c:v>-83.113318750000005</c:v>
                </c:pt>
                <c:pt idx="1323">
                  <c:v>-83.291031250000003</c:v>
                </c:pt>
                <c:pt idx="1324">
                  <c:v>-83.286331250000003</c:v>
                </c:pt>
                <c:pt idx="1325">
                  <c:v>-83.195668749999996</c:v>
                </c:pt>
                <c:pt idx="1326">
                  <c:v>-83.098137500000007</c:v>
                </c:pt>
                <c:pt idx="1327">
                  <c:v>-83.141593749999998</c:v>
                </c:pt>
                <c:pt idx="1328">
                  <c:v>-83.328100000000006</c:v>
                </c:pt>
                <c:pt idx="1329">
                  <c:v>-83.299131250000002</c:v>
                </c:pt>
                <c:pt idx="1330">
                  <c:v>-83.237062499999993</c:v>
                </c:pt>
                <c:pt idx="1331">
                  <c:v>-83.293149999999997</c:v>
                </c:pt>
                <c:pt idx="1332">
                  <c:v>-83.152743749999999</c:v>
                </c:pt>
                <c:pt idx="1333">
                  <c:v>-83.279949999999999</c:v>
                </c:pt>
                <c:pt idx="1334">
                  <c:v>-83.358225000000004</c:v>
                </c:pt>
                <c:pt idx="1335">
                  <c:v>-83.429887500000007</c:v>
                </c:pt>
                <c:pt idx="1336">
                  <c:v>-83.225118749999993</c:v>
                </c:pt>
                <c:pt idx="1337">
                  <c:v>-83.030993749999993</c:v>
                </c:pt>
                <c:pt idx="1338">
                  <c:v>-83.092275000000001</c:v>
                </c:pt>
                <c:pt idx="1339">
                  <c:v>-83.267556249999998</c:v>
                </c:pt>
                <c:pt idx="1340">
                  <c:v>-83.325343750000002</c:v>
                </c:pt>
                <c:pt idx="1341">
                  <c:v>-83.223443750000001</c:v>
                </c:pt>
                <c:pt idx="1342">
                  <c:v>-83.062693749999994</c:v>
                </c:pt>
                <c:pt idx="1343">
                  <c:v>-83.208068749999995</c:v>
                </c:pt>
                <c:pt idx="1344">
                  <c:v>-83.392025000000004</c:v>
                </c:pt>
                <c:pt idx="1345">
                  <c:v>-83.207406250000005</c:v>
                </c:pt>
                <c:pt idx="1346">
                  <c:v>-83.315018749999993</c:v>
                </c:pt>
                <c:pt idx="1347">
                  <c:v>-83.211506249999999</c:v>
                </c:pt>
                <c:pt idx="1348">
                  <c:v>-83.270168749999996</c:v>
                </c:pt>
                <c:pt idx="1349">
                  <c:v>-83.232037500000004</c:v>
                </c:pt>
                <c:pt idx="1350">
                  <c:v>-83.262349999999998</c:v>
                </c:pt>
                <c:pt idx="1351">
                  <c:v>-83.422368750000004</c:v>
                </c:pt>
                <c:pt idx="1352">
                  <c:v>-83.188418749999997</c:v>
                </c:pt>
                <c:pt idx="1353">
                  <c:v>-83.130618749999996</c:v>
                </c:pt>
                <c:pt idx="1354">
                  <c:v>-83.22769375</c:v>
                </c:pt>
                <c:pt idx="1355">
                  <c:v>-83.465631250000001</c:v>
                </c:pt>
                <c:pt idx="1356">
                  <c:v>-83.284506250000007</c:v>
                </c:pt>
                <c:pt idx="1357">
                  <c:v>-83.108106250000006</c:v>
                </c:pt>
                <c:pt idx="1358">
                  <c:v>-83.200999999999993</c:v>
                </c:pt>
                <c:pt idx="1359">
                  <c:v>-83.222968750000007</c:v>
                </c:pt>
                <c:pt idx="1360">
                  <c:v>-83.370043749999994</c:v>
                </c:pt>
                <c:pt idx="1361">
                  <c:v>-83.155418749999995</c:v>
                </c:pt>
                <c:pt idx="1362">
                  <c:v>-83.2180125</c:v>
                </c:pt>
                <c:pt idx="1363">
                  <c:v>-83.150118750000004</c:v>
                </c:pt>
                <c:pt idx="1364">
                  <c:v>-83.0215125</c:v>
                </c:pt>
                <c:pt idx="1365">
                  <c:v>-82.932843750000004</c:v>
                </c:pt>
                <c:pt idx="1366">
                  <c:v>-83.313474999999997</c:v>
                </c:pt>
                <c:pt idx="1367">
                  <c:v>-83.0497625</c:v>
                </c:pt>
                <c:pt idx="1368">
                  <c:v>-83.321118749999997</c:v>
                </c:pt>
                <c:pt idx="1369">
                  <c:v>-83.2449625</c:v>
                </c:pt>
                <c:pt idx="1370">
                  <c:v>-83.199393749999999</c:v>
                </c:pt>
                <c:pt idx="1371">
                  <c:v>-83.099531249999998</c:v>
                </c:pt>
                <c:pt idx="1372">
                  <c:v>-83.324449999999999</c:v>
                </c:pt>
                <c:pt idx="1373">
                  <c:v>-83.163218749999999</c:v>
                </c:pt>
                <c:pt idx="1374">
                  <c:v>-83.422499999999999</c:v>
                </c:pt>
                <c:pt idx="1375">
                  <c:v>-83.215187499999999</c:v>
                </c:pt>
                <c:pt idx="1376">
                  <c:v>-83.14826875</c:v>
                </c:pt>
                <c:pt idx="1377">
                  <c:v>-83.173618750000003</c:v>
                </c:pt>
                <c:pt idx="1378">
                  <c:v>-83.397031249999998</c:v>
                </c:pt>
                <c:pt idx="1379">
                  <c:v>-83.397081249999999</c:v>
                </c:pt>
                <c:pt idx="1380">
                  <c:v>-83.325118750000001</c:v>
                </c:pt>
                <c:pt idx="1381">
                  <c:v>-83.182275000000004</c:v>
                </c:pt>
                <c:pt idx="1382">
                  <c:v>-83.219700000000003</c:v>
                </c:pt>
                <c:pt idx="1383">
                  <c:v>-83.365293750000006</c:v>
                </c:pt>
                <c:pt idx="1384">
                  <c:v>-83.159875</c:v>
                </c:pt>
                <c:pt idx="1385">
                  <c:v>-83.394906250000005</c:v>
                </c:pt>
                <c:pt idx="1386">
                  <c:v>-83.129000000000005</c:v>
                </c:pt>
                <c:pt idx="1387">
                  <c:v>-83.173500000000004</c:v>
                </c:pt>
                <c:pt idx="1388">
                  <c:v>-83.185524999999998</c:v>
                </c:pt>
                <c:pt idx="1389">
                  <c:v>-83.266112500000006</c:v>
                </c:pt>
                <c:pt idx="1390">
                  <c:v>-83.268018749999996</c:v>
                </c:pt>
                <c:pt idx="1391">
                  <c:v>-83.171643750000001</c:v>
                </c:pt>
                <c:pt idx="1392">
                  <c:v>-83.382031249999997</c:v>
                </c:pt>
                <c:pt idx="1393">
                  <c:v>-83.138125000000002</c:v>
                </c:pt>
                <c:pt idx="1394">
                  <c:v>-83.256281250000001</c:v>
                </c:pt>
                <c:pt idx="1395">
                  <c:v>-83.1505875</c:v>
                </c:pt>
                <c:pt idx="1396">
                  <c:v>-83.380787499999997</c:v>
                </c:pt>
                <c:pt idx="1397">
                  <c:v>-83.172881250000003</c:v>
                </c:pt>
                <c:pt idx="1398">
                  <c:v>-83.135618750000006</c:v>
                </c:pt>
                <c:pt idx="1399">
                  <c:v>-83.344381249999998</c:v>
                </c:pt>
                <c:pt idx="1400">
                  <c:v>-83.161375000000007</c:v>
                </c:pt>
                <c:pt idx="1401">
                  <c:v>-83.140587499999995</c:v>
                </c:pt>
                <c:pt idx="1402">
                  <c:v>-83.467518749999996</c:v>
                </c:pt>
                <c:pt idx="1403">
                  <c:v>-83.244431250000005</c:v>
                </c:pt>
                <c:pt idx="1404">
                  <c:v>-83.068624999999997</c:v>
                </c:pt>
                <c:pt idx="1405">
                  <c:v>-83.334712499999995</c:v>
                </c:pt>
                <c:pt idx="1406">
                  <c:v>-83.306706250000005</c:v>
                </c:pt>
                <c:pt idx="1407">
                  <c:v>-83.312887500000002</c:v>
                </c:pt>
                <c:pt idx="1408">
                  <c:v>-83.136162499999998</c:v>
                </c:pt>
                <c:pt idx="1409">
                  <c:v>-83.375225</c:v>
                </c:pt>
                <c:pt idx="1410">
                  <c:v>-83.264512499999995</c:v>
                </c:pt>
                <c:pt idx="1411">
                  <c:v>-83.214756249999994</c:v>
                </c:pt>
                <c:pt idx="1412">
                  <c:v>-83.287812500000001</c:v>
                </c:pt>
                <c:pt idx="1413">
                  <c:v>-83.141331249999993</c:v>
                </c:pt>
                <c:pt idx="1414">
                  <c:v>-83.333693749999995</c:v>
                </c:pt>
                <c:pt idx="1415">
                  <c:v>-83.219506249999995</c:v>
                </c:pt>
                <c:pt idx="1416">
                  <c:v>-83.214031250000005</c:v>
                </c:pt>
                <c:pt idx="1417">
                  <c:v>-83.227900000000005</c:v>
                </c:pt>
                <c:pt idx="1418">
                  <c:v>-83.085750000000004</c:v>
                </c:pt>
                <c:pt idx="1419">
                  <c:v>-83.434693749999994</c:v>
                </c:pt>
                <c:pt idx="1420">
                  <c:v>-83.243081250000003</c:v>
                </c:pt>
                <c:pt idx="1421">
                  <c:v>-83.370393750000005</c:v>
                </c:pt>
                <c:pt idx="1422">
                  <c:v>-83.273418750000005</c:v>
                </c:pt>
                <c:pt idx="1423">
                  <c:v>-83.124543750000001</c:v>
                </c:pt>
                <c:pt idx="1424">
                  <c:v>-83.240449999999996</c:v>
                </c:pt>
                <c:pt idx="1425">
                  <c:v>-83.19933125</c:v>
                </c:pt>
                <c:pt idx="1426">
                  <c:v>-83.247474999999994</c:v>
                </c:pt>
                <c:pt idx="1427">
                  <c:v>-83.082737499999993</c:v>
                </c:pt>
                <c:pt idx="1428">
                  <c:v>-83.262474999999995</c:v>
                </c:pt>
                <c:pt idx="1429">
                  <c:v>-83.303124999999994</c:v>
                </c:pt>
                <c:pt idx="1430">
                  <c:v>-83.243268749999999</c:v>
                </c:pt>
                <c:pt idx="1431">
                  <c:v>-83.06618125</c:v>
                </c:pt>
                <c:pt idx="1432">
                  <c:v>-83.406968750000004</c:v>
                </c:pt>
                <c:pt idx="1433">
                  <c:v>-83.227056250000004</c:v>
                </c:pt>
                <c:pt idx="1434">
                  <c:v>-83.246181250000006</c:v>
                </c:pt>
                <c:pt idx="1435">
                  <c:v>-83.314456250000006</c:v>
                </c:pt>
                <c:pt idx="1436">
                  <c:v>-83.472568749999994</c:v>
                </c:pt>
                <c:pt idx="1437">
                  <c:v>-83.123075</c:v>
                </c:pt>
                <c:pt idx="1438">
                  <c:v>-83.289631249999999</c:v>
                </c:pt>
                <c:pt idx="1439">
                  <c:v>-83.164868749999997</c:v>
                </c:pt>
                <c:pt idx="1440">
                  <c:v>-83.251043749999994</c:v>
                </c:pt>
                <c:pt idx="1441">
                  <c:v>-83.194024999999996</c:v>
                </c:pt>
                <c:pt idx="1442">
                  <c:v>-83.165087499999998</c:v>
                </c:pt>
                <c:pt idx="1443">
                  <c:v>-83.240462500000007</c:v>
                </c:pt>
                <c:pt idx="1444">
                  <c:v>-83.373874999999998</c:v>
                </c:pt>
                <c:pt idx="1445">
                  <c:v>-83.120975000000001</c:v>
                </c:pt>
                <c:pt idx="1446">
                  <c:v>-83.131675000000001</c:v>
                </c:pt>
                <c:pt idx="1447">
                  <c:v>-83.310662500000007</c:v>
                </c:pt>
                <c:pt idx="1448">
                  <c:v>-83.190018749999993</c:v>
                </c:pt>
                <c:pt idx="1449">
                  <c:v>-83.194474999999997</c:v>
                </c:pt>
                <c:pt idx="1450">
                  <c:v>-83.357468749999995</c:v>
                </c:pt>
                <c:pt idx="1451">
                  <c:v>-83.342074999999994</c:v>
                </c:pt>
                <c:pt idx="1452">
                  <c:v>-83.199006249999996</c:v>
                </c:pt>
                <c:pt idx="1453">
                  <c:v>-83.304431249999993</c:v>
                </c:pt>
                <c:pt idx="1454">
                  <c:v>-83.18766875</c:v>
                </c:pt>
                <c:pt idx="1455">
                  <c:v>-83.363218750000001</c:v>
                </c:pt>
                <c:pt idx="1456">
                  <c:v>-83.155256249999994</c:v>
                </c:pt>
                <c:pt idx="1457">
                  <c:v>-83.422281249999997</c:v>
                </c:pt>
                <c:pt idx="1458">
                  <c:v>-83.306025000000005</c:v>
                </c:pt>
                <c:pt idx="1459">
                  <c:v>-83.324174999999997</c:v>
                </c:pt>
                <c:pt idx="1460">
                  <c:v>-83.138199999999998</c:v>
                </c:pt>
                <c:pt idx="1461">
                  <c:v>-83.167356249999997</c:v>
                </c:pt>
                <c:pt idx="1462">
                  <c:v>-83.315325000000001</c:v>
                </c:pt>
                <c:pt idx="1463">
                  <c:v>-83.278231250000005</c:v>
                </c:pt>
                <c:pt idx="1464">
                  <c:v>-83.258200000000002</c:v>
                </c:pt>
                <c:pt idx="1465">
                  <c:v>-83.388975000000002</c:v>
                </c:pt>
                <c:pt idx="1466">
                  <c:v>-83.215187499999999</c:v>
                </c:pt>
                <c:pt idx="1467">
                  <c:v>-83.224087499999996</c:v>
                </c:pt>
                <c:pt idx="1468">
                  <c:v>-83.221131249999999</c:v>
                </c:pt>
                <c:pt idx="1469">
                  <c:v>-83.285637500000007</c:v>
                </c:pt>
                <c:pt idx="1470">
                  <c:v>-83.303706250000005</c:v>
                </c:pt>
                <c:pt idx="1471">
                  <c:v>-83.250550000000004</c:v>
                </c:pt>
                <c:pt idx="1472">
                  <c:v>-83.365868750000004</c:v>
                </c:pt>
                <c:pt idx="1473">
                  <c:v>-83.291293749999994</c:v>
                </c:pt>
                <c:pt idx="1474">
                  <c:v>-83.414162500000003</c:v>
                </c:pt>
                <c:pt idx="1475">
                  <c:v>-83.109918750000006</c:v>
                </c:pt>
                <c:pt idx="1476">
                  <c:v>-83.098906249999999</c:v>
                </c:pt>
                <c:pt idx="1477">
                  <c:v>-83.088700000000003</c:v>
                </c:pt>
                <c:pt idx="1478">
                  <c:v>-83.161375000000007</c:v>
                </c:pt>
                <c:pt idx="1479">
                  <c:v>-83.376743750000003</c:v>
                </c:pt>
                <c:pt idx="1480">
                  <c:v>-83.275462500000003</c:v>
                </c:pt>
                <c:pt idx="1481">
                  <c:v>-83.291487500000002</c:v>
                </c:pt>
                <c:pt idx="1482">
                  <c:v>-83.173424999999995</c:v>
                </c:pt>
                <c:pt idx="1483">
                  <c:v>-83.218306249999998</c:v>
                </c:pt>
                <c:pt idx="1484">
                  <c:v>-83.369731250000001</c:v>
                </c:pt>
                <c:pt idx="1485">
                  <c:v>-83.373893749999993</c:v>
                </c:pt>
                <c:pt idx="1486">
                  <c:v>-83.255706250000003</c:v>
                </c:pt>
                <c:pt idx="1487">
                  <c:v>-83.327962499999998</c:v>
                </c:pt>
                <c:pt idx="1488">
                  <c:v>-83.290756250000001</c:v>
                </c:pt>
                <c:pt idx="1489">
                  <c:v>-83.029331249999998</c:v>
                </c:pt>
                <c:pt idx="1490">
                  <c:v>-83.40993125</c:v>
                </c:pt>
                <c:pt idx="1491">
                  <c:v>-83.281925000000001</c:v>
                </c:pt>
                <c:pt idx="1492">
                  <c:v>-83.335849999999994</c:v>
                </c:pt>
                <c:pt idx="1493">
                  <c:v>-83.359056249999995</c:v>
                </c:pt>
                <c:pt idx="1494">
                  <c:v>-83.357131249999995</c:v>
                </c:pt>
                <c:pt idx="1495">
                  <c:v>-83.126431249999996</c:v>
                </c:pt>
                <c:pt idx="1496">
                  <c:v>-83.163293749999994</c:v>
                </c:pt>
                <c:pt idx="1497">
                  <c:v>-83.294218749999999</c:v>
                </c:pt>
                <c:pt idx="1498">
                  <c:v>-83.296806250000003</c:v>
                </c:pt>
                <c:pt idx="1499">
                  <c:v>-83.236343750000003</c:v>
                </c:pt>
                <c:pt idx="1500">
                  <c:v>-83.248356250000001</c:v>
                </c:pt>
                <c:pt idx="1501">
                  <c:v>-83.308431249999998</c:v>
                </c:pt>
                <c:pt idx="1502">
                  <c:v>-83.300312500000004</c:v>
                </c:pt>
                <c:pt idx="1503">
                  <c:v>-83.303299999999993</c:v>
                </c:pt>
                <c:pt idx="1504">
                  <c:v>-83.434218749999999</c:v>
                </c:pt>
                <c:pt idx="1505">
                  <c:v>-83.192243750000003</c:v>
                </c:pt>
                <c:pt idx="1506">
                  <c:v>-83.291449999999998</c:v>
                </c:pt>
                <c:pt idx="1507">
                  <c:v>-83.360412499999995</c:v>
                </c:pt>
                <c:pt idx="1508">
                  <c:v>-83.147774999999996</c:v>
                </c:pt>
                <c:pt idx="1509">
                  <c:v>-83.197374999999994</c:v>
                </c:pt>
                <c:pt idx="1510">
                  <c:v>-83.382381249999995</c:v>
                </c:pt>
                <c:pt idx="1511">
                  <c:v>-83.119924999999995</c:v>
                </c:pt>
                <c:pt idx="1512">
                  <c:v>-83.335812500000003</c:v>
                </c:pt>
                <c:pt idx="1513">
                  <c:v>-83.185156250000006</c:v>
                </c:pt>
                <c:pt idx="1514">
                  <c:v>-83.316718750000007</c:v>
                </c:pt>
                <c:pt idx="1515">
                  <c:v>-83.298281250000002</c:v>
                </c:pt>
                <c:pt idx="1516">
                  <c:v>-83.304868749999997</c:v>
                </c:pt>
                <c:pt idx="1517">
                  <c:v>-83.235837500000002</c:v>
                </c:pt>
                <c:pt idx="1518">
                  <c:v>-83.267418750000004</c:v>
                </c:pt>
                <c:pt idx="1519">
                  <c:v>-83.197412499999999</c:v>
                </c:pt>
                <c:pt idx="1520">
                  <c:v>-83.196700000000007</c:v>
                </c:pt>
                <c:pt idx="1521">
                  <c:v>-83.320093749999998</c:v>
                </c:pt>
                <c:pt idx="1522">
                  <c:v>-83.224787500000005</c:v>
                </c:pt>
                <c:pt idx="1523">
                  <c:v>-83.325581249999999</c:v>
                </c:pt>
                <c:pt idx="1524">
                  <c:v>-83.173731250000003</c:v>
                </c:pt>
                <c:pt idx="1525">
                  <c:v>-83.150118750000004</c:v>
                </c:pt>
                <c:pt idx="1526">
                  <c:v>-83.247806249999996</c:v>
                </c:pt>
                <c:pt idx="1527">
                  <c:v>-83.229212500000003</c:v>
                </c:pt>
                <c:pt idx="1528">
                  <c:v>-83.155718750000005</c:v>
                </c:pt>
                <c:pt idx="1529">
                  <c:v>-83.22576875</c:v>
                </c:pt>
                <c:pt idx="1530">
                  <c:v>-83.070706250000001</c:v>
                </c:pt>
                <c:pt idx="1531">
                  <c:v>-83.069131249999998</c:v>
                </c:pt>
                <c:pt idx="1532">
                  <c:v>-83.326012500000004</c:v>
                </c:pt>
                <c:pt idx="1533">
                  <c:v>-83.1385875</c:v>
                </c:pt>
                <c:pt idx="1534">
                  <c:v>-83.365825000000001</c:v>
                </c:pt>
                <c:pt idx="1535">
                  <c:v>-83.252787499999997</c:v>
                </c:pt>
                <c:pt idx="1536">
                  <c:v>-83.282368750000003</c:v>
                </c:pt>
                <c:pt idx="1537">
                  <c:v>-83.361000000000004</c:v>
                </c:pt>
                <c:pt idx="1538">
                  <c:v>-83.453693749999999</c:v>
                </c:pt>
                <c:pt idx="1539">
                  <c:v>-83.269350000000003</c:v>
                </c:pt>
                <c:pt idx="1540">
                  <c:v>-83.495724999999993</c:v>
                </c:pt>
                <c:pt idx="1541">
                  <c:v>-83.369618750000001</c:v>
                </c:pt>
                <c:pt idx="1542">
                  <c:v>-83.401724999999999</c:v>
                </c:pt>
                <c:pt idx="1543">
                  <c:v>-83.273687499999994</c:v>
                </c:pt>
                <c:pt idx="1544">
                  <c:v>-83.168343750000005</c:v>
                </c:pt>
                <c:pt idx="1545">
                  <c:v>-83.215337500000004</c:v>
                </c:pt>
                <c:pt idx="1546">
                  <c:v>-83.356593750000002</c:v>
                </c:pt>
                <c:pt idx="1547">
                  <c:v>-83.249081250000003</c:v>
                </c:pt>
                <c:pt idx="1548">
                  <c:v>-83.298187499999997</c:v>
                </c:pt>
                <c:pt idx="1549">
                  <c:v>-83.287525000000002</c:v>
                </c:pt>
                <c:pt idx="1550">
                  <c:v>-83.299206249999997</c:v>
                </c:pt>
                <c:pt idx="1551">
                  <c:v>-83.291081250000005</c:v>
                </c:pt>
                <c:pt idx="1552">
                  <c:v>-83.122318750000005</c:v>
                </c:pt>
                <c:pt idx="1553">
                  <c:v>-83.349718749999994</c:v>
                </c:pt>
                <c:pt idx="1554">
                  <c:v>-83.366887500000004</c:v>
                </c:pt>
                <c:pt idx="1555">
                  <c:v>-83.237475000000003</c:v>
                </c:pt>
                <c:pt idx="1556">
                  <c:v>-83.290606249999996</c:v>
                </c:pt>
                <c:pt idx="1557">
                  <c:v>-83.180037499999997</c:v>
                </c:pt>
                <c:pt idx="1558">
                  <c:v>-83.26879375</c:v>
                </c:pt>
                <c:pt idx="1559">
                  <c:v>-83.170718750000006</c:v>
                </c:pt>
                <c:pt idx="1560">
                  <c:v>-83.281331249999994</c:v>
                </c:pt>
                <c:pt idx="1561">
                  <c:v>-83.171268749999996</c:v>
                </c:pt>
                <c:pt idx="1562">
                  <c:v>-83.347518750000006</c:v>
                </c:pt>
                <c:pt idx="1563">
                  <c:v>-82.969606249999998</c:v>
                </c:pt>
                <c:pt idx="1564">
                  <c:v>-83.264656250000002</c:v>
                </c:pt>
                <c:pt idx="1565">
                  <c:v>-83.4114</c:v>
                </c:pt>
                <c:pt idx="1566">
                  <c:v>-83.176400000000001</c:v>
                </c:pt>
                <c:pt idx="1567">
                  <c:v>-83.2227125</c:v>
                </c:pt>
                <c:pt idx="1568">
                  <c:v>-83.362493749999999</c:v>
                </c:pt>
                <c:pt idx="1569">
                  <c:v>-83.159350000000003</c:v>
                </c:pt>
                <c:pt idx="1570">
                  <c:v>-83.163237499999994</c:v>
                </c:pt>
                <c:pt idx="1571">
                  <c:v>-83.264918750000007</c:v>
                </c:pt>
                <c:pt idx="1572">
                  <c:v>-83.379268749999994</c:v>
                </c:pt>
                <c:pt idx="1573">
                  <c:v>-83.258818750000003</c:v>
                </c:pt>
                <c:pt idx="1574">
                  <c:v>-83.483306249999998</c:v>
                </c:pt>
                <c:pt idx="1575">
                  <c:v>-83.264568749999995</c:v>
                </c:pt>
                <c:pt idx="1576">
                  <c:v>-83.220106250000001</c:v>
                </c:pt>
                <c:pt idx="1577">
                  <c:v>-83.226818750000007</c:v>
                </c:pt>
                <c:pt idx="1578">
                  <c:v>-83.079187500000003</c:v>
                </c:pt>
                <c:pt idx="1579">
                  <c:v>-83.113900000000001</c:v>
                </c:pt>
                <c:pt idx="1580">
                  <c:v>-83.236693750000001</c:v>
                </c:pt>
                <c:pt idx="1581">
                  <c:v>-83.179337500000003</c:v>
                </c:pt>
                <c:pt idx="1582">
                  <c:v>-82.994481250000007</c:v>
                </c:pt>
                <c:pt idx="1583">
                  <c:v>-83.1251125</c:v>
                </c:pt>
                <c:pt idx="1584">
                  <c:v>-83.094143750000001</c:v>
                </c:pt>
                <c:pt idx="1585">
                  <c:v>-83.285674999999998</c:v>
                </c:pt>
                <c:pt idx="1586">
                  <c:v>-83.426275000000004</c:v>
                </c:pt>
                <c:pt idx="1587">
                  <c:v>-83.287706249999999</c:v>
                </c:pt>
                <c:pt idx="1588">
                  <c:v>-83.469643750000003</c:v>
                </c:pt>
                <c:pt idx="1589">
                  <c:v>-83.3357125</c:v>
                </c:pt>
                <c:pt idx="1590">
                  <c:v>-83.300568749999996</c:v>
                </c:pt>
                <c:pt idx="1591">
                  <c:v>-83.244043750000003</c:v>
                </c:pt>
                <c:pt idx="1592">
                  <c:v>-83.389756250000005</c:v>
                </c:pt>
                <c:pt idx="1593">
                  <c:v>-83.220224999999999</c:v>
                </c:pt>
                <c:pt idx="1594">
                  <c:v>-83.236943749999995</c:v>
                </c:pt>
                <c:pt idx="1595">
                  <c:v>-83.157650000000004</c:v>
                </c:pt>
                <c:pt idx="1596">
                  <c:v>-83.29189375</c:v>
                </c:pt>
                <c:pt idx="1597">
                  <c:v>-83.311631250000005</c:v>
                </c:pt>
                <c:pt idx="1598">
                  <c:v>-83.28011875</c:v>
                </c:pt>
                <c:pt idx="1599">
                  <c:v>-83.307087499999994</c:v>
                </c:pt>
                <c:pt idx="1600">
                  <c:v>-83.305575000000005</c:v>
                </c:pt>
                <c:pt idx="1601">
                  <c:v>-83.300787499999998</c:v>
                </c:pt>
                <c:pt idx="1602">
                  <c:v>-83.166881250000003</c:v>
                </c:pt>
                <c:pt idx="1603">
                  <c:v>-83.216825</c:v>
                </c:pt>
                <c:pt idx="1604">
                  <c:v>-83.336437500000002</c:v>
                </c:pt>
                <c:pt idx="1605">
                  <c:v>-83.239656249999996</c:v>
                </c:pt>
                <c:pt idx="1606">
                  <c:v>-83.123149999999995</c:v>
                </c:pt>
                <c:pt idx="1607">
                  <c:v>-83.314206249999998</c:v>
                </c:pt>
                <c:pt idx="1608">
                  <c:v>-83.341168749999994</c:v>
                </c:pt>
                <c:pt idx="1609">
                  <c:v>-83.318399999999997</c:v>
                </c:pt>
                <c:pt idx="1610">
                  <c:v>-83.364056250000004</c:v>
                </c:pt>
                <c:pt idx="1611">
                  <c:v>-83.147637500000002</c:v>
                </c:pt>
                <c:pt idx="1612">
                  <c:v>-83.231031250000001</c:v>
                </c:pt>
                <c:pt idx="1613">
                  <c:v>-83.379118750000004</c:v>
                </c:pt>
                <c:pt idx="1614">
                  <c:v>-83.207425000000001</c:v>
                </c:pt>
                <c:pt idx="1615">
                  <c:v>-83.266131250000001</c:v>
                </c:pt>
                <c:pt idx="1616">
                  <c:v>-83.271581249999997</c:v>
                </c:pt>
                <c:pt idx="1617">
                  <c:v>-83.222568749999994</c:v>
                </c:pt>
                <c:pt idx="1618">
                  <c:v>-83.374812500000004</c:v>
                </c:pt>
                <c:pt idx="1619">
                  <c:v>-83.203787500000004</c:v>
                </c:pt>
                <c:pt idx="1620">
                  <c:v>-83.227168750000004</c:v>
                </c:pt>
                <c:pt idx="1621">
                  <c:v>-83.283337500000002</c:v>
                </c:pt>
                <c:pt idx="1622">
                  <c:v>-83.1495125</c:v>
                </c:pt>
                <c:pt idx="1623">
                  <c:v>-83.376556249999993</c:v>
                </c:pt>
                <c:pt idx="1624">
                  <c:v>-83.273106249999998</c:v>
                </c:pt>
                <c:pt idx="1625">
                  <c:v>-83.221937499999996</c:v>
                </c:pt>
                <c:pt idx="1626">
                  <c:v>-83.215337500000004</c:v>
                </c:pt>
                <c:pt idx="1627">
                  <c:v>-83.171331249999994</c:v>
                </c:pt>
                <c:pt idx="1628">
                  <c:v>-83.198593750000001</c:v>
                </c:pt>
                <c:pt idx="1629">
                  <c:v>-83.286087499999994</c:v>
                </c:pt>
                <c:pt idx="1630">
                  <c:v>-83.329987500000001</c:v>
                </c:pt>
                <c:pt idx="1631">
                  <c:v>-83.173018749999997</c:v>
                </c:pt>
                <c:pt idx="1632">
                  <c:v>-83.058768749999999</c:v>
                </c:pt>
                <c:pt idx="1633">
                  <c:v>-83.378043750000003</c:v>
                </c:pt>
                <c:pt idx="1634">
                  <c:v>-83.402493750000005</c:v>
                </c:pt>
                <c:pt idx="1635">
                  <c:v>-83.411593749999994</c:v>
                </c:pt>
                <c:pt idx="1636">
                  <c:v>-83.184006249999996</c:v>
                </c:pt>
                <c:pt idx="1637">
                  <c:v>-83.317250000000001</c:v>
                </c:pt>
                <c:pt idx="1638">
                  <c:v>-83.296943749999997</c:v>
                </c:pt>
                <c:pt idx="1639">
                  <c:v>-83.258668749999998</c:v>
                </c:pt>
                <c:pt idx="1640">
                  <c:v>-83.135450000000006</c:v>
                </c:pt>
                <c:pt idx="1641">
                  <c:v>-83.2381125</c:v>
                </c:pt>
                <c:pt idx="1642">
                  <c:v>-83.121837499999998</c:v>
                </c:pt>
                <c:pt idx="1643">
                  <c:v>-83.1933875</c:v>
                </c:pt>
                <c:pt idx="1644">
                  <c:v>-83.21795625</c:v>
                </c:pt>
                <c:pt idx="1645">
                  <c:v>-83.369737499999999</c:v>
                </c:pt>
                <c:pt idx="1646">
                  <c:v>-83.284824999999998</c:v>
                </c:pt>
                <c:pt idx="1647">
                  <c:v>-83.410624999999996</c:v>
                </c:pt>
                <c:pt idx="1648">
                  <c:v>-83.150006250000004</c:v>
                </c:pt>
                <c:pt idx="1649">
                  <c:v>-83.252962499999995</c:v>
                </c:pt>
                <c:pt idx="1650">
                  <c:v>-83.304424999999995</c:v>
                </c:pt>
                <c:pt idx="1651">
                  <c:v>-83.358318749999995</c:v>
                </c:pt>
                <c:pt idx="1652">
                  <c:v>-83.228568749999994</c:v>
                </c:pt>
                <c:pt idx="1653">
                  <c:v>-83.08214375</c:v>
                </c:pt>
                <c:pt idx="1654">
                  <c:v>-83.346537499999997</c:v>
                </c:pt>
                <c:pt idx="1655">
                  <c:v>-83.314156249999996</c:v>
                </c:pt>
                <c:pt idx="1656">
                  <c:v>-83.165918750000003</c:v>
                </c:pt>
                <c:pt idx="1657">
                  <c:v>-83.416087500000003</c:v>
                </c:pt>
                <c:pt idx="1658">
                  <c:v>-83.347193750000002</c:v>
                </c:pt>
                <c:pt idx="1659">
                  <c:v>-83.2578125</c:v>
                </c:pt>
                <c:pt idx="1660">
                  <c:v>-83.142762500000003</c:v>
                </c:pt>
                <c:pt idx="1661">
                  <c:v>-83.238825000000006</c:v>
                </c:pt>
                <c:pt idx="1662">
                  <c:v>-83.242437499999994</c:v>
                </c:pt>
                <c:pt idx="1663">
                  <c:v>-83.327237499999995</c:v>
                </c:pt>
                <c:pt idx="1664">
                  <c:v>-83.227362499999998</c:v>
                </c:pt>
                <c:pt idx="1665">
                  <c:v>-83.404537500000004</c:v>
                </c:pt>
                <c:pt idx="1666">
                  <c:v>-83.357825000000005</c:v>
                </c:pt>
                <c:pt idx="1667">
                  <c:v>-83.283249999999995</c:v>
                </c:pt>
                <c:pt idx="1668">
                  <c:v>-83.506206250000005</c:v>
                </c:pt>
                <c:pt idx="1669">
                  <c:v>-83.225718749999999</c:v>
                </c:pt>
                <c:pt idx="1670">
                  <c:v>-83.331912500000001</c:v>
                </c:pt>
                <c:pt idx="1671">
                  <c:v>-83.120943749999995</c:v>
                </c:pt>
                <c:pt idx="1672">
                  <c:v>-83.176424999999995</c:v>
                </c:pt>
                <c:pt idx="1673">
                  <c:v>-83.218699999999998</c:v>
                </c:pt>
                <c:pt idx="1674">
                  <c:v>-83.087187499999999</c:v>
                </c:pt>
                <c:pt idx="1675">
                  <c:v>-83.275006250000004</c:v>
                </c:pt>
                <c:pt idx="1676">
                  <c:v>-83.388443749999993</c:v>
                </c:pt>
                <c:pt idx="1677">
                  <c:v>-83.461025000000006</c:v>
                </c:pt>
                <c:pt idx="1678">
                  <c:v>-83.18936875</c:v>
                </c:pt>
                <c:pt idx="1679">
                  <c:v>-83.173974999999999</c:v>
                </c:pt>
                <c:pt idx="1680">
                  <c:v>-83.197431249999994</c:v>
                </c:pt>
                <c:pt idx="1681">
                  <c:v>-83.254999999999995</c:v>
                </c:pt>
                <c:pt idx="1682">
                  <c:v>-83.344368750000001</c:v>
                </c:pt>
                <c:pt idx="1683">
                  <c:v>-83.270431250000001</c:v>
                </c:pt>
                <c:pt idx="1684">
                  <c:v>-83.115137500000003</c:v>
                </c:pt>
                <c:pt idx="1685">
                  <c:v>-83.272281250000006</c:v>
                </c:pt>
                <c:pt idx="1686">
                  <c:v>-83.194749999999999</c:v>
                </c:pt>
                <c:pt idx="1687">
                  <c:v>-83.105087499999996</c:v>
                </c:pt>
                <c:pt idx="1688">
                  <c:v>-83.219624999999994</c:v>
                </c:pt>
                <c:pt idx="1689">
                  <c:v>-83.225412500000004</c:v>
                </c:pt>
                <c:pt idx="1690">
                  <c:v>-83.207462500000005</c:v>
                </c:pt>
                <c:pt idx="1691">
                  <c:v>-83.166618749999998</c:v>
                </c:pt>
                <c:pt idx="1692">
                  <c:v>-83.037243750000002</c:v>
                </c:pt>
                <c:pt idx="1693">
                  <c:v>-83.232487500000005</c:v>
                </c:pt>
                <c:pt idx="1694">
                  <c:v>-83.251000000000005</c:v>
                </c:pt>
                <c:pt idx="1695">
                  <c:v>-83.373637500000001</c:v>
                </c:pt>
                <c:pt idx="1696">
                  <c:v>-83.217993750000005</c:v>
                </c:pt>
                <c:pt idx="1697">
                  <c:v>-83.254424999999998</c:v>
                </c:pt>
                <c:pt idx="1698">
                  <c:v>-83.327856249999996</c:v>
                </c:pt>
                <c:pt idx="1699">
                  <c:v>-83.088943749999999</c:v>
                </c:pt>
                <c:pt idx="1700">
                  <c:v>-83.345362499999993</c:v>
                </c:pt>
                <c:pt idx="1701">
                  <c:v>-83.361312499999997</c:v>
                </c:pt>
                <c:pt idx="1702">
                  <c:v>-83.1642875</c:v>
                </c:pt>
                <c:pt idx="1703">
                  <c:v>-83.54585625</c:v>
                </c:pt>
                <c:pt idx="1704">
                  <c:v>-83.371443749999997</c:v>
                </c:pt>
                <c:pt idx="1705">
                  <c:v>-83.251599999999996</c:v>
                </c:pt>
                <c:pt idx="1706">
                  <c:v>-83.353587500000003</c:v>
                </c:pt>
                <c:pt idx="1707">
                  <c:v>-83.164918749999998</c:v>
                </c:pt>
                <c:pt idx="1708">
                  <c:v>-83.348675</c:v>
                </c:pt>
                <c:pt idx="1709">
                  <c:v>-83.086931250000006</c:v>
                </c:pt>
                <c:pt idx="1710">
                  <c:v>-83.391787500000007</c:v>
                </c:pt>
                <c:pt idx="1711">
                  <c:v>-83.309275</c:v>
                </c:pt>
                <c:pt idx="1712">
                  <c:v>-83.136737499999995</c:v>
                </c:pt>
                <c:pt idx="1713">
                  <c:v>-83.248593749999998</c:v>
                </c:pt>
                <c:pt idx="1714">
                  <c:v>-83.369343749999999</c:v>
                </c:pt>
                <c:pt idx="1715">
                  <c:v>-83.230731250000005</c:v>
                </c:pt>
                <c:pt idx="1716">
                  <c:v>-83.395337499999997</c:v>
                </c:pt>
                <c:pt idx="1717">
                  <c:v>-83.159237500000003</c:v>
                </c:pt>
                <c:pt idx="1718">
                  <c:v>-83.344856250000007</c:v>
                </c:pt>
                <c:pt idx="1719">
                  <c:v>-83.096518750000001</c:v>
                </c:pt>
                <c:pt idx="1720">
                  <c:v>-83.262206250000006</c:v>
                </c:pt>
                <c:pt idx="1721">
                  <c:v>-83.188725000000005</c:v>
                </c:pt>
                <c:pt idx="1722">
                  <c:v>-83.168406250000004</c:v>
                </c:pt>
                <c:pt idx="1723">
                  <c:v>-83.276256250000003</c:v>
                </c:pt>
                <c:pt idx="1724">
                  <c:v>-83.124549999999999</c:v>
                </c:pt>
                <c:pt idx="1725">
                  <c:v>-83.312325000000001</c:v>
                </c:pt>
                <c:pt idx="1726">
                  <c:v>-83.245662499999995</c:v>
                </c:pt>
                <c:pt idx="1727">
                  <c:v>-83.325887499999993</c:v>
                </c:pt>
                <c:pt idx="1728">
                  <c:v>-83.264306250000004</c:v>
                </c:pt>
                <c:pt idx="1729">
                  <c:v>-83.023818750000004</c:v>
                </c:pt>
                <c:pt idx="1730">
                  <c:v>-83.406187500000001</c:v>
                </c:pt>
                <c:pt idx="1731">
                  <c:v>-83.388156249999994</c:v>
                </c:pt>
                <c:pt idx="1732">
                  <c:v>-83.337287500000002</c:v>
                </c:pt>
                <c:pt idx="1733">
                  <c:v>-83.252425000000002</c:v>
                </c:pt>
                <c:pt idx="1734">
                  <c:v>-83.323618749999994</c:v>
                </c:pt>
                <c:pt idx="1735">
                  <c:v>-83.280124999999998</c:v>
                </c:pt>
                <c:pt idx="1736">
                  <c:v>-83.274918749999998</c:v>
                </c:pt>
                <c:pt idx="1737">
                  <c:v>-83.254112500000005</c:v>
                </c:pt>
                <c:pt idx="1738">
                  <c:v>-83.445849999999993</c:v>
                </c:pt>
                <c:pt idx="1739">
                  <c:v>-83.235375000000005</c:v>
                </c:pt>
                <c:pt idx="1740">
                  <c:v>-83.197993749999995</c:v>
                </c:pt>
                <c:pt idx="1741">
                  <c:v>-83.270731249999997</c:v>
                </c:pt>
                <c:pt idx="1742">
                  <c:v>-83.107306249999993</c:v>
                </c:pt>
                <c:pt idx="1743">
                  <c:v>-83.291468750000007</c:v>
                </c:pt>
                <c:pt idx="1744">
                  <c:v>-83.300756250000006</c:v>
                </c:pt>
                <c:pt idx="1745">
                  <c:v>-83.307243749999998</c:v>
                </c:pt>
                <c:pt idx="1746">
                  <c:v>-83.19440625</c:v>
                </c:pt>
                <c:pt idx="1747">
                  <c:v>-83.262443750000003</c:v>
                </c:pt>
                <c:pt idx="1748">
                  <c:v>-83.208443750000001</c:v>
                </c:pt>
                <c:pt idx="1749">
                  <c:v>-83.222700000000003</c:v>
                </c:pt>
                <c:pt idx="1750">
                  <c:v>-83.271825000000007</c:v>
                </c:pt>
                <c:pt idx="1751">
                  <c:v>-83.243512499999994</c:v>
                </c:pt>
                <c:pt idx="1752">
                  <c:v>-83.250937500000006</c:v>
                </c:pt>
                <c:pt idx="1753">
                  <c:v>-83.123874999999998</c:v>
                </c:pt>
                <c:pt idx="1754">
                  <c:v>-83.202962499999998</c:v>
                </c:pt>
                <c:pt idx="1755">
                  <c:v>-83.190349999999995</c:v>
                </c:pt>
                <c:pt idx="1756">
                  <c:v>-83.228743750000007</c:v>
                </c:pt>
                <c:pt idx="1757">
                  <c:v>-83.03634375</c:v>
                </c:pt>
                <c:pt idx="1758">
                  <c:v>-83.329512500000007</c:v>
                </c:pt>
                <c:pt idx="1759">
                  <c:v>-83.269606249999995</c:v>
                </c:pt>
                <c:pt idx="1760">
                  <c:v>-83.136624999999995</c:v>
                </c:pt>
                <c:pt idx="1761">
                  <c:v>-83.381524999999996</c:v>
                </c:pt>
                <c:pt idx="1762">
                  <c:v>-83.214574999999996</c:v>
                </c:pt>
                <c:pt idx="1763">
                  <c:v>-83.203643749999998</c:v>
                </c:pt>
                <c:pt idx="1764">
                  <c:v>-83.357024999999993</c:v>
                </c:pt>
                <c:pt idx="1765">
                  <c:v>-83.252075000000005</c:v>
                </c:pt>
                <c:pt idx="1766">
                  <c:v>-83.353762500000002</c:v>
                </c:pt>
                <c:pt idx="1767">
                  <c:v>-83.25685</c:v>
                </c:pt>
                <c:pt idx="1768">
                  <c:v>-83.368143750000002</c:v>
                </c:pt>
                <c:pt idx="1769">
                  <c:v>-83.179137499999996</c:v>
                </c:pt>
                <c:pt idx="1770">
                  <c:v>-83.156237500000003</c:v>
                </c:pt>
                <c:pt idx="1771">
                  <c:v>-83.148775000000001</c:v>
                </c:pt>
                <c:pt idx="1772">
                  <c:v>-83.200699999999998</c:v>
                </c:pt>
                <c:pt idx="1773">
                  <c:v>-83.386987500000004</c:v>
                </c:pt>
                <c:pt idx="1774">
                  <c:v>-83.308193750000001</c:v>
                </c:pt>
                <c:pt idx="1775">
                  <c:v>-83.326337499999994</c:v>
                </c:pt>
                <c:pt idx="1776">
                  <c:v>-83.103481250000002</c:v>
                </c:pt>
                <c:pt idx="1777">
                  <c:v>-83.271124999999998</c:v>
                </c:pt>
                <c:pt idx="1778">
                  <c:v>-83.131243749999996</c:v>
                </c:pt>
                <c:pt idx="1779">
                  <c:v>-83.287724999999995</c:v>
                </c:pt>
                <c:pt idx="1780">
                  <c:v>-83.269906250000005</c:v>
                </c:pt>
                <c:pt idx="1781">
                  <c:v>-83.334743750000001</c:v>
                </c:pt>
                <c:pt idx="1782">
                  <c:v>-83.242581250000001</c:v>
                </c:pt>
                <c:pt idx="1783">
                  <c:v>-83.311943749999998</c:v>
                </c:pt>
                <c:pt idx="1784">
                  <c:v>-83.386487500000001</c:v>
                </c:pt>
                <c:pt idx="1785">
                  <c:v>-83.225793749999994</c:v>
                </c:pt>
                <c:pt idx="1786">
                  <c:v>-83.130881250000002</c:v>
                </c:pt>
                <c:pt idx="1787">
                  <c:v>-83.230031249999996</c:v>
                </c:pt>
                <c:pt idx="1788">
                  <c:v>-83.246506249999996</c:v>
                </c:pt>
                <c:pt idx="1789">
                  <c:v>-83.174331249999994</c:v>
                </c:pt>
                <c:pt idx="1790">
                  <c:v>-83.294181249999994</c:v>
                </c:pt>
                <c:pt idx="1791">
                  <c:v>-83.211368750000005</c:v>
                </c:pt>
                <c:pt idx="1792">
                  <c:v>-83.233725000000007</c:v>
                </c:pt>
                <c:pt idx="1793">
                  <c:v>-83.325793750000003</c:v>
                </c:pt>
                <c:pt idx="1794">
                  <c:v>-83.233525</c:v>
                </c:pt>
                <c:pt idx="1795">
                  <c:v>-83.119024999999993</c:v>
                </c:pt>
                <c:pt idx="1796">
                  <c:v>-83.222087500000001</c:v>
                </c:pt>
                <c:pt idx="1797">
                  <c:v>-83.091412500000004</c:v>
                </c:pt>
                <c:pt idx="1798">
                  <c:v>-83.1464</c:v>
                </c:pt>
                <c:pt idx="1799">
                  <c:v>-83.270181249999993</c:v>
                </c:pt>
                <c:pt idx="1800">
                  <c:v>-83.312587500000006</c:v>
                </c:pt>
                <c:pt idx="1801">
                  <c:v>-83.119331250000002</c:v>
                </c:pt>
                <c:pt idx="1802">
                  <c:v>-83.319281250000003</c:v>
                </c:pt>
                <c:pt idx="1803">
                  <c:v>-83.359481250000002</c:v>
                </c:pt>
                <c:pt idx="1804">
                  <c:v>-83.400662499999996</c:v>
                </c:pt>
                <c:pt idx="1805">
                  <c:v>-83.351543750000005</c:v>
                </c:pt>
                <c:pt idx="1806">
                  <c:v>-83.290856250000004</c:v>
                </c:pt>
                <c:pt idx="1807">
                  <c:v>-83.225993750000001</c:v>
                </c:pt>
                <c:pt idx="1808">
                  <c:v>-83.3400125</c:v>
                </c:pt>
                <c:pt idx="1809">
                  <c:v>-83.168949999999995</c:v>
                </c:pt>
                <c:pt idx="1810">
                  <c:v>-83.257956250000007</c:v>
                </c:pt>
                <c:pt idx="1811">
                  <c:v>-83.293850000000006</c:v>
                </c:pt>
                <c:pt idx="1812">
                  <c:v>-83.231081250000003</c:v>
                </c:pt>
                <c:pt idx="1813">
                  <c:v>-83.233112500000004</c:v>
                </c:pt>
                <c:pt idx="1814">
                  <c:v>-83.270368750000003</c:v>
                </c:pt>
                <c:pt idx="1815">
                  <c:v>-83.134950000000003</c:v>
                </c:pt>
                <c:pt idx="1816">
                  <c:v>-83.409374999999997</c:v>
                </c:pt>
                <c:pt idx="1817">
                  <c:v>-83.339918749999995</c:v>
                </c:pt>
                <c:pt idx="1818">
                  <c:v>-83.324825000000004</c:v>
                </c:pt>
                <c:pt idx="1819">
                  <c:v>-83.406549999999996</c:v>
                </c:pt>
                <c:pt idx="1820">
                  <c:v>-83.264949999999999</c:v>
                </c:pt>
                <c:pt idx="1821">
                  <c:v>-83.424381249999996</c:v>
                </c:pt>
                <c:pt idx="1822">
                  <c:v>-83.157368750000003</c:v>
                </c:pt>
                <c:pt idx="1823">
                  <c:v>-83.133224999999996</c:v>
                </c:pt>
                <c:pt idx="1824">
                  <c:v>-83.21365625</c:v>
                </c:pt>
                <c:pt idx="1825">
                  <c:v>-83.236918750000001</c:v>
                </c:pt>
                <c:pt idx="1826">
                  <c:v>-83.314612499999996</c:v>
                </c:pt>
                <c:pt idx="1827">
                  <c:v>-83.280850000000001</c:v>
                </c:pt>
                <c:pt idx="1828">
                  <c:v>-83.314556249999995</c:v>
                </c:pt>
                <c:pt idx="1829">
                  <c:v>-83.191118750000001</c:v>
                </c:pt>
                <c:pt idx="1830">
                  <c:v>-83.169224999999997</c:v>
                </c:pt>
                <c:pt idx="1831">
                  <c:v>-83.320062500000006</c:v>
                </c:pt>
                <c:pt idx="1832">
                  <c:v>-83.458268750000002</c:v>
                </c:pt>
                <c:pt idx="1833">
                  <c:v>-83.240181250000006</c:v>
                </c:pt>
                <c:pt idx="1834">
                  <c:v>-83.164387500000004</c:v>
                </c:pt>
                <c:pt idx="1835">
                  <c:v>-83.201693750000004</c:v>
                </c:pt>
                <c:pt idx="1836">
                  <c:v>-83.185493750000006</c:v>
                </c:pt>
                <c:pt idx="1837">
                  <c:v>-83.33310625</c:v>
                </c:pt>
                <c:pt idx="1838">
                  <c:v>-83.461918749999995</c:v>
                </c:pt>
                <c:pt idx="1839">
                  <c:v>-83.435837500000005</c:v>
                </c:pt>
                <c:pt idx="1840">
                  <c:v>-83.325393750000003</c:v>
                </c:pt>
                <c:pt idx="1841">
                  <c:v>-83.12516875</c:v>
                </c:pt>
                <c:pt idx="1842">
                  <c:v>-83.155100000000004</c:v>
                </c:pt>
                <c:pt idx="1843">
                  <c:v>-83.235275000000001</c:v>
                </c:pt>
                <c:pt idx="1844">
                  <c:v>-83.219087500000001</c:v>
                </c:pt>
                <c:pt idx="1845">
                  <c:v>-83.263237500000002</c:v>
                </c:pt>
                <c:pt idx="1846">
                  <c:v>-83.285849999999996</c:v>
                </c:pt>
                <c:pt idx="1847">
                  <c:v>-83.395499999999998</c:v>
                </c:pt>
                <c:pt idx="1848">
                  <c:v>-83.058250000000001</c:v>
                </c:pt>
                <c:pt idx="1849">
                  <c:v>-83.31029375</c:v>
                </c:pt>
                <c:pt idx="1850">
                  <c:v>-83.175925000000007</c:v>
                </c:pt>
                <c:pt idx="1851">
                  <c:v>-83.471900000000005</c:v>
                </c:pt>
                <c:pt idx="1852">
                  <c:v>-83.336200000000005</c:v>
                </c:pt>
                <c:pt idx="1853">
                  <c:v>-83.220775000000003</c:v>
                </c:pt>
                <c:pt idx="1854">
                  <c:v>-83.104725000000002</c:v>
                </c:pt>
                <c:pt idx="1855">
                  <c:v>-83.176749999999998</c:v>
                </c:pt>
                <c:pt idx="1856">
                  <c:v>-83.348006249999997</c:v>
                </c:pt>
                <c:pt idx="1857">
                  <c:v>-83.257968750000003</c:v>
                </c:pt>
                <c:pt idx="1858">
                  <c:v>-83.375987499999994</c:v>
                </c:pt>
                <c:pt idx="1859">
                  <c:v>-83.387718750000005</c:v>
                </c:pt>
                <c:pt idx="1860">
                  <c:v>-83.158493750000005</c:v>
                </c:pt>
                <c:pt idx="1861">
                  <c:v>-83.278374999999997</c:v>
                </c:pt>
                <c:pt idx="1862">
                  <c:v>-83.198975000000004</c:v>
                </c:pt>
                <c:pt idx="1863">
                  <c:v>-83.134174999999999</c:v>
                </c:pt>
                <c:pt idx="1864">
                  <c:v>-83.362875000000003</c:v>
                </c:pt>
                <c:pt idx="1865">
                  <c:v>-83.147800000000004</c:v>
                </c:pt>
                <c:pt idx="1866">
                  <c:v>-83.166524999999993</c:v>
                </c:pt>
                <c:pt idx="1867">
                  <c:v>-83.119506250000001</c:v>
                </c:pt>
                <c:pt idx="1868">
                  <c:v>-83.117949999999993</c:v>
                </c:pt>
                <c:pt idx="1869">
                  <c:v>-83.248699999999999</c:v>
                </c:pt>
                <c:pt idx="1870">
                  <c:v>-83.141431249999997</c:v>
                </c:pt>
                <c:pt idx="1871">
                  <c:v>-83.277206250000006</c:v>
                </c:pt>
                <c:pt idx="1872">
                  <c:v>-83.188850000000002</c:v>
                </c:pt>
                <c:pt idx="1873">
                  <c:v>-83.274474999999995</c:v>
                </c:pt>
                <c:pt idx="1874">
                  <c:v>-83.248649999999998</c:v>
                </c:pt>
                <c:pt idx="1875">
                  <c:v>-83.311518750000005</c:v>
                </c:pt>
                <c:pt idx="1876">
                  <c:v>-83.133081250000004</c:v>
                </c:pt>
                <c:pt idx="1877">
                  <c:v>-83.231687500000007</c:v>
                </c:pt>
                <c:pt idx="1878">
                  <c:v>-83.149762499999994</c:v>
                </c:pt>
                <c:pt idx="1879">
                  <c:v>-83.14186875</c:v>
                </c:pt>
                <c:pt idx="1880">
                  <c:v>-83.222337499999995</c:v>
                </c:pt>
                <c:pt idx="1881">
                  <c:v>-83.162018750000001</c:v>
                </c:pt>
                <c:pt idx="1882">
                  <c:v>-83.136206250000001</c:v>
                </c:pt>
                <c:pt idx="1883">
                  <c:v>-83.301762499999995</c:v>
                </c:pt>
                <c:pt idx="1884">
                  <c:v>-83.246099999999998</c:v>
                </c:pt>
                <c:pt idx="1885">
                  <c:v>-83.352493749999994</c:v>
                </c:pt>
                <c:pt idx="1886">
                  <c:v>-83.293274999999994</c:v>
                </c:pt>
                <c:pt idx="1887">
                  <c:v>-83.236256249999997</c:v>
                </c:pt>
                <c:pt idx="1888">
                  <c:v>-83.279631249999994</c:v>
                </c:pt>
                <c:pt idx="1889">
                  <c:v>-83.269350000000003</c:v>
                </c:pt>
                <c:pt idx="1890">
                  <c:v>-83.293687500000004</c:v>
                </c:pt>
                <c:pt idx="1891">
                  <c:v>-83.229749999999996</c:v>
                </c:pt>
                <c:pt idx="1892">
                  <c:v>-83.276643750000005</c:v>
                </c:pt>
                <c:pt idx="1893">
                  <c:v>-83.063243749999998</c:v>
                </c:pt>
                <c:pt idx="1894">
                  <c:v>-83.165918750000003</c:v>
                </c:pt>
                <c:pt idx="1895">
                  <c:v>-83.201531250000002</c:v>
                </c:pt>
                <c:pt idx="1896">
                  <c:v>-83.354481250000006</c:v>
                </c:pt>
                <c:pt idx="1897">
                  <c:v>-83.28719375</c:v>
                </c:pt>
                <c:pt idx="1898">
                  <c:v>-83.370081249999998</c:v>
                </c:pt>
                <c:pt idx="1899">
                  <c:v>-83.304143749999994</c:v>
                </c:pt>
                <c:pt idx="1900">
                  <c:v>-83.370156249999994</c:v>
                </c:pt>
                <c:pt idx="1901">
                  <c:v>-83.279868750000006</c:v>
                </c:pt>
                <c:pt idx="1902">
                  <c:v>-83.1815</c:v>
                </c:pt>
                <c:pt idx="1903">
                  <c:v>-83.375356249999996</c:v>
                </c:pt>
                <c:pt idx="1904">
                  <c:v>-83.343643749999998</c:v>
                </c:pt>
                <c:pt idx="1905">
                  <c:v>-83.217412499999995</c:v>
                </c:pt>
                <c:pt idx="1906">
                  <c:v>-83.339031250000005</c:v>
                </c:pt>
                <c:pt idx="1907">
                  <c:v>-83.225962499999994</c:v>
                </c:pt>
                <c:pt idx="1908">
                  <c:v>-83.281031249999998</c:v>
                </c:pt>
                <c:pt idx="1909">
                  <c:v>-83.234537500000002</c:v>
                </c:pt>
                <c:pt idx="1910">
                  <c:v>-83.290324999999996</c:v>
                </c:pt>
                <c:pt idx="1911">
                  <c:v>-83.213512499999993</c:v>
                </c:pt>
                <c:pt idx="1912">
                  <c:v>-83.174162499999994</c:v>
                </c:pt>
                <c:pt idx="1913">
                  <c:v>-83.337474999999998</c:v>
                </c:pt>
                <c:pt idx="1914">
                  <c:v>-83.256062499999999</c:v>
                </c:pt>
                <c:pt idx="1915">
                  <c:v>-83.140006249999999</c:v>
                </c:pt>
                <c:pt idx="1916">
                  <c:v>-83.417631249999999</c:v>
                </c:pt>
                <c:pt idx="1917">
                  <c:v>-83.261150000000001</c:v>
                </c:pt>
                <c:pt idx="1918">
                  <c:v>-83.437124999999995</c:v>
                </c:pt>
                <c:pt idx="1919">
                  <c:v>-83.221962500000004</c:v>
                </c:pt>
                <c:pt idx="1920">
                  <c:v>-83.124193750000003</c:v>
                </c:pt>
                <c:pt idx="1921">
                  <c:v>-83.312268750000001</c:v>
                </c:pt>
                <c:pt idx="1922">
                  <c:v>-83.202531250000007</c:v>
                </c:pt>
                <c:pt idx="1923">
                  <c:v>-83.1824625</c:v>
                </c:pt>
                <c:pt idx="1924">
                  <c:v>-83.054500000000004</c:v>
                </c:pt>
                <c:pt idx="1925">
                  <c:v>-83.311768749999999</c:v>
                </c:pt>
                <c:pt idx="1926">
                  <c:v>-83.285287499999995</c:v>
                </c:pt>
                <c:pt idx="1927">
                  <c:v>-83.33135</c:v>
                </c:pt>
                <c:pt idx="1928">
                  <c:v>-83.240475000000004</c:v>
                </c:pt>
                <c:pt idx="1929">
                  <c:v>-83.239993749999996</c:v>
                </c:pt>
                <c:pt idx="1930">
                  <c:v>-83.259387500000003</c:v>
                </c:pt>
                <c:pt idx="1931">
                  <c:v>-83.198656249999999</c:v>
                </c:pt>
                <c:pt idx="1932">
                  <c:v>-83.231125000000006</c:v>
                </c:pt>
                <c:pt idx="1933">
                  <c:v>-83.304087499999994</c:v>
                </c:pt>
                <c:pt idx="1934">
                  <c:v>-83.179974999999999</c:v>
                </c:pt>
                <c:pt idx="1935">
                  <c:v>-83.192612499999996</c:v>
                </c:pt>
                <c:pt idx="1936">
                  <c:v>-83.284681250000006</c:v>
                </c:pt>
                <c:pt idx="1937">
                  <c:v>-83.248031249999997</c:v>
                </c:pt>
                <c:pt idx="1938">
                  <c:v>-83.441999999999993</c:v>
                </c:pt>
                <c:pt idx="1939">
                  <c:v>-83.40500625</c:v>
                </c:pt>
                <c:pt idx="1940">
                  <c:v>-83.443937500000004</c:v>
                </c:pt>
                <c:pt idx="1941">
                  <c:v>-83.239756249999999</c:v>
                </c:pt>
                <c:pt idx="1942">
                  <c:v>-83.362312500000002</c:v>
                </c:pt>
                <c:pt idx="1943">
                  <c:v>-83.146968749999999</c:v>
                </c:pt>
                <c:pt idx="1944">
                  <c:v>-83.224306249999998</c:v>
                </c:pt>
                <c:pt idx="1945">
                  <c:v>-83.431331249999999</c:v>
                </c:pt>
                <c:pt idx="1946">
                  <c:v>-83.345868749999994</c:v>
                </c:pt>
                <c:pt idx="1947">
                  <c:v>-83.364081249999998</c:v>
                </c:pt>
                <c:pt idx="1948">
                  <c:v>-83.265618750000002</c:v>
                </c:pt>
                <c:pt idx="1949">
                  <c:v>-83.171806250000003</c:v>
                </c:pt>
                <c:pt idx="1950">
                  <c:v>-83.260681250000005</c:v>
                </c:pt>
                <c:pt idx="1951">
                  <c:v>-83.369837500000003</c:v>
                </c:pt>
                <c:pt idx="1952">
                  <c:v>-83.233824999999996</c:v>
                </c:pt>
                <c:pt idx="1953">
                  <c:v>-83.126968750000003</c:v>
                </c:pt>
                <c:pt idx="1954">
                  <c:v>-83.262887500000005</c:v>
                </c:pt>
                <c:pt idx="1955">
                  <c:v>-83.178550000000001</c:v>
                </c:pt>
                <c:pt idx="1956">
                  <c:v>-83.199612500000001</c:v>
                </c:pt>
                <c:pt idx="1957">
                  <c:v>-83.168443749999994</c:v>
                </c:pt>
                <c:pt idx="1958">
                  <c:v>-83.353337499999995</c:v>
                </c:pt>
                <c:pt idx="1959">
                  <c:v>-83.251893749999994</c:v>
                </c:pt>
                <c:pt idx="1960">
                  <c:v>-83.233437499999994</c:v>
                </c:pt>
                <c:pt idx="1961">
                  <c:v>-83.35835625</c:v>
                </c:pt>
                <c:pt idx="1962">
                  <c:v>-83.397450000000006</c:v>
                </c:pt>
                <c:pt idx="1963">
                  <c:v>-83.056287499999996</c:v>
                </c:pt>
                <c:pt idx="1964">
                  <c:v>-83.321943750000003</c:v>
                </c:pt>
                <c:pt idx="1965">
                  <c:v>-83.392368750000003</c:v>
                </c:pt>
                <c:pt idx="1966">
                  <c:v>-83.351512499999998</c:v>
                </c:pt>
                <c:pt idx="1967">
                  <c:v>-83.305175000000006</c:v>
                </c:pt>
                <c:pt idx="1968">
                  <c:v>-83.270793749999996</c:v>
                </c:pt>
                <c:pt idx="1969">
                  <c:v>-83.287487499999997</c:v>
                </c:pt>
                <c:pt idx="1970">
                  <c:v>-83.487806250000006</c:v>
                </c:pt>
                <c:pt idx="1971">
                  <c:v>-83.17</c:v>
                </c:pt>
                <c:pt idx="1972">
                  <c:v>-83.189562499999994</c:v>
                </c:pt>
                <c:pt idx="1973">
                  <c:v>-83.130043749999999</c:v>
                </c:pt>
                <c:pt idx="1974">
                  <c:v>-83.472350000000006</c:v>
                </c:pt>
                <c:pt idx="1975">
                  <c:v>-83.334125</c:v>
                </c:pt>
                <c:pt idx="1976">
                  <c:v>-83.262668750000003</c:v>
                </c:pt>
                <c:pt idx="1977">
                  <c:v>-83.119593750000007</c:v>
                </c:pt>
                <c:pt idx="1978">
                  <c:v>-83.351425000000006</c:v>
                </c:pt>
                <c:pt idx="1979">
                  <c:v>-83.276043749999999</c:v>
                </c:pt>
                <c:pt idx="1980">
                  <c:v>-83.221106250000005</c:v>
                </c:pt>
                <c:pt idx="1981">
                  <c:v>-83.199881250000004</c:v>
                </c:pt>
                <c:pt idx="1982">
                  <c:v>-83.453043750000006</c:v>
                </c:pt>
                <c:pt idx="1983">
                  <c:v>-83.257474999999999</c:v>
                </c:pt>
                <c:pt idx="1984">
                  <c:v>-83.205012499999995</c:v>
                </c:pt>
                <c:pt idx="1985">
                  <c:v>-83.276581250000007</c:v>
                </c:pt>
                <c:pt idx="1986">
                  <c:v>-83.294899999999998</c:v>
                </c:pt>
                <c:pt idx="1987">
                  <c:v>-83.220262500000004</c:v>
                </c:pt>
                <c:pt idx="1988">
                  <c:v>-83.368712500000001</c:v>
                </c:pt>
                <c:pt idx="1989">
                  <c:v>-83.206149999999994</c:v>
                </c:pt>
                <c:pt idx="1990">
                  <c:v>-83.253887500000005</c:v>
                </c:pt>
                <c:pt idx="1991">
                  <c:v>-83.317818750000001</c:v>
                </c:pt>
                <c:pt idx="1992">
                  <c:v>-83.301456250000001</c:v>
                </c:pt>
                <c:pt idx="1993">
                  <c:v>-83.325156250000006</c:v>
                </c:pt>
                <c:pt idx="1994">
                  <c:v>-83.088449999999995</c:v>
                </c:pt>
                <c:pt idx="1995">
                  <c:v>-83.018068749999998</c:v>
                </c:pt>
                <c:pt idx="1996">
                  <c:v>-83.349374999999995</c:v>
                </c:pt>
                <c:pt idx="1997">
                  <c:v>-83.275731250000007</c:v>
                </c:pt>
                <c:pt idx="1998">
                  <c:v>-83.317843749999994</c:v>
                </c:pt>
                <c:pt idx="1999">
                  <c:v>-83.187037500000002</c:v>
                </c:pt>
                <c:pt idx="2000">
                  <c:v>-83.030924999999996</c:v>
                </c:pt>
                <c:pt idx="2001">
                  <c:v>-83.221231250000002</c:v>
                </c:pt>
                <c:pt idx="2002">
                  <c:v>-83.31555625</c:v>
                </c:pt>
                <c:pt idx="2003">
                  <c:v>-83.232256250000006</c:v>
                </c:pt>
                <c:pt idx="2004">
                  <c:v>-83.438562500000003</c:v>
                </c:pt>
                <c:pt idx="2005">
                  <c:v>-83.219437499999998</c:v>
                </c:pt>
                <c:pt idx="2006">
                  <c:v>-83.39815625</c:v>
                </c:pt>
                <c:pt idx="2007">
                  <c:v>-83.065731249999999</c:v>
                </c:pt>
                <c:pt idx="2008">
                  <c:v>-83.199700000000007</c:v>
                </c:pt>
                <c:pt idx="2009">
                  <c:v>-83.188443750000005</c:v>
                </c:pt>
                <c:pt idx="2010">
                  <c:v>-83.366749999999996</c:v>
                </c:pt>
                <c:pt idx="2011">
                  <c:v>-83.593843750000005</c:v>
                </c:pt>
                <c:pt idx="2012">
                  <c:v>-83.230149999999995</c:v>
                </c:pt>
                <c:pt idx="2013">
                  <c:v>-83.291312500000004</c:v>
                </c:pt>
                <c:pt idx="2014">
                  <c:v>-83.246237500000007</c:v>
                </c:pt>
                <c:pt idx="2015">
                  <c:v>-83.365418750000003</c:v>
                </c:pt>
                <c:pt idx="2016">
                  <c:v>-83.146218750000003</c:v>
                </c:pt>
                <c:pt idx="2017">
                  <c:v>-83.239843750000006</c:v>
                </c:pt>
                <c:pt idx="2018">
                  <c:v>-83.298368749999995</c:v>
                </c:pt>
                <c:pt idx="2019">
                  <c:v>-83.172793749999997</c:v>
                </c:pt>
                <c:pt idx="2020">
                  <c:v>-83.206581249999999</c:v>
                </c:pt>
                <c:pt idx="2021">
                  <c:v>-83.177443749999995</c:v>
                </c:pt>
                <c:pt idx="2022">
                  <c:v>-83.237887499999999</c:v>
                </c:pt>
                <c:pt idx="2023">
                  <c:v>-83.256812499999995</c:v>
                </c:pt>
                <c:pt idx="2024">
                  <c:v>-83.251424999999998</c:v>
                </c:pt>
                <c:pt idx="2025">
                  <c:v>-83.447606250000007</c:v>
                </c:pt>
                <c:pt idx="2026">
                  <c:v>-83.232756249999994</c:v>
                </c:pt>
                <c:pt idx="2027">
                  <c:v>-83.281581250000002</c:v>
                </c:pt>
                <c:pt idx="2028">
                  <c:v>-83.254606249999995</c:v>
                </c:pt>
                <c:pt idx="2029">
                  <c:v>-83.221087499999996</c:v>
                </c:pt>
                <c:pt idx="2030">
                  <c:v>-83.253600000000006</c:v>
                </c:pt>
                <c:pt idx="2031">
                  <c:v>-83.28838125</c:v>
                </c:pt>
                <c:pt idx="2032">
                  <c:v>-83.151412500000006</c:v>
                </c:pt>
                <c:pt idx="2033">
                  <c:v>-83.400175000000004</c:v>
                </c:pt>
                <c:pt idx="2034">
                  <c:v>-83.515756249999995</c:v>
                </c:pt>
                <c:pt idx="2035">
                  <c:v>-83.287343750000005</c:v>
                </c:pt>
                <c:pt idx="2036">
                  <c:v>-83.260487499999996</c:v>
                </c:pt>
                <c:pt idx="2037">
                  <c:v>-82.944212500000006</c:v>
                </c:pt>
                <c:pt idx="2038">
                  <c:v>-83.285518749999994</c:v>
                </c:pt>
                <c:pt idx="2039">
                  <c:v>-83.331975</c:v>
                </c:pt>
                <c:pt idx="2040">
                  <c:v>-83.203687500000001</c:v>
                </c:pt>
                <c:pt idx="2041">
                  <c:v>-83.213543749999999</c:v>
                </c:pt>
                <c:pt idx="2042">
                  <c:v>-83.233318749999995</c:v>
                </c:pt>
                <c:pt idx="2043">
                  <c:v>-83.283981249999997</c:v>
                </c:pt>
                <c:pt idx="2044">
                  <c:v>-83.167618750000003</c:v>
                </c:pt>
                <c:pt idx="2045">
                  <c:v>-83.404881250000003</c:v>
                </c:pt>
                <c:pt idx="2046">
                  <c:v>-83.375393750000001</c:v>
                </c:pt>
                <c:pt idx="2047">
                  <c:v>-83.286112500000002</c:v>
                </c:pt>
                <c:pt idx="2048">
                  <c:v>-83.163612499999999</c:v>
                </c:pt>
                <c:pt idx="2049">
                  <c:v>-83.087050000000005</c:v>
                </c:pt>
                <c:pt idx="2050">
                  <c:v>-83.250787500000001</c:v>
                </c:pt>
                <c:pt idx="2051">
                  <c:v>-83.382718749999995</c:v>
                </c:pt>
                <c:pt idx="2052">
                  <c:v>-83.265387500000003</c:v>
                </c:pt>
                <c:pt idx="2053">
                  <c:v>-83.413375000000002</c:v>
                </c:pt>
                <c:pt idx="2054">
                  <c:v>-83.44310625</c:v>
                </c:pt>
                <c:pt idx="2055">
                  <c:v>-83.253424999999993</c:v>
                </c:pt>
                <c:pt idx="2056">
                  <c:v>-83.151812500000005</c:v>
                </c:pt>
                <c:pt idx="2057">
                  <c:v>-83.134524999999996</c:v>
                </c:pt>
                <c:pt idx="2058">
                  <c:v>-83.192437499999997</c:v>
                </c:pt>
                <c:pt idx="2059">
                  <c:v>-83.197337500000003</c:v>
                </c:pt>
                <c:pt idx="2060">
                  <c:v>-83.220756249999994</c:v>
                </c:pt>
                <c:pt idx="2061">
                  <c:v>-83.312631249999995</c:v>
                </c:pt>
                <c:pt idx="2062">
                  <c:v>-83.159006250000004</c:v>
                </c:pt>
                <c:pt idx="2063">
                  <c:v>-83.322337500000003</c:v>
                </c:pt>
                <c:pt idx="2064">
                  <c:v>-83.483287500000003</c:v>
                </c:pt>
                <c:pt idx="2065">
                  <c:v>-83.395556249999998</c:v>
                </c:pt>
                <c:pt idx="2066">
                  <c:v>-83.232468749999995</c:v>
                </c:pt>
                <c:pt idx="2067">
                  <c:v>-83.253699999999995</c:v>
                </c:pt>
                <c:pt idx="2068">
                  <c:v>-83.148512499999995</c:v>
                </c:pt>
                <c:pt idx="2069">
                  <c:v>-82.995275000000007</c:v>
                </c:pt>
                <c:pt idx="2070">
                  <c:v>-83.008237500000007</c:v>
                </c:pt>
                <c:pt idx="2071">
                  <c:v>-83.387418749999995</c:v>
                </c:pt>
                <c:pt idx="2072">
                  <c:v>-83.172624999999996</c:v>
                </c:pt>
                <c:pt idx="2073">
                  <c:v>-83.181112499999998</c:v>
                </c:pt>
                <c:pt idx="2074">
                  <c:v>-83.116587499999994</c:v>
                </c:pt>
                <c:pt idx="2075">
                  <c:v>-83.523843749999997</c:v>
                </c:pt>
                <c:pt idx="2076">
                  <c:v>-83.238493750000004</c:v>
                </c:pt>
                <c:pt idx="2077">
                  <c:v>-83.216231250000007</c:v>
                </c:pt>
                <c:pt idx="2078">
                  <c:v>-83.38649375</c:v>
                </c:pt>
                <c:pt idx="2079">
                  <c:v>-83.436618749999994</c:v>
                </c:pt>
                <c:pt idx="2080">
                  <c:v>-83.256775000000005</c:v>
                </c:pt>
                <c:pt idx="2081">
                  <c:v>-83.112425000000002</c:v>
                </c:pt>
                <c:pt idx="2082">
                  <c:v>-82.975925000000004</c:v>
                </c:pt>
                <c:pt idx="2083">
                  <c:v>-83.379381249999994</c:v>
                </c:pt>
                <c:pt idx="2084">
                  <c:v>-83.189781249999996</c:v>
                </c:pt>
                <c:pt idx="2085">
                  <c:v>-83.355699999999999</c:v>
                </c:pt>
                <c:pt idx="2086">
                  <c:v>-83.278487499999997</c:v>
                </c:pt>
                <c:pt idx="2087">
                  <c:v>-83.335724999999996</c:v>
                </c:pt>
                <c:pt idx="2088">
                  <c:v>-83.377187500000005</c:v>
                </c:pt>
                <c:pt idx="2089">
                  <c:v>-83.200699999999998</c:v>
                </c:pt>
                <c:pt idx="2090">
                  <c:v>-83.316000000000003</c:v>
                </c:pt>
                <c:pt idx="2091">
                  <c:v>-83.10258125</c:v>
                </c:pt>
                <c:pt idx="2092">
                  <c:v>-83.274050000000003</c:v>
                </c:pt>
                <c:pt idx="2093">
                  <c:v>-83.199306250000006</c:v>
                </c:pt>
                <c:pt idx="2094">
                  <c:v>-83.324524999999994</c:v>
                </c:pt>
                <c:pt idx="2095">
                  <c:v>-83.075168750000003</c:v>
                </c:pt>
                <c:pt idx="2096">
                  <c:v>-83.247831250000004</c:v>
                </c:pt>
                <c:pt idx="2097">
                  <c:v>-83.319974999999999</c:v>
                </c:pt>
                <c:pt idx="2098">
                  <c:v>-83.311487499999998</c:v>
                </c:pt>
                <c:pt idx="2099">
                  <c:v>-83.267231249999995</c:v>
                </c:pt>
                <c:pt idx="2100">
                  <c:v>-83.271862499999997</c:v>
                </c:pt>
                <c:pt idx="2101">
                  <c:v>-83.251256249999997</c:v>
                </c:pt>
                <c:pt idx="2102">
                  <c:v>-83.213393749999994</c:v>
                </c:pt>
                <c:pt idx="2103">
                  <c:v>-83.301768749999994</c:v>
                </c:pt>
                <c:pt idx="2104">
                  <c:v>-82.982781250000002</c:v>
                </c:pt>
                <c:pt idx="2105">
                  <c:v>-83.296712499999998</c:v>
                </c:pt>
                <c:pt idx="2106">
                  <c:v>-83.388762499999999</c:v>
                </c:pt>
                <c:pt idx="2107">
                  <c:v>-83.392737499999996</c:v>
                </c:pt>
                <c:pt idx="2108">
                  <c:v>-83.286612500000004</c:v>
                </c:pt>
                <c:pt idx="2109">
                  <c:v>-83.205643749999993</c:v>
                </c:pt>
                <c:pt idx="2110">
                  <c:v>-83.168324999999996</c:v>
                </c:pt>
                <c:pt idx="2111">
                  <c:v>-83.320262499999998</c:v>
                </c:pt>
                <c:pt idx="2112">
                  <c:v>-83.234075000000004</c:v>
                </c:pt>
                <c:pt idx="2113">
                  <c:v>-83.199574999999996</c:v>
                </c:pt>
                <c:pt idx="2114">
                  <c:v>-83.296337500000007</c:v>
                </c:pt>
                <c:pt idx="2115">
                  <c:v>-83.313143749999995</c:v>
                </c:pt>
                <c:pt idx="2116">
                  <c:v>-83.259831250000005</c:v>
                </c:pt>
                <c:pt idx="2117">
                  <c:v>-83.191824999999994</c:v>
                </c:pt>
                <c:pt idx="2118">
                  <c:v>-83.259268750000004</c:v>
                </c:pt>
                <c:pt idx="2119">
                  <c:v>-83.220650000000006</c:v>
                </c:pt>
                <c:pt idx="2120">
                  <c:v>-83.321775000000002</c:v>
                </c:pt>
                <c:pt idx="2121">
                  <c:v>-83.239125000000001</c:v>
                </c:pt>
                <c:pt idx="2122">
                  <c:v>-83.151837499999999</c:v>
                </c:pt>
                <c:pt idx="2123">
                  <c:v>-83.329568750000007</c:v>
                </c:pt>
                <c:pt idx="2124">
                  <c:v>-83.290562499999993</c:v>
                </c:pt>
                <c:pt idx="2125">
                  <c:v>-83.303399999999996</c:v>
                </c:pt>
                <c:pt idx="2126">
                  <c:v>-83.263549999999995</c:v>
                </c:pt>
                <c:pt idx="2127">
                  <c:v>-83.319424999999995</c:v>
                </c:pt>
                <c:pt idx="2128">
                  <c:v>-83.204374999999999</c:v>
                </c:pt>
                <c:pt idx="2129">
                  <c:v>-83.188199999999995</c:v>
                </c:pt>
                <c:pt idx="2130">
                  <c:v>-83.358731250000005</c:v>
                </c:pt>
                <c:pt idx="2131">
                  <c:v>-83.25883125</c:v>
                </c:pt>
                <c:pt idx="2132">
                  <c:v>-83.318849999999998</c:v>
                </c:pt>
                <c:pt idx="2133">
                  <c:v>-83.213575000000006</c:v>
                </c:pt>
                <c:pt idx="2134">
                  <c:v>-83.383025000000004</c:v>
                </c:pt>
                <c:pt idx="2135">
                  <c:v>-83.212287500000002</c:v>
                </c:pt>
                <c:pt idx="2136">
                  <c:v>-83.414812499999996</c:v>
                </c:pt>
                <c:pt idx="2137">
                  <c:v>-83.261818750000003</c:v>
                </c:pt>
                <c:pt idx="2138">
                  <c:v>-83.057100000000005</c:v>
                </c:pt>
                <c:pt idx="2139">
                  <c:v>-83.277256249999994</c:v>
                </c:pt>
                <c:pt idx="2140">
                  <c:v>-83.36243125</c:v>
                </c:pt>
                <c:pt idx="2141">
                  <c:v>-83.180243750000002</c:v>
                </c:pt>
                <c:pt idx="2142">
                  <c:v>-83.381643749999995</c:v>
                </c:pt>
                <c:pt idx="2143">
                  <c:v>-83.187356249999993</c:v>
                </c:pt>
                <c:pt idx="2144">
                  <c:v>-83.168256249999999</c:v>
                </c:pt>
                <c:pt idx="2145">
                  <c:v>-83.255762500000003</c:v>
                </c:pt>
                <c:pt idx="2146">
                  <c:v>-83.307506250000003</c:v>
                </c:pt>
                <c:pt idx="2147">
                  <c:v>-83.190543750000003</c:v>
                </c:pt>
                <c:pt idx="2148">
                  <c:v>-83.171962500000006</c:v>
                </c:pt>
                <c:pt idx="2149">
                  <c:v>-82.968225000000004</c:v>
                </c:pt>
                <c:pt idx="2150">
                  <c:v>-83.263631250000003</c:v>
                </c:pt>
                <c:pt idx="2151">
                  <c:v>-83.078149999999994</c:v>
                </c:pt>
                <c:pt idx="2152">
                  <c:v>-83.16395</c:v>
                </c:pt>
                <c:pt idx="2153">
                  <c:v>-83.333550000000002</c:v>
                </c:pt>
                <c:pt idx="2154">
                  <c:v>-83.138468750000001</c:v>
                </c:pt>
                <c:pt idx="2155">
                  <c:v>-83.447606250000007</c:v>
                </c:pt>
                <c:pt idx="2156">
                  <c:v>-83.228149999999999</c:v>
                </c:pt>
                <c:pt idx="2157">
                  <c:v>-83.261562499999997</c:v>
                </c:pt>
                <c:pt idx="2158">
                  <c:v>-83.246581250000006</c:v>
                </c:pt>
                <c:pt idx="2159">
                  <c:v>-83.227050000000006</c:v>
                </c:pt>
                <c:pt idx="2160">
                  <c:v>-83.119937500000006</c:v>
                </c:pt>
                <c:pt idx="2161">
                  <c:v>-83.394575000000003</c:v>
                </c:pt>
                <c:pt idx="2162">
                  <c:v>-83.097106249999996</c:v>
                </c:pt>
                <c:pt idx="2163">
                  <c:v>-83.165543749999998</c:v>
                </c:pt>
                <c:pt idx="2164">
                  <c:v>-83.194999999999993</c:v>
                </c:pt>
                <c:pt idx="2165">
                  <c:v>-83.28215625</c:v>
                </c:pt>
                <c:pt idx="2166">
                  <c:v>-83.3282375</c:v>
                </c:pt>
                <c:pt idx="2167">
                  <c:v>-83.225274999999996</c:v>
                </c:pt>
                <c:pt idx="2168">
                  <c:v>-83.211768750000005</c:v>
                </c:pt>
                <c:pt idx="2169">
                  <c:v>-83.378675000000001</c:v>
                </c:pt>
                <c:pt idx="2170">
                  <c:v>-83.245481249999997</c:v>
                </c:pt>
                <c:pt idx="2171">
                  <c:v>-83.359793749999994</c:v>
                </c:pt>
                <c:pt idx="2172">
                  <c:v>-83.1777625</c:v>
                </c:pt>
                <c:pt idx="2173">
                  <c:v>-83.167106250000003</c:v>
                </c:pt>
                <c:pt idx="2174">
                  <c:v>-83.11786875</c:v>
                </c:pt>
                <c:pt idx="2175">
                  <c:v>-83.199700000000007</c:v>
                </c:pt>
                <c:pt idx="2176">
                  <c:v>-83.054306249999996</c:v>
                </c:pt>
                <c:pt idx="2177">
                  <c:v>-83.239662499999994</c:v>
                </c:pt>
                <c:pt idx="2178">
                  <c:v>-83.198824999999999</c:v>
                </c:pt>
                <c:pt idx="2179">
                  <c:v>-83.080431250000004</c:v>
                </c:pt>
                <c:pt idx="2180">
                  <c:v>-83.187237499999995</c:v>
                </c:pt>
                <c:pt idx="2181">
                  <c:v>-83.106162499999996</c:v>
                </c:pt>
                <c:pt idx="2182">
                  <c:v>-83.276468750000006</c:v>
                </c:pt>
                <c:pt idx="2183">
                  <c:v>-83.123149999999995</c:v>
                </c:pt>
                <c:pt idx="2184">
                  <c:v>-83.100043749999998</c:v>
                </c:pt>
                <c:pt idx="2185">
                  <c:v>-83.306725</c:v>
                </c:pt>
                <c:pt idx="2186">
                  <c:v>-83.102206249999995</c:v>
                </c:pt>
                <c:pt idx="2187">
                  <c:v>-83.294312500000004</c:v>
                </c:pt>
                <c:pt idx="2188">
                  <c:v>-83.301649999999995</c:v>
                </c:pt>
                <c:pt idx="2189">
                  <c:v>-83.281387499999994</c:v>
                </c:pt>
                <c:pt idx="2190">
                  <c:v>-82.9543125</c:v>
                </c:pt>
                <c:pt idx="2191">
                  <c:v>-83.233387500000006</c:v>
                </c:pt>
                <c:pt idx="2192">
                  <c:v>-83.382837499999994</c:v>
                </c:pt>
                <c:pt idx="2193">
                  <c:v>-83.095325000000003</c:v>
                </c:pt>
                <c:pt idx="2194">
                  <c:v>-83.122006249999998</c:v>
                </c:pt>
                <c:pt idx="2195">
                  <c:v>-83.235681249999999</c:v>
                </c:pt>
                <c:pt idx="2196">
                  <c:v>-83.091224999999994</c:v>
                </c:pt>
                <c:pt idx="2197">
                  <c:v>-83.094112499999994</c:v>
                </c:pt>
                <c:pt idx="2198">
                  <c:v>-83.109350000000006</c:v>
                </c:pt>
                <c:pt idx="2199">
                  <c:v>-83.396956250000002</c:v>
                </c:pt>
                <c:pt idx="2200">
                  <c:v>-83.227787500000005</c:v>
                </c:pt>
                <c:pt idx="2201">
                  <c:v>-83.250493750000004</c:v>
                </c:pt>
                <c:pt idx="2202">
                  <c:v>-83.311031249999999</c:v>
                </c:pt>
                <c:pt idx="2203">
                  <c:v>-83.176212500000005</c:v>
                </c:pt>
                <c:pt idx="2204">
                  <c:v>-83.253612500000003</c:v>
                </c:pt>
                <c:pt idx="2205">
                  <c:v>-83.406700000000001</c:v>
                </c:pt>
                <c:pt idx="2206">
                  <c:v>-83.302187500000002</c:v>
                </c:pt>
                <c:pt idx="2207">
                  <c:v>-83.184081250000006</c:v>
                </c:pt>
                <c:pt idx="2208">
                  <c:v>-83.080887500000003</c:v>
                </c:pt>
                <c:pt idx="2209">
                  <c:v>-83.1876125</c:v>
                </c:pt>
                <c:pt idx="2210">
                  <c:v>-83.436800000000005</c:v>
                </c:pt>
                <c:pt idx="2211">
                  <c:v>-83.162012500000003</c:v>
                </c:pt>
                <c:pt idx="2212">
                  <c:v>-83.219143750000001</c:v>
                </c:pt>
                <c:pt idx="2213">
                  <c:v>-83.198462500000005</c:v>
                </c:pt>
                <c:pt idx="2214">
                  <c:v>-83.226381250000003</c:v>
                </c:pt>
                <c:pt idx="2215">
                  <c:v>-83.1631</c:v>
                </c:pt>
                <c:pt idx="2216">
                  <c:v>-83.280249999999995</c:v>
                </c:pt>
                <c:pt idx="2217">
                  <c:v>-83.410706250000004</c:v>
                </c:pt>
                <c:pt idx="2218">
                  <c:v>-83.319931249999996</c:v>
                </c:pt>
                <c:pt idx="2219">
                  <c:v>-83.269049999999993</c:v>
                </c:pt>
                <c:pt idx="2220">
                  <c:v>-83.328931249999997</c:v>
                </c:pt>
                <c:pt idx="2221">
                  <c:v>-83.179618750000003</c:v>
                </c:pt>
                <c:pt idx="2222">
                  <c:v>-83.207925000000003</c:v>
                </c:pt>
                <c:pt idx="2223">
                  <c:v>-83.352424999999997</c:v>
                </c:pt>
                <c:pt idx="2224">
                  <c:v>-83.126787500000006</c:v>
                </c:pt>
                <c:pt idx="2225">
                  <c:v>-83.073362500000002</c:v>
                </c:pt>
                <c:pt idx="2226">
                  <c:v>-83.145312500000003</c:v>
                </c:pt>
                <c:pt idx="2227">
                  <c:v>-83.192156249999996</c:v>
                </c:pt>
                <c:pt idx="2228">
                  <c:v>-83.289681250000001</c:v>
                </c:pt>
                <c:pt idx="2229">
                  <c:v>-83.105362499999998</c:v>
                </c:pt>
                <c:pt idx="2230">
                  <c:v>-83.168662499999996</c:v>
                </c:pt>
                <c:pt idx="2231">
                  <c:v>-83.323831249999998</c:v>
                </c:pt>
                <c:pt idx="2232">
                  <c:v>-83.144656249999997</c:v>
                </c:pt>
                <c:pt idx="2233">
                  <c:v>-83.26</c:v>
                </c:pt>
                <c:pt idx="2234">
                  <c:v>-83.129143749999997</c:v>
                </c:pt>
                <c:pt idx="2235">
                  <c:v>-83.236756249999999</c:v>
                </c:pt>
                <c:pt idx="2236">
                  <c:v>-83.095237499999996</c:v>
                </c:pt>
                <c:pt idx="2237">
                  <c:v>-83.321512499999997</c:v>
                </c:pt>
                <c:pt idx="2238">
                  <c:v>-83.210518750000006</c:v>
                </c:pt>
                <c:pt idx="2239">
                  <c:v>-83.247856249999998</c:v>
                </c:pt>
                <c:pt idx="2240">
                  <c:v>-83.237068750000006</c:v>
                </c:pt>
                <c:pt idx="2241">
                  <c:v>-83.184743749999996</c:v>
                </c:pt>
                <c:pt idx="2242">
                  <c:v>-83.289337500000002</c:v>
                </c:pt>
                <c:pt idx="2243">
                  <c:v>-83.094131250000004</c:v>
                </c:pt>
                <c:pt idx="2244">
                  <c:v>-83.305800000000005</c:v>
                </c:pt>
                <c:pt idx="2245">
                  <c:v>-83.356925000000004</c:v>
                </c:pt>
                <c:pt idx="2246">
                  <c:v>-83.304206249999993</c:v>
                </c:pt>
                <c:pt idx="2247">
                  <c:v>-83.266662499999995</c:v>
                </c:pt>
                <c:pt idx="2248">
                  <c:v>-83.046862500000003</c:v>
                </c:pt>
                <c:pt idx="2249">
                  <c:v>-83.260237500000002</c:v>
                </c:pt>
                <c:pt idx="2250">
                  <c:v>-83.281949999999995</c:v>
                </c:pt>
                <c:pt idx="2251">
                  <c:v>-83.115737499999994</c:v>
                </c:pt>
                <c:pt idx="2252">
                  <c:v>-83.313787500000004</c:v>
                </c:pt>
                <c:pt idx="2253">
                  <c:v>-83.298874999999995</c:v>
                </c:pt>
                <c:pt idx="2254">
                  <c:v>-83.484750000000005</c:v>
                </c:pt>
                <c:pt idx="2255">
                  <c:v>-83.095050000000001</c:v>
                </c:pt>
                <c:pt idx="2256">
                  <c:v>-83.322275000000005</c:v>
                </c:pt>
                <c:pt idx="2257">
                  <c:v>-83.076468750000004</c:v>
                </c:pt>
                <c:pt idx="2258">
                  <c:v>-83.390068749999998</c:v>
                </c:pt>
                <c:pt idx="2259">
                  <c:v>-83.451043749999997</c:v>
                </c:pt>
                <c:pt idx="2260">
                  <c:v>-83.280606250000005</c:v>
                </c:pt>
                <c:pt idx="2261">
                  <c:v>-83.361687500000002</c:v>
                </c:pt>
                <c:pt idx="2262">
                  <c:v>-83.340643749999998</c:v>
                </c:pt>
                <c:pt idx="2263">
                  <c:v>-83.241825000000006</c:v>
                </c:pt>
                <c:pt idx="2264">
                  <c:v>-83.297174999999996</c:v>
                </c:pt>
                <c:pt idx="2265">
                  <c:v>-83.088237500000005</c:v>
                </c:pt>
                <c:pt idx="2266">
                  <c:v>-83.215437499999993</c:v>
                </c:pt>
                <c:pt idx="2267">
                  <c:v>-83.423293749999999</c:v>
                </c:pt>
                <c:pt idx="2268">
                  <c:v>-83.263137499999999</c:v>
                </c:pt>
                <c:pt idx="2269">
                  <c:v>-83.312262500000003</c:v>
                </c:pt>
                <c:pt idx="2270">
                  <c:v>-83.213949999999997</c:v>
                </c:pt>
                <c:pt idx="2271">
                  <c:v>-83.15545625</c:v>
                </c:pt>
                <c:pt idx="2272">
                  <c:v>-83.295618750000003</c:v>
                </c:pt>
                <c:pt idx="2273">
                  <c:v>-83.250181249999997</c:v>
                </c:pt>
                <c:pt idx="2274">
                  <c:v>-83.071656250000004</c:v>
                </c:pt>
                <c:pt idx="2275">
                  <c:v>-83.240168749999995</c:v>
                </c:pt>
                <c:pt idx="2276">
                  <c:v>-83.265412499999996</c:v>
                </c:pt>
                <c:pt idx="2277">
                  <c:v>-83.193206250000003</c:v>
                </c:pt>
                <c:pt idx="2278">
                  <c:v>-83.110318750000005</c:v>
                </c:pt>
                <c:pt idx="2279">
                  <c:v>-82.909956249999993</c:v>
                </c:pt>
                <c:pt idx="2280">
                  <c:v>-83.218156250000007</c:v>
                </c:pt>
                <c:pt idx="2281">
                  <c:v>-83.490212499999998</c:v>
                </c:pt>
                <c:pt idx="2282">
                  <c:v>-83.385218750000007</c:v>
                </c:pt>
                <c:pt idx="2283">
                  <c:v>-83.484899999999996</c:v>
                </c:pt>
                <c:pt idx="2284">
                  <c:v>-83.185893750000005</c:v>
                </c:pt>
                <c:pt idx="2285">
                  <c:v>-83.270931250000004</c:v>
                </c:pt>
                <c:pt idx="2286">
                  <c:v>-83.304487499999993</c:v>
                </c:pt>
                <c:pt idx="2287">
                  <c:v>-83.244818749999993</c:v>
                </c:pt>
                <c:pt idx="2288">
                  <c:v>-83.056524999999993</c:v>
                </c:pt>
                <c:pt idx="2289">
                  <c:v>-83.318349999999995</c:v>
                </c:pt>
                <c:pt idx="2290">
                  <c:v>-83.332587500000002</c:v>
                </c:pt>
                <c:pt idx="2291">
                  <c:v>-83.239606249999994</c:v>
                </c:pt>
                <c:pt idx="2292">
                  <c:v>-83.392775</c:v>
                </c:pt>
                <c:pt idx="2293">
                  <c:v>-83.269350000000003</c:v>
                </c:pt>
                <c:pt idx="2294">
                  <c:v>-83.178412499999993</c:v>
                </c:pt>
                <c:pt idx="2295">
                  <c:v>-83.226862499999996</c:v>
                </c:pt>
                <c:pt idx="2296">
                  <c:v>-83.250106250000002</c:v>
                </c:pt>
                <c:pt idx="2297">
                  <c:v>-83.145831250000001</c:v>
                </c:pt>
                <c:pt idx="2298">
                  <c:v>-83.213618749999995</c:v>
                </c:pt>
                <c:pt idx="2299">
                  <c:v>-83.230143749999996</c:v>
                </c:pt>
                <c:pt idx="2300">
                  <c:v>-83.189206249999998</c:v>
                </c:pt>
                <c:pt idx="2301">
                  <c:v>-83.2687375</c:v>
                </c:pt>
                <c:pt idx="2302">
                  <c:v>-83.391981250000001</c:v>
                </c:pt>
                <c:pt idx="2303">
                  <c:v>-83.267525000000006</c:v>
                </c:pt>
                <c:pt idx="2304">
                  <c:v>-83.370474999999999</c:v>
                </c:pt>
                <c:pt idx="2305">
                  <c:v>-83.189149999999998</c:v>
                </c:pt>
                <c:pt idx="2306">
                  <c:v>-83.239293750000002</c:v>
                </c:pt>
                <c:pt idx="2307">
                  <c:v>-83.263281250000006</c:v>
                </c:pt>
                <c:pt idx="2308">
                  <c:v>-83.285262500000002</c:v>
                </c:pt>
                <c:pt idx="2309">
                  <c:v>-83.300918749999994</c:v>
                </c:pt>
                <c:pt idx="2310">
                  <c:v>-83.327856249999996</c:v>
                </c:pt>
                <c:pt idx="2311">
                  <c:v>-83.196962499999998</c:v>
                </c:pt>
                <c:pt idx="2312">
                  <c:v>-83.338906249999994</c:v>
                </c:pt>
                <c:pt idx="2313">
                  <c:v>-83.328962500000003</c:v>
                </c:pt>
                <c:pt idx="2314">
                  <c:v>-83.174312499999999</c:v>
                </c:pt>
                <c:pt idx="2315">
                  <c:v>-83.102781250000007</c:v>
                </c:pt>
                <c:pt idx="2316">
                  <c:v>-83.276481250000003</c:v>
                </c:pt>
                <c:pt idx="2317">
                  <c:v>-83.094481250000001</c:v>
                </c:pt>
                <c:pt idx="2318">
                  <c:v>-83.002099999999999</c:v>
                </c:pt>
                <c:pt idx="2319">
                  <c:v>-83.300443749999999</c:v>
                </c:pt>
                <c:pt idx="2320">
                  <c:v>-83.334793750000003</c:v>
                </c:pt>
                <c:pt idx="2321">
                  <c:v>-83.351399999999998</c:v>
                </c:pt>
                <c:pt idx="2322">
                  <c:v>-83.200743750000001</c:v>
                </c:pt>
                <c:pt idx="2323">
                  <c:v>-83.245381249999994</c:v>
                </c:pt>
                <c:pt idx="2324">
                  <c:v>-83.274900000000002</c:v>
                </c:pt>
                <c:pt idx="2325">
                  <c:v>-83.214912499999997</c:v>
                </c:pt>
                <c:pt idx="2326">
                  <c:v>-83.317831249999998</c:v>
                </c:pt>
                <c:pt idx="2327">
                  <c:v>-83.268000000000001</c:v>
                </c:pt>
                <c:pt idx="2328">
                  <c:v>-83.256562500000001</c:v>
                </c:pt>
                <c:pt idx="2329">
                  <c:v>-83.334018749999998</c:v>
                </c:pt>
                <c:pt idx="2330">
                  <c:v>-83.347075000000004</c:v>
                </c:pt>
                <c:pt idx="2331">
                  <c:v>-83.135181250000002</c:v>
                </c:pt>
                <c:pt idx="2332">
                  <c:v>-83.26856875</c:v>
                </c:pt>
                <c:pt idx="2333">
                  <c:v>-83.191262499999993</c:v>
                </c:pt>
                <c:pt idx="2334">
                  <c:v>-83.235050000000001</c:v>
                </c:pt>
                <c:pt idx="2335">
                  <c:v>-83.312775000000002</c:v>
                </c:pt>
                <c:pt idx="2336">
                  <c:v>-83.318531250000007</c:v>
                </c:pt>
                <c:pt idx="2337">
                  <c:v>-83.304556250000005</c:v>
                </c:pt>
                <c:pt idx="2338">
                  <c:v>-83.171087499999999</c:v>
                </c:pt>
                <c:pt idx="2339">
                  <c:v>-83.294006249999995</c:v>
                </c:pt>
                <c:pt idx="2340">
                  <c:v>-83.261162499999998</c:v>
                </c:pt>
                <c:pt idx="2341">
                  <c:v>-83.260762499999998</c:v>
                </c:pt>
                <c:pt idx="2342">
                  <c:v>-83.392525000000006</c:v>
                </c:pt>
                <c:pt idx="2343">
                  <c:v>-83.330643749999993</c:v>
                </c:pt>
                <c:pt idx="2344">
                  <c:v>-83.358881249999996</c:v>
                </c:pt>
                <c:pt idx="2345">
                  <c:v>-83.284175000000005</c:v>
                </c:pt>
                <c:pt idx="2346">
                  <c:v>-83.317137500000001</c:v>
                </c:pt>
                <c:pt idx="2347">
                  <c:v>-83.270543750000002</c:v>
                </c:pt>
                <c:pt idx="2348">
                  <c:v>-83.311456250000006</c:v>
                </c:pt>
                <c:pt idx="2349">
                  <c:v>-83.303849999999997</c:v>
                </c:pt>
                <c:pt idx="2350">
                  <c:v>-83.332737499999993</c:v>
                </c:pt>
                <c:pt idx="2351">
                  <c:v>-83.281806250000002</c:v>
                </c:pt>
                <c:pt idx="2352">
                  <c:v>-83.06963125</c:v>
                </c:pt>
                <c:pt idx="2353">
                  <c:v>-83.261868750000005</c:v>
                </c:pt>
                <c:pt idx="2354">
                  <c:v>-83.303793749999997</c:v>
                </c:pt>
                <c:pt idx="2355">
                  <c:v>-83.369006249999998</c:v>
                </c:pt>
                <c:pt idx="2356">
                  <c:v>-83.274487500000006</c:v>
                </c:pt>
                <c:pt idx="2357">
                  <c:v>-83.419931250000005</c:v>
                </c:pt>
                <c:pt idx="2358">
                  <c:v>-83.321562499999999</c:v>
                </c:pt>
                <c:pt idx="2359">
                  <c:v>-83.454506249999994</c:v>
                </c:pt>
                <c:pt idx="2360">
                  <c:v>-83.0450625</c:v>
                </c:pt>
                <c:pt idx="2361">
                  <c:v>-83.306237499999995</c:v>
                </c:pt>
                <c:pt idx="2362">
                  <c:v>-83.321412499999994</c:v>
                </c:pt>
                <c:pt idx="2363">
                  <c:v>-83.364762499999998</c:v>
                </c:pt>
                <c:pt idx="2364">
                  <c:v>-83.266262499999996</c:v>
                </c:pt>
                <c:pt idx="2365">
                  <c:v>-83.357156250000003</c:v>
                </c:pt>
                <c:pt idx="2366">
                  <c:v>-83.208462499999996</c:v>
                </c:pt>
                <c:pt idx="2367">
                  <c:v>-83.308662499999997</c:v>
                </c:pt>
                <c:pt idx="2368">
                  <c:v>-83.271887500000005</c:v>
                </c:pt>
                <c:pt idx="2369">
                  <c:v>-83.310031249999994</c:v>
                </c:pt>
                <c:pt idx="2370">
                  <c:v>-83.219224999999994</c:v>
                </c:pt>
                <c:pt idx="2371">
                  <c:v>-83.304175000000001</c:v>
                </c:pt>
                <c:pt idx="2372">
                  <c:v>-83.376024999999998</c:v>
                </c:pt>
                <c:pt idx="2373">
                  <c:v>-83.19418125</c:v>
                </c:pt>
                <c:pt idx="2374">
                  <c:v>-83.498999999999995</c:v>
                </c:pt>
                <c:pt idx="2375">
                  <c:v>-83.256131249999996</c:v>
                </c:pt>
                <c:pt idx="2376">
                  <c:v>-83.116500000000002</c:v>
                </c:pt>
                <c:pt idx="2377">
                  <c:v>-83.271856249999999</c:v>
                </c:pt>
                <c:pt idx="2378">
                  <c:v>-83.379837499999994</c:v>
                </c:pt>
                <c:pt idx="2379">
                  <c:v>-83.289543750000007</c:v>
                </c:pt>
                <c:pt idx="2380">
                  <c:v>-83.426474999999996</c:v>
                </c:pt>
                <c:pt idx="2381">
                  <c:v>-83.352843750000005</c:v>
                </c:pt>
                <c:pt idx="2382">
                  <c:v>-83.196124999999995</c:v>
                </c:pt>
                <c:pt idx="2383">
                  <c:v>-83.216593750000001</c:v>
                </c:pt>
                <c:pt idx="2384">
                  <c:v>-83.125974999999997</c:v>
                </c:pt>
                <c:pt idx="2385">
                  <c:v>-83.237181250000006</c:v>
                </c:pt>
                <c:pt idx="2386">
                  <c:v>-83.200281250000003</c:v>
                </c:pt>
                <c:pt idx="2387">
                  <c:v>-83.302056250000007</c:v>
                </c:pt>
                <c:pt idx="2388">
                  <c:v>-83.150525000000002</c:v>
                </c:pt>
                <c:pt idx="2389">
                  <c:v>-83.149306249999995</c:v>
                </c:pt>
                <c:pt idx="2390">
                  <c:v>-83.427943749999997</c:v>
                </c:pt>
                <c:pt idx="2391">
                  <c:v>-83.236768749999996</c:v>
                </c:pt>
                <c:pt idx="2392">
                  <c:v>-83.032856249999995</c:v>
                </c:pt>
                <c:pt idx="2393">
                  <c:v>-83.326893749999996</c:v>
                </c:pt>
                <c:pt idx="2394">
                  <c:v>-83.486768749999996</c:v>
                </c:pt>
                <c:pt idx="2395">
                  <c:v>-83.304649999999995</c:v>
                </c:pt>
                <c:pt idx="2396">
                  <c:v>-83.088918750000005</c:v>
                </c:pt>
                <c:pt idx="2397">
                  <c:v>-83.162525000000002</c:v>
                </c:pt>
                <c:pt idx="2398">
                  <c:v>-83.375212500000004</c:v>
                </c:pt>
                <c:pt idx="2399">
                  <c:v>-83.368250000000003</c:v>
                </c:pt>
                <c:pt idx="2400">
                  <c:v>-83.202743749999996</c:v>
                </c:pt>
                <c:pt idx="2401">
                  <c:v>-83.291662500000001</c:v>
                </c:pt>
                <c:pt idx="2402">
                  <c:v>-83.285387499999999</c:v>
                </c:pt>
                <c:pt idx="2403">
                  <c:v>-83.322981249999998</c:v>
                </c:pt>
                <c:pt idx="2404">
                  <c:v>-83.195687500000005</c:v>
                </c:pt>
                <c:pt idx="2405">
                  <c:v>-83.393874999999994</c:v>
                </c:pt>
                <c:pt idx="2406">
                  <c:v>-83.050468749999993</c:v>
                </c:pt>
                <c:pt idx="2407">
                  <c:v>-83.212537499999996</c:v>
                </c:pt>
                <c:pt idx="2408">
                  <c:v>-83.443100000000001</c:v>
                </c:pt>
                <c:pt idx="2409">
                  <c:v>-83.368987500000003</c:v>
                </c:pt>
                <c:pt idx="2410">
                  <c:v>-83.173112500000002</c:v>
                </c:pt>
                <c:pt idx="2411">
                  <c:v>-83.249568749999995</c:v>
                </c:pt>
                <c:pt idx="2412">
                  <c:v>-83.153331249999994</c:v>
                </c:pt>
                <c:pt idx="2413">
                  <c:v>-83.391656249999997</c:v>
                </c:pt>
                <c:pt idx="2414">
                  <c:v>-83.246662499999999</c:v>
                </c:pt>
                <c:pt idx="2415">
                  <c:v>-83.149556250000003</c:v>
                </c:pt>
                <c:pt idx="2416">
                  <c:v>-83.258125000000007</c:v>
                </c:pt>
                <c:pt idx="2417">
                  <c:v>-83.246368750000002</c:v>
                </c:pt>
                <c:pt idx="2418">
                  <c:v>-83.167512500000001</c:v>
                </c:pt>
                <c:pt idx="2419">
                  <c:v>-83.182850000000002</c:v>
                </c:pt>
                <c:pt idx="2420">
                  <c:v>-83.21773125</c:v>
                </c:pt>
                <c:pt idx="2421">
                  <c:v>-83.251900000000006</c:v>
                </c:pt>
                <c:pt idx="2422">
                  <c:v>-83.346937499999996</c:v>
                </c:pt>
                <c:pt idx="2423">
                  <c:v>-83.3211625</c:v>
                </c:pt>
                <c:pt idx="2424">
                  <c:v>-83.354906249999999</c:v>
                </c:pt>
                <c:pt idx="2425">
                  <c:v>-83.156512500000005</c:v>
                </c:pt>
                <c:pt idx="2426">
                  <c:v>-83.254743750000003</c:v>
                </c:pt>
                <c:pt idx="2427">
                  <c:v>-83.253418749999994</c:v>
                </c:pt>
                <c:pt idx="2428">
                  <c:v>-83.410731249999998</c:v>
                </c:pt>
                <c:pt idx="2429">
                  <c:v>-83.111293750000002</c:v>
                </c:pt>
                <c:pt idx="2430">
                  <c:v>-83.073674999999994</c:v>
                </c:pt>
                <c:pt idx="2431">
                  <c:v>-83.256156250000004</c:v>
                </c:pt>
                <c:pt idx="2432">
                  <c:v>-83.358324999999994</c:v>
                </c:pt>
                <c:pt idx="2433">
                  <c:v>-83.259131249999996</c:v>
                </c:pt>
                <c:pt idx="2434">
                  <c:v>-83.172312500000004</c:v>
                </c:pt>
                <c:pt idx="2435">
                  <c:v>-83.251493749999995</c:v>
                </c:pt>
                <c:pt idx="2436">
                  <c:v>-83.296631250000004</c:v>
                </c:pt>
                <c:pt idx="2437">
                  <c:v>-83.315987500000006</c:v>
                </c:pt>
                <c:pt idx="2438">
                  <c:v>-83.313143749999995</c:v>
                </c:pt>
                <c:pt idx="2439">
                  <c:v>-83.416200000000003</c:v>
                </c:pt>
                <c:pt idx="2440">
                  <c:v>-83.233699999999999</c:v>
                </c:pt>
                <c:pt idx="2441">
                  <c:v>-83.319218750000005</c:v>
                </c:pt>
                <c:pt idx="2442">
                  <c:v>-83.228224999999995</c:v>
                </c:pt>
                <c:pt idx="2443">
                  <c:v>-83.109793749999994</c:v>
                </c:pt>
                <c:pt idx="2444">
                  <c:v>-83.293506249999993</c:v>
                </c:pt>
                <c:pt idx="2445">
                  <c:v>-83.237993750000001</c:v>
                </c:pt>
                <c:pt idx="2446">
                  <c:v>-83.141981250000001</c:v>
                </c:pt>
                <c:pt idx="2447">
                  <c:v>-83.267099999999999</c:v>
                </c:pt>
                <c:pt idx="2448">
                  <c:v>-83.123593749999998</c:v>
                </c:pt>
                <c:pt idx="2449">
                  <c:v>-83.259812499999995</c:v>
                </c:pt>
                <c:pt idx="2450">
                  <c:v>-83.291499999999999</c:v>
                </c:pt>
                <c:pt idx="2451">
                  <c:v>-83.392087500000002</c:v>
                </c:pt>
                <c:pt idx="2452">
                  <c:v>-83.221525</c:v>
                </c:pt>
                <c:pt idx="2453">
                  <c:v>-83.231743750000007</c:v>
                </c:pt>
                <c:pt idx="2454">
                  <c:v>-83.251156249999994</c:v>
                </c:pt>
                <c:pt idx="2455">
                  <c:v>-83.185249999999996</c:v>
                </c:pt>
                <c:pt idx="2456">
                  <c:v>-83.099012500000001</c:v>
                </c:pt>
                <c:pt idx="2457">
                  <c:v>-83.437293749999995</c:v>
                </c:pt>
                <c:pt idx="2458">
                  <c:v>-83.290906250000006</c:v>
                </c:pt>
                <c:pt idx="2459">
                  <c:v>-83.289087499999994</c:v>
                </c:pt>
                <c:pt idx="2460">
                  <c:v>-83.328800000000001</c:v>
                </c:pt>
                <c:pt idx="2461">
                  <c:v>-83.294925000000006</c:v>
                </c:pt>
                <c:pt idx="2462">
                  <c:v>-83.128024999999994</c:v>
                </c:pt>
                <c:pt idx="2463">
                  <c:v>-83.415937499999998</c:v>
                </c:pt>
                <c:pt idx="2464">
                  <c:v>-83.3868875</c:v>
                </c:pt>
                <c:pt idx="2465">
                  <c:v>-83.447662500000007</c:v>
                </c:pt>
                <c:pt idx="2466">
                  <c:v>-83.313731250000004</c:v>
                </c:pt>
                <c:pt idx="2467">
                  <c:v>-83.288700000000006</c:v>
                </c:pt>
                <c:pt idx="2468">
                  <c:v>-83.156149999999997</c:v>
                </c:pt>
                <c:pt idx="2469">
                  <c:v>-83.227699999999999</c:v>
                </c:pt>
                <c:pt idx="2470">
                  <c:v>-83.216387499999996</c:v>
                </c:pt>
                <c:pt idx="2471">
                  <c:v>-83.216231250000007</c:v>
                </c:pt>
                <c:pt idx="2472">
                  <c:v>-83.374331249999997</c:v>
                </c:pt>
                <c:pt idx="2473">
                  <c:v>-83.106468750000005</c:v>
                </c:pt>
                <c:pt idx="2474">
                  <c:v>-83.325550000000007</c:v>
                </c:pt>
                <c:pt idx="2475">
                  <c:v>-82.967325000000002</c:v>
                </c:pt>
                <c:pt idx="2476">
                  <c:v>-83.214868749999994</c:v>
                </c:pt>
                <c:pt idx="2477">
                  <c:v>-83.243662499999999</c:v>
                </c:pt>
                <c:pt idx="2478">
                  <c:v>-83.392431250000001</c:v>
                </c:pt>
                <c:pt idx="2479">
                  <c:v>-83.356981250000004</c:v>
                </c:pt>
                <c:pt idx="2480">
                  <c:v>-83.337706249999997</c:v>
                </c:pt>
                <c:pt idx="2481">
                  <c:v>-83.415949999999995</c:v>
                </c:pt>
                <c:pt idx="2482">
                  <c:v>-83.136449999999996</c:v>
                </c:pt>
                <c:pt idx="2483">
                  <c:v>-83.185606250000006</c:v>
                </c:pt>
                <c:pt idx="2484">
                  <c:v>-83.190137500000006</c:v>
                </c:pt>
                <c:pt idx="2485">
                  <c:v>-83.174075000000002</c:v>
                </c:pt>
                <c:pt idx="2486">
                  <c:v>-83.115587500000004</c:v>
                </c:pt>
                <c:pt idx="2487">
                  <c:v>-83.252418750000004</c:v>
                </c:pt>
                <c:pt idx="2488">
                  <c:v>-83.145812500000005</c:v>
                </c:pt>
                <c:pt idx="2489">
                  <c:v>-83.326025000000001</c:v>
                </c:pt>
                <c:pt idx="2490">
                  <c:v>-83.225825</c:v>
                </c:pt>
                <c:pt idx="2491">
                  <c:v>-83.130393749999996</c:v>
                </c:pt>
                <c:pt idx="2492">
                  <c:v>-83.06125625</c:v>
                </c:pt>
                <c:pt idx="2493">
                  <c:v>-83.318456249999997</c:v>
                </c:pt>
                <c:pt idx="2494">
                  <c:v>-83.494468749999996</c:v>
                </c:pt>
                <c:pt idx="2495">
                  <c:v>-83.140537499999994</c:v>
                </c:pt>
                <c:pt idx="2496">
                  <c:v>-83.198650000000001</c:v>
                </c:pt>
                <c:pt idx="2497">
                  <c:v>-83.119550000000004</c:v>
                </c:pt>
                <c:pt idx="2498">
                  <c:v>-83.235981249999995</c:v>
                </c:pt>
                <c:pt idx="2499">
                  <c:v>-83.259231249999999</c:v>
                </c:pt>
                <c:pt idx="2500">
                  <c:v>-83.229912499999998</c:v>
                </c:pt>
                <c:pt idx="2501">
                  <c:v>-83.197299999999998</c:v>
                </c:pt>
                <c:pt idx="2502">
                  <c:v>-83.186612499999995</c:v>
                </c:pt>
                <c:pt idx="2503">
                  <c:v>-83.295712499999993</c:v>
                </c:pt>
                <c:pt idx="2504">
                  <c:v>-83.297618749999998</c:v>
                </c:pt>
                <c:pt idx="2505">
                  <c:v>-83.218293750000001</c:v>
                </c:pt>
                <c:pt idx="2506">
                  <c:v>-83.236781250000007</c:v>
                </c:pt>
                <c:pt idx="2507">
                  <c:v>-83.170468749999998</c:v>
                </c:pt>
                <c:pt idx="2508">
                  <c:v>-83.201737499999993</c:v>
                </c:pt>
                <c:pt idx="2509">
                  <c:v>-83.189306250000001</c:v>
                </c:pt>
                <c:pt idx="2510">
                  <c:v>-83.445831249999998</c:v>
                </c:pt>
                <c:pt idx="2511">
                  <c:v>-83.295643749999996</c:v>
                </c:pt>
                <c:pt idx="2512">
                  <c:v>-83.370662499999995</c:v>
                </c:pt>
                <c:pt idx="2513">
                  <c:v>-83.258300000000006</c:v>
                </c:pt>
                <c:pt idx="2514">
                  <c:v>-83.303993750000004</c:v>
                </c:pt>
                <c:pt idx="2515">
                  <c:v>-83.227893750000007</c:v>
                </c:pt>
                <c:pt idx="2516">
                  <c:v>-83.355131249999999</c:v>
                </c:pt>
                <c:pt idx="2517">
                  <c:v>-83.212350000000001</c:v>
                </c:pt>
                <c:pt idx="2518">
                  <c:v>-83.191081249999996</c:v>
                </c:pt>
                <c:pt idx="2519">
                  <c:v>-83.09</c:v>
                </c:pt>
                <c:pt idx="2520">
                  <c:v>-83.181674999999998</c:v>
                </c:pt>
                <c:pt idx="2521">
                  <c:v>-83.245143749999997</c:v>
                </c:pt>
                <c:pt idx="2522">
                  <c:v>-83.279799999999994</c:v>
                </c:pt>
                <c:pt idx="2523">
                  <c:v>-83.169574999999995</c:v>
                </c:pt>
                <c:pt idx="2524">
                  <c:v>-83.255224999999996</c:v>
                </c:pt>
                <c:pt idx="2525">
                  <c:v>-83.194043750000006</c:v>
                </c:pt>
                <c:pt idx="2526">
                  <c:v>-83.2158625</c:v>
                </c:pt>
                <c:pt idx="2527">
                  <c:v>-83.330287499999997</c:v>
                </c:pt>
                <c:pt idx="2528">
                  <c:v>-83.186212499999996</c:v>
                </c:pt>
                <c:pt idx="2529">
                  <c:v>-83.387587499999995</c:v>
                </c:pt>
                <c:pt idx="2530">
                  <c:v>-83.263831249999996</c:v>
                </c:pt>
                <c:pt idx="2531">
                  <c:v>-83.165175000000005</c:v>
                </c:pt>
                <c:pt idx="2532">
                  <c:v>-83.106750000000005</c:v>
                </c:pt>
                <c:pt idx="2533">
                  <c:v>-83.142093750000001</c:v>
                </c:pt>
                <c:pt idx="2534">
                  <c:v>-83.392181249999993</c:v>
                </c:pt>
                <c:pt idx="2535">
                  <c:v>-83.299731249999994</c:v>
                </c:pt>
                <c:pt idx="2536">
                  <c:v>-83.281225000000006</c:v>
                </c:pt>
                <c:pt idx="2537">
                  <c:v>-83.210268749999997</c:v>
                </c:pt>
                <c:pt idx="2538">
                  <c:v>-83.344631250000006</c:v>
                </c:pt>
                <c:pt idx="2539">
                  <c:v>-83.453956250000005</c:v>
                </c:pt>
                <c:pt idx="2540">
                  <c:v>-83.391993749999997</c:v>
                </c:pt>
                <c:pt idx="2541">
                  <c:v>-83.219125000000005</c:v>
                </c:pt>
                <c:pt idx="2542">
                  <c:v>-83.321006249999996</c:v>
                </c:pt>
                <c:pt idx="2543">
                  <c:v>-83.143356249999997</c:v>
                </c:pt>
                <c:pt idx="2544">
                  <c:v>-83.538643750000006</c:v>
                </c:pt>
                <c:pt idx="2545">
                  <c:v>-83.457674999999995</c:v>
                </c:pt>
                <c:pt idx="2546">
                  <c:v>-83.206500000000005</c:v>
                </c:pt>
                <c:pt idx="2547">
                  <c:v>-83.493106249999997</c:v>
                </c:pt>
                <c:pt idx="2548">
                  <c:v>-83.239618750000005</c:v>
                </c:pt>
                <c:pt idx="2549">
                  <c:v>-83.269931249999999</c:v>
                </c:pt>
                <c:pt idx="2550">
                  <c:v>-83.205981249999994</c:v>
                </c:pt>
                <c:pt idx="2551">
                  <c:v>-83.121274999999997</c:v>
                </c:pt>
                <c:pt idx="2552">
                  <c:v>-83.265287499999999</c:v>
                </c:pt>
                <c:pt idx="2553">
                  <c:v>-83.421949999999995</c:v>
                </c:pt>
                <c:pt idx="2554">
                  <c:v>-83.466274999999996</c:v>
                </c:pt>
                <c:pt idx="2555">
                  <c:v>-83.405000000000001</c:v>
                </c:pt>
                <c:pt idx="2556">
                  <c:v>-83.348568749999998</c:v>
                </c:pt>
                <c:pt idx="2557">
                  <c:v>-83.260268749999994</c:v>
                </c:pt>
                <c:pt idx="2558">
                  <c:v>-83.249006249999994</c:v>
                </c:pt>
                <c:pt idx="2559">
                  <c:v>-83.403075000000001</c:v>
                </c:pt>
                <c:pt idx="2560">
                  <c:v>-83.345112499999999</c:v>
                </c:pt>
                <c:pt idx="2561">
                  <c:v>-83.230199999999996</c:v>
                </c:pt>
                <c:pt idx="2562">
                  <c:v>-83.388781249999994</c:v>
                </c:pt>
                <c:pt idx="2563">
                  <c:v>-83.263374999999996</c:v>
                </c:pt>
                <c:pt idx="2564">
                  <c:v>-83.200637499999999</c:v>
                </c:pt>
                <c:pt idx="2565">
                  <c:v>-83.147443749999994</c:v>
                </c:pt>
                <c:pt idx="2566">
                  <c:v>-83.179862499999999</c:v>
                </c:pt>
                <c:pt idx="2567">
                  <c:v>-83.138437499999995</c:v>
                </c:pt>
                <c:pt idx="2568">
                  <c:v>-83.311056249999993</c:v>
                </c:pt>
                <c:pt idx="2569">
                  <c:v>-83.195581250000004</c:v>
                </c:pt>
                <c:pt idx="2570">
                  <c:v>-83.325043750000006</c:v>
                </c:pt>
                <c:pt idx="2571">
                  <c:v>-83.280143749999993</c:v>
                </c:pt>
                <c:pt idx="2572">
                  <c:v>-83.363256250000006</c:v>
                </c:pt>
                <c:pt idx="2573">
                  <c:v>-83.312574999999995</c:v>
                </c:pt>
                <c:pt idx="2574">
                  <c:v>-83.099256249999996</c:v>
                </c:pt>
                <c:pt idx="2575">
                  <c:v>-83.300025000000005</c:v>
                </c:pt>
                <c:pt idx="2576">
                  <c:v>-83.078837500000006</c:v>
                </c:pt>
                <c:pt idx="2577">
                  <c:v>-83.189687500000005</c:v>
                </c:pt>
                <c:pt idx="2578">
                  <c:v>-83.277518749999999</c:v>
                </c:pt>
                <c:pt idx="2579">
                  <c:v>-83.277218750000003</c:v>
                </c:pt>
                <c:pt idx="2580">
                  <c:v>-83.533818749999995</c:v>
                </c:pt>
                <c:pt idx="2581">
                  <c:v>-83.122781250000003</c:v>
                </c:pt>
                <c:pt idx="2582">
                  <c:v>-83.178306250000006</c:v>
                </c:pt>
                <c:pt idx="2583">
                  <c:v>-83.327881250000004</c:v>
                </c:pt>
                <c:pt idx="2584">
                  <c:v>-83.25385</c:v>
                </c:pt>
                <c:pt idx="2585">
                  <c:v>-83.279643750000005</c:v>
                </c:pt>
                <c:pt idx="2586">
                  <c:v>-83.425343749999996</c:v>
                </c:pt>
                <c:pt idx="2587">
                  <c:v>-83.316262499999993</c:v>
                </c:pt>
                <c:pt idx="2588">
                  <c:v>-83.364562500000005</c:v>
                </c:pt>
                <c:pt idx="2589">
                  <c:v>-83.200806249999999</c:v>
                </c:pt>
                <c:pt idx="2590">
                  <c:v>-83.309775000000002</c:v>
                </c:pt>
                <c:pt idx="2591">
                  <c:v>-83.305212499999996</c:v>
                </c:pt>
                <c:pt idx="2592">
                  <c:v>-83.275962500000006</c:v>
                </c:pt>
                <c:pt idx="2593">
                  <c:v>-83.3975875</c:v>
                </c:pt>
                <c:pt idx="2594">
                  <c:v>-83.098412499999995</c:v>
                </c:pt>
                <c:pt idx="2595">
                  <c:v>-83.285956249999998</c:v>
                </c:pt>
                <c:pt idx="2596">
                  <c:v>-83.372874999999993</c:v>
                </c:pt>
                <c:pt idx="2597">
                  <c:v>-83.340556250000006</c:v>
                </c:pt>
                <c:pt idx="2598">
                  <c:v>-83.240575000000007</c:v>
                </c:pt>
                <c:pt idx="2599">
                  <c:v>-83.353306250000003</c:v>
                </c:pt>
                <c:pt idx="2600">
                  <c:v>-83.295437500000006</c:v>
                </c:pt>
                <c:pt idx="2601">
                  <c:v>-83.428100000000001</c:v>
                </c:pt>
                <c:pt idx="2602">
                  <c:v>-83.149931249999995</c:v>
                </c:pt>
                <c:pt idx="2603">
                  <c:v>-83.407262500000002</c:v>
                </c:pt>
                <c:pt idx="2604">
                  <c:v>-83.122974999999997</c:v>
                </c:pt>
                <c:pt idx="2605">
                  <c:v>-83.303656250000003</c:v>
                </c:pt>
                <c:pt idx="2606">
                  <c:v>-83.205081250000006</c:v>
                </c:pt>
                <c:pt idx="2607">
                  <c:v>-83.426550000000006</c:v>
                </c:pt>
                <c:pt idx="2608">
                  <c:v>-83.218181250000001</c:v>
                </c:pt>
                <c:pt idx="2609">
                  <c:v>-83.207656249999999</c:v>
                </c:pt>
                <c:pt idx="2610">
                  <c:v>-83.19429375</c:v>
                </c:pt>
                <c:pt idx="2611">
                  <c:v>-83.293750000000003</c:v>
                </c:pt>
                <c:pt idx="2612">
                  <c:v>-83.347781249999997</c:v>
                </c:pt>
                <c:pt idx="2613">
                  <c:v>-83.392693750000007</c:v>
                </c:pt>
                <c:pt idx="2614">
                  <c:v>-83.281331249999994</c:v>
                </c:pt>
                <c:pt idx="2615">
                  <c:v>-83.348456249999998</c:v>
                </c:pt>
                <c:pt idx="2616">
                  <c:v>-83.020475000000005</c:v>
                </c:pt>
                <c:pt idx="2617">
                  <c:v>-83.213081250000002</c:v>
                </c:pt>
                <c:pt idx="2618">
                  <c:v>-83.293025</c:v>
                </c:pt>
                <c:pt idx="2619">
                  <c:v>-83.266562500000006</c:v>
                </c:pt>
                <c:pt idx="2620">
                  <c:v>-83.273274999999998</c:v>
                </c:pt>
                <c:pt idx="2621">
                  <c:v>-83.384074999999996</c:v>
                </c:pt>
                <c:pt idx="2622">
                  <c:v>-83.325056250000003</c:v>
                </c:pt>
                <c:pt idx="2623">
                  <c:v>-83.226643749999994</c:v>
                </c:pt>
                <c:pt idx="2624">
                  <c:v>-83.322424999999996</c:v>
                </c:pt>
                <c:pt idx="2625">
                  <c:v>-83.45606875</c:v>
                </c:pt>
                <c:pt idx="2626">
                  <c:v>-83.367393750000005</c:v>
                </c:pt>
                <c:pt idx="2627">
                  <c:v>-83.424087499999999</c:v>
                </c:pt>
                <c:pt idx="2628">
                  <c:v>-83.354924999999994</c:v>
                </c:pt>
                <c:pt idx="2629">
                  <c:v>-83.197074999999998</c:v>
                </c:pt>
                <c:pt idx="2630">
                  <c:v>-83.200981249999998</c:v>
                </c:pt>
                <c:pt idx="2631">
                  <c:v>-83.290225000000007</c:v>
                </c:pt>
                <c:pt idx="2632">
                  <c:v>-83.244637499999996</c:v>
                </c:pt>
                <c:pt idx="2633">
                  <c:v>-83.230874999999997</c:v>
                </c:pt>
                <c:pt idx="2634">
                  <c:v>-83.237293750000006</c:v>
                </c:pt>
                <c:pt idx="2635">
                  <c:v>-83.286987499999995</c:v>
                </c:pt>
                <c:pt idx="2636">
                  <c:v>-83.46399375</c:v>
                </c:pt>
                <c:pt idx="2637">
                  <c:v>-83.393587499999995</c:v>
                </c:pt>
                <c:pt idx="2638">
                  <c:v>-83.256450000000001</c:v>
                </c:pt>
                <c:pt idx="2639">
                  <c:v>-83.218356249999999</c:v>
                </c:pt>
                <c:pt idx="2640">
                  <c:v>-83.109537500000002</c:v>
                </c:pt>
                <c:pt idx="2641">
                  <c:v>-83.176806249999998</c:v>
                </c:pt>
                <c:pt idx="2642">
                  <c:v>-83.191893750000006</c:v>
                </c:pt>
                <c:pt idx="2643">
                  <c:v>-83.394774999999996</c:v>
                </c:pt>
                <c:pt idx="2644">
                  <c:v>-83.246862500000006</c:v>
                </c:pt>
                <c:pt idx="2645">
                  <c:v>-83.278443749999994</c:v>
                </c:pt>
                <c:pt idx="2646">
                  <c:v>-83.166631249999995</c:v>
                </c:pt>
                <c:pt idx="2647">
                  <c:v>-83.273043749999999</c:v>
                </c:pt>
                <c:pt idx="2648">
                  <c:v>-83.187268750000001</c:v>
                </c:pt>
                <c:pt idx="2649">
                  <c:v>-83.158837500000004</c:v>
                </c:pt>
                <c:pt idx="2650">
                  <c:v>-83.184574999999995</c:v>
                </c:pt>
                <c:pt idx="2651">
                  <c:v>-83.259668750000003</c:v>
                </c:pt>
                <c:pt idx="2652">
                  <c:v>-83.37624375</c:v>
                </c:pt>
                <c:pt idx="2653">
                  <c:v>-83.221649999999997</c:v>
                </c:pt>
                <c:pt idx="2654">
                  <c:v>-83.185893750000005</c:v>
                </c:pt>
                <c:pt idx="2655">
                  <c:v>-83.241812499999995</c:v>
                </c:pt>
                <c:pt idx="2656">
                  <c:v>-83.202612500000001</c:v>
                </c:pt>
                <c:pt idx="2657">
                  <c:v>-83.317137500000001</c:v>
                </c:pt>
                <c:pt idx="2658">
                  <c:v>-83.14934375</c:v>
                </c:pt>
                <c:pt idx="2659">
                  <c:v>-83.136918750000007</c:v>
                </c:pt>
                <c:pt idx="2660">
                  <c:v>-83.092537500000006</c:v>
                </c:pt>
                <c:pt idx="2661">
                  <c:v>-83.248824999999997</c:v>
                </c:pt>
                <c:pt idx="2662">
                  <c:v>-83.075256249999995</c:v>
                </c:pt>
                <c:pt idx="2663">
                  <c:v>-83.262812499999995</c:v>
                </c:pt>
                <c:pt idx="2664">
                  <c:v>-83.3446</c:v>
                </c:pt>
                <c:pt idx="2665">
                  <c:v>-83.065093750000003</c:v>
                </c:pt>
                <c:pt idx="2666">
                  <c:v>-83.242062500000003</c:v>
                </c:pt>
                <c:pt idx="2667">
                  <c:v>-83.270393749999997</c:v>
                </c:pt>
                <c:pt idx="2668">
                  <c:v>-83.127281249999996</c:v>
                </c:pt>
                <c:pt idx="2669">
                  <c:v>-83.202531250000007</c:v>
                </c:pt>
                <c:pt idx="2670">
                  <c:v>-83.193806249999994</c:v>
                </c:pt>
                <c:pt idx="2671">
                  <c:v>-83.296106249999994</c:v>
                </c:pt>
                <c:pt idx="2672">
                  <c:v>-83.387968749999999</c:v>
                </c:pt>
                <c:pt idx="2673">
                  <c:v>-83.466274999999996</c:v>
                </c:pt>
                <c:pt idx="2674">
                  <c:v>-83.313225000000003</c:v>
                </c:pt>
                <c:pt idx="2675">
                  <c:v>-83.205749999999995</c:v>
                </c:pt>
                <c:pt idx="2676">
                  <c:v>-83.426643749999997</c:v>
                </c:pt>
                <c:pt idx="2677">
                  <c:v>-83.214831250000003</c:v>
                </c:pt>
                <c:pt idx="2678">
                  <c:v>-83.220249999999993</c:v>
                </c:pt>
                <c:pt idx="2679">
                  <c:v>-83.096268749999993</c:v>
                </c:pt>
                <c:pt idx="2680">
                  <c:v>-83.300425000000004</c:v>
                </c:pt>
                <c:pt idx="2681">
                  <c:v>-83.249243750000005</c:v>
                </c:pt>
                <c:pt idx="2682">
                  <c:v>-83.320243750000003</c:v>
                </c:pt>
                <c:pt idx="2683">
                  <c:v>-83.290999999999997</c:v>
                </c:pt>
                <c:pt idx="2684">
                  <c:v>-83.265856249999999</c:v>
                </c:pt>
                <c:pt idx="2685">
                  <c:v>-83.427181250000004</c:v>
                </c:pt>
                <c:pt idx="2686">
                  <c:v>-83.070131250000003</c:v>
                </c:pt>
                <c:pt idx="2687">
                  <c:v>-83.301843750000003</c:v>
                </c:pt>
                <c:pt idx="2688">
                  <c:v>-83.329843749999995</c:v>
                </c:pt>
                <c:pt idx="2689">
                  <c:v>-83.200143749999995</c:v>
                </c:pt>
                <c:pt idx="2690">
                  <c:v>-83.310843750000004</c:v>
                </c:pt>
                <c:pt idx="2691">
                  <c:v>-83.356331249999997</c:v>
                </c:pt>
                <c:pt idx="2692">
                  <c:v>-83.162743750000004</c:v>
                </c:pt>
                <c:pt idx="2693">
                  <c:v>-83.267643750000005</c:v>
                </c:pt>
                <c:pt idx="2694">
                  <c:v>-83.435031249999994</c:v>
                </c:pt>
                <c:pt idx="2695">
                  <c:v>-83.232637499999996</c:v>
                </c:pt>
                <c:pt idx="2696">
                  <c:v>-83.276137500000004</c:v>
                </c:pt>
                <c:pt idx="2697">
                  <c:v>-83.251862500000001</c:v>
                </c:pt>
                <c:pt idx="2698">
                  <c:v>-83.370699999999999</c:v>
                </c:pt>
                <c:pt idx="2699">
                  <c:v>-83.305099999999996</c:v>
                </c:pt>
                <c:pt idx="2700">
                  <c:v>-83.419012499999994</c:v>
                </c:pt>
                <c:pt idx="2701">
                  <c:v>-83.262262500000006</c:v>
                </c:pt>
                <c:pt idx="2702">
                  <c:v>-83.287731249999993</c:v>
                </c:pt>
                <c:pt idx="2703">
                  <c:v>-83.254737500000005</c:v>
                </c:pt>
                <c:pt idx="2704">
                  <c:v>-83.328831249999993</c:v>
                </c:pt>
                <c:pt idx="2705">
                  <c:v>-83.120668749999993</c:v>
                </c:pt>
                <c:pt idx="2706">
                  <c:v>-83.249425000000002</c:v>
                </c:pt>
                <c:pt idx="2707">
                  <c:v>-83.434531250000006</c:v>
                </c:pt>
                <c:pt idx="2708">
                  <c:v>-83.386624999999995</c:v>
                </c:pt>
                <c:pt idx="2709">
                  <c:v>-83.433499999999995</c:v>
                </c:pt>
                <c:pt idx="2710">
                  <c:v>-83.431725</c:v>
                </c:pt>
                <c:pt idx="2711">
                  <c:v>-83.073493749999997</c:v>
                </c:pt>
                <c:pt idx="2712">
                  <c:v>-83.393168750000001</c:v>
                </c:pt>
                <c:pt idx="2713">
                  <c:v>-83.224062500000002</c:v>
                </c:pt>
                <c:pt idx="2714">
                  <c:v>-83.269506250000006</c:v>
                </c:pt>
                <c:pt idx="2715">
                  <c:v>-83.238768750000006</c:v>
                </c:pt>
                <c:pt idx="2716">
                  <c:v>-83.401781249999999</c:v>
                </c:pt>
                <c:pt idx="2717">
                  <c:v>-83.282250000000005</c:v>
                </c:pt>
                <c:pt idx="2718">
                  <c:v>-83.320875000000001</c:v>
                </c:pt>
                <c:pt idx="2719">
                  <c:v>-83.192025000000001</c:v>
                </c:pt>
                <c:pt idx="2720">
                  <c:v>-83.247287499999999</c:v>
                </c:pt>
                <c:pt idx="2721">
                  <c:v>-83.364231250000003</c:v>
                </c:pt>
                <c:pt idx="2722">
                  <c:v>-83.196893750000001</c:v>
                </c:pt>
                <c:pt idx="2723">
                  <c:v>-83.217449999999999</c:v>
                </c:pt>
                <c:pt idx="2724">
                  <c:v>-83.168262499999997</c:v>
                </c:pt>
                <c:pt idx="2725">
                  <c:v>-83.292412499999998</c:v>
                </c:pt>
                <c:pt idx="2726">
                  <c:v>-83.239718749999994</c:v>
                </c:pt>
                <c:pt idx="2727">
                  <c:v>-83.438681250000002</c:v>
                </c:pt>
                <c:pt idx="2728">
                  <c:v>-83.286631249999999</c:v>
                </c:pt>
                <c:pt idx="2729">
                  <c:v>-83.299918750000003</c:v>
                </c:pt>
                <c:pt idx="2730">
                  <c:v>-83.305287500000006</c:v>
                </c:pt>
                <c:pt idx="2731">
                  <c:v>-83.385762499999998</c:v>
                </c:pt>
                <c:pt idx="2732">
                  <c:v>-83.365687500000007</c:v>
                </c:pt>
                <c:pt idx="2733">
                  <c:v>-83.245450000000005</c:v>
                </c:pt>
                <c:pt idx="2734">
                  <c:v>-83.31833125</c:v>
                </c:pt>
                <c:pt idx="2735">
                  <c:v>-83.329599999999999</c:v>
                </c:pt>
                <c:pt idx="2736">
                  <c:v>-83.379443749999993</c:v>
                </c:pt>
                <c:pt idx="2737">
                  <c:v>-83.403731250000007</c:v>
                </c:pt>
                <c:pt idx="2738">
                  <c:v>-83.015412499999996</c:v>
                </c:pt>
                <c:pt idx="2739">
                  <c:v>-83.249393749999996</c:v>
                </c:pt>
                <c:pt idx="2740">
                  <c:v>-83.184368750000004</c:v>
                </c:pt>
                <c:pt idx="2741">
                  <c:v>-83.092875000000006</c:v>
                </c:pt>
                <c:pt idx="2742">
                  <c:v>-83.139843749999997</c:v>
                </c:pt>
                <c:pt idx="2743">
                  <c:v>-83.137037500000005</c:v>
                </c:pt>
                <c:pt idx="2744">
                  <c:v>-83.437518749999995</c:v>
                </c:pt>
                <c:pt idx="2745">
                  <c:v>-83.294312500000004</c:v>
                </c:pt>
                <c:pt idx="2746">
                  <c:v>-83.243181250000006</c:v>
                </c:pt>
                <c:pt idx="2747">
                  <c:v>-83.3241625</c:v>
                </c:pt>
                <c:pt idx="2748">
                  <c:v>-83.343343750000003</c:v>
                </c:pt>
                <c:pt idx="2749">
                  <c:v>-83.432400000000001</c:v>
                </c:pt>
                <c:pt idx="2750">
                  <c:v>-83.365718749999999</c:v>
                </c:pt>
                <c:pt idx="2751">
                  <c:v>-83.226849999999999</c:v>
                </c:pt>
                <c:pt idx="2752">
                  <c:v>-83.197681250000002</c:v>
                </c:pt>
                <c:pt idx="2753">
                  <c:v>-83.333768750000004</c:v>
                </c:pt>
                <c:pt idx="2754">
                  <c:v>-83.342912499999997</c:v>
                </c:pt>
                <c:pt idx="2755">
                  <c:v>-83.135943749999996</c:v>
                </c:pt>
                <c:pt idx="2756">
                  <c:v>-83.311250000000001</c:v>
                </c:pt>
                <c:pt idx="2757">
                  <c:v>-83.306799999999996</c:v>
                </c:pt>
                <c:pt idx="2758">
                  <c:v>-83.175849999999997</c:v>
                </c:pt>
                <c:pt idx="2759">
                  <c:v>-83.480862500000001</c:v>
                </c:pt>
                <c:pt idx="2760">
                  <c:v>-83.212699999999998</c:v>
                </c:pt>
                <c:pt idx="2761">
                  <c:v>-83.1492875</c:v>
                </c:pt>
                <c:pt idx="2762">
                  <c:v>-83.336025000000006</c:v>
                </c:pt>
                <c:pt idx="2763">
                  <c:v>-83.218868749999999</c:v>
                </c:pt>
                <c:pt idx="2764">
                  <c:v>-83.4042125</c:v>
                </c:pt>
                <c:pt idx="2765">
                  <c:v>-83.402112500000001</c:v>
                </c:pt>
                <c:pt idx="2766">
                  <c:v>-83.208293749999996</c:v>
                </c:pt>
                <c:pt idx="2767">
                  <c:v>-83.329943749999998</c:v>
                </c:pt>
                <c:pt idx="2768">
                  <c:v>-83.296787499999994</c:v>
                </c:pt>
                <c:pt idx="2769">
                  <c:v>-83.228149999999999</c:v>
                </c:pt>
                <c:pt idx="2770">
                  <c:v>-83.449343749999997</c:v>
                </c:pt>
                <c:pt idx="2771">
                  <c:v>-83.390981249999996</c:v>
                </c:pt>
                <c:pt idx="2772">
                  <c:v>-83.127043749999999</c:v>
                </c:pt>
                <c:pt idx="2773">
                  <c:v>-83.256262500000005</c:v>
                </c:pt>
                <c:pt idx="2774">
                  <c:v>-83.236125000000001</c:v>
                </c:pt>
                <c:pt idx="2775">
                  <c:v>-83.282831250000001</c:v>
                </c:pt>
                <c:pt idx="2776">
                  <c:v>-83.310943750000007</c:v>
                </c:pt>
                <c:pt idx="2777">
                  <c:v>-83.165837499999995</c:v>
                </c:pt>
                <c:pt idx="2778">
                  <c:v>-83.315706250000005</c:v>
                </c:pt>
                <c:pt idx="2779">
                  <c:v>-83.302893749999996</c:v>
                </c:pt>
                <c:pt idx="2780">
                  <c:v>-83.141912500000004</c:v>
                </c:pt>
                <c:pt idx="2781">
                  <c:v>-83.408093750000006</c:v>
                </c:pt>
                <c:pt idx="2782">
                  <c:v>-83.235787500000001</c:v>
                </c:pt>
                <c:pt idx="2783">
                  <c:v>-83.211331250000001</c:v>
                </c:pt>
                <c:pt idx="2784">
                  <c:v>-83.293837499999995</c:v>
                </c:pt>
                <c:pt idx="2785">
                  <c:v>-83.247718750000004</c:v>
                </c:pt>
                <c:pt idx="2786">
                  <c:v>-83.451149999999998</c:v>
                </c:pt>
                <c:pt idx="2787">
                  <c:v>-83.343437499999993</c:v>
                </c:pt>
                <c:pt idx="2788">
                  <c:v>-83.423306249999996</c:v>
                </c:pt>
                <c:pt idx="2789">
                  <c:v>-83.234662499999999</c:v>
                </c:pt>
                <c:pt idx="2790">
                  <c:v>-83.370931249999998</c:v>
                </c:pt>
                <c:pt idx="2791">
                  <c:v>-83.389568749999995</c:v>
                </c:pt>
                <c:pt idx="2792">
                  <c:v>-83.292625000000001</c:v>
                </c:pt>
                <c:pt idx="2793">
                  <c:v>-83.255818750000003</c:v>
                </c:pt>
                <c:pt idx="2794">
                  <c:v>-83.297274999999999</c:v>
                </c:pt>
                <c:pt idx="2795">
                  <c:v>-83.324562499999999</c:v>
                </c:pt>
                <c:pt idx="2796">
                  <c:v>-83.219231250000007</c:v>
                </c:pt>
                <c:pt idx="2797">
                  <c:v>-83.188924999999998</c:v>
                </c:pt>
                <c:pt idx="2798">
                  <c:v>-83.346893750000007</c:v>
                </c:pt>
                <c:pt idx="2799">
                  <c:v>-83.125950000000003</c:v>
                </c:pt>
                <c:pt idx="2800">
                  <c:v>-83.055824999999999</c:v>
                </c:pt>
                <c:pt idx="2801">
                  <c:v>-83.227593749999997</c:v>
                </c:pt>
                <c:pt idx="2802">
                  <c:v>-83.298500000000004</c:v>
                </c:pt>
                <c:pt idx="2803">
                  <c:v>-83.115856249999993</c:v>
                </c:pt>
                <c:pt idx="2804">
                  <c:v>-83.240681249999994</c:v>
                </c:pt>
                <c:pt idx="2805">
                  <c:v>-83.289818749999995</c:v>
                </c:pt>
                <c:pt idx="2806">
                  <c:v>-83.345962499999999</c:v>
                </c:pt>
                <c:pt idx="2807">
                  <c:v>-83.376643749999999</c:v>
                </c:pt>
                <c:pt idx="2808">
                  <c:v>-83.324849999999998</c:v>
                </c:pt>
                <c:pt idx="2809">
                  <c:v>-83.26738125</c:v>
                </c:pt>
                <c:pt idx="2810">
                  <c:v>-83.285006249999995</c:v>
                </c:pt>
                <c:pt idx="2811">
                  <c:v>-83.397049999999993</c:v>
                </c:pt>
                <c:pt idx="2812">
                  <c:v>-83.0007375</c:v>
                </c:pt>
                <c:pt idx="2813">
                  <c:v>-83.500624999999999</c:v>
                </c:pt>
                <c:pt idx="2814">
                  <c:v>-83.196431250000003</c:v>
                </c:pt>
                <c:pt idx="2815">
                  <c:v>-83.363062499999998</c:v>
                </c:pt>
                <c:pt idx="2816">
                  <c:v>-83.143162500000003</c:v>
                </c:pt>
                <c:pt idx="2817">
                  <c:v>-83.346118750000002</c:v>
                </c:pt>
                <c:pt idx="2818">
                  <c:v>-83.068462499999995</c:v>
                </c:pt>
                <c:pt idx="2819">
                  <c:v>-83.371949999999998</c:v>
                </c:pt>
                <c:pt idx="2820">
                  <c:v>-83.244562500000001</c:v>
                </c:pt>
                <c:pt idx="2821">
                  <c:v>-83.184962499999997</c:v>
                </c:pt>
                <c:pt idx="2822">
                  <c:v>-83.257287500000004</c:v>
                </c:pt>
                <c:pt idx="2823">
                  <c:v>-83.139068750000007</c:v>
                </c:pt>
                <c:pt idx="2824">
                  <c:v>-83.374537500000002</c:v>
                </c:pt>
                <c:pt idx="2825">
                  <c:v>-83.201212499999997</c:v>
                </c:pt>
                <c:pt idx="2826">
                  <c:v>-83.245662499999995</c:v>
                </c:pt>
                <c:pt idx="2827">
                  <c:v>-83.005899999999997</c:v>
                </c:pt>
                <c:pt idx="2828">
                  <c:v>-83.173156250000005</c:v>
                </c:pt>
                <c:pt idx="2829">
                  <c:v>-83.064125000000004</c:v>
                </c:pt>
                <c:pt idx="2830">
                  <c:v>-83.101524999999995</c:v>
                </c:pt>
                <c:pt idx="2831">
                  <c:v>-83.358293750000001</c:v>
                </c:pt>
                <c:pt idx="2832">
                  <c:v>-83.274831250000005</c:v>
                </c:pt>
                <c:pt idx="2833">
                  <c:v>-83.322987499999996</c:v>
                </c:pt>
                <c:pt idx="2834">
                  <c:v>-83.18648125</c:v>
                </c:pt>
                <c:pt idx="2835">
                  <c:v>-83.416468750000007</c:v>
                </c:pt>
                <c:pt idx="2836">
                  <c:v>-83.329618749999995</c:v>
                </c:pt>
                <c:pt idx="2837">
                  <c:v>-83.179187499999998</c:v>
                </c:pt>
                <c:pt idx="2838">
                  <c:v>-83.181749999999994</c:v>
                </c:pt>
                <c:pt idx="2839">
                  <c:v>-83.133650000000003</c:v>
                </c:pt>
                <c:pt idx="2840">
                  <c:v>-83.228581250000005</c:v>
                </c:pt>
                <c:pt idx="2841">
                  <c:v>-83.19729375</c:v>
                </c:pt>
                <c:pt idx="2842">
                  <c:v>-83.187256250000004</c:v>
                </c:pt>
                <c:pt idx="2843">
                  <c:v>-83.295462499999999</c:v>
                </c:pt>
                <c:pt idx="2844">
                  <c:v>-83.423981249999997</c:v>
                </c:pt>
                <c:pt idx="2845">
                  <c:v>-83.286299999999997</c:v>
                </c:pt>
                <c:pt idx="2846">
                  <c:v>-83.212424999999996</c:v>
                </c:pt>
                <c:pt idx="2847">
                  <c:v>-83.168581250000003</c:v>
                </c:pt>
                <c:pt idx="2848">
                  <c:v>-83.127843749999997</c:v>
                </c:pt>
                <c:pt idx="2849">
                  <c:v>-83.256918749999997</c:v>
                </c:pt>
                <c:pt idx="2850">
                  <c:v>-83.295893750000005</c:v>
                </c:pt>
                <c:pt idx="2851">
                  <c:v>-83.366581249999996</c:v>
                </c:pt>
                <c:pt idx="2852">
                  <c:v>-83.128768750000006</c:v>
                </c:pt>
                <c:pt idx="2853">
                  <c:v>-83.117824999999996</c:v>
                </c:pt>
                <c:pt idx="2854">
                  <c:v>-83.31244375</c:v>
                </c:pt>
                <c:pt idx="2855">
                  <c:v>-83.181918749999994</c:v>
                </c:pt>
                <c:pt idx="2856">
                  <c:v>-83.308987500000001</c:v>
                </c:pt>
                <c:pt idx="2857">
                  <c:v>-83.270918750000007</c:v>
                </c:pt>
                <c:pt idx="2858">
                  <c:v>-83.373824999999997</c:v>
                </c:pt>
                <c:pt idx="2859">
                  <c:v>-83.281681250000005</c:v>
                </c:pt>
                <c:pt idx="2860">
                  <c:v>-83.057981249999997</c:v>
                </c:pt>
                <c:pt idx="2861">
                  <c:v>-83.209981249999998</c:v>
                </c:pt>
                <c:pt idx="2862">
                  <c:v>-83.276531250000005</c:v>
                </c:pt>
                <c:pt idx="2863">
                  <c:v>-83.228393749999995</c:v>
                </c:pt>
                <c:pt idx="2864">
                  <c:v>-83.140500000000003</c:v>
                </c:pt>
                <c:pt idx="2865">
                  <c:v>-83.269593749999999</c:v>
                </c:pt>
                <c:pt idx="2866">
                  <c:v>-83.394906250000005</c:v>
                </c:pt>
                <c:pt idx="2867">
                  <c:v>-83.195187500000003</c:v>
                </c:pt>
                <c:pt idx="2868">
                  <c:v>-83.299187500000002</c:v>
                </c:pt>
                <c:pt idx="2869">
                  <c:v>-83.158037500000006</c:v>
                </c:pt>
                <c:pt idx="2870">
                  <c:v>-83.377724999999998</c:v>
                </c:pt>
                <c:pt idx="2871">
                  <c:v>-83.168450000000007</c:v>
                </c:pt>
                <c:pt idx="2872">
                  <c:v>-83.238725000000002</c:v>
                </c:pt>
                <c:pt idx="2873">
                  <c:v>-83.306331249999999</c:v>
                </c:pt>
                <c:pt idx="2874">
                  <c:v>-83.385181250000002</c:v>
                </c:pt>
                <c:pt idx="2875">
                  <c:v>-83.413849999999996</c:v>
                </c:pt>
                <c:pt idx="2876">
                  <c:v>-83.407331249999999</c:v>
                </c:pt>
                <c:pt idx="2877">
                  <c:v>-83.361593749999997</c:v>
                </c:pt>
                <c:pt idx="2878">
                  <c:v>-83.184306250000006</c:v>
                </c:pt>
                <c:pt idx="2879">
                  <c:v>-83.228956249999996</c:v>
                </c:pt>
                <c:pt idx="2880">
                  <c:v>-83.255624999999995</c:v>
                </c:pt>
                <c:pt idx="2881">
                  <c:v>-83.320118750000006</c:v>
                </c:pt>
                <c:pt idx="2882">
                  <c:v>-83.366212500000003</c:v>
                </c:pt>
                <c:pt idx="2883">
                  <c:v>-83.329193750000002</c:v>
                </c:pt>
                <c:pt idx="2884">
                  <c:v>-83.387731250000002</c:v>
                </c:pt>
                <c:pt idx="2885">
                  <c:v>-83.246425000000002</c:v>
                </c:pt>
                <c:pt idx="2886">
                  <c:v>-83.258949999999999</c:v>
                </c:pt>
                <c:pt idx="2887">
                  <c:v>-83.182006250000001</c:v>
                </c:pt>
                <c:pt idx="2888">
                  <c:v>-83.093874999999997</c:v>
                </c:pt>
                <c:pt idx="2889">
                  <c:v>-83.328474999999997</c:v>
                </c:pt>
                <c:pt idx="2890">
                  <c:v>-83.384081249999994</c:v>
                </c:pt>
                <c:pt idx="2891">
                  <c:v>-83.208818750000006</c:v>
                </c:pt>
                <c:pt idx="2892">
                  <c:v>-83.298000000000002</c:v>
                </c:pt>
                <c:pt idx="2893">
                  <c:v>-83.364093749999995</c:v>
                </c:pt>
                <c:pt idx="2894">
                  <c:v>-83.311418750000001</c:v>
                </c:pt>
                <c:pt idx="2895">
                  <c:v>-83.203531249999997</c:v>
                </c:pt>
                <c:pt idx="2896">
                  <c:v>-83.191793750000002</c:v>
                </c:pt>
                <c:pt idx="2897">
                  <c:v>-83.279112499999997</c:v>
                </c:pt>
                <c:pt idx="2898">
                  <c:v>-83.335118750000007</c:v>
                </c:pt>
                <c:pt idx="2899">
                  <c:v>-83.285974999999993</c:v>
                </c:pt>
                <c:pt idx="2900">
                  <c:v>-83.18081875</c:v>
                </c:pt>
                <c:pt idx="2901">
                  <c:v>-83.1678</c:v>
                </c:pt>
                <c:pt idx="2902">
                  <c:v>-83.194500000000005</c:v>
                </c:pt>
                <c:pt idx="2903">
                  <c:v>-83.391431249999997</c:v>
                </c:pt>
                <c:pt idx="2904">
                  <c:v>-83.242856250000003</c:v>
                </c:pt>
                <c:pt idx="2905">
                  <c:v>-83.370774999999995</c:v>
                </c:pt>
                <c:pt idx="2906">
                  <c:v>-83.176349999999999</c:v>
                </c:pt>
                <c:pt idx="2907">
                  <c:v>-83.332431249999999</c:v>
                </c:pt>
                <c:pt idx="2908">
                  <c:v>-83.343756249999998</c:v>
                </c:pt>
                <c:pt idx="2909">
                  <c:v>-83.248656249999996</c:v>
                </c:pt>
                <c:pt idx="2910">
                  <c:v>-83.038068749999994</c:v>
                </c:pt>
                <c:pt idx="2911">
                  <c:v>-83.316712499999994</c:v>
                </c:pt>
                <c:pt idx="2912">
                  <c:v>-83.295706249999995</c:v>
                </c:pt>
                <c:pt idx="2913">
                  <c:v>-83.412318749999997</c:v>
                </c:pt>
                <c:pt idx="2914">
                  <c:v>-83.192493749999997</c:v>
                </c:pt>
                <c:pt idx="2915">
                  <c:v>-83.246418750000004</c:v>
                </c:pt>
                <c:pt idx="2916">
                  <c:v>-83.283799999999999</c:v>
                </c:pt>
                <c:pt idx="2917">
                  <c:v>-83.246487500000001</c:v>
                </c:pt>
                <c:pt idx="2918">
                  <c:v>-83.442856250000006</c:v>
                </c:pt>
                <c:pt idx="2919">
                  <c:v>-83.21388125</c:v>
                </c:pt>
                <c:pt idx="2920">
                  <c:v>-83.37528125</c:v>
                </c:pt>
                <c:pt idx="2921">
                  <c:v>-83.400437499999995</c:v>
                </c:pt>
                <c:pt idx="2922">
                  <c:v>-83.266406250000003</c:v>
                </c:pt>
                <c:pt idx="2923">
                  <c:v>-83.103593750000002</c:v>
                </c:pt>
                <c:pt idx="2924">
                  <c:v>-83.266168750000006</c:v>
                </c:pt>
                <c:pt idx="2925">
                  <c:v>-83.271581249999997</c:v>
                </c:pt>
                <c:pt idx="2926">
                  <c:v>-83.252431250000001</c:v>
                </c:pt>
                <c:pt idx="2927">
                  <c:v>-83.126625000000004</c:v>
                </c:pt>
                <c:pt idx="2928">
                  <c:v>-83.226793749999999</c:v>
                </c:pt>
                <c:pt idx="2929">
                  <c:v>-83.137956250000002</c:v>
                </c:pt>
                <c:pt idx="2930">
                  <c:v>-83.151318750000002</c:v>
                </c:pt>
                <c:pt idx="2931">
                  <c:v>-83.30559375</c:v>
                </c:pt>
                <c:pt idx="2932">
                  <c:v>-83.100843749999996</c:v>
                </c:pt>
                <c:pt idx="2933">
                  <c:v>-83.097087500000001</c:v>
                </c:pt>
                <c:pt idx="2934">
                  <c:v>-83.207481250000001</c:v>
                </c:pt>
                <c:pt idx="2935">
                  <c:v>-83.243756250000004</c:v>
                </c:pt>
                <c:pt idx="2936">
                  <c:v>-83.237381249999999</c:v>
                </c:pt>
                <c:pt idx="2937">
                  <c:v>-83.231012500000006</c:v>
                </c:pt>
                <c:pt idx="2938">
                  <c:v>-83.137918749999997</c:v>
                </c:pt>
                <c:pt idx="2939">
                  <c:v>-83.226956250000001</c:v>
                </c:pt>
                <c:pt idx="2940">
                  <c:v>-83.214543750000004</c:v>
                </c:pt>
                <c:pt idx="2941">
                  <c:v>-83.134868749999995</c:v>
                </c:pt>
                <c:pt idx="2942">
                  <c:v>-83.214462499999996</c:v>
                </c:pt>
                <c:pt idx="2943">
                  <c:v>-83.239362499999999</c:v>
                </c:pt>
                <c:pt idx="2944">
                  <c:v>-83.278368749999998</c:v>
                </c:pt>
                <c:pt idx="2945">
                  <c:v>-83.079149999999998</c:v>
                </c:pt>
                <c:pt idx="2946">
                  <c:v>-83.154231249999995</c:v>
                </c:pt>
                <c:pt idx="2947">
                  <c:v>-83.065856249999996</c:v>
                </c:pt>
                <c:pt idx="2948">
                  <c:v>-83.241687499999998</c:v>
                </c:pt>
                <c:pt idx="2949">
                  <c:v>-83.223106250000001</c:v>
                </c:pt>
                <c:pt idx="2950">
                  <c:v>-83.126962500000005</c:v>
                </c:pt>
                <c:pt idx="2951">
                  <c:v>-83.380268749999999</c:v>
                </c:pt>
                <c:pt idx="2952">
                  <c:v>-83.336031250000005</c:v>
                </c:pt>
                <c:pt idx="2953">
                  <c:v>-83.265731250000002</c:v>
                </c:pt>
                <c:pt idx="2954">
                  <c:v>-83.289187499999997</c:v>
                </c:pt>
                <c:pt idx="2955">
                  <c:v>-83.314568750000007</c:v>
                </c:pt>
                <c:pt idx="2956">
                  <c:v>-83.046975000000003</c:v>
                </c:pt>
                <c:pt idx="2957">
                  <c:v>-83.084381250000007</c:v>
                </c:pt>
                <c:pt idx="2958">
                  <c:v>-83.077799999999996</c:v>
                </c:pt>
                <c:pt idx="2959">
                  <c:v>-83.51738125</c:v>
                </c:pt>
                <c:pt idx="2960">
                  <c:v>-83.231518750000006</c:v>
                </c:pt>
                <c:pt idx="2961">
                  <c:v>-83.194093749999993</c:v>
                </c:pt>
                <c:pt idx="2962">
                  <c:v>-83.370987499999998</c:v>
                </c:pt>
                <c:pt idx="2963">
                  <c:v>-83.344575000000006</c:v>
                </c:pt>
                <c:pt idx="2964">
                  <c:v>-83.201206249999998</c:v>
                </c:pt>
                <c:pt idx="2965">
                  <c:v>-83.075793750000003</c:v>
                </c:pt>
                <c:pt idx="2966">
                  <c:v>-83.236256249999997</c:v>
                </c:pt>
                <c:pt idx="2967">
                  <c:v>-83.247862499999997</c:v>
                </c:pt>
                <c:pt idx="2968">
                  <c:v>-83.224793750000003</c:v>
                </c:pt>
                <c:pt idx="2969">
                  <c:v>-83.355031249999996</c:v>
                </c:pt>
                <c:pt idx="2970">
                  <c:v>-83.10331875</c:v>
                </c:pt>
                <c:pt idx="2971">
                  <c:v>-83.179312499999995</c:v>
                </c:pt>
                <c:pt idx="2972">
                  <c:v>-83.262356249999996</c:v>
                </c:pt>
                <c:pt idx="2973">
                  <c:v>-83.269468750000001</c:v>
                </c:pt>
                <c:pt idx="2974">
                  <c:v>-83.273762500000004</c:v>
                </c:pt>
                <c:pt idx="2975">
                  <c:v>-83.19605</c:v>
                </c:pt>
                <c:pt idx="2976">
                  <c:v>-83.175174999999996</c:v>
                </c:pt>
                <c:pt idx="2977">
                  <c:v>-83.249812500000004</c:v>
                </c:pt>
                <c:pt idx="2978">
                  <c:v>-83.363287499999998</c:v>
                </c:pt>
                <c:pt idx="2979">
                  <c:v>-83.158618750000002</c:v>
                </c:pt>
                <c:pt idx="2980">
                  <c:v>-83.031212499999995</c:v>
                </c:pt>
                <c:pt idx="2981">
                  <c:v>-83.227231250000003</c:v>
                </c:pt>
                <c:pt idx="2982">
                  <c:v>-83.310981249999998</c:v>
                </c:pt>
                <c:pt idx="2983">
                  <c:v>-83.272731250000007</c:v>
                </c:pt>
                <c:pt idx="2984">
                  <c:v>-83.232881250000005</c:v>
                </c:pt>
                <c:pt idx="2985">
                  <c:v>-83.3693375</c:v>
                </c:pt>
                <c:pt idx="2986">
                  <c:v>-83.370374999999996</c:v>
                </c:pt>
                <c:pt idx="2987">
                  <c:v>-83.275649999999999</c:v>
                </c:pt>
                <c:pt idx="2988">
                  <c:v>-83.3327125</c:v>
                </c:pt>
                <c:pt idx="2989">
                  <c:v>-83.206987499999997</c:v>
                </c:pt>
                <c:pt idx="2990">
                  <c:v>-83.18755625</c:v>
                </c:pt>
                <c:pt idx="2991">
                  <c:v>-83.039550000000006</c:v>
                </c:pt>
                <c:pt idx="2992">
                  <c:v>-83.261906249999996</c:v>
                </c:pt>
                <c:pt idx="2993">
                  <c:v>-83.403968750000004</c:v>
                </c:pt>
                <c:pt idx="2994">
                  <c:v>-83.246456249999994</c:v>
                </c:pt>
                <c:pt idx="2995">
                  <c:v>-83.335687500000006</c:v>
                </c:pt>
                <c:pt idx="2996">
                  <c:v>-83.222125000000005</c:v>
                </c:pt>
                <c:pt idx="2997">
                  <c:v>-83.094806250000005</c:v>
                </c:pt>
                <c:pt idx="2998">
                  <c:v>-83.310662500000007</c:v>
                </c:pt>
                <c:pt idx="2999">
                  <c:v>-83.182662500000006</c:v>
                </c:pt>
                <c:pt idx="3000">
                  <c:v>-83.146725000000004</c:v>
                </c:pt>
                <c:pt idx="3001">
                  <c:v>-83.350449999999995</c:v>
                </c:pt>
                <c:pt idx="3002">
                  <c:v>-83.366</c:v>
                </c:pt>
                <c:pt idx="3003">
                  <c:v>-83.228781249999997</c:v>
                </c:pt>
                <c:pt idx="3004">
                  <c:v>-83.366474999999994</c:v>
                </c:pt>
                <c:pt idx="3005">
                  <c:v>-83.204662499999998</c:v>
                </c:pt>
                <c:pt idx="3006">
                  <c:v>-83.219812500000003</c:v>
                </c:pt>
                <c:pt idx="3007">
                  <c:v>-83.210806250000005</c:v>
                </c:pt>
                <c:pt idx="3008">
                  <c:v>-83.296093749999997</c:v>
                </c:pt>
                <c:pt idx="3009">
                  <c:v>-83.277249999999995</c:v>
                </c:pt>
                <c:pt idx="3010">
                  <c:v>-83.375312500000007</c:v>
                </c:pt>
                <c:pt idx="3011">
                  <c:v>-83.216149999999999</c:v>
                </c:pt>
                <c:pt idx="3012">
                  <c:v>-83.285650000000004</c:v>
                </c:pt>
                <c:pt idx="3013">
                  <c:v>-83.305556249999995</c:v>
                </c:pt>
                <c:pt idx="3014">
                  <c:v>-83.323525000000004</c:v>
                </c:pt>
                <c:pt idx="3015">
                  <c:v>-83.296625000000006</c:v>
                </c:pt>
                <c:pt idx="3016">
                  <c:v>-83.045462499999999</c:v>
                </c:pt>
                <c:pt idx="3017">
                  <c:v>-83.014706250000003</c:v>
                </c:pt>
                <c:pt idx="3018">
                  <c:v>-83.176862499999999</c:v>
                </c:pt>
                <c:pt idx="3019">
                  <c:v>-83.318674999999999</c:v>
                </c:pt>
                <c:pt idx="3020">
                  <c:v>-83.360743749999997</c:v>
                </c:pt>
                <c:pt idx="3021">
                  <c:v>-83.257581250000001</c:v>
                </c:pt>
                <c:pt idx="3022">
                  <c:v>-83.433731249999994</c:v>
                </c:pt>
                <c:pt idx="3023">
                  <c:v>-83.364756249999999</c:v>
                </c:pt>
                <c:pt idx="3024">
                  <c:v>-83.441231250000001</c:v>
                </c:pt>
                <c:pt idx="3025">
                  <c:v>-83.233999999999995</c:v>
                </c:pt>
                <c:pt idx="3026">
                  <c:v>-83.347306250000003</c:v>
                </c:pt>
                <c:pt idx="3027">
                  <c:v>-83.383687499999994</c:v>
                </c:pt>
                <c:pt idx="3028">
                  <c:v>-83.367068750000001</c:v>
                </c:pt>
                <c:pt idx="3029">
                  <c:v>-83.287512500000005</c:v>
                </c:pt>
                <c:pt idx="3030">
                  <c:v>-83.134581249999997</c:v>
                </c:pt>
                <c:pt idx="3031">
                  <c:v>-83.090331250000006</c:v>
                </c:pt>
                <c:pt idx="3032">
                  <c:v>-83.160981250000006</c:v>
                </c:pt>
                <c:pt idx="3033">
                  <c:v>-83.377600000000001</c:v>
                </c:pt>
                <c:pt idx="3034">
                  <c:v>-83.392618749999997</c:v>
                </c:pt>
                <c:pt idx="3035">
                  <c:v>-83.153456250000005</c:v>
                </c:pt>
                <c:pt idx="3036">
                  <c:v>-83.487631250000007</c:v>
                </c:pt>
                <c:pt idx="3037">
                  <c:v>-83.301237499999999</c:v>
                </c:pt>
                <c:pt idx="3038">
                  <c:v>-83.230987499999998</c:v>
                </c:pt>
                <c:pt idx="3039">
                  <c:v>-83.282187500000006</c:v>
                </c:pt>
                <c:pt idx="3040">
                  <c:v>-83.33673125</c:v>
                </c:pt>
                <c:pt idx="3041">
                  <c:v>-83.312481250000005</c:v>
                </c:pt>
                <c:pt idx="3042">
                  <c:v>-83.215999999999994</c:v>
                </c:pt>
                <c:pt idx="3043">
                  <c:v>-83.186493749999997</c:v>
                </c:pt>
                <c:pt idx="3044">
                  <c:v>-83.156868750000001</c:v>
                </c:pt>
                <c:pt idx="3045">
                  <c:v>-83.272556249999994</c:v>
                </c:pt>
                <c:pt idx="3046">
                  <c:v>-83.420881249999994</c:v>
                </c:pt>
                <c:pt idx="3047">
                  <c:v>-83.453424999999996</c:v>
                </c:pt>
                <c:pt idx="3048">
                  <c:v>-83.253343749999999</c:v>
                </c:pt>
                <c:pt idx="3049">
                  <c:v>-83.404687499999994</c:v>
                </c:pt>
                <c:pt idx="3050">
                  <c:v>-83.410862499999993</c:v>
                </c:pt>
                <c:pt idx="3051">
                  <c:v>-83.3243875</c:v>
                </c:pt>
                <c:pt idx="3052">
                  <c:v>-83.2869125</c:v>
                </c:pt>
                <c:pt idx="3053">
                  <c:v>-83.363874999999993</c:v>
                </c:pt>
                <c:pt idx="3054">
                  <c:v>-83.193587500000007</c:v>
                </c:pt>
                <c:pt idx="3055">
                  <c:v>-83.219331249999996</c:v>
                </c:pt>
                <c:pt idx="3056">
                  <c:v>-83.241849999999999</c:v>
                </c:pt>
                <c:pt idx="3057">
                  <c:v>-83.314250000000001</c:v>
                </c:pt>
                <c:pt idx="3058">
                  <c:v>-83.139781249999999</c:v>
                </c:pt>
                <c:pt idx="3059">
                  <c:v>-83.353668749999997</c:v>
                </c:pt>
                <c:pt idx="3060">
                  <c:v>-83.127756250000004</c:v>
                </c:pt>
                <c:pt idx="3061">
                  <c:v>-83.463193750000002</c:v>
                </c:pt>
                <c:pt idx="3062">
                  <c:v>-83.167506250000002</c:v>
                </c:pt>
                <c:pt idx="3063">
                  <c:v>-83.203606250000007</c:v>
                </c:pt>
                <c:pt idx="3064">
                  <c:v>-83.125131249999995</c:v>
                </c:pt>
                <c:pt idx="3065">
                  <c:v>-83.214974999999995</c:v>
                </c:pt>
                <c:pt idx="3066">
                  <c:v>-83.327025000000006</c:v>
                </c:pt>
                <c:pt idx="3067">
                  <c:v>-83.228062499999993</c:v>
                </c:pt>
                <c:pt idx="3068">
                  <c:v>-83.240499999999997</c:v>
                </c:pt>
                <c:pt idx="3069">
                  <c:v>-83.146987499999994</c:v>
                </c:pt>
                <c:pt idx="3070">
                  <c:v>-83.274256249999993</c:v>
                </c:pt>
                <c:pt idx="3071">
                  <c:v>-83.420874999999995</c:v>
                </c:pt>
                <c:pt idx="3072">
                  <c:v>-83.159837499999995</c:v>
                </c:pt>
                <c:pt idx="3073">
                  <c:v>-83.250100000000003</c:v>
                </c:pt>
                <c:pt idx="3074">
                  <c:v>-83.163906249999997</c:v>
                </c:pt>
                <c:pt idx="3075">
                  <c:v>-83.226606250000003</c:v>
                </c:pt>
                <c:pt idx="3076">
                  <c:v>-83.315731249999999</c:v>
                </c:pt>
                <c:pt idx="3077">
                  <c:v>-83.212362499999998</c:v>
                </c:pt>
                <c:pt idx="3078">
                  <c:v>-83.286593749999994</c:v>
                </c:pt>
                <c:pt idx="3079">
                  <c:v>-83.302356250000003</c:v>
                </c:pt>
                <c:pt idx="3080">
                  <c:v>-83.321250000000006</c:v>
                </c:pt>
                <c:pt idx="3081">
                  <c:v>-83.262068749999997</c:v>
                </c:pt>
                <c:pt idx="3082">
                  <c:v>-83.191668750000005</c:v>
                </c:pt>
                <c:pt idx="3083">
                  <c:v>-83.375943750000005</c:v>
                </c:pt>
                <c:pt idx="3084">
                  <c:v>-83.29285625</c:v>
                </c:pt>
                <c:pt idx="3085">
                  <c:v>-83.136556249999998</c:v>
                </c:pt>
                <c:pt idx="3086">
                  <c:v>-83.335237500000005</c:v>
                </c:pt>
                <c:pt idx="3087">
                  <c:v>-83.076400000000007</c:v>
                </c:pt>
                <c:pt idx="3088">
                  <c:v>-83.2899125</c:v>
                </c:pt>
                <c:pt idx="3089">
                  <c:v>-83.334924999999998</c:v>
                </c:pt>
                <c:pt idx="3090">
                  <c:v>-83.29081875</c:v>
                </c:pt>
                <c:pt idx="3091">
                  <c:v>-83.312275</c:v>
                </c:pt>
                <c:pt idx="3092">
                  <c:v>-83.156687500000004</c:v>
                </c:pt>
                <c:pt idx="3093">
                  <c:v>-83.381393750000001</c:v>
                </c:pt>
                <c:pt idx="3094">
                  <c:v>-83.149831250000005</c:v>
                </c:pt>
                <c:pt idx="3095">
                  <c:v>-83.444843750000004</c:v>
                </c:pt>
                <c:pt idx="3096">
                  <c:v>-83.354993750000006</c:v>
                </c:pt>
                <c:pt idx="3097">
                  <c:v>-83.200356249999999</c:v>
                </c:pt>
                <c:pt idx="3098">
                  <c:v>-83.382743750000003</c:v>
                </c:pt>
                <c:pt idx="3099">
                  <c:v>-83.391087499999998</c:v>
                </c:pt>
                <c:pt idx="3100">
                  <c:v>-83.204250000000002</c:v>
                </c:pt>
                <c:pt idx="3101">
                  <c:v>-83.089687499999997</c:v>
                </c:pt>
                <c:pt idx="3102">
                  <c:v>-83.239750000000001</c:v>
                </c:pt>
                <c:pt idx="3103">
                  <c:v>-83.094175000000007</c:v>
                </c:pt>
                <c:pt idx="3104">
                  <c:v>-83.326856250000006</c:v>
                </c:pt>
                <c:pt idx="3105">
                  <c:v>-83.274850000000001</c:v>
                </c:pt>
                <c:pt idx="3106">
                  <c:v>-83.304368749999995</c:v>
                </c:pt>
                <c:pt idx="3107">
                  <c:v>-83.267518749999994</c:v>
                </c:pt>
                <c:pt idx="3108">
                  <c:v>-83.357600000000005</c:v>
                </c:pt>
                <c:pt idx="3109">
                  <c:v>-83.194625000000002</c:v>
                </c:pt>
                <c:pt idx="3110">
                  <c:v>-83.317331249999995</c:v>
                </c:pt>
                <c:pt idx="3111">
                  <c:v>-83.282362500000005</c:v>
                </c:pt>
                <c:pt idx="3112">
                  <c:v>-83.2265625</c:v>
                </c:pt>
                <c:pt idx="3113">
                  <c:v>-83.26001875</c:v>
                </c:pt>
                <c:pt idx="3114">
                  <c:v>-83.256156250000004</c:v>
                </c:pt>
                <c:pt idx="3115">
                  <c:v>-83.197281250000003</c:v>
                </c:pt>
                <c:pt idx="3116">
                  <c:v>-83.269437499999995</c:v>
                </c:pt>
                <c:pt idx="3117">
                  <c:v>-83.254418749999999</c:v>
                </c:pt>
                <c:pt idx="3118">
                  <c:v>-83.254068750000002</c:v>
                </c:pt>
                <c:pt idx="3119">
                  <c:v>-83.478793749999994</c:v>
                </c:pt>
                <c:pt idx="3120">
                  <c:v>-83.287543749999998</c:v>
                </c:pt>
                <c:pt idx="3121">
                  <c:v>-83.258162499999997</c:v>
                </c:pt>
                <c:pt idx="3122">
                  <c:v>-83.368568749999994</c:v>
                </c:pt>
                <c:pt idx="3123">
                  <c:v>-83.392799999999994</c:v>
                </c:pt>
                <c:pt idx="3124">
                  <c:v>-83.340162500000005</c:v>
                </c:pt>
                <c:pt idx="3125">
                  <c:v>-83.191018749999998</c:v>
                </c:pt>
                <c:pt idx="3126">
                  <c:v>-83.261143750000002</c:v>
                </c:pt>
                <c:pt idx="3127">
                  <c:v>-83.285193750000005</c:v>
                </c:pt>
                <c:pt idx="3128">
                  <c:v>-83.216443749999996</c:v>
                </c:pt>
                <c:pt idx="3129">
                  <c:v>-83.392393749999997</c:v>
                </c:pt>
                <c:pt idx="3130">
                  <c:v>-83.156199999999998</c:v>
                </c:pt>
                <c:pt idx="3131">
                  <c:v>-83.390706249999994</c:v>
                </c:pt>
                <c:pt idx="3132">
                  <c:v>-83.1865375</c:v>
                </c:pt>
                <c:pt idx="3133">
                  <c:v>-83.426593749999995</c:v>
                </c:pt>
                <c:pt idx="3134">
                  <c:v>-83.412637500000002</c:v>
                </c:pt>
                <c:pt idx="3135">
                  <c:v>-83.276893749999999</c:v>
                </c:pt>
                <c:pt idx="3136">
                  <c:v>-83.461462499999996</c:v>
                </c:pt>
                <c:pt idx="3137">
                  <c:v>-83.227081249999998</c:v>
                </c:pt>
                <c:pt idx="3138">
                  <c:v>-83.200893750000006</c:v>
                </c:pt>
                <c:pt idx="3139">
                  <c:v>-83.378931249999994</c:v>
                </c:pt>
                <c:pt idx="3140">
                  <c:v>-83.263068750000002</c:v>
                </c:pt>
                <c:pt idx="3141">
                  <c:v>-83.108818749999998</c:v>
                </c:pt>
                <c:pt idx="3142">
                  <c:v>-83.381031250000007</c:v>
                </c:pt>
                <c:pt idx="3143">
                  <c:v>-83.343350000000001</c:v>
                </c:pt>
                <c:pt idx="3144">
                  <c:v>-83.227281250000004</c:v>
                </c:pt>
                <c:pt idx="3145">
                  <c:v>-83.189543749999999</c:v>
                </c:pt>
                <c:pt idx="3146">
                  <c:v>-83.232662500000004</c:v>
                </c:pt>
                <c:pt idx="3147">
                  <c:v>-83.271562500000002</c:v>
                </c:pt>
                <c:pt idx="3148">
                  <c:v>-83.353612499999997</c:v>
                </c:pt>
                <c:pt idx="3149">
                  <c:v>-83.285606250000001</c:v>
                </c:pt>
                <c:pt idx="3150">
                  <c:v>-83.242181250000002</c:v>
                </c:pt>
                <c:pt idx="3151">
                  <c:v>-83.291568749999996</c:v>
                </c:pt>
                <c:pt idx="3152">
                  <c:v>-83.244600000000005</c:v>
                </c:pt>
                <c:pt idx="3153">
                  <c:v>-83.066881249999994</c:v>
                </c:pt>
                <c:pt idx="3154">
                  <c:v>-83.262768750000006</c:v>
                </c:pt>
                <c:pt idx="3155">
                  <c:v>-83.222149999999999</c:v>
                </c:pt>
                <c:pt idx="3156">
                  <c:v>-83.372068749999997</c:v>
                </c:pt>
                <c:pt idx="3157">
                  <c:v>-83.290806250000003</c:v>
                </c:pt>
                <c:pt idx="3158">
                  <c:v>-83.057468749999998</c:v>
                </c:pt>
                <c:pt idx="3159">
                  <c:v>-83.333399999999997</c:v>
                </c:pt>
                <c:pt idx="3160">
                  <c:v>-83.142425000000003</c:v>
                </c:pt>
                <c:pt idx="3161">
                  <c:v>-83.322656249999994</c:v>
                </c:pt>
                <c:pt idx="3162">
                  <c:v>-83.198175000000006</c:v>
                </c:pt>
                <c:pt idx="3163">
                  <c:v>-83.208468749999994</c:v>
                </c:pt>
                <c:pt idx="3164">
                  <c:v>-83.238874999999993</c:v>
                </c:pt>
                <c:pt idx="3165">
                  <c:v>-83.247362499999994</c:v>
                </c:pt>
                <c:pt idx="3166">
                  <c:v>-83.072950000000006</c:v>
                </c:pt>
                <c:pt idx="3167">
                  <c:v>-83.024637499999997</c:v>
                </c:pt>
                <c:pt idx="3168">
                  <c:v>-83.101631249999997</c:v>
                </c:pt>
                <c:pt idx="3169">
                  <c:v>-83.177800000000005</c:v>
                </c:pt>
                <c:pt idx="3170">
                  <c:v>-83.197643749999997</c:v>
                </c:pt>
                <c:pt idx="3171">
                  <c:v>-83.113212500000003</c:v>
                </c:pt>
                <c:pt idx="3172">
                  <c:v>-83.228324999999998</c:v>
                </c:pt>
                <c:pt idx="3173">
                  <c:v>-83.048924999999997</c:v>
                </c:pt>
                <c:pt idx="3174">
                  <c:v>-83.28878125</c:v>
                </c:pt>
                <c:pt idx="3175">
                  <c:v>-83.412125000000003</c:v>
                </c:pt>
                <c:pt idx="3176">
                  <c:v>-83.142687499999994</c:v>
                </c:pt>
                <c:pt idx="3177">
                  <c:v>-83.260056250000005</c:v>
                </c:pt>
                <c:pt idx="3178">
                  <c:v>-83.214037500000003</c:v>
                </c:pt>
                <c:pt idx="3179">
                  <c:v>-83.352306249999998</c:v>
                </c:pt>
                <c:pt idx="3180">
                  <c:v>-83.483212499999993</c:v>
                </c:pt>
                <c:pt idx="3181">
                  <c:v>-83.219006250000007</c:v>
                </c:pt>
                <c:pt idx="3182">
                  <c:v>-83.228737499999994</c:v>
                </c:pt>
                <c:pt idx="3183">
                  <c:v>-83.182656249999994</c:v>
                </c:pt>
                <c:pt idx="3184">
                  <c:v>-83.279012499999993</c:v>
                </c:pt>
                <c:pt idx="3185">
                  <c:v>-83.155587499999996</c:v>
                </c:pt>
                <c:pt idx="3186">
                  <c:v>-83.3096125</c:v>
                </c:pt>
                <c:pt idx="3187">
                  <c:v>-83.168412500000002</c:v>
                </c:pt>
                <c:pt idx="3188">
                  <c:v>-83.331549999999993</c:v>
                </c:pt>
                <c:pt idx="3189">
                  <c:v>-83.182362499999996</c:v>
                </c:pt>
                <c:pt idx="3190">
                  <c:v>-83.538431250000002</c:v>
                </c:pt>
                <c:pt idx="3191">
                  <c:v>-83.165568750000006</c:v>
                </c:pt>
                <c:pt idx="3192">
                  <c:v>-83.193712500000004</c:v>
                </c:pt>
                <c:pt idx="3193">
                  <c:v>-83.172468749999993</c:v>
                </c:pt>
                <c:pt idx="3194">
                  <c:v>-83.230668750000007</c:v>
                </c:pt>
                <c:pt idx="3195">
                  <c:v>-83.182000000000002</c:v>
                </c:pt>
                <c:pt idx="3196">
                  <c:v>-83.550918749999994</c:v>
                </c:pt>
                <c:pt idx="3197">
                  <c:v>-83.265699999999995</c:v>
                </c:pt>
                <c:pt idx="3198">
                  <c:v>-83.359075000000004</c:v>
                </c:pt>
                <c:pt idx="3199">
                  <c:v>-83.259137499999994</c:v>
                </c:pt>
                <c:pt idx="3200">
                  <c:v>-83.225056249999994</c:v>
                </c:pt>
                <c:pt idx="3201">
                  <c:v>-83.161706249999995</c:v>
                </c:pt>
                <c:pt idx="3202">
                  <c:v>-83.327093750000003</c:v>
                </c:pt>
                <c:pt idx="3203">
                  <c:v>-83.247699999999995</c:v>
                </c:pt>
                <c:pt idx="3204">
                  <c:v>-83.24631875</c:v>
                </c:pt>
                <c:pt idx="3205">
                  <c:v>-83.213075000000003</c:v>
                </c:pt>
                <c:pt idx="3206">
                  <c:v>-83.296368749999999</c:v>
                </c:pt>
                <c:pt idx="3207">
                  <c:v>-83.177712499999998</c:v>
                </c:pt>
                <c:pt idx="3208">
                  <c:v>-83.332724999999996</c:v>
                </c:pt>
                <c:pt idx="3209">
                  <c:v>-83.367881249999996</c:v>
                </c:pt>
                <c:pt idx="3210">
                  <c:v>-83.469531250000003</c:v>
                </c:pt>
                <c:pt idx="3211">
                  <c:v>-83.218456250000003</c:v>
                </c:pt>
                <c:pt idx="3212">
                  <c:v>-83.37494375</c:v>
                </c:pt>
                <c:pt idx="3213">
                  <c:v>-83.376374999999996</c:v>
                </c:pt>
                <c:pt idx="3214">
                  <c:v>-83.36016875</c:v>
                </c:pt>
                <c:pt idx="3215">
                  <c:v>-83.333931250000006</c:v>
                </c:pt>
                <c:pt idx="3216">
                  <c:v>-83.234268749999998</c:v>
                </c:pt>
                <c:pt idx="3217">
                  <c:v>-83.185050000000004</c:v>
                </c:pt>
                <c:pt idx="3218">
                  <c:v>-83.388118750000004</c:v>
                </c:pt>
                <c:pt idx="3219">
                  <c:v>-83.237049999999996</c:v>
                </c:pt>
                <c:pt idx="3220">
                  <c:v>-83.368193750000003</c:v>
                </c:pt>
                <c:pt idx="3221">
                  <c:v>-83.287293750000003</c:v>
                </c:pt>
                <c:pt idx="3222">
                  <c:v>-83.317949999999996</c:v>
                </c:pt>
                <c:pt idx="3223">
                  <c:v>-83.206175000000002</c:v>
                </c:pt>
                <c:pt idx="3224">
                  <c:v>-83.124187500000005</c:v>
                </c:pt>
                <c:pt idx="3225">
                  <c:v>-83.348775000000003</c:v>
                </c:pt>
                <c:pt idx="3226">
                  <c:v>-83.522593749999999</c:v>
                </c:pt>
                <c:pt idx="3227">
                  <c:v>-83.388743750000003</c:v>
                </c:pt>
                <c:pt idx="3228">
                  <c:v>-83.186731249999994</c:v>
                </c:pt>
                <c:pt idx="3229">
                  <c:v>-83.281874999999999</c:v>
                </c:pt>
                <c:pt idx="3230">
                  <c:v>-83.379050000000007</c:v>
                </c:pt>
                <c:pt idx="3231">
                  <c:v>-83.266087499999998</c:v>
                </c:pt>
                <c:pt idx="3232">
                  <c:v>-83.371143750000002</c:v>
                </c:pt>
                <c:pt idx="3233">
                  <c:v>-83.257518750000003</c:v>
                </c:pt>
                <c:pt idx="3234">
                  <c:v>-83.055187500000002</c:v>
                </c:pt>
                <c:pt idx="3235">
                  <c:v>-83.302781249999995</c:v>
                </c:pt>
                <c:pt idx="3236">
                  <c:v>-83.365493749999999</c:v>
                </c:pt>
                <c:pt idx="3237">
                  <c:v>-83.144862500000002</c:v>
                </c:pt>
                <c:pt idx="3238">
                  <c:v>-83.255931250000003</c:v>
                </c:pt>
                <c:pt idx="3239">
                  <c:v>-83.277812499999996</c:v>
                </c:pt>
                <c:pt idx="3240">
                  <c:v>-83.40211875</c:v>
                </c:pt>
                <c:pt idx="3241">
                  <c:v>-83.359949999999998</c:v>
                </c:pt>
                <c:pt idx="3242">
                  <c:v>-83.339643749999993</c:v>
                </c:pt>
                <c:pt idx="3243">
                  <c:v>-83.268062499999999</c:v>
                </c:pt>
                <c:pt idx="3244">
                  <c:v>-83.104706250000007</c:v>
                </c:pt>
                <c:pt idx="3245">
                  <c:v>-83.321325000000002</c:v>
                </c:pt>
                <c:pt idx="3246">
                  <c:v>-83.197874999999996</c:v>
                </c:pt>
                <c:pt idx="3247">
                  <c:v>-83.165575000000004</c:v>
                </c:pt>
                <c:pt idx="3248">
                  <c:v>-83.323268749999997</c:v>
                </c:pt>
                <c:pt idx="3249">
                  <c:v>-83.189581250000003</c:v>
                </c:pt>
                <c:pt idx="3250">
                  <c:v>-83.353643750000003</c:v>
                </c:pt>
                <c:pt idx="3251">
                  <c:v>-83.241193749999994</c:v>
                </c:pt>
                <c:pt idx="3252">
                  <c:v>-83.257906250000005</c:v>
                </c:pt>
                <c:pt idx="3253">
                  <c:v>-83.217650000000006</c:v>
                </c:pt>
                <c:pt idx="3254">
                  <c:v>-83.267687499999994</c:v>
                </c:pt>
                <c:pt idx="3255">
                  <c:v>-83.312043750000001</c:v>
                </c:pt>
                <c:pt idx="3256">
                  <c:v>-83.310812499999997</c:v>
                </c:pt>
                <c:pt idx="3257">
                  <c:v>-83.306081250000005</c:v>
                </c:pt>
                <c:pt idx="3258">
                  <c:v>-83.1906125</c:v>
                </c:pt>
                <c:pt idx="3259">
                  <c:v>-83.225250000000003</c:v>
                </c:pt>
                <c:pt idx="3260">
                  <c:v>-83.193512499999997</c:v>
                </c:pt>
                <c:pt idx="3261">
                  <c:v>-83.377987500000003</c:v>
                </c:pt>
                <c:pt idx="3262">
                  <c:v>-83.308343750000006</c:v>
                </c:pt>
                <c:pt idx="3263">
                  <c:v>-83.117718749999995</c:v>
                </c:pt>
                <c:pt idx="3264">
                  <c:v>-83.194218750000005</c:v>
                </c:pt>
                <c:pt idx="3265">
                  <c:v>-83.300718750000001</c:v>
                </c:pt>
                <c:pt idx="3266">
                  <c:v>-83.154818750000004</c:v>
                </c:pt>
                <c:pt idx="3267">
                  <c:v>-83.447874999999996</c:v>
                </c:pt>
                <c:pt idx="3268">
                  <c:v>-83.031718749999996</c:v>
                </c:pt>
                <c:pt idx="3269">
                  <c:v>-83.343087499999996</c:v>
                </c:pt>
                <c:pt idx="3270">
                  <c:v>-83.087037499999994</c:v>
                </c:pt>
                <c:pt idx="3271">
                  <c:v>-83.312106249999999</c:v>
                </c:pt>
                <c:pt idx="3272">
                  <c:v>-83.114649999999997</c:v>
                </c:pt>
                <c:pt idx="3273">
                  <c:v>-83.347818750000002</c:v>
                </c:pt>
                <c:pt idx="3274">
                  <c:v>-83.34284375</c:v>
                </c:pt>
                <c:pt idx="3275">
                  <c:v>-83.384493750000004</c:v>
                </c:pt>
                <c:pt idx="3276">
                  <c:v>-83.315268750000001</c:v>
                </c:pt>
                <c:pt idx="3277">
                  <c:v>-83.222949999999997</c:v>
                </c:pt>
                <c:pt idx="3278">
                  <c:v>-83.335718749999998</c:v>
                </c:pt>
                <c:pt idx="3279">
                  <c:v>-83.192475000000002</c:v>
                </c:pt>
                <c:pt idx="3280">
                  <c:v>-83.454893749999997</c:v>
                </c:pt>
                <c:pt idx="3281">
                  <c:v>-83.238793749999999</c:v>
                </c:pt>
                <c:pt idx="3282">
                  <c:v>-83.232218750000001</c:v>
                </c:pt>
                <c:pt idx="3283">
                  <c:v>-83.365025000000003</c:v>
                </c:pt>
                <c:pt idx="3284">
                  <c:v>-83.148931250000004</c:v>
                </c:pt>
                <c:pt idx="3285">
                  <c:v>-83.207324999999997</c:v>
                </c:pt>
                <c:pt idx="3286">
                  <c:v>-83.315862499999994</c:v>
                </c:pt>
                <c:pt idx="3287">
                  <c:v>-83.191968750000001</c:v>
                </c:pt>
                <c:pt idx="3288">
                  <c:v>-83.335575000000006</c:v>
                </c:pt>
                <c:pt idx="3289">
                  <c:v>-83.332324999999997</c:v>
                </c:pt>
                <c:pt idx="3290">
                  <c:v>-83.231781249999997</c:v>
                </c:pt>
                <c:pt idx="3291">
                  <c:v>-83.360143750000006</c:v>
                </c:pt>
                <c:pt idx="3292">
                  <c:v>-83.323056249999993</c:v>
                </c:pt>
                <c:pt idx="3293">
                  <c:v>-83.253093750000005</c:v>
                </c:pt>
                <c:pt idx="3294">
                  <c:v>-83.203306249999997</c:v>
                </c:pt>
                <c:pt idx="3295">
                  <c:v>-83.283950000000004</c:v>
                </c:pt>
                <c:pt idx="3296">
                  <c:v>-83.160906249999996</c:v>
                </c:pt>
                <c:pt idx="3297">
                  <c:v>-83.364068750000001</c:v>
                </c:pt>
                <c:pt idx="3298">
                  <c:v>-83.329612499999996</c:v>
                </c:pt>
                <c:pt idx="3299">
                  <c:v>-83.344293750000006</c:v>
                </c:pt>
                <c:pt idx="3300">
                  <c:v>-83.425443749999999</c:v>
                </c:pt>
                <c:pt idx="3301">
                  <c:v>-83.265693749999997</c:v>
                </c:pt>
                <c:pt idx="3302">
                  <c:v>-83.260318749999996</c:v>
                </c:pt>
                <c:pt idx="3303">
                  <c:v>-83.356587500000003</c:v>
                </c:pt>
                <c:pt idx="3304">
                  <c:v>-83.409000000000006</c:v>
                </c:pt>
                <c:pt idx="3305">
                  <c:v>-83.318531250000007</c:v>
                </c:pt>
                <c:pt idx="3306">
                  <c:v>-83.314499999999995</c:v>
                </c:pt>
                <c:pt idx="3307">
                  <c:v>-83.210099999999997</c:v>
                </c:pt>
                <c:pt idx="3308">
                  <c:v>-83.314981250000002</c:v>
                </c:pt>
                <c:pt idx="3309">
                  <c:v>-83.227131249999999</c:v>
                </c:pt>
                <c:pt idx="3310">
                  <c:v>-83.273756250000005</c:v>
                </c:pt>
                <c:pt idx="3311">
                  <c:v>-83.230512500000003</c:v>
                </c:pt>
                <c:pt idx="3312">
                  <c:v>-83.372162500000002</c:v>
                </c:pt>
                <c:pt idx="3313">
                  <c:v>-83.225912500000007</c:v>
                </c:pt>
                <c:pt idx="3314">
                  <c:v>-83.258993750000002</c:v>
                </c:pt>
                <c:pt idx="3315">
                  <c:v>-83.216631250000006</c:v>
                </c:pt>
                <c:pt idx="3316">
                  <c:v>-83.245212499999994</c:v>
                </c:pt>
                <c:pt idx="3317">
                  <c:v>-83.303737499999997</c:v>
                </c:pt>
                <c:pt idx="3318">
                  <c:v>-83.443843749999999</c:v>
                </c:pt>
                <c:pt idx="3319">
                  <c:v>-83.292031249999994</c:v>
                </c:pt>
                <c:pt idx="3320">
                  <c:v>-83.2209</c:v>
                </c:pt>
                <c:pt idx="3321">
                  <c:v>-83.215093749999994</c:v>
                </c:pt>
                <c:pt idx="3322">
                  <c:v>-83.334668750000006</c:v>
                </c:pt>
                <c:pt idx="3323">
                  <c:v>-83.293812500000001</c:v>
                </c:pt>
                <c:pt idx="3324">
                  <c:v>-83.132493749999995</c:v>
                </c:pt>
                <c:pt idx="3325">
                  <c:v>-83.206556250000006</c:v>
                </c:pt>
                <c:pt idx="3326">
                  <c:v>-83.217587499999993</c:v>
                </c:pt>
                <c:pt idx="3327">
                  <c:v>-83.329656249999999</c:v>
                </c:pt>
                <c:pt idx="3328">
                  <c:v>-83.134381250000004</c:v>
                </c:pt>
                <c:pt idx="3329">
                  <c:v>-83.187974999999994</c:v>
                </c:pt>
                <c:pt idx="3330">
                  <c:v>-83.064075000000003</c:v>
                </c:pt>
                <c:pt idx="3331">
                  <c:v>-83.332081250000002</c:v>
                </c:pt>
                <c:pt idx="3332">
                  <c:v>-83.308318749999998</c:v>
                </c:pt>
                <c:pt idx="3333">
                  <c:v>-83.393593749999994</c:v>
                </c:pt>
                <c:pt idx="3334">
                  <c:v>-83.162768749999998</c:v>
                </c:pt>
                <c:pt idx="3335">
                  <c:v>-83.278656249999997</c:v>
                </c:pt>
                <c:pt idx="3336">
                  <c:v>-83.285918749999993</c:v>
                </c:pt>
                <c:pt idx="3337">
                  <c:v>-83.352231250000003</c:v>
                </c:pt>
                <c:pt idx="3338">
                  <c:v>-83.002237500000007</c:v>
                </c:pt>
                <c:pt idx="3339">
                  <c:v>-83.277806249999998</c:v>
                </c:pt>
                <c:pt idx="3340">
                  <c:v>-83.172899999999998</c:v>
                </c:pt>
                <c:pt idx="3341">
                  <c:v>-83.197050000000004</c:v>
                </c:pt>
                <c:pt idx="3342">
                  <c:v>-83.180518750000005</c:v>
                </c:pt>
                <c:pt idx="3343">
                  <c:v>-83.039112500000002</c:v>
                </c:pt>
                <c:pt idx="3344">
                  <c:v>-83.302737500000006</c:v>
                </c:pt>
                <c:pt idx="3345">
                  <c:v>-83.220131249999994</c:v>
                </c:pt>
                <c:pt idx="3346">
                  <c:v>-83.42108125</c:v>
                </c:pt>
                <c:pt idx="3347">
                  <c:v>-83.332537500000001</c:v>
                </c:pt>
                <c:pt idx="3348">
                  <c:v>-83.385506250000006</c:v>
                </c:pt>
                <c:pt idx="3349">
                  <c:v>-83.207618749999995</c:v>
                </c:pt>
                <c:pt idx="3350">
                  <c:v>-83.217968749999997</c:v>
                </c:pt>
                <c:pt idx="3351">
                  <c:v>-83.192099999999996</c:v>
                </c:pt>
                <c:pt idx="3352">
                  <c:v>-83.308606249999997</c:v>
                </c:pt>
                <c:pt idx="3353">
                  <c:v>-83.078381250000007</c:v>
                </c:pt>
                <c:pt idx="3354">
                  <c:v>-83.312700000000007</c:v>
                </c:pt>
                <c:pt idx="3355">
                  <c:v>-83.548718750000006</c:v>
                </c:pt>
                <c:pt idx="3356">
                  <c:v>-83.271656250000007</c:v>
                </c:pt>
                <c:pt idx="3357">
                  <c:v>-83.103706250000002</c:v>
                </c:pt>
                <c:pt idx="3358">
                  <c:v>-83.320287500000006</c:v>
                </c:pt>
                <c:pt idx="3359">
                  <c:v>-83.214906249999999</c:v>
                </c:pt>
                <c:pt idx="3360">
                  <c:v>-83.212506250000004</c:v>
                </c:pt>
                <c:pt idx="3361">
                  <c:v>-83.319387500000005</c:v>
                </c:pt>
                <c:pt idx="3362">
                  <c:v>-83.349599999999995</c:v>
                </c:pt>
                <c:pt idx="3363">
                  <c:v>-83.182043750000005</c:v>
                </c:pt>
                <c:pt idx="3364">
                  <c:v>-83.101418749999993</c:v>
                </c:pt>
                <c:pt idx="3365">
                  <c:v>-83.380106249999997</c:v>
                </c:pt>
                <c:pt idx="3366">
                  <c:v>-83.195212499999997</c:v>
                </c:pt>
                <c:pt idx="3367">
                  <c:v>-83.26285</c:v>
                </c:pt>
                <c:pt idx="3368">
                  <c:v>-83.163106249999998</c:v>
                </c:pt>
                <c:pt idx="3369">
                  <c:v>-83.140718750000005</c:v>
                </c:pt>
                <c:pt idx="3370">
                  <c:v>-83.397718749999996</c:v>
                </c:pt>
                <c:pt idx="3371">
                  <c:v>-83.314999999999998</c:v>
                </c:pt>
                <c:pt idx="3372">
                  <c:v>-83.328106250000005</c:v>
                </c:pt>
                <c:pt idx="3373">
                  <c:v>-83.229024999999993</c:v>
                </c:pt>
                <c:pt idx="3374">
                  <c:v>-83.1377375</c:v>
                </c:pt>
                <c:pt idx="3375">
                  <c:v>-83.268412499999997</c:v>
                </c:pt>
                <c:pt idx="3376">
                  <c:v>-83.059618749999998</c:v>
                </c:pt>
                <c:pt idx="3377">
                  <c:v>-83.387943750000005</c:v>
                </c:pt>
                <c:pt idx="3378">
                  <c:v>-83.146243749999996</c:v>
                </c:pt>
                <c:pt idx="3379">
                  <c:v>-83.389181249999993</c:v>
                </c:pt>
                <c:pt idx="3380">
                  <c:v>-83.473349999999996</c:v>
                </c:pt>
                <c:pt idx="3381">
                  <c:v>-83.129724999999993</c:v>
                </c:pt>
                <c:pt idx="3382">
                  <c:v>-83.37013125</c:v>
                </c:pt>
                <c:pt idx="3383">
                  <c:v>-83.334156250000007</c:v>
                </c:pt>
                <c:pt idx="3384">
                  <c:v>-83.461681249999998</c:v>
                </c:pt>
                <c:pt idx="3385">
                  <c:v>-83.038093750000002</c:v>
                </c:pt>
                <c:pt idx="3386">
                  <c:v>-83.24286875</c:v>
                </c:pt>
                <c:pt idx="3387">
                  <c:v>-83.123306249999999</c:v>
                </c:pt>
                <c:pt idx="3388">
                  <c:v>-83.384806249999997</c:v>
                </c:pt>
                <c:pt idx="3389">
                  <c:v>-83.289956250000003</c:v>
                </c:pt>
                <c:pt idx="3390">
                  <c:v>-83.284343750000005</c:v>
                </c:pt>
                <c:pt idx="3391">
                  <c:v>-83.308949999999996</c:v>
                </c:pt>
                <c:pt idx="3392">
                  <c:v>-83.351068749999996</c:v>
                </c:pt>
                <c:pt idx="3393">
                  <c:v>-83.126856250000003</c:v>
                </c:pt>
                <c:pt idx="3394">
                  <c:v>-83.25990625</c:v>
                </c:pt>
                <c:pt idx="3395">
                  <c:v>-83.247631249999998</c:v>
                </c:pt>
                <c:pt idx="3396">
                  <c:v>-83.297650000000004</c:v>
                </c:pt>
                <c:pt idx="3397">
                  <c:v>-83.222887499999999</c:v>
                </c:pt>
                <c:pt idx="3398">
                  <c:v>-83.137943750000005</c:v>
                </c:pt>
                <c:pt idx="3399">
                  <c:v>-83.157081250000005</c:v>
                </c:pt>
                <c:pt idx="3400">
                  <c:v>-83.323743750000006</c:v>
                </c:pt>
                <c:pt idx="3401">
                  <c:v>-83.318768750000004</c:v>
                </c:pt>
                <c:pt idx="3402">
                  <c:v>-83.265356249999996</c:v>
                </c:pt>
                <c:pt idx="3403">
                  <c:v>-83.164068749999998</c:v>
                </c:pt>
                <c:pt idx="3404">
                  <c:v>-83.329056249999994</c:v>
                </c:pt>
                <c:pt idx="3405">
                  <c:v>-83.161731250000003</c:v>
                </c:pt>
                <c:pt idx="3406">
                  <c:v>-83.118475000000004</c:v>
                </c:pt>
                <c:pt idx="3407">
                  <c:v>-83.085962499999994</c:v>
                </c:pt>
                <c:pt idx="3408">
                  <c:v>-83.319756249999998</c:v>
                </c:pt>
                <c:pt idx="3409">
                  <c:v>-83.221818749999997</c:v>
                </c:pt>
                <c:pt idx="3410">
                  <c:v>-83.155381250000005</c:v>
                </c:pt>
                <c:pt idx="3411">
                  <c:v>-83.1903875</c:v>
                </c:pt>
                <c:pt idx="3412">
                  <c:v>-83.167837500000005</c:v>
                </c:pt>
                <c:pt idx="3413">
                  <c:v>-83.204193750000002</c:v>
                </c:pt>
                <c:pt idx="3414">
                  <c:v>-83.124956249999997</c:v>
                </c:pt>
                <c:pt idx="3415">
                  <c:v>-83.379474999999999</c:v>
                </c:pt>
                <c:pt idx="3416">
                  <c:v>-83.212512500000003</c:v>
                </c:pt>
                <c:pt idx="3417">
                  <c:v>-83.153199999999998</c:v>
                </c:pt>
                <c:pt idx="3418">
                  <c:v>-83.283356249999997</c:v>
                </c:pt>
                <c:pt idx="3419">
                  <c:v>-83.171981250000002</c:v>
                </c:pt>
                <c:pt idx="3420">
                  <c:v>-83.266175000000004</c:v>
                </c:pt>
                <c:pt idx="3421">
                  <c:v>-83.25305625</c:v>
                </c:pt>
                <c:pt idx="3422">
                  <c:v>-83.158837500000004</c:v>
                </c:pt>
                <c:pt idx="3423">
                  <c:v>-83.281756250000001</c:v>
                </c:pt>
                <c:pt idx="3424">
                  <c:v>-83.378312500000007</c:v>
                </c:pt>
                <c:pt idx="3425">
                  <c:v>-83.403468750000002</c:v>
                </c:pt>
                <c:pt idx="3426">
                  <c:v>-83.200756249999998</c:v>
                </c:pt>
                <c:pt idx="3427">
                  <c:v>-83.253956250000002</c:v>
                </c:pt>
                <c:pt idx="3428">
                  <c:v>-83.289225000000002</c:v>
                </c:pt>
                <c:pt idx="3429">
                  <c:v>-83.453625000000002</c:v>
                </c:pt>
                <c:pt idx="3430">
                  <c:v>-83.242031249999997</c:v>
                </c:pt>
                <c:pt idx="3431">
                  <c:v>-83.341856250000006</c:v>
                </c:pt>
                <c:pt idx="3432">
                  <c:v>-83.402225000000001</c:v>
                </c:pt>
                <c:pt idx="3433">
                  <c:v>-83.368499999999997</c:v>
                </c:pt>
                <c:pt idx="3434">
                  <c:v>-83.092074999999994</c:v>
                </c:pt>
                <c:pt idx="3435">
                  <c:v>-83.264018750000005</c:v>
                </c:pt>
                <c:pt idx="3436">
                  <c:v>-83.243949999999998</c:v>
                </c:pt>
                <c:pt idx="3437">
                  <c:v>-83.276987500000004</c:v>
                </c:pt>
                <c:pt idx="3438">
                  <c:v>-83.370343750000004</c:v>
                </c:pt>
                <c:pt idx="3439">
                  <c:v>-83.135512500000004</c:v>
                </c:pt>
                <c:pt idx="3440">
                  <c:v>-83.095006249999997</c:v>
                </c:pt>
                <c:pt idx="3441">
                  <c:v>-83.178487500000003</c:v>
                </c:pt>
                <c:pt idx="3442">
                  <c:v>-83.07133125</c:v>
                </c:pt>
                <c:pt idx="3443">
                  <c:v>-83.247693749999996</c:v>
                </c:pt>
                <c:pt idx="3444">
                  <c:v>-83.075537499999996</c:v>
                </c:pt>
                <c:pt idx="3445">
                  <c:v>-83.351331250000001</c:v>
                </c:pt>
                <c:pt idx="3446">
                  <c:v>-83.430887499999997</c:v>
                </c:pt>
                <c:pt idx="3447">
                  <c:v>-83.197906250000003</c:v>
                </c:pt>
                <c:pt idx="3448">
                  <c:v>-83.362143750000001</c:v>
                </c:pt>
                <c:pt idx="3449">
                  <c:v>-83.279868750000006</c:v>
                </c:pt>
                <c:pt idx="3450">
                  <c:v>-83.179231250000001</c:v>
                </c:pt>
                <c:pt idx="3451">
                  <c:v>-83.330431250000004</c:v>
                </c:pt>
                <c:pt idx="3452">
                  <c:v>-83.396481249999994</c:v>
                </c:pt>
                <c:pt idx="3453">
                  <c:v>-83.225131250000004</c:v>
                </c:pt>
                <c:pt idx="3454">
                  <c:v>-83.231137500000003</c:v>
                </c:pt>
                <c:pt idx="3455">
                  <c:v>-83.120968750000003</c:v>
                </c:pt>
                <c:pt idx="3456">
                  <c:v>-83.428725</c:v>
                </c:pt>
                <c:pt idx="3457">
                  <c:v>-83.122762499999993</c:v>
                </c:pt>
                <c:pt idx="3458">
                  <c:v>-83.361918750000001</c:v>
                </c:pt>
                <c:pt idx="3459">
                  <c:v>-83.353362500000003</c:v>
                </c:pt>
                <c:pt idx="3460">
                  <c:v>-83.197162500000005</c:v>
                </c:pt>
                <c:pt idx="3461">
                  <c:v>-83.349106250000006</c:v>
                </c:pt>
                <c:pt idx="3462">
                  <c:v>-83.265675000000002</c:v>
                </c:pt>
                <c:pt idx="3463">
                  <c:v>-83.274418749999995</c:v>
                </c:pt>
                <c:pt idx="3464">
                  <c:v>-83.354356249999995</c:v>
                </c:pt>
                <c:pt idx="3465">
                  <c:v>-83.092412499999995</c:v>
                </c:pt>
                <c:pt idx="3466">
                  <c:v>-83.125375000000005</c:v>
                </c:pt>
                <c:pt idx="3467">
                  <c:v>-83.352393750000005</c:v>
                </c:pt>
                <c:pt idx="3468">
                  <c:v>-83.361112500000004</c:v>
                </c:pt>
                <c:pt idx="3469">
                  <c:v>-83.390743749999999</c:v>
                </c:pt>
                <c:pt idx="3470">
                  <c:v>-83.38071875</c:v>
                </c:pt>
                <c:pt idx="3471">
                  <c:v>-83.360100000000003</c:v>
                </c:pt>
                <c:pt idx="3472">
                  <c:v>-83.297006249999995</c:v>
                </c:pt>
                <c:pt idx="3473">
                  <c:v>-83.465500000000006</c:v>
                </c:pt>
                <c:pt idx="3474">
                  <c:v>-83.292237499999999</c:v>
                </c:pt>
                <c:pt idx="3475">
                  <c:v>-83.408206250000006</c:v>
                </c:pt>
                <c:pt idx="3476">
                  <c:v>-83.287499999999994</c:v>
                </c:pt>
                <c:pt idx="3477">
                  <c:v>-83.187925000000007</c:v>
                </c:pt>
                <c:pt idx="3478">
                  <c:v>-83.311274999999995</c:v>
                </c:pt>
                <c:pt idx="3479">
                  <c:v>-83.286100000000005</c:v>
                </c:pt>
                <c:pt idx="3480">
                  <c:v>-83.144181250000003</c:v>
                </c:pt>
                <c:pt idx="3481">
                  <c:v>-83.187656250000003</c:v>
                </c:pt>
                <c:pt idx="3482">
                  <c:v>-83.208687499999996</c:v>
                </c:pt>
                <c:pt idx="3483">
                  <c:v>-83.139306250000004</c:v>
                </c:pt>
                <c:pt idx="3484">
                  <c:v>-83.275706249999999</c:v>
                </c:pt>
                <c:pt idx="3485">
                  <c:v>-83.248562500000006</c:v>
                </c:pt>
                <c:pt idx="3486">
                  <c:v>-83.327674999999999</c:v>
                </c:pt>
                <c:pt idx="3487">
                  <c:v>-83.233543749999995</c:v>
                </c:pt>
                <c:pt idx="3488">
                  <c:v>-83.23228125</c:v>
                </c:pt>
                <c:pt idx="3489">
                  <c:v>-83.095112499999999</c:v>
                </c:pt>
                <c:pt idx="3490">
                  <c:v>-83.094462500000006</c:v>
                </c:pt>
                <c:pt idx="3491">
                  <c:v>-83.20306875</c:v>
                </c:pt>
                <c:pt idx="3492">
                  <c:v>-83.236368749999997</c:v>
                </c:pt>
                <c:pt idx="3493">
                  <c:v>-83.247918749999997</c:v>
                </c:pt>
                <c:pt idx="3494">
                  <c:v>-83.373212499999994</c:v>
                </c:pt>
                <c:pt idx="3495">
                  <c:v>-83.117125000000001</c:v>
                </c:pt>
                <c:pt idx="3496">
                  <c:v>-83.212643749999998</c:v>
                </c:pt>
                <c:pt idx="3497">
                  <c:v>-83.379818749999998</c:v>
                </c:pt>
                <c:pt idx="3498">
                  <c:v>-83.230256249999996</c:v>
                </c:pt>
                <c:pt idx="3499">
                  <c:v>-83.179900000000004</c:v>
                </c:pt>
                <c:pt idx="3500">
                  <c:v>-83.150762499999999</c:v>
                </c:pt>
                <c:pt idx="3501">
                  <c:v>-83.280306249999995</c:v>
                </c:pt>
                <c:pt idx="3502">
                  <c:v>-83.495681250000004</c:v>
                </c:pt>
                <c:pt idx="3503">
                  <c:v>-83.299287500000005</c:v>
                </c:pt>
                <c:pt idx="3504">
                  <c:v>-83.430787499999994</c:v>
                </c:pt>
                <c:pt idx="3505">
                  <c:v>-83.311612499999995</c:v>
                </c:pt>
                <c:pt idx="3506">
                  <c:v>-83.326099999999997</c:v>
                </c:pt>
                <c:pt idx="3507">
                  <c:v>-83.280443750000003</c:v>
                </c:pt>
                <c:pt idx="3508">
                  <c:v>-83.299525000000003</c:v>
                </c:pt>
                <c:pt idx="3509">
                  <c:v>-83.361093749999995</c:v>
                </c:pt>
                <c:pt idx="3510">
                  <c:v>-83.354299999999995</c:v>
                </c:pt>
                <c:pt idx="3511">
                  <c:v>-83.228237500000006</c:v>
                </c:pt>
                <c:pt idx="3512">
                  <c:v>-83.201306250000002</c:v>
                </c:pt>
                <c:pt idx="3513">
                  <c:v>-83.229918749999996</c:v>
                </c:pt>
                <c:pt idx="3514">
                  <c:v>-83.157981250000006</c:v>
                </c:pt>
                <c:pt idx="3515">
                  <c:v>-83.270443749999998</c:v>
                </c:pt>
                <c:pt idx="3516">
                  <c:v>-83.328474999999997</c:v>
                </c:pt>
                <c:pt idx="3517">
                  <c:v>-83.211543750000004</c:v>
                </c:pt>
                <c:pt idx="3518">
                  <c:v>-83.318081250000006</c:v>
                </c:pt>
                <c:pt idx="3519">
                  <c:v>-83.071074999999993</c:v>
                </c:pt>
                <c:pt idx="3520">
                  <c:v>-83.198518750000005</c:v>
                </c:pt>
                <c:pt idx="3521">
                  <c:v>-83.359068750000006</c:v>
                </c:pt>
                <c:pt idx="3522">
                  <c:v>-83.338425000000001</c:v>
                </c:pt>
                <c:pt idx="3523">
                  <c:v>-83.117781249999993</c:v>
                </c:pt>
                <c:pt idx="3524">
                  <c:v>-83.151931250000004</c:v>
                </c:pt>
                <c:pt idx="3525">
                  <c:v>-83.197668750000005</c:v>
                </c:pt>
                <c:pt idx="3526">
                  <c:v>-83.064843749999994</c:v>
                </c:pt>
                <c:pt idx="3527">
                  <c:v>-83.145306250000004</c:v>
                </c:pt>
                <c:pt idx="3528">
                  <c:v>-83.080425000000005</c:v>
                </c:pt>
                <c:pt idx="3529">
                  <c:v>-83.195912500000006</c:v>
                </c:pt>
                <c:pt idx="3530">
                  <c:v>-83.184512499999997</c:v>
                </c:pt>
                <c:pt idx="3531">
                  <c:v>-83.262749999999997</c:v>
                </c:pt>
                <c:pt idx="3532">
                  <c:v>-83.126762499999998</c:v>
                </c:pt>
                <c:pt idx="3533">
                  <c:v>-83.374537500000002</c:v>
                </c:pt>
                <c:pt idx="3534">
                  <c:v>-83.012256249999993</c:v>
                </c:pt>
                <c:pt idx="3535">
                  <c:v>-83.405268750000005</c:v>
                </c:pt>
                <c:pt idx="3536">
                  <c:v>-83.230731250000005</c:v>
                </c:pt>
                <c:pt idx="3537">
                  <c:v>-83.316893750000006</c:v>
                </c:pt>
                <c:pt idx="3538">
                  <c:v>-83.13938125</c:v>
                </c:pt>
                <c:pt idx="3539">
                  <c:v>-83.296387499999994</c:v>
                </c:pt>
                <c:pt idx="3540">
                  <c:v>-83.260206249999996</c:v>
                </c:pt>
                <c:pt idx="3541">
                  <c:v>-83.229418749999994</c:v>
                </c:pt>
                <c:pt idx="3542">
                  <c:v>-83.304118750000001</c:v>
                </c:pt>
                <c:pt idx="3543">
                  <c:v>-83.253893750000003</c:v>
                </c:pt>
                <c:pt idx="3544">
                  <c:v>-83.429900000000004</c:v>
                </c:pt>
                <c:pt idx="3545">
                  <c:v>-83.237562499999996</c:v>
                </c:pt>
                <c:pt idx="3546">
                  <c:v>-83.196368750000005</c:v>
                </c:pt>
                <c:pt idx="3547">
                  <c:v>-83.177981250000002</c:v>
                </c:pt>
                <c:pt idx="3548">
                  <c:v>-83.379193749999999</c:v>
                </c:pt>
                <c:pt idx="3549">
                  <c:v>-83.133218749999997</c:v>
                </c:pt>
                <c:pt idx="3550">
                  <c:v>-83.379262499999996</c:v>
                </c:pt>
                <c:pt idx="3551">
                  <c:v>-83.214812499999994</c:v>
                </c:pt>
                <c:pt idx="3552">
                  <c:v>-83.063249999999996</c:v>
                </c:pt>
                <c:pt idx="3553">
                  <c:v>-83.153274999999994</c:v>
                </c:pt>
                <c:pt idx="3554">
                  <c:v>-83.193981249999993</c:v>
                </c:pt>
                <c:pt idx="3555">
                  <c:v>-83.195175000000006</c:v>
                </c:pt>
                <c:pt idx="3556">
                  <c:v>-83.275618750000007</c:v>
                </c:pt>
                <c:pt idx="3557">
                  <c:v>-83.293662499999996</c:v>
                </c:pt>
                <c:pt idx="3558">
                  <c:v>-83.215468749999999</c:v>
                </c:pt>
                <c:pt idx="3559">
                  <c:v>-83.263412500000001</c:v>
                </c:pt>
                <c:pt idx="3560">
                  <c:v>-82.939887499999998</c:v>
                </c:pt>
                <c:pt idx="3561">
                  <c:v>-83.365631250000007</c:v>
                </c:pt>
                <c:pt idx="3562">
                  <c:v>-83.173793750000002</c:v>
                </c:pt>
                <c:pt idx="3563">
                  <c:v>-83.226881250000005</c:v>
                </c:pt>
                <c:pt idx="3564">
                  <c:v>-83.188143749999995</c:v>
                </c:pt>
                <c:pt idx="3565">
                  <c:v>-83.079506249999994</c:v>
                </c:pt>
                <c:pt idx="3566">
                  <c:v>-83.467449999999999</c:v>
                </c:pt>
                <c:pt idx="3567">
                  <c:v>-83.312100000000001</c:v>
                </c:pt>
                <c:pt idx="3568">
                  <c:v>-83.151568749999996</c:v>
                </c:pt>
                <c:pt idx="3569">
                  <c:v>-83.197212500000006</c:v>
                </c:pt>
                <c:pt idx="3570">
                  <c:v>-83.156906250000006</c:v>
                </c:pt>
                <c:pt idx="3571">
                  <c:v>-83.328518750000001</c:v>
                </c:pt>
                <c:pt idx="3572">
                  <c:v>-83.284406250000004</c:v>
                </c:pt>
                <c:pt idx="3573">
                  <c:v>-83.240268749999998</c:v>
                </c:pt>
                <c:pt idx="3574">
                  <c:v>-83.276793749999996</c:v>
                </c:pt>
                <c:pt idx="3575">
                  <c:v>-83.339231249999997</c:v>
                </c:pt>
                <c:pt idx="3576">
                  <c:v>-83.385768749999997</c:v>
                </c:pt>
                <c:pt idx="3577">
                  <c:v>-83.423500000000004</c:v>
                </c:pt>
                <c:pt idx="3578">
                  <c:v>-83.251662499999995</c:v>
                </c:pt>
                <c:pt idx="3579">
                  <c:v>-83.235712500000005</c:v>
                </c:pt>
                <c:pt idx="3580">
                  <c:v>-83.314837499999996</c:v>
                </c:pt>
                <c:pt idx="3581">
                  <c:v>-83.194374999999994</c:v>
                </c:pt>
                <c:pt idx="3582">
                  <c:v>-83.135400000000004</c:v>
                </c:pt>
                <c:pt idx="3583">
                  <c:v>-83.278687500000004</c:v>
                </c:pt>
                <c:pt idx="3584">
                  <c:v>-83.162356250000002</c:v>
                </c:pt>
                <c:pt idx="3585">
                  <c:v>-83.185481249999995</c:v>
                </c:pt>
                <c:pt idx="3586">
                  <c:v>-83.262868749999996</c:v>
                </c:pt>
                <c:pt idx="3587">
                  <c:v>-83.154700000000005</c:v>
                </c:pt>
                <c:pt idx="3588">
                  <c:v>-83.306349999999995</c:v>
                </c:pt>
                <c:pt idx="3589">
                  <c:v>-83.346225000000004</c:v>
                </c:pt>
                <c:pt idx="3590">
                  <c:v>-83.366362499999994</c:v>
                </c:pt>
                <c:pt idx="3591">
                  <c:v>-83.14425</c:v>
                </c:pt>
                <c:pt idx="3592">
                  <c:v>-83.124256250000002</c:v>
                </c:pt>
                <c:pt idx="3593">
                  <c:v>-83.285049999999998</c:v>
                </c:pt>
                <c:pt idx="3594">
                  <c:v>-83.347931250000002</c:v>
                </c:pt>
                <c:pt idx="3595">
                  <c:v>-83.420993749999994</c:v>
                </c:pt>
                <c:pt idx="3596">
                  <c:v>-83.313325000000006</c:v>
                </c:pt>
                <c:pt idx="3597">
                  <c:v>-83.233568750000003</c:v>
                </c:pt>
                <c:pt idx="3598">
                  <c:v>-83.339606250000003</c:v>
                </c:pt>
                <c:pt idx="3599">
                  <c:v>-83.171075000000002</c:v>
                </c:pt>
                <c:pt idx="3600">
                  <c:v>-83.068325000000002</c:v>
                </c:pt>
                <c:pt idx="3601">
                  <c:v>-83.44163125</c:v>
                </c:pt>
                <c:pt idx="3602">
                  <c:v>-83.134924999999996</c:v>
                </c:pt>
                <c:pt idx="3603">
                  <c:v>-83.253637499999996</c:v>
                </c:pt>
                <c:pt idx="3604">
                  <c:v>-83.272818749999999</c:v>
                </c:pt>
                <c:pt idx="3605">
                  <c:v>-83.283293749999999</c:v>
                </c:pt>
                <c:pt idx="3606">
                  <c:v>-83.300262500000002</c:v>
                </c:pt>
                <c:pt idx="3607">
                  <c:v>-83.366181249999997</c:v>
                </c:pt>
                <c:pt idx="3608">
                  <c:v>-83.281743750000004</c:v>
                </c:pt>
                <c:pt idx="3609">
                  <c:v>-83.252075000000005</c:v>
                </c:pt>
                <c:pt idx="3610">
                  <c:v>-83.441656249999994</c:v>
                </c:pt>
                <c:pt idx="3611">
                  <c:v>-83.288681249999996</c:v>
                </c:pt>
                <c:pt idx="3612">
                  <c:v>-83.376637500000001</c:v>
                </c:pt>
                <c:pt idx="3613">
                  <c:v>-83.208118749999997</c:v>
                </c:pt>
                <c:pt idx="3614">
                  <c:v>-83.389818750000003</c:v>
                </c:pt>
                <c:pt idx="3615">
                  <c:v>-83.379718749999995</c:v>
                </c:pt>
                <c:pt idx="3616">
                  <c:v>-83.421906250000006</c:v>
                </c:pt>
                <c:pt idx="3617">
                  <c:v>-83.424431249999998</c:v>
                </c:pt>
                <c:pt idx="3618">
                  <c:v>-83.134912499999999</c:v>
                </c:pt>
                <c:pt idx="3619">
                  <c:v>-83.279881250000003</c:v>
                </c:pt>
                <c:pt idx="3620">
                  <c:v>-83.138356250000001</c:v>
                </c:pt>
                <c:pt idx="3621">
                  <c:v>-83.154624999999996</c:v>
                </c:pt>
                <c:pt idx="3622">
                  <c:v>-83.199631249999996</c:v>
                </c:pt>
                <c:pt idx="3623">
                  <c:v>-83.125856249999998</c:v>
                </c:pt>
                <c:pt idx="3624">
                  <c:v>-83.364874999999998</c:v>
                </c:pt>
                <c:pt idx="3625">
                  <c:v>-83.332549999999998</c:v>
                </c:pt>
                <c:pt idx="3626">
                  <c:v>-83.216168749999994</c:v>
                </c:pt>
                <c:pt idx="3627">
                  <c:v>-83.165037499999997</c:v>
                </c:pt>
                <c:pt idx="3628">
                  <c:v>-83.309931250000005</c:v>
                </c:pt>
                <c:pt idx="3629">
                  <c:v>-83.070187500000003</c:v>
                </c:pt>
                <c:pt idx="3630">
                  <c:v>-83.076931250000001</c:v>
                </c:pt>
                <c:pt idx="3631">
                  <c:v>-83.244118749999998</c:v>
                </c:pt>
                <c:pt idx="3632">
                  <c:v>-83.168443749999994</c:v>
                </c:pt>
                <c:pt idx="3633">
                  <c:v>-83.162750000000003</c:v>
                </c:pt>
                <c:pt idx="3634">
                  <c:v>-83.281256249999998</c:v>
                </c:pt>
                <c:pt idx="3635">
                  <c:v>-83.360043750000003</c:v>
                </c:pt>
                <c:pt idx="3636">
                  <c:v>-83.217675</c:v>
                </c:pt>
                <c:pt idx="3637">
                  <c:v>-83.263618750000006</c:v>
                </c:pt>
                <c:pt idx="3638">
                  <c:v>-83.139918750000007</c:v>
                </c:pt>
                <c:pt idx="3639">
                  <c:v>-83.094425000000001</c:v>
                </c:pt>
                <c:pt idx="3640">
                  <c:v>-83.355918750000001</c:v>
                </c:pt>
                <c:pt idx="3641">
                  <c:v>-83.173706249999995</c:v>
                </c:pt>
                <c:pt idx="3642">
                  <c:v>-83.244243749999995</c:v>
                </c:pt>
                <c:pt idx="3643">
                  <c:v>-83.232406249999997</c:v>
                </c:pt>
                <c:pt idx="3644">
                  <c:v>-83.059650000000005</c:v>
                </c:pt>
                <c:pt idx="3645">
                  <c:v>-83.2462625</c:v>
                </c:pt>
                <c:pt idx="3646">
                  <c:v>-83.099156249999993</c:v>
                </c:pt>
                <c:pt idx="3647">
                  <c:v>-83.164031249999994</c:v>
                </c:pt>
                <c:pt idx="3648">
                  <c:v>-83.228300000000004</c:v>
                </c:pt>
                <c:pt idx="3649">
                  <c:v>-83.332131250000003</c:v>
                </c:pt>
                <c:pt idx="3650">
                  <c:v>-83.409712499999998</c:v>
                </c:pt>
                <c:pt idx="3651">
                  <c:v>-83.224618750000005</c:v>
                </c:pt>
                <c:pt idx="3652">
                  <c:v>-83.258262500000001</c:v>
                </c:pt>
                <c:pt idx="3653">
                  <c:v>-83.218412499999999</c:v>
                </c:pt>
                <c:pt idx="3654">
                  <c:v>-83.235043750000003</c:v>
                </c:pt>
                <c:pt idx="3655">
                  <c:v>-83.319874999999996</c:v>
                </c:pt>
                <c:pt idx="3656">
                  <c:v>-83.323475000000002</c:v>
                </c:pt>
                <c:pt idx="3657">
                  <c:v>-83.310393750000003</c:v>
                </c:pt>
                <c:pt idx="3658">
                  <c:v>-83.215356249999999</c:v>
                </c:pt>
                <c:pt idx="3659">
                  <c:v>-83.191862499999999</c:v>
                </c:pt>
                <c:pt idx="3660">
                  <c:v>-83.349431249999995</c:v>
                </c:pt>
                <c:pt idx="3661">
                  <c:v>-83.223093750000004</c:v>
                </c:pt>
                <c:pt idx="3662">
                  <c:v>-83.605618750000005</c:v>
                </c:pt>
                <c:pt idx="3663">
                  <c:v>-83.239437499999994</c:v>
                </c:pt>
                <c:pt idx="3664">
                  <c:v>-83.124862500000006</c:v>
                </c:pt>
                <c:pt idx="3665">
                  <c:v>-83.316793750000002</c:v>
                </c:pt>
                <c:pt idx="3666">
                  <c:v>-83.463849999999994</c:v>
                </c:pt>
                <c:pt idx="3667">
                  <c:v>-83.101193749999993</c:v>
                </c:pt>
                <c:pt idx="3668">
                  <c:v>-83.323493749999997</c:v>
                </c:pt>
                <c:pt idx="3669">
                  <c:v>-83.338706250000001</c:v>
                </c:pt>
                <c:pt idx="3670">
                  <c:v>-83.27655</c:v>
                </c:pt>
                <c:pt idx="3671">
                  <c:v>-83.305606249999997</c:v>
                </c:pt>
                <c:pt idx="3672">
                  <c:v>-83.081793750000003</c:v>
                </c:pt>
                <c:pt idx="3673">
                  <c:v>-83.333475000000007</c:v>
                </c:pt>
                <c:pt idx="3674">
                  <c:v>-83.459956250000005</c:v>
                </c:pt>
                <c:pt idx="3675">
                  <c:v>-83.440568749999997</c:v>
                </c:pt>
                <c:pt idx="3676">
                  <c:v>-83.264587500000005</c:v>
                </c:pt>
                <c:pt idx="3677">
                  <c:v>-83.333600000000004</c:v>
                </c:pt>
                <c:pt idx="3678">
                  <c:v>-83.421768749999998</c:v>
                </c:pt>
                <c:pt idx="3679">
                  <c:v>-83.102193749999998</c:v>
                </c:pt>
                <c:pt idx="3680">
                  <c:v>-83.503043750000003</c:v>
                </c:pt>
                <c:pt idx="3681">
                  <c:v>-83.413418750000005</c:v>
                </c:pt>
                <c:pt idx="3682">
                  <c:v>-83.400718749999996</c:v>
                </c:pt>
                <c:pt idx="3683">
                  <c:v>-83.352818749999997</c:v>
                </c:pt>
                <c:pt idx="3684">
                  <c:v>-83.222206249999999</c:v>
                </c:pt>
                <c:pt idx="3685">
                  <c:v>-83.129843750000006</c:v>
                </c:pt>
                <c:pt idx="3686">
                  <c:v>-83.057850000000002</c:v>
                </c:pt>
                <c:pt idx="3687">
                  <c:v>-83.396212500000004</c:v>
                </c:pt>
                <c:pt idx="3688">
                  <c:v>-83.486868749999999</c:v>
                </c:pt>
                <c:pt idx="3689">
                  <c:v>-83.214818750000006</c:v>
                </c:pt>
                <c:pt idx="3690">
                  <c:v>-83.278350000000003</c:v>
                </c:pt>
                <c:pt idx="3691">
                  <c:v>-83.370450000000005</c:v>
                </c:pt>
                <c:pt idx="3692">
                  <c:v>-83.446668750000001</c:v>
                </c:pt>
                <c:pt idx="3693">
                  <c:v>-83.266237500000003</c:v>
                </c:pt>
                <c:pt idx="3694">
                  <c:v>-83.290481249999999</c:v>
                </c:pt>
                <c:pt idx="3695">
                  <c:v>-83.286837500000004</c:v>
                </c:pt>
                <c:pt idx="3696">
                  <c:v>-83.346537499999997</c:v>
                </c:pt>
                <c:pt idx="3697">
                  <c:v>-83.310581249999998</c:v>
                </c:pt>
                <c:pt idx="3698">
                  <c:v>-83.363812499999995</c:v>
                </c:pt>
                <c:pt idx="3699">
                  <c:v>-83.206831249999993</c:v>
                </c:pt>
                <c:pt idx="3700">
                  <c:v>-83.267118749999995</c:v>
                </c:pt>
                <c:pt idx="3701">
                  <c:v>-83.171899999999994</c:v>
                </c:pt>
                <c:pt idx="3702">
                  <c:v>-83.170443750000004</c:v>
                </c:pt>
                <c:pt idx="3703">
                  <c:v>-83.60915</c:v>
                </c:pt>
                <c:pt idx="3704">
                  <c:v>-83.254900000000006</c:v>
                </c:pt>
                <c:pt idx="3705">
                  <c:v>-83.218575000000001</c:v>
                </c:pt>
                <c:pt idx="3706">
                  <c:v>-83.208587499999993</c:v>
                </c:pt>
                <c:pt idx="3707">
                  <c:v>-83.206381250000007</c:v>
                </c:pt>
                <c:pt idx="3708">
                  <c:v>-83.269862500000002</c:v>
                </c:pt>
                <c:pt idx="3709">
                  <c:v>-83.131706249999993</c:v>
                </c:pt>
                <c:pt idx="3710">
                  <c:v>-83.104993750000006</c:v>
                </c:pt>
                <c:pt idx="3711">
                  <c:v>-83.298937499999994</c:v>
                </c:pt>
                <c:pt idx="3712">
                  <c:v>-83.353425000000001</c:v>
                </c:pt>
                <c:pt idx="3713">
                  <c:v>-83.043643750000001</c:v>
                </c:pt>
                <c:pt idx="3714">
                  <c:v>-83.146349999999998</c:v>
                </c:pt>
                <c:pt idx="3715">
                  <c:v>-83.309593750000005</c:v>
                </c:pt>
                <c:pt idx="3716">
                  <c:v>-83.476056249999999</c:v>
                </c:pt>
                <c:pt idx="3717">
                  <c:v>-83.279468750000007</c:v>
                </c:pt>
                <c:pt idx="3718">
                  <c:v>-83.262537499999993</c:v>
                </c:pt>
                <c:pt idx="3719">
                  <c:v>-83.536837500000004</c:v>
                </c:pt>
                <c:pt idx="3720">
                  <c:v>-83.198106249999995</c:v>
                </c:pt>
                <c:pt idx="3721">
                  <c:v>-83.271924999999996</c:v>
                </c:pt>
                <c:pt idx="3722">
                  <c:v>-83.378318750000005</c:v>
                </c:pt>
                <c:pt idx="3723">
                  <c:v>-83.127268749999999</c:v>
                </c:pt>
                <c:pt idx="3724">
                  <c:v>-83.267174999999995</c:v>
                </c:pt>
                <c:pt idx="3725">
                  <c:v>-83.237712500000001</c:v>
                </c:pt>
                <c:pt idx="3726">
                  <c:v>-83.549743750000005</c:v>
                </c:pt>
                <c:pt idx="3727">
                  <c:v>-83.119012499999997</c:v>
                </c:pt>
                <c:pt idx="3728">
                  <c:v>-83.121593750000002</c:v>
                </c:pt>
                <c:pt idx="3729">
                  <c:v>-83.264206250000001</c:v>
                </c:pt>
                <c:pt idx="3730">
                  <c:v>-83.212781250000006</c:v>
                </c:pt>
                <c:pt idx="3731">
                  <c:v>-83.191731250000004</c:v>
                </c:pt>
                <c:pt idx="3732">
                  <c:v>-83.171506249999993</c:v>
                </c:pt>
                <c:pt idx="3733">
                  <c:v>-83.441824999999994</c:v>
                </c:pt>
                <c:pt idx="3734">
                  <c:v>-83.451224999999994</c:v>
                </c:pt>
                <c:pt idx="3735">
                  <c:v>-83.306168749999998</c:v>
                </c:pt>
                <c:pt idx="3736">
                  <c:v>-83.166375000000002</c:v>
                </c:pt>
                <c:pt idx="3737">
                  <c:v>-83.138393750000006</c:v>
                </c:pt>
                <c:pt idx="3738">
                  <c:v>-83.174187500000002</c:v>
                </c:pt>
                <c:pt idx="3739">
                  <c:v>-83.302250000000001</c:v>
                </c:pt>
                <c:pt idx="3740">
                  <c:v>-83.379887499999995</c:v>
                </c:pt>
                <c:pt idx="3741">
                  <c:v>-83.470881250000005</c:v>
                </c:pt>
                <c:pt idx="3742">
                  <c:v>-83.132424999999998</c:v>
                </c:pt>
                <c:pt idx="3743">
                  <c:v>-83.0450625</c:v>
                </c:pt>
                <c:pt idx="3744">
                  <c:v>-83.369150000000005</c:v>
                </c:pt>
                <c:pt idx="3745">
                  <c:v>-83.306806249999994</c:v>
                </c:pt>
                <c:pt idx="3746">
                  <c:v>-83.238399999999999</c:v>
                </c:pt>
                <c:pt idx="3747">
                  <c:v>-83.288925000000006</c:v>
                </c:pt>
                <c:pt idx="3748">
                  <c:v>-83.253012499999997</c:v>
                </c:pt>
                <c:pt idx="3749">
                  <c:v>-83.170393750000002</c:v>
                </c:pt>
                <c:pt idx="3750">
                  <c:v>-83.173537499999995</c:v>
                </c:pt>
                <c:pt idx="3751">
                  <c:v>-83.245175000000003</c:v>
                </c:pt>
                <c:pt idx="3752">
                  <c:v>-83.142274999999998</c:v>
                </c:pt>
                <c:pt idx="3753">
                  <c:v>-83.243618749999996</c:v>
                </c:pt>
                <c:pt idx="3754">
                  <c:v>-83.276887500000001</c:v>
                </c:pt>
                <c:pt idx="3755">
                  <c:v>-83.236293750000002</c:v>
                </c:pt>
                <c:pt idx="3756">
                  <c:v>-83.292656249999993</c:v>
                </c:pt>
                <c:pt idx="3757">
                  <c:v>-83.236699999999999</c:v>
                </c:pt>
                <c:pt idx="3758">
                  <c:v>-83.152037500000006</c:v>
                </c:pt>
                <c:pt idx="3759">
                  <c:v>-83.397237500000003</c:v>
                </c:pt>
                <c:pt idx="3760">
                  <c:v>-83.284625000000005</c:v>
                </c:pt>
                <c:pt idx="3761">
                  <c:v>-83.540243750000002</c:v>
                </c:pt>
                <c:pt idx="3762">
                  <c:v>-83.278743750000004</c:v>
                </c:pt>
                <c:pt idx="3763">
                  <c:v>-83.303312500000004</c:v>
                </c:pt>
                <c:pt idx="3764">
                  <c:v>-83.221681250000003</c:v>
                </c:pt>
                <c:pt idx="3765">
                  <c:v>-83.2246375</c:v>
                </c:pt>
                <c:pt idx="3766">
                  <c:v>-83.262412499999996</c:v>
                </c:pt>
                <c:pt idx="3767">
                  <c:v>-83.347143750000001</c:v>
                </c:pt>
                <c:pt idx="3768">
                  <c:v>-83.317999999999998</c:v>
                </c:pt>
                <c:pt idx="3769">
                  <c:v>-83.226581249999995</c:v>
                </c:pt>
                <c:pt idx="3770">
                  <c:v>-83.239393750000005</c:v>
                </c:pt>
                <c:pt idx="3771">
                  <c:v>-83.193550000000002</c:v>
                </c:pt>
                <c:pt idx="3772">
                  <c:v>-83.298100000000005</c:v>
                </c:pt>
                <c:pt idx="3773">
                  <c:v>-83.345775000000003</c:v>
                </c:pt>
                <c:pt idx="3774">
                  <c:v>-83.229143750000006</c:v>
                </c:pt>
                <c:pt idx="3775">
                  <c:v>-83.27830625</c:v>
                </c:pt>
                <c:pt idx="3776">
                  <c:v>-83.118481250000002</c:v>
                </c:pt>
                <c:pt idx="3777">
                  <c:v>-83.424025</c:v>
                </c:pt>
                <c:pt idx="3778">
                  <c:v>-83.218275000000006</c:v>
                </c:pt>
                <c:pt idx="3779">
                  <c:v>-83.415018750000002</c:v>
                </c:pt>
                <c:pt idx="3780">
                  <c:v>-83.110124999999996</c:v>
                </c:pt>
                <c:pt idx="3781">
                  <c:v>-83.066756249999997</c:v>
                </c:pt>
                <c:pt idx="3782">
                  <c:v>-83.450424999999996</c:v>
                </c:pt>
                <c:pt idx="3783">
                  <c:v>-83.261743749999994</c:v>
                </c:pt>
                <c:pt idx="3784">
                  <c:v>-83.295124999999999</c:v>
                </c:pt>
                <c:pt idx="3785">
                  <c:v>-83.217706250000006</c:v>
                </c:pt>
                <c:pt idx="3786">
                  <c:v>-83.127168749999996</c:v>
                </c:pt>
                <c:pt idx="3787">
                  <c:v>-83.34499375</c:v>
                </c:pt>
                <c:pt idx="3788">
                  <c:v>-83.261425000000003</c:v>
                </c:pt>
                <c:pt idx="3789">
                  <c:v>-83.177831249999997</c:v>
                </c:pt>
                <c:pt idx="3790">
                  <c:v>-83.3489</c:v>
                </c:pt>
                <c:pt idx="3791">
                  <c:v>-83.197374999999994</c:v>
                </c:pt>
                <c:pt idx="3792">
                  <c:v>-83.312449999999998</c:v>
                </c:pt>
                <c:pt idx="3793">
                  <c:v>-83.276600000000002</c:v>
                </c:pt>
                <c:pt idx="3794">
                  <c:v>-83.322824999999995</c:v>
                </c:pt>
                <c:pt idx="3795">
                  <c:v>-83.170381250000005</c:v>
                </c:pt>
                <c:pt idx="3796">
                  <c:v>-83.186250000000001</c:v>
                </c:pt>
                <c:pt idx="3797">
                  <c:v>-83.265212500000004</c:v>
                </c:pt>
                <c:pt idx="3798">
                  <c:v>-83.105312499999997</c:v>
                </c:pt>
                <c:pt idx="3799">
                  <c:v>-83.144512500000005</c:v>
                </c:pt>
                <c:pt idx="3800">
                  <c:v>-83.288531250000005</c:v>
                </c:pt>
                <c:pt idx="3801">
                  <c:v>-83.382206249999996</c:v>
                </c:pt>
                <c:pt idx="3802">
                  <c:v>-83.262237499999998</c:v>
                </c:pt>
                <c:pt idx="3803">
                  <c:v>-83.175943750000002</c:v>
                </c:pt>
                <c:pt idx="3804">
                  <c:v>-83.454931250000001</c:v>
                </c:pt>
                <c:pt idx="3805">
                  <c:v>-83.365475000000004</c:v>
                </c:pt>
                <c:pt idx="3806">
                  <c:v>-83.235431250000005</c:v>
                </c:pt>
                <c:pt idx="3807">
                  <c:v>-83.085825</c:v>
                </c:pt>
                <c:pt idx="3808">
                  <c:v>-83.253281250000001</c:v>
                </c:pt>
                <c:pt idx="3809">
                  <c:v>-83.249393749999996</c:v>
                </c:pt>
                <c:pt idx="3810">
                  <c:v>-83.240937500000001</c:v>
                </c:pt>
                <c:pt idx="3811">
                  <c:v>-83.418712499999998</c:v>
                </c:pt>
                <c:pt idx="3812">
                  <c:v>-83.330281249999999</c:v>
                </c:pt>
                <c:pt idx="3813">
                  <c:v>-83.285650000000004</c:v>
                </c:pt>
                <c:pt idx="3814">
                  <c:v>-83.29959375</c:v>
                </c:pt>
                <c:pt idx="3815">
                  <c:v>-83.409668749999994</c:v>
                </c:pt>
                <c:pt idx="3816">
                  <c:v>-83.361556250000007</c:v>
                </c:pt>
                <c:pt idx="3817">
                  <c:v>-83.213493749999998</c:v>
                </c:pt>
                <c:pt idx="3818">
                  <c:v>-83.361306249999998</c:v>
                </c:pt>
                <c:pt idx="3819">
                  <c:v>-83.42396875</c:v>
                </c:pt>
                <c:pt idx="3820">
                  <c:v>-83.377256250000002</c:v>
                </c:pt>
                <c:pt idx="3821">
                  <c:v>-83.284112500000006</c:v>
                </c:pt>
                <c:pt idx="3822">
                  <c:v>-83.277325000000005</c:v>
                </c:pt>
                <c:pt idx="3823">
                  <c:v>-83.369543750000005</c:v>
                </c:pt>
                <c:pt idx="3824">
                  <c:v>-83.180625000000006</c:v>
                </c:pt>
                <c:pt idx="3825">
                  <c:v>-83.404274999999998</c:v>
                </c:pt>
                <c:pt idx="3826">
                  <c:v>-83.266099999999994</c:v>
                </c:pt>
                <c:pt idx="3827">
                  <c:v>-83.29211875</c:v>
                </c:pt>
                <c:pt idx="3828">
                  <c:v>-83.127525000000006</c:v>
                </c:pt>
                <c:pt idx="3829">
                  <c:v>-83.3357125</c:v>
                </c:pt>
                <c:pt idx="3830">
                  <c:v>-83.116956250000001</c:v>
                </c:pt>
                <c:pt idx="3831">
                  <c:v>-83.456231250000002</c:v>
                </c:pt>
                <c:pt idx="3832">
                  <c:v>-83.178193750000005</c:v>
                </c:pt>
                <c:pt idx="3833">
                  <c:v>-83.10761875</c:v>
                </c:pt>
                <c:pt idx="3834">
                  <c:v>-83.261593750000003</c:v>
                </c:pt>
                <c:pt idx="3835">
                  <c:v>-83.230818749999997</c:v>
                </c:pt>
                <c:pt idx="3836">
                  <c:v>-83.374962499999995</c:v>
                </c:pt>
                <c:pt idx="3837">
                  <c:v>-83.244381250000004</c:v>
                </c:pt>
                <c:pt idx="3838">
                  <c:v>-83.228862500000005</c:v>
                </c:pt>
                <c:pt idx="3839">
                  <c:v>-83.281281250000006</c:v>
                </c:pt>
                <c:pt idx="3840">
                  <c:v>-83.099225000000004</c:v>
                </c:pt>
                <c:pt idx="3841">
                  <c:v>-83.293862500000003</c:v>
                </c:pt>
                <c:pt idx="3842">
                  <c:v>-83.200881249999995</c:v>
                </c:pt>
                <c:pt idx="3843">
                  <c:v>-83.218743750000002</c:v>
                </c:pt>
                <c:pt idx="3844">
                  <c:v>-83.213643750000003</c:v>
                </c:pt>
                <c:pt idx="3845">
                  <c:v>-83.460875000000001</c:v>
                </c:pt>
                <c:pt idx="3846">
                  <c:v>-83.299243750000002</c:v>
                </c:pt>
                <c:pt idx="3847">
                  <c:v>-83.334368749999996</c:v>
                </c:pt>
                <c:pt idx="3848">
                  <c:v>-83.202912499999996</c:v>
                </c:pt>
                <c:pt idx="3849">
                  <c:v>-83.346481249999997</c:v>
                </c:pt>
                <c:pt idx="3850">
                  <c:v>-83.391424999999998</c:v>
                </c:pt>
                <c:pt idx="3851">
                  <c:v>-83.370275000000007</c:v>
                </c:pt>
                <c:pt idx="3852">
                  <c:v>-83.217224999999999</c:v>
                </c:pt>
                <c:pt idx="3853">
                  <c:v>-83.288418750000005</c:v>
                </c:pt>
                <c:pt idx="3854">
                  <c:v>-83.357875000000007</c:v>
                </c:pt>
                <c:pt idx="3855">
                  <c:v>-83.299243750000002</c:v>
                </c:pt>
                <c:pt idx="3856">
                  <c:v>-83.36594375</c:v>
                </c:pt>
                <c:pt idx="3857">
                  <c:v>-83.305656249999998</c:v>
                </c:pt>
                <c:pt idx="3858">
                  <c:v>-83.258368750000002</c:v>
                </c:pt>
                <c:pt idx="3859">
                  <c:v>-83.520231249999995</c:v>
                </c:pt>
                <c:pt idx="3860">
                  <c:v>-83.28011875</c:v>
                </c:pt>
                <c:pt idx="3861">
                  <c:v>-83.228556249999997</c:v>
                </c:pt>
                <c:pt idx="3862">
                  <c:v>-83.394300000000001</c:v>
                </c:pt>
                <c:pt idx="3863">
                  <c:v>-83.131412499999996</c:v>
                </c:pt>
                <c:pt idx="3864">
                  <c:v>-83.029943750000001</c:v>
                </c:pt>
                <c:pt idx="3865">
                  <c:v>-83.200143749999995</c:v>
                </c:pt>
                <c:pt idx="3866">
                  <c:v>-83.156300000000002</c:v>
                </c:pt>
                <c:pt idx="3867">
                  <c:v>-83.43178125</c:v>
                </c:pt>
                <c:pt idx="3868">
                  <c:v>-83.099187499999999</c:v>
                </c:pt>
                <c:pt idx="3869">
                  <c:v>-83.106593750000002</c:v>
                </c:pt>
                <c:pt idx="3870">
                  <c:v>-83.221037499999994</c:v>
                </c:pt>
                <c:pt idx="3871">
                  <c:v>-83.388181250000002</c:v>
                </c:pt>
                <c:pt idx="3872">
                  <c:v>-83.321143750000005</c:v>
                </c:pt>
                <c:pt idx="3873">
                  <c:v>-83.118356250000005</c:v>
                </c:pt>
                <c:pt idx="3874">
                  <c:v>-83.385731250000006</c:v>
                </c:pt>
                <c:pt idx="3875">
                  <c:v>-83.247331250000002</c:v>
                </c:pt>
                <c:pt idx="3876">
                  <c:v>-83.246456249999994</c:v>
                </c:pt>
                <c:pt idx="3877">
                  <c:v>-83.407899999999998</c:v>
                </c:pt>
                <c:pt idx="3878">
                  <c:v>-83.385099999999994</c:v>
                </c:pt>
                <c:pt idx="3879">
                  <c:v>-83.171881249999998</c:v>
                </c:pt>
                <c:pt idx="3880">
                  <c:v>-83.156231250000005</c:v>
                </c:pt>
                <c:pt idx="3881">
                  <c:v>-83.486068750000001</c:v>
                </c:pt>
                <c:pt idx="3882">
                  <c:v>-83.336474999999993</c:v>
                </c:pt>
                <c:pt idx="3883">
                  <c:v>-83.426943750000007</c:v>
                </c:pt>
                <c:pt idx="3884">
                  <c:v>-83.149687499999999</c:v>
                </c:pt>
                <c:pt idx="3885">
                  <c:v>-83.383287499999994</c:v>
                </c:pt>
                <c:pt idx="3886">
                  <c:v>-83.197800000000001</c:v>
                </c:pt>
                <c:pt idx="3887">
                  <c:v>-83.360556250000002</c:v>
                </c:pt>
                <c:pt idx="3888">
                  <c:v>-83.41281875</c:v>
                </c:pt>
                <c:pt idx="3889">
                  <c:v>-83.126293750000002</c:v>
                </c:pt>
                <c:pt idx="3890">
                  <c:v>-83.208924999999994</c:v>
                </c:pt>
                <c:pt idx="3891">
                  <c:v>-83.255206250000001</c:v>
                </c:pt>
                <c:pt idx="3892">
                  <c:v>-83.393174999999999</c:v>
                </c:pt>
                <c:pt idx="3893">
                  <c:v>-83.304837500000005</c:v>
                </c:pt>
                <c:pt idx="3894">
                  <c:v>-83.384</c:v>
                </c:pt>
                <c:pt idx="3895">
                  <c:v>-83.206512500000002</c:v>
                </c:pt>
                <c:pt idx="3896">
                  <c:v>-83.221668750000006</c:v>
                </c:pt>
                <c:pt idx="3897">
                  <c:v>-83.313387500000005</c:v>
                </c:pt>
                <c:pt idx="3898">
                  <c:v>-83.318956249999999</c:v>
                </c:pt>
                <c:pt idx="3899">
                  <c:v>-83.27756875</c:v>
                </c:pt>
                <c:pt idx="3900">
                  <c:v>-83.303937500000004</c:v>
                </c:pt>
                <c:pt idx="3901">
                  <c:v>-83.21484375</c:v>
                </c:pt>
                <c:pt idx="3902">
                  <c:v>-83.229156250000003</c:v>
                </c:pt>
                <c:pt idx="3903">
                  <c:v>-83.413812500000006</c:v>
                </c:pt>
                <c:pt idx="3904">
                  <c:v>-83.325199999999995</c:v>
                </c:pt>
                <c:pt idx="3905">
                  <c:v>-83.199025000000006</c:v>
                </c:pt>
                <c:pt idx="3906">
                  <c:v>-83.212318749999994</c:v>
                </c:pt>
                <c:pt idx="3907">
                  <c:v>-83.108993749999996</c:v>
                </c:pt>
                <c:pt idx="3908">
                  <c:v>-83.324793749999998</c:v>
                </c:pt>
                <c:pt idx="3909">
                  <c:v>-83.352393750000005</c:v>
                </c:pt>
                <c:pt idx="3910">
                  <c:v>-83.171287500000005</c:v>
                </c:pt>
                <c:pt idx="3911">
                  <c:v>-83.380256250000002</c:v>
                </c:pt>
                <c:pt idx="3912">
                  <c:v>-83.32784375</c:v>
                </c:pt>
                <c:pt idx="3913">
                  <c:v>-83.093868749999999</c:v>
                </c:pt>
                <c:pt idx="3914">
                  <c:v>-83.3682625</c:v>
                </c:pt>
                <c:pt idx="3915">
                  <c:v>-83.396074999999996</c:v>
                </c:pt>
                <c:pt idx="3916">
                  <c:v>-83.270781249999999</c:v>
                </c:pt>
                <c:pt idx="3917">
                  <c:v>-83.353681249999994</c:v>
                </c:pt>
                <c:pt idx="3918">
                  <c:v>-83.340193749999997</c:v>
                </c:pt>
                <c:pt idx="3919">
                  <c:v>-83.160731249999998</c:v>
                </c:pt>
                <c:pt idx="3920">
                  <c:v>-83.188612500000005</c:v>
                </c:pt>
                <c:pt idx="3921">
                  <c:v>-83.161043750000005</c:v>
                </c:pt>
                <c:pt idx="3922">
                  <c:v>-83.474462500000001</c:v>
                </c:pt>
                <c:pt idx="3923">
                  <c:v>-83.317218749999995</c:v>
                </c:pt>
                <c:pt idx="3924">
                  <c:v>-83.343231250000002</c:v>
                </c:pt>
                <c:pt idx="3925">
                  <c:v>-83.237612499999997</c:v>
                </c:pt>
                <c:pt idx="3926">
                  <c:v>-83.245843750000006</c:v>
                </c:pt>
                <c:pt idx="3927">
                  <c:v>-83.243756250000004</c:v>
                </c:pt>
                <c:pt idx="3928">
                  <c:v>-83.392931250000004</c:v>
                </c:pt>
                <c:pt idx="3929">
                  <c:v>-83.126031249999997</c:v>
                </c:pt>
                <c:pt idx="3930">
                  <c:v>-83.197787500000004</c:v>
                </c:pt>
                <c:pt idx="3931">
                  <c:v>-83.307900000000004</c:v>
                </c:pt>
                <c:pt idx="3932">
                  <c:v>-83.280906250000001</c:v>
                </c:pt>
                <c:pt idx="3933">
                  <c:v>-83.185831250000007</c:v>
                </c:pt>
                <c:pt idx="3934">
                  <c:v>-83.366012499999997</c:v>
                </c:pt>
                <c:pt idx="3935">
                  <c:v>-83.521174999999999</c:v>
                </c:pt>
                <c:pt idx="3936">
                  <c:v>-83.317768749999999</c:v>
                </c:pt>
                <c:pt idx="3937">
                  <c:v>-83.280268750000005</c:v>
                </c:pt>
                <c:pt idx="3938">
                  <c:v>-83.208150000000003</c:v>
                </c:pt>
                <c:pt idx="3939">
                  <c:v>-83.119100000000003</c:v>
                </c:pt>
                <c:pt idx="3940">
                  <c:v>-83.145681249999996</c:v>
                </c:pt>
                <c:pt idx="3941">
                  <c:v>-83.262825000000007</c:v>
                </c:pt>
                <c:pt idx="3942">
                  <c:v>-83.227143749999996</c:v>
                </c:pt>
                <c:pt idx="3943">
                  <c:v>-83.325024999999997</c:v>
                </c:pt>
                <c:pt idx="3944">
                  <c:v>-83.383849999999995</c:v>
                </c:pt>
                <c:pt idx="3945">
                  <c:v>-83.337599999999995</c:v>
                </c:pt>
                <c:pt idx="3946">
                  <c:v>-83.313381250000006</c:v>
                </c:pt>
                <c:pt idx="3947">
                  <c:v>-83.366968749999998</c:v>
                </c:pt>
                <c:pt idx="3948">
                  <c:v>-83.248731250000006</c:v>
                </c:pt>
                <c:pt idx="3949">
                  <c:v>-83.180462500000004</c:v>
                </c:pt>
                <c:pt idx="3950">
                  <c:v>-83.365549999999999</c:v>
                </c:pt>
                <c:pt idx="3951">
                  <c:v>-83.184643750000006</c:v>
                </c:pt>
                <c:pt idx="3952">
                  <c:v>-83.203462500000001</c:v>
                </c:pt>
                <c:pt idx="3953">
                  <c:v>-83.345656250000005</c:v>
                </c:pt>
                <c:pt idx="3954">
                  <c:v>-83.316575</c:v>
                </c:pt>
                <c:pt idx="3955">
                  <c:v>-83.212956250000005</c:v>
                </c:pt>
                <c:pt idx="3956">
                  <c:v>-83.232900000000001</c:v>
                </c:pt>
                <c:pt idx="3957">
                  <c:v>-83.359187500000004</c:v>
                </c:pt>
                <c:pt idx="3958">
                  <c:v>-83.329731249999995</c:v>
                </c:pt>
                <c:pt idx="3959">
                  <c:v>-83.327781250000001</c:v>
                </c:pt>
                <c:pt idx="3960">
                  <c:v>-83.23845</c:v>
                </c:pt>
                <c:pt idx="3961">
                  <c:v>-83.012943750000005</c:v>
                </c:pt>
                <c:pt idx="3962">
                  <c:v>-83.187043750000001</c:v>
                </c:pt>
                <c:pt idx="3963">
                  <c:v>-83.204906249999993</c:v>
                </c:pt>
                <c:pt idx="3964">
                  <c:v>-83.154362500000005</c:v>
                </c:pt>
                <c:pt idx="3965">
                  <c:v>-83.273637500000007</c:v>
                </c:pt>
                <c:pt idx="3966">
                  <c:v>-83.178756250000006</c:v>
                </c:pt>
                <c:pt idx="3967">
                  <c:v>-83.406056250000006</c:v>
                </c:pt>
                <c:pt idx="3968">
                  <c:v>-83.334725000000006</c:v>
                </c:pt>
                <c:pt idx="3969">
                  <c:v>-83.463418750000002</c:v>
                </c:pt>
                <c:pt idx="3970">
                  <c:v>-83.299025</c:v>
                </c:pt>
                <c:pt idx="3971">
                  <c:v>-83.413131250000006</c:v>
                </c:pt>
                <c:pt idx="3972">
                  <c:v>-83.116024999999993</c:v>
                </c:pt>
                <c:pt idx="3973">
                  <c:v>-83.382881249999997</c:v>
                </c:pt>
                <c:pt idx="3974">
                  <c:v>-83.240300000000005</c:v>
                </c:pt>
                <c:pt idx="3975">
                  <c:v>-83.367512500000004</c:v>
                </c:pt>
                <c:pt idx="3976">
                  <c:v>-83.178143750000004</c:v>
                </c:pt>
                <c:pt idx="3977">
                  <c:v>-83.369918749999997</c:v>
                </c:pt>
                <c:pt idx="3978">
                  <c:v>-83.232731250000001</c:v>
                </c:pt>
                <c:pt idx="3979">
                  <c:v>-83.400712499999997</c:v>
                </c:pt>
                <c:pt idx="3980">
                  <c:v>-83.211487500000004</c:v>
                </c:pt>
                <c:pt idx="3981">
                  <c:v>-83.287700000000001</c:v>
                </c:pt>
                <c:pt idx="3982">
                  <c:v>-83.349400000000003</c:v>
                </c:pt>
                <c:pt idx="3983">
                  <c:v>-83.152756249999996</c:v>
                </c:pt>
                <c:pt idx="3984">
                  <c:v>-83.359993750000001</c:v>
                </c:pt>
                <c:pt idx="3985">
                  <c:v>-83.401681249999996</c:v>
                </c:pt>
                <c:pt idx="3986">
                  <c:v>-83.440150000000003</c:v>
                </c:pt>
                <c:pt idx="3987">
                  <c:v>-83.359518750000007</c:v>
                </c:pt>
                <c:pt idx="3988">
                  <c:v>-83.305193750000001</c:v>
                </c:pt>
                <c:pt idx="3989">
                  <c:v>-83.239599999999996</c:v>
                </c:pt>
                <c:pt idx="3990">
                  <c:v>-83.234387499999997</c:v>
                </c:pt>
                <c:pt idx="3991">
                  <c:v>-83.227362499999998</c:v>
                </c:pt>
                <c:pt idx="3992">
                  <c:v>-83.313281250000003</c:v>
                </c:pt>
                <c:pt idx="3993">
                  <c:v>-83.242893749999993</c:v>
                </c:pt>
                <c:pt idx="3994">
                  <c:v>-83.328793750000003</c:v>
                </c:pt>
                <c:pt idx="3995">
                  <c:v>-83.431812500000007</c:v>
                </c:pt>
                <c:pt idx="3996">
                  <c:v>-83.143087499999993</c:v>
                </c:pt>
                <c:pt idx="3997">
                  <c:v>-83.291925000000006</c:v>
                </c:pt>
                <c:pt idx="3998">
                  <c:v>-83.224281250000004</c:v>
                </c:pt>
                <c:pt idx="3999">
                  <c:v>-83.338456249999993</c:v>
                </c:pt>
                <c:pt idx="4000">
                  <c:v>-83.360356249999995</c:v>
                </c:pt>
                <c:pt idx="4001">
                  <c:v>-83.294256250000004</c:v>
                </c:pt>
                <c:pt idx="4002">
                  <c:v>-83.361618750000005</c:v>
                </c:pt>
                <c:pt idx="4003">
                  <c:v>-83.243650000000002</c:v>
                </c:pt>
                <c:pt idx="4004">
                  <c:v>-83.207549999999998</c:v>
                </c:pt>
                <c:pt idx="4005">
                  <c:v>-83.219087500000001</c:v>
                </c:pt>
                <c:pt idx="4006">
                  <c:v>-83.229793749999999</c:v>
                </c:pt>
                <c:pt idx="4007">
                  <c:v>-83.372881250000006</c:v>
                </c:pt>
                <c:pt idx="4008">
                  <c:v>-83.467524999999995</c:v>
                </c:pt>
                <c:pt idx="4009">
                  <c:v>-83.378287499999999</c:v>
                </c:pt>
                <c:pt idx="4010">
                  <c:v>-83.343006250000002</c:v>
                </c:pt>
                <c:pt idx="4011">
                  <c:v>-83.308331249999995</c:v>
                </c:pt>
                <c:pt idx="4012">
                  <c:v>-83.362043749999998</c:v>
                </c:pt>
                <c:pt idx="4013">
                  <c:v>-83.241200000000006</c:v>
                </c:pt>
                <c:pt idx="4014">
                  <c:v>-83.398300000000006</c:v>
                </c:pt>
                <c:pt idx="4015">
                  <c:v>-83.162993749999998</c:v>
                </c:pt>
                <c:pt idx="4016">
                  <c:v>-83.331487499999994</c:v>
                </c:pt>
                <c:pt idx="4017">
                  <c:v>-83.3076875</c:v>
                </c:pt>
                <c:pt idx="4018">
                  <c:v>-83.21291875</c:v>
                </c:pt>
                <c:pt idx="4019">
                  <c:v>-83.199037500000003</c:v>
                </c:pt>
                <c:pt idx="4020">
                  <c:v>-83.170900000000003</c:v>
                </c:pt>
                <c:pt idx="4021">
                  <c:v>-83.18959375</c:v>
                </c:pt>
                <c:pt idx="4022">
                  <c:v>-83.148537500000003</c:v>
                </c:pt>
                <c:pt idx="4023">
                  <c:v>-83.277474999999995</c:v>
                </c:pt>
                <c:pt idx="4024">
                  <c:v>-83.330856249999997</c:v>
                </c:pt>
                <c:pt idx="4025">
                  <c:v>-83.375912499999998</c:v>
                </c:pt>
                <c:pt idx="4026">
                  <c:v>-83.244293749999997</c:v>
                </c:pt>
                <c:pt idx="4027">
                  <c:v>-83.165824999999998</c:v>
                </c:pt>
                <c:pt idx="4028">
                  <c:v>-83.295818749999995</c:v>
                </c:pt>
                <c:pt idx="4029">
                  <c:v>-83.296475000000001</c:v>
                </c:pt>
                <c:pt idx="4030">
                  <c:v>-83.150475</c:v>
                </c:pt>
                <c:pt idx="4031">
                  <c:v>-83.211100000000002</c:v>
                </c:pt>
                <c:pt idx="4032">
                  <c:v>-83.388856250000003</c:v>
                </c:pt>
                <c:pt idx="4033">
                  <c:v>-83.154581250000007</c:v>
                </c:pt>
                <c:pt idx="4034">
                  <c:v>-83.275143749999998</c:v>
                </c:pt>
                <c:pt idx="4035">
                  <c:v>-83.245293750000002</c:v>
                </c:pt>
                <c:pt idx="4036">
                  <c:v>-83.313362499999997</c:v>
                </c:pt>
                <c:pt idx="4037">
                  <c:v>-83.20380625</c:v>
                </c:pt>
                <c:pt idx="4038">
                  <c:v>-83.130281249999996</c:v>
                </c:pt>
                <c:pt idx="4039">
                  <c:v>-83.163812500000006</c:v>
                </c:pt>
                <c:pt idx="4040">
                  <c:v>-83.253462499999998</c:v>
                </c:pt>
                <c:pt idx="4041">
                  <c:v>-83.283775000000006</c:v>
                </c:pt>
                <c:pt idx="4042">
                  <c:v>-83.185606250000006</c:v>
                </c:pt>
                <c:pt idx="4043">
                  <c:v>-83.284381249999996</c:v>
                </c:pt>
                <c:pt idx="4044">
                  <c:v>-83.220624999999998</c:v>
                </c:pt>
                <c:pt idx="4045">
                  <c:v>-83.078774999999993</c:v>
                </c:pt>
                <c:pt idx="4046">
                  <c:v>-83.338837499999997</c:v>
                </c:pt>
                <c:pt idx="4047">
                  <c:v>-83.240356250000005</c:v>
                </c:pt>
                <c:pt idx="4048">
                  <c:v>-83.272487499999997</c:v>
                </c:pt>
                <c:pt idx="4049">
                  <c:v>-83.292850000000001</c:v>
                </c:pt>
                <c:pt idx="4050">
                  <c:v>-83.169406249999994</c:v>
                </c:pt>
                <c:pt idx="4051">
                  <c:v>-83.304712499999994</c:v>
                </c:pt>
                <c:pt idx="4052">
                  <c:v>-83.301106250000004</c:v>
                </c:pt>
                <c:pt idx="4053">
                  <c:v>-83.337162500000005</c:v>
                </c:pt>
                <c:pt idx="4054">
                  <c:v>-83.132187500000001</c:v>
                </c:pt>
                <c:pt idx="4055">
                  <c:v>-83.144593749999999</c:v>
                </c:pt>
                <c:pt idx="4056">
                  <c:v>-83.331031249999995</c:v>
                </c:pt>
                <c:pt idx="4057">
                  <c:v>-83.273650000000004</c:v>
                </c:pt>
                <c:pt idx="4058">
                  <c:v>-83.282137500000005</c:v>
                </c:pt>
                <c:pt idx="4059">
                  <c:v>-83.314393749999994</c:v>
                </c:pt>
                <c:pt idx="4060">
                  <c:v>-83.405712500000007</c:v>
                </c:pt>
                <c:pt idx="4061">
                  <c:v>-83.356731249999996</c:v>
                </c:pt>
                <c:pt idx="4062">
                  <c:v>-83.47628125</c:v>
                </c:pt>
                <c:pt idx="4063">
                  <c:v>-83.242031249999997</c:v>
                </c:pt>
                <c:pt idx="4064">
                  <c:v>-83.180224999999993</c:v>
                </c:pt>
                <c:pt idx="4065">
                  <c:v>-83.231324999999998</c:v>
                </c:pt>
                <c:pt idx="4066">
                  <c:v>-83.37471875</c:v>
                </c:pt>
                <c:pt idx="4067">
                  <c:v>-83.240637500000005</c:v>
                </c:pt>
                <c:pt idx="4068">
                  <c:v>-83.246650000000002</c:v>
                </c:pt>
                <c:pt idx="4069">
                  <c:v>-83.120793750000004</c:v>
                </c:pt>
                <c:pt idx="4070">
                  <c:v>-83.097418750000003</c:v>
                </c:pt>
                <c:pt idx="4071">
                  <c:v>-83.434006249999996</c:v>
                </c:pt>
                <c:pt idx="4072">
                  <c:v>-83.209137499999997</c:v>
                </c:pt>
                <c:pt idx="4073">
                  <c:v>-83.211243749999994</c:v>
                </c:pt>
                <c:pt idx="4074">
                  <c:v>-83.293499999999995</c:v>
                </c:pt>
                <c:pt idx="4075">
                  <c:v>-83.267993750000002</c:v>
                </c:pt>
                <c:pt idx="4076">
                  <c:v>-83.389274999999998</c:v>
                </c:pt>
                <c:pt idx="4077">
                  <c:v>-83.186062500000006</c:v>
                </c:pt>
                <c:pt idx="4078">
                  <c:v>-83.398893749999999</c:v>
                </c:pt>
                <c:pt idx="4079">
                  <c:v>-83.451006250000006</c:v>
                </c:pt>
                <c:pt idx="4080">
                  <c:v>-83.289093750000006</c:v>
                </c:pt>
                <c:pt idx="4081">
                  <c:v>-83.415312499999999</c:v>
                </c:pt>
                <c:pt idx="4082">
                  <c:v>-83.330856249999997</c:v>
                </c:pt>
                <c:pt idx="4083">
                  <c:v>-83.305018750000002</c:v>
                </c:pt>
                <c:pt idx="4084">
                  <c:v>-83.440118749999996</c:v>
                </c:pt>
                <c:pt idx="4085">
                  <c:v>-83.345981249999994</c:v>
                </c:pt>
                <c:pt idx="4086">
                  <c:v>-83.399031249999993</c:v>
                </c:pt>
                <c:pt idx="4087">
                  <c:v>-83.166306250000005</c:v>
                </c:pt>
                <c:pt idx="4088">
                  <c:v>-83.294293749999994</c:v>
                </c:pt>
                <c:pt idx="4089">
                  <c:v>-83.297881250000003</c:v>
                </c:pt>
                <c:pt idx="4090">
                  <c:v>-83.309124999999995</c:v>
                </c:pt>
                <c:pt idx="4091">
                  <c:v>-83.251043749999994</c:v>
                </c:pt>
                <c:pt idx="4092">
                  <c:v>-83.169431250000002</c:v>
                </c:pt>
                <c:pt idx="4093">
                  <c:v>-83.287387499999994</c:v>
                </c:pt>
                <c:pt idx="4094">
                  <c:v>-83.172399999999996</c:v>
                </c:pt>
                <c:pt idx="4095">
                  <c:v>-83.340249999999997</c:v>
                </c:pt>
                <c:pt idx="4096">
                  <c:v>-83.330943750000003</c:v>
                </c:pt>
                <c:pt idx="4097">
                  <c:v>-83.282631249999994</c:v>
                </c:pt>
                <c:pt idx="4098">
                  <c:v>-83.259268750000004</c:v>
                </c:pt>
                <c:pt idx="4099">
                  <c:v>-83.301374999999993</c:v>
                </c:pt>
                <c:pt idx="4100">
                  <c:v>-83.322193749999997</c:v>
                </c:pt>
                <c:pt idx="4101">
                  <c:v>-83.211581249999995</c:v>
                </c:pt>
                <c:pt idx="4102">
                  <c:v>-83.016400000000004</c:v>
                </c:pt>
                <c:pt idx="4103">
                  <c:v>-83.358256249999997</c:v>
                </c:pt>
                <c:pt idx="4104">
                  <c:v>-83.096293750000001</c:v>
                </c:pt>
                <c:pt idx="4105">
                  <c:v>-83.352262499999995</c:v>
                </c:pt>
                <c:pt idx="4106">
                  <c:v>-83.336524999999995</c:v>
                </c:pt>
                <c:pt idx="4107">
                  <c:v>-83.358831249999994</c:v>
                </c:pt>
                <c:pt idx="4108">
                  <c:v>-83.16678125</c:v>
                </c:pt>
                <c:pt idx="4109">
                  <c:v>-83.391731250000007</c:v>
                </c:pt>
                <c:pt idx="4110">
                  <c:v>-83.316168750000003</c:v>
                </c:pt>
                <c:pt idx="4111">
                  <c:v>-83.228231249999993</c:v>
                </c:pt>
                <c:pt idx="4112">
                  <c:v>-83.223687499999997</c:v>
                </c:pt>
                <c:pt idx="4113">
                  <c:v>-83.409843749999993</c:v>
                </c:pt>
                <c:pt idx="4114">
                  <c:v>-83.600331249999996</c:v>
                </c:pt>
                <c:pt idx="4115">
                  <c:v>-83.288843749999998</c:v>
                </c:pt>
                <c:pt idx="4116">
                  <c:v>-83.210075000000003</c:v>
                </c:pt>
                <c:pt idx="4117">
                  <c:v>-83.190906249999998</c:v>
                </c:pt>
                <c:pt idx="4118">
                  <c:v>-83.139987500000004</c:v>
                </c:pt>
                <c:pt idx="4119">
                  <c:v>-83.429093750000007</c:v>
                </c:pt>
                <c:pt idx="4120">
                  <c:v>-83.401018750000006</c:v>
                </c:pt>
                <c:pt idx="4121">
                  <c:v>-83.502331249999997</c:v>
                </c:pt>
                <c:pt idx="4122">
                  <c:v>-83.210068750000005</c:v>
                </c:pt>
                <c:pt idx="4123">
                  <c:v>-83.418525000000002</c:v>
                </c:pt>
                <c:pt idx="4124">
                  <c:v>-83.19814375</c:v>
                </c:pt>
                <c:pt idx="4125">
                  <c:v>-83.379424999999998</c:v>
                </c:pt>
                <c:pt idx="4126">
                  <c:v>-83.350981250000004</c:v>
                </c:pt>
                <c:pt idx="4127">
                  <c:v>-83.079568750000007</c:v>
                </c:pt>
                <c:pt idx="4128">
                  <c:v>-83.227262499999995</c:v>
                </c:pt>
                <c:pt idx="4129">
                  <c:v>-83.183999999999997</c:v>
                </c:pt>
                <c:pt idx="4130">
                  <c:v>-83.305006250000005</c:v>
                </c:pt>
                <c:pt idx="4131">
                  <c:v>-83.322418749999997</c:v>
                </c:pt>
                <c:pt idx="4132">
                  <c:v>-83.202606250000002</c:v>
                </c:pt>
                <c:pt idx="4133">
                  <c:v>-83.299337499999993</c:v>
                </c:pt>
                <c:pt idx="4134">
                  <c:v>-83.149356249999997</c:v>
                </c:pt>
                <c:pt idx="4135">
                  <c:v>-83.207862500000005</c:v>
                </c:pt>
                <c:pt idx="4136">
                  <c:v>-83.187706250000005</c:v>
                </c:pt>
                <c:pt idx="4137">
                  <c:v>-83.20403125</c:v>
                </c:pt>
                <c:pt idx="4138">
                  <c:v>-83.174374999999998</c:v>
                </c:pt>
                <c:pt idx="4139">
                  <c:v>-83.522768749999997</c:v>
                </c:pt>
                <c:pt idx="4140">
                  <c:v>-83.157912499999995</c:v>
                </c:pt>
                <c:pt idx="4141">
                  <c:v>-83.415531250000001</c:v>
                </c:pt>
                <c:pt idx="4142">
                  <c:v>-83.255512499999995</c:v>
                </c:pt>
                <c:pt idx="4143">
                  <c:v>-83.146775000000005</c:v>
                </c:pt>
                <c:pt idx="4144">
                  <c:v>-83.290099999999995</c:v>
                </c:pt>
                <c:pt idx="4145">
                  <c:v>-83.349024999999997</c:v>
                </c:pt>
                <c:pt idx="4146">
                  <c:v>-83.466043749999997</c:v>
                </c:pt>
                <c:pt idx="4147">
                  <c:v>-83.215299999999999</c:v>
                </c:pt>
                <c:pt idx="4148">
                  <c:v>-83.181700000000006</c:v>
                </c:pt>
                <c:pt idx="4149">
                  <c:v>-83.23335625</c:v>
                </c:pt>
                <c:pt idx="4150">
                  <c:v>-83.274943750000006</c:v>
                </c:pt>
                <c:pt idx="4151">
                  <c:v>-83.080399999999997</c:v>
                </c:pt>
                <c:pt idx="4152">
                  <c:v>-83.320162499999995</c:v>
                </c:pt>
                <c:pt idx="4153">
                  <c:v>-83.161306249999996</c:v>
                </c:pt>
                <c:pt idx="4154">
                  <c:v>-83.169662500000001</c:v>
                </c:pt>
                <c:pt idx="4155">
                  <c:v>-83.267743749999994</c:v>
                </c:pt>
                <c:pt idx="4156">
                  <c:v>-83.328512500000002</c:v>
                </c:pt>
                <c:pt idx="4157">
                  <c:v>-83.42696875</c:v>
                </c:pt>
                <c:pt idx="4158">
                  <c:v>-83.397556249999994</c:v>
                </c:pt>
                <c:pt idx="4159">
                  <c:v>-83.209993749999995</c:v>
                </c:pt>
                <c:pt idx="4160">
                  <c:v>-83.245306249999999</c:v>
                </c:pt>
                <c:pt idx="4161">
                  <c:v>-83.295131249999997</c:v>
                </c:pt>
                <c:pt idx="4162">
                  <c:v>-83.264875000000004</c:v>
                </c:pt>
                <c:pt idx="4163">
                  <c:v>-83.33395625</c:v>
                </c:pt>
                <c:pt idx="4164">
                  <c:v>-83.252487500000001</c:v>
                </c:pt>
                <c:pt idx="4165">
                  <c:v>-83.212468749999999</c:v>
                </c:pt>
                <c:pt idx="4166">
                  <c:v>-83.102424999999997</c:v>
                </c:pt>
                <c:pt idx="4167">
                  <c:v>-83.203074999999998</c:v>
                </c:pt>
                <c:pt idx="4168">
                  <c:v>-83.581006250000002</c:v>
                </c:pt>
                <c:pt idx="4169">
                  <c:v>-83.220593750000006</c:v>
                </c:pt>
                <c:pt idx="4170">
                  <c:v>-83.218093749999994</c:v>
                </c:pt>
                <c:pt idx="4171">
                  <c:v>-83.308918750000004</c:v>
                </c:pt>
                <c:pt idx="4172">
                  <c:v>-83.016712499999997</c:v>
                </c:pt>
                <c:pt idx="4173">
                  <c:v>-83.063112500000003</c:v>
                </c:pt>
                <c:pt idx="4174">
                  <c:v>-83.271268750000004</c:v>
                </c:pt>
                <c:pt idx="4175">
                  <c:v>-83.120162500000006</c:v>
                </c:pt>
                <c:pt idx="4176">
                  <c:v>-83.380849999999995</c:v>
                </c:pt>
                <c:pt idx="4177">
                  <c:v>-83.332162499999995</c:v>
                </c:pt>
                <c:pt idx="4178">
                  <c:v>-83.260918750000002</c:v>
                </c:pt>
                <c:pt idx="4179">
                  <c:v>-83.383574999999993</c:v>
                </c:pt>
                <c:pt idx="4180">
                  <c:v>-83.194362499999997</c:v>
                </c:pt>
                <c:pt idx="4181">
                  <c:v>-83.18670625</c:v>
                </c:pt>
                <c:pt idx="4182">
                  <c:v>-83.328649999999996</c:v>
                </c:pt>
                <c:pt idx="4183">
                  <c:v>-83.351218750000001</c:v>
                </c:pt>
                <c:pt idx="4184">
                  <c:v>-83.236962500000004</c:v>
                </c:pt>
                <c:pt idx="4185">
                  <c:v>-83.211275000000001</c:v>
                </c:pt>
                <c:pt idx="4186">
                  <c:v>-83.158831250000006</c:v>
                </c:pt>
                <c:pt idx="4187">
                  <c:v>-83.407737499999996</c:v>
                </c:pt>
                <c:pt idx="4188">
                  <c:v>-83.296368749999999</c:v>
                </c:pt>
                <c:pt idx="4189">
                  <c:v>-83.407806249999993</c:v>
                </c:pt>
                <c:pt idx="4190">
                  <c:v>-83.372812499999995</c:v>
                </c:pt>
                <c:pt idx="4191">
                  <c:v>-83.054225000000002</c:v>
                </c:pt>
                <c:pt idx="4192">
                  <c:v>-83.204887499999998</c:v>
                </c:pt>
                <c:pt idx="4193">
                  <c:v>-83.208924999999994</c:v>
                </c:pt>
                <c:pt idx="4194">
                  <c:v>-83.145106249999998</c:v>
                </c:pt>
                <c:pt idx="4195">
                  <c:v>-83.300200000000004</c:v>
                </c:pt>
                <c:pt idx="4196">
                  <c:v>-83.076943749999998</c:v>
                </c:pt>
                <c:pt idx="4197">
                  <c:v>-83.1473625</c:v>
                </c:pt>
                <c:pt idx="4198">
                  <c:v>-83.363556250000002</c:v>
                </c:pt>
                <c:pt idx="4199">
                  <c:v>-83.414987499999995</c:v>
                </c:pt>
                <c:pt idx="4200">
                  <c:v>-83.290025</c:v>
                </c:pt>
                <c:pt idx="4201">
                  <c:v>-83.342349999999996</c:v>
                </c:pt>
                <c:pt idx="4202">
                  <c:v>-83.264281249999996</c:v>
                </c:pt>
                <c:pt idx="4203">
                  <c:v>-83.312868750000007</c:v>
                </c:pt>
                <c:pt idx="4204">
                  <c:v>-83.116262500000005</c:v>
                </c:pt>
                <c:pt idx="4205">
                  <c:v>-83.246612499999998</c:v>
                </c:pt>
                <c:pt idx="4206">
                  <c:v>-83.310256249999995</c:v>
                </c:pt>
                <c:pt idx="4207">
                  <c:v>-83.135681250000005</c:v>
                </c:pt>
                <c:pt idx="4208">
                  <c:v>-83.314931250000001</c:v>
                </c:pt>
                <c:pt idx="4209">
                  <c:v>-83.30763125</c:v>
                </c:pt>
                <c:pt idx="4210">
                  <c:v>-83.210825</c:v>
                </c:pt>
                <c:pt idx="4211">
                  <c:v>-83.335025000000002</c:v>
                </c:pt>
                <c:pt idx="4212">
                  <c:v>-83.123331250000007</c:v>
                </c:pt>
                <c:pt idx="4213">
                  <c:v>-83.274693749999997</c:v>
                </c:pt>
                <c:pt idx="4214">
                  <c:v>-83.1805375</c:v>
                </c:pt>
                <c:pt idx="4215">
                  <c:v>-83.289550000000006</c:v>
                </c:pt>
                <c:pt idx="4216">
                  <c:v>-83.209943749999994</c:v>
                </c:pt>
                <c:pt idx="4217">
                  <c:v>-83.215681250000003</c:v>
                </c:pt>
                <c:pt idx="4218">
                  <c:v>-83.419868750000006</c:v>
                </c:pt>
                <c:pt idx="4219">
                  <c:v>-83.206568750000002</c:v>
                </c:pt>
                <c:pt idx="4220">
                  <c:v>-83.309237499999995</c:v>
                </c:pt>
                <c:pt idx="4221">
                  <c:v>-82.993868750000004</c:v>
                </c:pt>
                <c:pt idx="4222">
                  <c:v>-83.443081250000006</c:v>
                </c:pt>
                <c:pt idx="4223">
                  <c:v>-83.425574999999995</c:v>
                </c:pt>
                <c:pt idx="4224">
                  <c:v>-83.1989375</c:v>
                </c:pt>
                <c:pt idx="4225">
                  <c:v>-83.194562500000004</c:v>
                </c:pt>
                <c:pt idx="4226">
                  <c:v>-83.20436875</c:v>
                </c:pt>
                <c:pt idx="4227">
                  <c:v>-83.101662500000003</c:v>
                </c:pt>
                <c:pt idx="4228">
                  <c:v>-83.291606250000001</c:v>
                </c:pt>
                <c:pt idx="4229">
                  <c:v>-83.048349999999999</c:v>
                </c:pt>
                <c:pt idx="4230">
                  <c:v>-83.226137499999993</c:v>
                </c:pt>
                <c:pt idx="4231">
                  <c:v>-83.298393750000002</c:v>
                </c:pt>
                <c:pt idx="4232">
                  <c:v>-83.290962500000006</c:v>
                </c:pt>
                <c:pt idx="4233">
                  <c:v>-83.232037500000004</c:v>
                </c:pt>
                <c:pt idx="4234">
                  <c:v>-83.260999999999996</c:v>
                </c:pt>
                <c:pt idx="4235">
                  <c:v>-83.258693750000006</c:v>
                </c:pt>
                <c:pt idx="4236">
                  <c:v>-83.440318750000003</c:v>
                </c:pt>
                <c:pt idx="4237">
                  <c:v>-83.158924999999996</c:v>
                </c:pt>
                <c:pt idx="4238">
                  <c:v>-83.175931250000005</c:v>
                </c:pt>
                <c:pt idx="4239">
                  <c:v>-83.336337499999999</c:v>
                </c:pt>
                <c:pt idx="4240">
                  <c:v>-83.460287500000007</c:v>
                </c:pt>
                <c:pt idx="4241">
                  <c:v>-83.183881249999999</c:v>
                </c:pt>
                <c:pt idx="4242">
                  <c:v>-83.098137500000007</c:v>
                </c:pt>
                <c:pt idx="4243">
                  <c:v>-83.449262500000003</c:v>
                </c:pt>
                <c:pt idx="4244">
                  <c:v>-83.417281250000002</c:v>
                </c:pt>
                <c:pt idx="4245">
                  <c:v>-83.260218750000007</c:v>
                </c:pt>
                <c:pt idx="4246">
                  <c:v>-83.343412499999999</c:v>
                </c:pt>
                <c:pt idx="4247">
                  <c:v>-83.266099999999994</c:v>
                </c:pt>
                <c:pt idx="4248">
                  <c:v>-83.268012499999998</c:v>
                </c:pt>
                <c:pt idx="4249">
                  <c:v>-83.333306250000007</c:v>
                </c:pt>
                <c:pt idx="4250">
                  <c:v>-83.460112499999994</c:v>
                </c:pt>
                <c:pt idx="4251">
                  <c:v>-83.201337499999994</c:v>
                </c:pt>
                <c:pt idx="4252">
                  <c:v>-83.319387500000005</c:v>
                </c:pt>
                <c:pt idx="4253">
                  <c:v>-83.265606250000005</c:v>
                </c:pt>
                <c:pt idx="4254">
                  <c:v>-83.292918749999998</c:v>
                </c:pt>
                <c:pt idx="4255">
                  <c:v>-83.412000000000006</c:v>
                </c:pt>
                <c:pt idx="4256">
                  <c:v>-83.126987499999998</c:v>
                </c:pt>
                <c:pt idx="4257">
                  <c:v>-83.209443750000005</c:v>
                </c:pt>
                <c:pt idx="4258">
                  <c:v>-83.125662500000004</c:v>
                </c:pt>
                <c:pt idx="4259">
                  <c:v>-83.158537499999994</c:v>
                </c:pt>
                <c:pt idx="4260">
                  <c:v>-83.194712499999994</c:v>
                </c:pt>
                <c:pt idx="4261">
                  <c:v>-83.3164625</c:v>
                </c:pt>
                <c:pt idx="4262">
                  <c:v>-83.200212500000006</c:v>
                </c:pt>
                <c:pt idx="4263">
                  <c:v>-83.301000000000002</c:v>
                </c:pt>
                <c:pt idx="4264">
                  <c:v>-83.319981249999998</c:v>
                </c:pt>
                <c:pt idx="4265">
                  <c:v>-83.249981250000005</c:v>
                </c:pt>
                <c:pt idx="4266">
                  <c:v>-83.262731250000002</c:v>
                </c:pt>
                <c:pt idx="4267">
                  <c:v>-83.293687500000004</c:v>
                </c:pt>
                <c:pt idx="4268">
                  <c:v>-83.226593750000006</c:v>
                </c:pt>
                <c:pt idx="4269">
                  <c:v>-83.210543749999999</c:v>
                </c:pt>
                <c:pt idx="4270">
                  <c:v>-83.269112500000006</c:v>
                </c:pt>
                <c:pt idx="4271">
                  <c:v>-83.3115375</c:v>
                </c:pt>
                <c:pt idx="4272">
                  <c:v>-83.339025000000007</c:v>
                </c:pt>
                <c:pt idx="4273">
                  <c:v>-83.169687499999995</c:v>
                </c:pt>
                <c:pt idx="4274">
                  <c:v>-83.202112499999998</c:v>
                </c:pt>
                <c:pt idx="4275">
                  <c:v>-83.366524999999996</c:v>
                </c:pt>
                <c:pt idx="4276">
                  <c:v>-83.298906250000002</c:v>
                </c:pt>
                <c:pt idx="4277">
                  <c:v>-83.334993749999995</c:v>
                </c:pt>
                <c:pt idx="4278">
                  <c:v>-83.312100000000001</c:v>
                </c:pt>
                <c:pt idx="4279">
                  <c:v>-83.238050000000001</c:v>
                </c:pt>
                <c:pt idx="4280">
                  <c:v>-83.219837499999997</c:v>
                </c:pt>
                <c:pt idx="4281">
                  <c:v>-83.124712500000001</c:v>
                </c:pt>
                <c:pt idx="4282">
                  <c:v>-83.540887499999997</c:v>
                </c:pt>
                <c:pt idx="4283">
                  <c:v>-83.322987499999996</c:v>
                </c:pt>
                <c:pt idx="4284">
                  <c:v>-83.261081250000004</c:v>
                </c:pt>
                <c:pt idx="4285">
                  <c:v>-83.358012500000001</c:v>
                </c:pt>
                <c:pt idx="4286">
                  <c:v>-83.205137500000006</c:v>
                </c:pt>
                <c:pt idx="4287">
                  <c:v>-83.596243749999999</c:v>
                </c:pt>
                <c:pt idx="4288">
                  <c:v>-83.232668750000002</c:v>
                </c:pt>
                <c:pt idx="4289">
                  <c:v>-83.236181250000001</c:v>
                </c:pt>
                <c:pt idx="4290">
                  <c:v>-83.237831249999999</c:v>
                </c:pt>
                <c:pt idx="4291">
                  <c:v>-83.243681249999995</c:v>
                </c:pt>
                <c:pt idx="4292">
                  <c:v>-83.365606249999999</c:v>
                </c:pt>
                <c:pt idx="4293">
                  <c:v>-83.216274999999996</c:v>
                </c:pt>
                <c:pt idx="4294">
                  <c:v>-83.454268749999997</c:v>
                </c:pt>
                <c:pt idx="4295">
                  <c:v>-83.158156250000005</c:v>
                </c:pt>
                <c:pt idx="4296">
                  <c:v>-83.347256250000001</c:v>
                </c:pt>
                <c:pt idx="4297">
                  <c:v>-83.300049999999999</c:v>
                </c:pt>
                <c:pt idx="4298">
                  <c:v>-83.28696875</c:v>
                </c:pt>
                <c:pt idx="4299">
                  <c:v>-83.249668749999998</c:v>
                </c:pt>
                <c:pt idx="4300">
                  <c:v>-83.188806249999999</c:v>
                </c:pt>
                <c:pt idx="4301">
                  <c:v>-83.255881250000002</c:v>
                </c:pt>
                <c:pt idx="4302">
                  <c:v>-83.297206250000002</c:v>
                </c:pt>
                <c:pt idx="4303">
                  <c:v>-83.421481249999999</c:v>
                </c:pt>
                <c:pt idx="4304">
                  <c:v>-83.225043749999998</c:v>
                </c:pt>
                <c:pt idx="4305">
                  <c:v>-83.156387499999994</c:v>
                </c:pt>
                <c:pt idx="4306">
                  <c:v>-83.249937500000001</c:v>
                </c:pt>
                <c:pt idx="4307">
                  <c:v>-83.353125000000006</c:v>
                </c:pt>
                <c:pt idx="4308">
                  <c:v>-83.07891875</c:v>
                </c:pt>
                <c:pt idx="4309">
                  <c:v>-83.212699999999998</c:v>
                </c:pt>
                <c:pt idx="4310">
                  <c:v>-83.311118750000006</c:v>
                </c:pt>
                <c:pt idx="4311">
                  <c:v>-83.265199999999993</c:v>
                </c:pt>
                <c:pt idx="4312">
                  <c:v>-83.199768750000004</c:v>
                </c:pt>
                <c:pt idx="4313">
                  <c:v>-83.318456249999997</c:v>
                </c:pt>
                <c:pt idx="4314">
                  <c:v>-83.33033125</c:v>
                </c:pt>
                <c:pt idx="4315">
                  <c:v>-83.182874999999996</c:v>
                </c:pt>
                <c:pt idx="4316">
                  <c:v>-83.247349999999997</c:v>
                </c:pt>
                <c:pt idx="4317">
                  <c:v>-83.286593749999994</c:v>
                </c:pt>
                <c:pt idx="4318">
                  <c:v>-83.202074999999994</c:v>
                </c:pt>
                <c:pt idx="4319">
                  <c:v>-83.073893749999996</c:v>
                </c:pt>
                <c:pt idx="4320">
                  <c:v>-83.219399999999993</c:v>
                </c:pt>
                <c:pt idx="4321">
                  <c:v>-83.311212499999996</c:v>
                </c:pt>
                <c:pt idx="4322">
                  <c:v>-83.310649999999995</c:v>
                </c:pt>
                <c:pt idx="4323">
                  <c:v>-83.326518750000005</c:v>
                </c:pt>
                <c:pt idx="4324">
                  <c:v>-83.397606249999995</c:v>
                </c:pt>
                <c:pt idx="4325">
                  <c:v>-83.144037499999996</c:v>
                </c:pt>
                <c:pt idx="4326">
                  <c:v>-83.025993749999998</c:v>
                </c:pt>
                <c:pt idx="4327">
                  <c:v>-83.178618749999998</c:v>
                </c:pt>
                <c:pt idx="4328">
                  <c:v>-83.166937500000003</c:v>
                </c:pt>
                <c:pt idx="4329">
                  <c:v>-83.413806249999993</c:v>
                </c:pt>
                <c:pt idx="4330">
                  <c:v>-83.182387500000004</c:v>
                </c:pt>
                <c:pt idx="4331">
                  <c:v>-83.263506250000006</c:v>
                </c:pt>
                <c:pt idx="4332">
                  <c:v>-83.158837500000004</c:v>
                </c:pt>
                <c:pt idx="4333">
                  <c:v>-83.427918750000003</c:v>
                </c:pt>
                <c:pt idx="4334">
                  <c:v>-83.161524999999997</c:v>
                </c:pt>
                <c:pt idx="4335">
                  <c:v>-83.303012499999994</c:v>
                </c:pt>
                <c:pt idx="4336">
                  <c:v>-83.158531249999996</c:v>
                </c:pt>
                <c:pt idx="4337">
                  <c:v>-83.412862500000003</c:v>
                </c:pt>
                <c:pt idx="4338">
                  <c:v>-83.225631250000006</c:v>
                </c:pt>
                <c:pt idx="4339">
                  <c:v>-83.306431250000003</c:v>
                </c:pt>
                <c:pt idx="4340">
                  <c:v>-83.281274999999994</c:v>
                </c:pt>
                <c:pt idx="4341">
                  <c:v>-83.342193750000007</c:v>
                </c:pt>
                <c:pt idx="4342">
                  <c:v>-83.232881250000005</c:v>
                </c:pt>
                <c:pt idx="4343">
                  <c:v>-83.206518750000001</c:v>
                </c:pt>
                <c:pt idx="4344">
                  <c:v>-83.355731250000005</c:v>
                </c:pt>
                <c:pt idx="4345">
                  <c:v>-83.2441125</c:v>
                </c:pt>
                <c:pt idx="4346">
                  <c:v>-83.366074999999995</c:v>
                </c:pt>
                <c:pt idx="4347">
                  <c:v>-83.129312499999997</c:v>
                </c:pt>
                <c:pt idx="4348">
                  <c:v>-83.109837499999998</c:v>
                </c:pt>
                <c:pt idx="4349">
                  <c:v>-83.288468750000007</c:v>
                </c:pt>
                <c:pt idx="4350">
                  <c:v>-83.405806249999998</c:v>
                </c:pt>
                <c:pt idx="4351">
                  <c:v>-83.210612499999996</c:v>
                </c:pt>
                <c:pt idx="4352">
                  <c:v>-83.077950000000001</c:v>
                </c:pt>
                <c:pt idx="4353">
                  <c:v>-83.265412499999996</c:v>
                </c:pt>
                <c:pt idx="4354">
                  <c:v>-83.188312499999995</c:v>
                </c:pt>
                <c:pt idx="4355">
                  <c:v>-83.320112499999993</c:v>
                </c:pt>
                <c:pt idx="4356">
                  <c:v>-83.350887499999999</c:v>
                </c:pt>
                <c:pt idx="4357">
                  <c:v>-83.220743749999997</c:v>
                </c:pt>
                <c:pt idx="4358">
                  <c:v>-83.187224999999998</c:v>
                </c:pt>
                <c:pt idx="4359">
                  <c:v>-83.085631250000006</c:v>
                </c:pt>
                <c:pt idx="4360">
                  <c:v>-83.106043749999998</c:v>
                </c:pt>
                <c:pt idx="4361">
                  <c:v>-83.4617875</c:v>
                </c:pt>
                <c:pt idx="4362">
                  <c:v>-83.438974999999999</c:v>
                </c:pt>
                <c:pt idx="4363">
                  <c:v>-83.442218749999995</c:v>
                </c:pt>
                <c:pt idx="4364">
                  <c:v>-83.254937499999997</c:v>
                </c:pt>
                <c:pt idx="4365">
                  <c:v>-83.274124999999998</c:v>
                </c:pt>
                <c:pt idx="4366">
                  <c:v>-83.295500000000004</c:v>
                </c:pt>
                <c:pt idx="4367">
                  <c:v>-83.100925000000004</c:v>
                </c:pt>
                <c:pt idx="4368">
                  <c:v>-83.408131249999997</c:v>
                </c:pt>
                <c:pt idx="4369">
                  <c:v>-83.370731250000006</c:v>
                </c:pt>
                <c:pt idx="4370">
                  <c:v>-83.380256250000002</c:v>
                </c:pt>
                <c:pt idx="4371">
                  <c:v>-83.270968749999994</c:v>
                </c:pt>
                <c:pt idx="4372">
                  <c:v>-83.141243750000001</c:v>
                </c:pt>
                <c:pt idx="4373">
                  <c:v>-83.300981250000007</c:v>
                </c:pt>
                <c:pt idx="4374">
                  <c:v>-83.462625000000003</c:v>
                </c:pt>
                <c:pt idx="4375">
                  <c:v>-83.438662500000007</c:v>
                </c:pt>
                <c:pt idx="4376">
                  <c:v>-83.230287500000003</c:v>
                </c:pt>
                <c:pt idx="4377">
                  <c:v>-83.18744375</c:v>
                </c:pt>
                <c:pt idx="4378">
                  <c:v>-83.424218749999994</c:v>
                </c:pt>
                <c:pt idx="4379">
                  <c:v>-83.260168750000005</c:v>
                </c:pt>
                <c:pt idx="4380">
                  <c:v>-83.260218750000007</c:v>
                </c:pt>
                <c:pt idx="4381">
                  <c:v>-83.212468749999999</c:v>
                </c:pt>
                <c:pt idx="4382">
                  <c:v>-83.407468750000007</c:v>
                </c:pt>
                <c:pt idx="4383">
                  <c:v>-83.365831249999999</c:v>
                </c:pt>
                <c:pt idx="4384">
                  <c:v>-83.240437499999999</c:v>
                </c:pt>
                <c:pt idx="4385">
                  <c:v>-83.377731249999997</c:v>
                </c:pt>
                <c:pt idx="4386">
                  <c:v>-83.262775000000005</c:v>
                </c:pt>
                <c:pt idx="4387">
                  <c:v>-83.022462500000003</c:v>
                </c:pt>
                <c:pt idx="4388">
                  <c:v>-83.148956249999998</c:v>
                </c:pt>
                <c:pt idx="4389">
                  <c:v>-83.131500000000003</c:v>
                </c:pt>
                <c:pt idx="4390">
                  <c:v>-83.284593749999999</c:v>
                </c:pt>
                <c:pt idx="4391">
                  <c:v>-83.348399999999998</c:v>
                </c:pt>
                <c:pt idx="4392">
                  <c:v>-83.249799999999993</c:v>
                </c:pt>
                <c:pt idx="4393">
                  <c:v>-83.2629625</c:v>
                </c:pt>
                <c:pt idx="4394">
                  <c:v>-83.1023</c:v>
                </c:pt>
                <c:pt idx="4395">
                  <c:v>-83.163899999999998</c:v>
                </c:pt>
                <c:pt idx="4396">
                  <c:v>-83.140087500000007</c:v>
                </c:pt>
                <c:pt idx="4397">
                  <c:v>-83.132474999999999</c:v>
                </c:pt>
                <c:pt idx="4398">
                  <c:v>-83.253731250000001</c:v>
                </c:pt>
                <c:pt idx="4399">
                  <c:v>-83.129231250000004</c:v>
                </c:pt>
                <c:pt idx="4400">
                  <c:v>-83.512168750000001</c:v>
                </c:pt>
                <c:pt idx="4401">
                  <c:v>-83.28895</c:v>
                </c:pt>
                <c:pt idx="4402">
                  <c:v>-83.275199999999998</c:v>
                </c:pt>
                <c:pt idx="4403">
                  <c:v>-83.157331249999999</c:v>
                </c:pt>
                <c:pt idx="4404">
                  <c:v>-83.185162500000004</c:v>
                </c:pt>
                <c:pt idx="4405">
                  <c:v>-83.189175000000006</c:v>
                </c:pt>
                <c:pt idx="4406">
                  <c:v>-83.248525000000001</c:v>
                </c:pt>
                <c:pt idx="4407">
                  <c:v>-83.418025</c:v>
                </c:pt>
                <c:pt idx="4408">
                  <c:v>-83.274062499999999</c:v>
                </c:pt>
                <c:pt idx="4409">
                  <c:v>-83.296256249999999</c:v>
                </c:pt>
                <c:pt idx="4410">
                  <c:v>-83.199325000000002</c:v>
                </c:pt>
                <c:pt idx="4411">
                  <c:v>-83.234043749999998</c:v>
                </c:pt>
                <c:pt idx="4412">
                  <c:v>-83.143199999999993</c:v>
                </c:pt>
                <c:pt idx="4413">
                  <c:v>-83.248412500000001</c:v>
                </c:pt>
                <c:pt idx="4414">
                  <c:v>-83.286381250000005</c:v>
                </c:pt>
                <c:pt idx="4415">
                  <c:v>-83.452737499999998</c:v>
                </c:pt>
                <c:pt idx="4416">
                  <c:v>-83.136681249999995</c:v>
                </c:pt>
                <c:pt idx="4417">
                  <c:v>-83.108750000000001</c:v>
                </c:pt>
                <c:pt idx="4418">
                  <c:v>-83.225506249999995</c:v>
                </c:pt>
                <c:pt idx="4419">
                  <c:v>-83.396206250000006</c:v>
                </c:pt>
                <c:pt idx="4420">
                  <c:v>-83.259012499999997</c:v>
                </c:pt>
                <c:pt idx="4421">
                  <c:v>-83.233324999999994</c:v>
                </c:pt>
                <c:pt idx="4422">
                  <c:v>-83.427475000000001</c:v>
                </c:pt>
                <c:pt idx="4423">
                  <c:v>-83.174737500000006</c:v>
                </c:pt>
                <c:pt idx="4424">
                  <c:v>-83.284993749999998</c:v>
                </c:pt>
                <c:pt idx="4425">
                  <c:v>-83.074268750000002</c:v>
                </c:pt>
                <c:pt idx="4426">
                  <c:v>-83.180899999999994</c:v>
                </c:pt>
                <c:pt idx="4427">
                  <c:v>-83.2032375</c:v>
                </c:pt>
                <c:pt idx="4428">
                  <c:v>-83.278856250000004</c:v>
                </c:pt>
                <c:pt idx="4429">
                  <c:v>-83.185550000000006</c:v>
                </c:pt>
                <c:pt idx="4430">
                  <c:v>-83.300168749999997</c:v>
                </c:pt>
                <c:pt idx="4431">
                  <c:v>-83.207956249999995</c:v>
                </c:pt>
                <c:pt idx="4432">
                  <c:v>-83.216962499999994</c:v>
                </c:pt>
                <c:pt idx="4433">
                  <c:v>-83.347237500000006</c:v>
                </c:pt>
                <c:pt idx="4434">
                  <c:v>-83.296712499999998</c:v>
                </c:pt>
                <c:pt idx="4435">
                  <c:v>-83.358599999999996</c:v>
                </c:pt>
                <c:pt idx="4436">
                  <c:v>-83.200687500000001</c:v>
                </c:pt>
                <c:pt idx="4437">
                  <c:v>-83.296681250000006</c:v>
                </c:pt>
                <c:pt idx="4438">
                  <c:v>-83.286262500000007</c:v>
                </c:pt>
                <c:pt idx="4439">
                  <c:v>-83.430906250000007</c:v>
                </c:pt>
                <c:pt idx="4440">
                  <c:v>-83.358050000000006</c:v>
                </c:pt>
                <c:pt idx="4441">
                  <c:v>-83.260562500000006</c:v>
                </c:pt>
                <c:pt idx="4442">
                  <c:v>-83.306287499999996</c:v>
                </c:pt>
                <c:pt idx="4443">
                  <c:v>-83.443749999999994</c:v>
                </c:pt>
                <c:pt idx="4444">
                  <c:v>-83.238600000000005</c:v>
                </c:pt>
                <c:pt idx="4445">
                  <c:v>-83.317187500000003</c:v>
                </c:pt>
                <c:pt idx="4446">
                  <c:v>-83.235775000000004</c:v>
                </c:pt>
                <c:pt idx="4447">
                  <c:v>-83.284649999999999</c:v>
                </c:pt>
                <c:pt idx="4448">
                  <c:v>-83.110231249999998</c:v>
                </c:pt>
                <c:pt idx="4449">
                  <c:v>-83.257893749999994</c:v>
                </c:pt>
                <c:pt idx="4450">
                  <c:v>-83.065993750000004</c:v>
                </c:pt>
                <c:pt idx="4451">
                  <c:v>-83.238950000000003</c:v>
                </c:pt>
                <c:pt idx="4452">
                  <c:v>-83.434193750000006</c:v>
                </c:pt>
                <c:pt idx="4453">
                  <c:v>-83.188074999999998</c:v>
                </c:pt>
                <c:pt idx="4454">
                  <c:v>-83.224568750000003</c:v>
                </c:pt>
                <c:pt idx="4455">
                  <c:v>-83.083681249999998</c:v>
                </c:pt>
                <c:pt idx="4456">
                  <c:v>-83.122356249999996</c:v>
                </c:pt>
                <c:pt idx="4457">
                  <c:v>-83.014212499999999</c:v>
                </c:pt>
                <c:pt idx="4458">
                  <c:v>-83.256243749999996</c:v>
                </c:pt>
                <c:pt idx="4459">
                  <c:v>-83.386043749999999</c:v>
                </c:pt>
                <c:pt idx="4460">
                  <c:v>-83.423331250000004</c:v>
                </c:pt>
                <c:pt idx="4461">
                  <c:v>-83.311400000000006</c:v>
                </c:pt>
                <c:pt idx="4462">
                  <c:v>-83.264706250000003</c:v>
                </c:pt>
                <c:pt idx="4463">
                  <c:v>-83.232375000000005</c:v>
                </c:pt>
                <c:pt idx="4464">
                  <c:v>-83.051575</c:v>
                </c:pt>
                <c:pt idx="4465">
                  <c:v>-83.165687500000004</c:v>
                </c:pt>
                <c:pt idx="4466">
                  <c:v>-83.319000000000003</c:v>
                </c:pt>
                <c:pt idx="4467">
                  <c:v>-83.362718749999999</c:v>
                </c:pt>
                <c:pt idx="4468">
                  <c:v>-83.153381249999995</c:v>
                </c:pt>
                <c:pt idx="4469">
                  <c:v>-83.111643749999999</c:v>
                </c:pt>
                <c:pt idx="4470">
                  <c:v>-83.402031249999993</c:v>
                </c:pt>
                <c:pt idx="4471">
                  <c:v>-83.318268750000001</c:v>
                </c:pt>
                <c:pt idx="4472">
                  <c:v>-83.389843749999997</c:v>
                </c:pt>
                <c:pt idx="4473">
                  <c:v>-83.125425000000007</c:v>
                </c:pt>
                <c:pt idx="4474">
                  <c:v>-83.274987499999995</c:v>
                </c:pt>
                <c:pt idx="4475">
                  <c:v>-83.211593750000006</c:v>
                </c:pt>
                <c:pt idx="4476">
                  <c:v>-83.154281249999997</c:v>
                </c:pt>
                <c:pt idx="4477">
                  <c:v>-83.193518749999996</c:v>
                </c:pt>
                <c:pt idx="4478">
                  <c:v>-83.247524999999996</c:v>
                </c:pt>
                <c:pt idx="4479">
                  <c:v>-83.0700875</c:v>
                </c:pt>
                <c:pt idx="4480">
                  <c:v>-83.314975000000004</c:v>
                </c:pt>
                <c:pt idx="4481">
                  <c:v>-83.239599999999996</c:v>
                </c:pt>
                <c:pt idx="4482">
                  <c:v>-83.484999999999999</c:v>
                </c:pt>
                <c:pt idx="4483">
                  <c:v>-83.239400000000003</c:v>
                </c:pt>
                <c:pt idx="4484">
                  <c:v>-83.30559375</c:v>
                </c:pt>
                <c:pt idx="4485">
                  <c:v>-83.210062500000006</c:v>
                </c:pt>
                <c:pt idx="4486">
                  <c:v>-83.264156249999999</c:v>
                </c:pt>
                <c:pt idx="4487">
                  <c:v>-83.293062500000005</c:v>
                </c:pt>
                <c:pt idx="4488">
                  <c:v>-83.368443749999997</c:v>
                </c:pt>
                <c:pt idx="4489">
                  <c:v>-83.324712500000004</c:v>
                </c:pt>
                <c:pt idx="4490">
                  <c:v>-83.06555625</c:v>
                </c:pt>
                <c:pt idx="4491">
                  <c:v>-83.171031249999999</c:v>
                </c:pt>
                <c:pt idx="4492">
                  <c:v>-83.274362499999995</c:v>
                </c:pt>
                <c:pt idx="4493">
                  <c:v>-83.380437499999999</c:v>
                </c:pt>
                <c:pt idx="4494">
                  <c:v>-83.310950000000005</c:v>
                </c:pt>
                <c:pt idx="4495">
                  <c:v>-83.472856250000007</c:v>
                </c:pt>
                <c:pt idx="4496">
                  <c:v>-83.3254625</c:v>
                </c:pt>
                <c:pt idx="4497">
                  <c:v>-83.382075</c:v>
                </c:pt>
                <c:pt idx="4498">
                  <c:v>-83.178349999999995</c:v>
                </c:pt>
                <c:pt idx="4499">
                  <c:v>-83.368962499999995</c:v>
                </c:pt>
                <c:pt idx="4500">
                  <c:v>-83.198387499999995</c:v>
                </c:pt>
                <c:pt idx="4501">
                  <c:v>-83.216487499999999</c:v>
                </c:pt>
                <c:pt idx="4502">
                  <c:v>-83.158262500000006</c:v>
                </c:pt>
                <c:pt idx="4503">
                  <c:v>-83.121006249999994</c:v>
                </c:pt>
                <c:pt idx="4504">
                  <c:v>-83.293393750000007</c:v>
                </c:pt>
                <c:pt idx="4505">
                  <c:v>-83.346175000000002</c:v>
                </c:pt>
                <c:pt idx="4506">
                  <c:v>-83.306506249999998</c:v>
                </c:pt>
                <c:pt idx="4507">
                  <c:v>-83.253874999999994</c:v>
                </c:pt>
                <c:pt idx="4508">
                  <c:v>-83.283818749999995</c:v>
                </c:pt>
                <c:pt idx="4509">
                  <c:v>-83.322543749999994</c:v>
                </c:pt>
                <c:pt idx="4510">
                  <c:v>-83.296456250000006</c:v>
                </c:pt>
                <c:pt idx="4511">
                  <c:v>-83.4050625</c:v>
                </c:pt>
                <c:pt idx="4512">
                  <c:v>-83.425749999999994</c:v>
                </c:pt>
                <c:pt idx="4513">
                  <c:v>-83.198618749999994</c:v>
                </c:pt>
                <c:pt idx="4514">
                  <c:v>-83.187487500000003</c:v>
                </c:pt>
                <c:pt idx="4515">
                  <c:v>-83.252737499999995</c:v>
                </c:pt>
                <c:pt idx="4516">
                  <c:v>-83.550387499999999</c:v>
                </c:pt>
                <c:pt idx="4517">
                  <c:v>-83.229174999999998</c:v>
                </c:pt>
                <c:pt idx="4518">
                  <c:v>-83.146162500000003</c:v>
                </c:pt>
                <c:pt idx="4519">
                  <c:v>-83.17459375</c:v>
                </c:pt>
                <c:pt idx="4520">
                  <c:v>-83.270724999999999</c:v>
                </c:pt>
                <c:pt idx="4521">
                  <c:v>-83.277243749999997</c:v>
                </c:pt>
                <c:pt idx="4522">
                  <c:v>-83.303475000000006</c:v>
                </c:pt>
                <c:pt idx="4523">
                  <c:v>-83.186175000000006</c:v>
                </c:pt>
                <c:pt idx="4524">
                  <c:v>-83.342318750000004</c:v>
                </c:pt>
                <c:pt idx="4525">
                  <c:v>-83.418274999999994</c:v>
                </c:pt>
                <c:pt idx="4526">
                  <c:v>-83.468024999999997</c:v>
                </c:pt>
                <c:pt idx="4527">
                  <c:v>-83.412412500000002</c:v>
                </c:pt>
                <c:pt idx="4528">
                  <c:v>-82.986887499999995</c:v>
                </c:pt>
                <c:pt idx="4529">
                  <c:v>-83.366681249999999</c:v>
                </c:pt>
                <c:pt idx="4530">
                  <c:v>-83.294262500000002</c:v>
                </c:pt>
                <c:pt idx="4531">
                  <c:v>-83.213181250000005</c:v>
                </c:pt>
                <c:pt idx="4532">
                  <c:v>-83.306581249999994</c:v>
                </c:pt>
                <c:pt idx="4533">
                  <c:v>-83.445099999999996</c:v>
                </c:pt>
                <c:pt idx="4534">
                  <c:v>-83.371049999999997</c:v>
                </c:pt>
                <c:pt idx="4535">
                  <c:v>-83.325493750000007</c:v>
                </c:pt>
                <c:pt idx="4536">
                  <c:v>-83.176887500000007</c:v>
                </c:pt>
                <c:pt idx="4537">
                  <c:v>-83.3068375</c:v>
                </c:pt>
                <c:pt idx="4538">
                  <c:v>-83.193062499999996</c:v>
                </c:pt>
                <c:pt idx="4539">
                  <c:v>-83.241174999999998</c:v>
                </c:pt>
                <c:pt idx="4540">
                  <c:v>-83.221374999999995</c:v>
                </c:pt>
                <c:pt idx="4541">
                  <c:v>-83.396900000000002</c:v>
                </c:pt>
                <c:pt idx="4542">
                  <c:v>-83.402862499999998</c:v>
                </c:pt>
                <c:pt idx="4543">
                  <c:v>-83.371350000000007</c:v>
                </c:pt>
                <c:pt idx="4544">
                  <c:v>-83.314656249999999</c:v>
                </c:pt>
                <c:pt idx="4545">
                  <c:v>-83.345256250000006</c:v>
                </c:pt>
                <c:pt idx="4546">
                  <c:v>-83.235456249999999</c:v>
                </c:pt>
                <c:pt idx="4547">
                  <c:v>-83.33475</c:v>
                </c:pt>
                <c:pt idx="4548">
                  <c:v>-83.074506249999999</c:v>
                </c:pt>
                <c:pt idx="4549">
                  <c:v>-83.474212499999993</c:v>
                </c:pt>
                <c:pt idx="4550">
                  <c:v>-83.300431250000003</c:v>
                </c:pt>
                <c:pt idx="4551">
                  <c:v>-83.319781250000005</c:v>
                </c:pt>
                <c:pt idx="4552">
                  <c:v>-83.336262500000004</c:v>
                </c:pt>
                <c:pt idx="4553">
                  <c:v>-83.323231250000006</c:v>
                </c:pt>
                <c:pt idx="4554">
                  <c:v>-83.235299999999995</c:v>
                </c:pt>
                <c:pt idx="4555">
                  <c:v>-83.287450000000007</c:v>
                </c:pt>
                <c:pt idx="4556">
                  <c:v>-83.249418750000004</c:v>
                </c:pt>
                <c:pt idx="4557">
                  <c:v>-83.193731249999999</c:v>
                </c:pt>
                <c:pt idx="4558">
                  <c:v>-83.203831249999993</c:v>
                </c:pt>
                <c:pt idx="4559">
                  <c:v>-83.411143749999994</c:v>
                </c:pt>
                <c:pt idx="4560">
                  <c:v>-83.304781250000005</c:v>
                </c:pt>
                <c:pt idx="4561">
                  <c:v>-83.191781250000005</c:v>
                </c:pt>
                <c:pt idx="4562">
                  <c:v>-83.359200000000001</c:v>
                </c:pt>
                <c:pt idx="4563">
                  <c:v>-83.390131249999996</c:v>
                </c:pt>
                <c:pt idx="4564">
                  <c:v>-83.263893749999994</c:v>
                </c:pt>
                <c:pt idx="4565">
                  <c:v>-83.175743749999995</c:v>
                </c:pt>
                <c:pt idx="4566">
                  <c:v>-83.454862500000004</c:v>
                </c:pt>
                <c:pt idx="4567">
                  <c:v>-83.169056249999997</c:v>
                </c:pt>
                <c:pt idx="4568">
                  <c:v>-83.136568749999995</c:v>
                </c:pt>
                <c:pt idx="4569">
                  <c:v>-83.501999999999995</c:v>
                </c:pt>
                <c:pt idx="4570">
                  <c:v>-83.388337500000006</c:v>
                </c:pt>
                <c:pt idx="4571">
                  <c:v>-83.25855</c:v>
                </c:pt>
                <c:pt idx="4572">
                  <c:v>-83.490293750000006</c:v>
                </c:pt>
                <c:pt idx="4573">
                  <c:v>-83.225187500000004</c:v>
                </c:pt>
                <c:pt idx="4574">
                  <c:v>-83.391556249999994</c:v>
                </c:pt>
                <c:pt idx="4575">
                  <c:v>-83.249025000000003</c:v>
                </c:pt>
                <c:pt idx="4576">
                  <c:v>-83.247893750000003</c:v>
                </c:pt>
                <c:pt idx="4577">
                  <c:v>-83.379199999999997</c:v>
                </c:pt>
                <c:pt idx="4578">
                  <c:v>-83.249881250000001</c:v>
                </c:pt>
                <c:pt idx="4579">
                  <c:v>-83.468374999999995</c:v>
                </c:pt>
                <c:pt idx="4580">
                  <c:v>-83.230956250000006</c:v>
                </c:pt>
                <c:pt idx="4581">
                  <c:v>-83.186881249999999</c:v>
                </c:pt>
                <c:pt idx="4582">
                  <c:v>-83.366781250000003</c:v>
                </c:pt>
                <c:pt idx="4583">
                  <c:v>-83.224506250000005</c:v>
                </c:pt>
                <c:pt idx="4584">
                  <c:v>-83.149024999999995</c:v>
                </c:pt>
                <c:pt idx="4585">
                  <c:v>-83.236125000000001</c:v>
                </c:pt>
                <c:pt idx="4586">
                  <c:v>-83.153806250000002</c:v>
                </c:pt>
                <c:pt idx="4587">
                  <c:v>-83.407687499999994</c:v>
                </c:pt>
                <c:pt idx="4588">
                  <c:v>-83.323043749999997</c:v>
                </c:pt>
                <c:pt idx="4589">
                  <c:v>-83.317262499999998</c:v>
                </c:pt>
                <c:pt idx="4590">
                  <c:v>-83.238050000000001</c:v>
                </c:pt>
                <c:pt idx="4591">
                  <c:v>-83.143743749999999</c:v>
                </c:pt>
                <c:pt idx="4592">
                  <c:v>-83.275925000000001</c:v>
                </c:pt>
                <c:pt idx="4593">
                  <c:v>-83.161406249999999</c:v>
                </c:pt>
                <c:pt idx="4594">
                  <c:v>-83.216206249999999</c:v>
                </c:pt>
                <c:pt idx="4595">
                  <c:v>-83.251531249999999</c:v>
                </c:pt>
                <c:pt idx="4596">
                  <c:v>-83.26471875</c:v>
                </c:pt>
                <c:pt idx="4597">
                  <c:v>-83.152312499999994</c:v>
                </c:pt>
                <c:pt idx="4598">
                  <c:v>-83.325824999999995</c:v>
                </c:pt>
                <c:pt idx="4599">
                  <c:v>-83.312524999999994</c:v>
                </c:pt>
                <c:pt idx="4600">
                  <c:v>-83.527675000000002</c:v>
                </c:pt>
                <c:pt idx="4601">
                  <c:v>-83.234343749999994</c:v>
                </c:pt>
                <c:pt idx="4602">
                  <c:v>-83.262412499999996</c:v>
                </c:pt>
                <c:pt idx="4603">
                  <c:v>-83.064049999999995</c:v>
                </c:pt>
                <c:pt idx="4604">
                  <c:v>-83.236543749999996</c:v>
                </c:pt>
                <c:pt idx="4605">
                  <c:v>-83.258750000000006</c:v>
                </c:pt>
                <c:pt idx="4606">
                  <c:v>-83.172574999999995</c:v>
                </c:pt>
                <c:pt idx="4607">
                  <c:v>-83.286275000000003</c:v>
                </c:pt>
                <c:pt idx="4608">
                  <c:v>-83.303631249999995</c:v>
                </c:pt>
                <c:pt idx="4609">
                  <c:v>-83.370900000000006</c:v>
                </c:pt>
                <c:pt idx="4610">
                  <c:v>-83.490256250000002</c:v>
                </c:pt>
                <c:pt idx="4611">
                  <c:v>-83.206168750000003</c:v>
                </c:pt>
                <c:pt idx="4612">
                  <c:v>-83.314212499999996</c:v>
                </c:pt>
                <c:pt idx="4613">
                  <c:v>-83.289749999999998</c:v>
                </c:pt>
                <c:pt idx="4614">
                  <c:v>-83.191387500000005</c:v>
                </c:pt>
                <c:pt idx="4615">
                  <c:v>-83.136993750000002</c:v>
                </c:pt>
                <c:pt idx="4616">
                  <c:v>-83.259424999999993</c:v>
                </c:pt>
                <c:pt idx="4617">
                  <c:v>-83.309262500000003</c:v>
                </c:pt>
                <c:pt idx="4618">
                  <c:v>-83.261818750000003</c:v>
                </c:pt>
                <c:pt idx="4619">
                  <c:v>-83.345837500000002</c:v>
                </c:pt>
                <c:pt idx="4620">
                  <c:v>-83.164275000000004</c:v>
                </c:pt>
                <c:pt idx="4621">
                  <c:v>-83.327231249999997</c:v>
                </c:pt>
                <c:pt idx="4622">
                  <c:v>-83.161681250000001</c:v>
                </c:pt>
                <c:pt idx="4623">
                  <c:v>-83.238481250000007</c:v>
                </c:pt>
                <c:pt idx="4624">
                  <c:v>-83.170481249999995</c:v>
                </c:pt>
                <c:pt idx="4625">
                  <c:v>-83.278625000000005</c:v>
                </c:pt>
                <c:pt idx="4626">
                  <c:v>-83.156156249999995</c:v>
                </c:pt>
                <c:pt idx="4627">
                  <c:v>-83.145018750000006</c:v>
                </c:pt>
                <c:pt idx="4628">
                  <c:v>-83.236006250000003</c:v>
                </c:pt>
                <c:pt idx="4629">
                  <c:v>-83.387725000000003</c:v>
                </c:pt>
                <c:pt idx="4630">
                  <c:v>-83.251962500000005</c:v>
                </c:pt>
                <c:pt idx="4631">
                  <c:v>-83.12601875</c:v>
                </c:pt>
                <c:pt idx="4632">
                  <c:v>-83.381043750000003</c:v>
                </c:pt>
                <c:pt idx="4633">
                  <c:v>-83.338925000000003</c:v>
                </c:pt>
                <c:pt idx="4634">
                  <c:v>-83.251731250000006</c:v>
                </c:pt>
                <c:pt idx="4635">
                  <c:v>-83.218024999999997</c:v>
                </c:pt>
                <c:pt idx="4636">
                  <c:v>-83.227181250000001</c:v>
                </c:pt>
                <c:pt idx="4637">
                  <c:v>-83.304150000000007</c:v>
                </c:pt>
                <c:pt idx="4638">
                  <c:v>-83.272143749999998</c:v>
                </c:pt>
                <c:pt idx="4639">
                  <c:v>-83.210537500000001</c:v>
                </c:pt>
                <c:pt idx="4640">
                  <c:v>-83.144062500000004</c:v>
                </c:pt>
                <c:pt idx="4641">
                  <c:v>-83.201599999999999</c:v>
                </c:pt>
                <c:pt idx="4642">
                  <c:v>-83.223893750000002</c:v>
                </c:pt>
                <c:pt idx="4643">
                  <c:v>-83.355287500000003</c:v>
                </c:pt>
                <c:pt idx="4644">
                  <c:v>-83.362849999999995</c:v>
                </c:pt>
                <c:pt idx="4645">
                  <c:v>-83.154143750000003</c:v>
                </c:pt>
                <c:pt idx="4646">
                  <c:v>-83.346331250000006</c:v>
                </c:pt>
                <c:pt idx="4647">
                  <c:v>-83.055975000000004</c:v>
                </c:pt>
                <c:pt idx="4648">
                  <c:v>-83.240756250000004</c:v>
                </c:pt>
                <c:pt idx="4649">
                  <c:v>-83.39271875</c:v>
                </c:pt>
                <c:pt idx="4650">
                  <c:v>-83.392650000000003</c:v>
                </c:pt>
                <c:pt idx="4651">
                  <c:v>-83.240068750000006</c:v>
                </c:pt>
                <c:pt idx="4652">
                  <c:v>-83.333124999999995</c:v>
                </c:pt>
                <c:pt idx="4653">
                  <c:v>-83.426162500000004</c:v>
                </c:pt>
                <c:pt idx="4654">
                  <c:v>-83.276956249999998</c:v>
                </c:pt>
                <c:pt idx="4655">
                  <c:v>-83.102743750000002</c:v>
                </c:pt>
                <c:pt idx="4656">
                  <c:v>-83.250031250000006</c:v>
                </c:pt>
                <c:pt idx="4657">
                  <c:v>-83.266631250000003</c:v>
                </c:pt>
                <c:pt idx="4658">
                  <c:v>-83.449762500000006</c:v>
                </c:pt>
                <c:pt idx="4659">
                  <c:v>-83.352068750000001</c:v>
                </c:pt>
                <c:pt idx="4660">
                  <c:v>-83.236087499999996</c:v>
                </c:pt>
                <c:pt idx="4661">
                  <c:v>-83.316325000000006</c:v>
                </c:pt>
                <c:pt idx="4662">
                  <c:v>-83.246487500000001</c:v>
                </c:pt>
                <c:pt idx="4663">
                  <c:v>-83.33984375</c:v>
                </c:pt>
                <c:pt idx="4664">
                  <c:v>-83.247312500000007</c:v>
                </c:pt>
                <c:pt idx="4665">
                  <c:v>-83.386443749999998</c:v>
                </c:pt>
                <c:pt idx="4666">
                  <c:v>-83.428375000000003</c:v>
                </c:pt>
                <c:pt idx="4667">
                  <c:v>-83.298712499999993</c:v>
                </c:pt>
                <c:pt idx="4668">
                  <c:v>-83.361506250000005</c:v>
                </c:pt>
                <c:pt idx="4669">
                  <c:v>-83.211362500000007</c:v>
                </c:pt>
                <c:pt idx="4670">
                  <c:v>-83.288962499999997</c:v>
                </c:pt>
                <c:pt idx="4671">
                  <c:v>-83.244618750000001</c:v>
                </c:pt>
                <c:pt idx="4672">
                  <c:v>-83.322712499999994</c:v>
                </c:pt>
                <c:pt idx="4673">
                  <c:v>-83.21303125</c:v>
                </c:pt>
                <c:pt idx="4674">
                  <c:v>-83.095912499999997</c:v>
                </c:pt>
                <c:pt idx="4675">
                  <c:v>-83.346125000000001</c:v>
                </c:pt>
                <c:pt idx="4676">
                  <c:v>-83.39860625</c:v>
                </c:pt>
                <c:pt idx="4677">
                  <c:v>-83.329400000000007</c:v>
                </c:pt>
                <c:pt idx="4678">
                  <c:v>-83.112512499999994</c:v>
                </c:pt>
                <c:pt idx="4679">
                  <c:v>-83.5198125</c:v>
                </c:pt>
                <c:pt idx="4680">
                  <c:v>-83.321543750000004</c:v>
                </c:pt>
                <c:pt idx="4681">
                  <c:v>-83.259268750000004</c:v>
                </c:pt>
                <c:pt idx="4682">
                  <c:v>-83.370462500000002</c:v>
                </c:pt>
                <c:pt idx="4683">
                  <c:v>-83.270849999999996</c:v>
                </c:pt>
                <c:pt idx="4684">
                  <c:v>-83.23313125</c:v>
                </c:pt>
                <c:pt idx="4685">
                  <c:v>-83.360993750000006</c:v>
                </c:pt>
                <c:pt idx="4686">
                  <c:v>-83.267512499999995</c:v>
                </c:pt>
                <c:pt idx="4687">
                  <c:v>-83.463899999999995</c:v>
                </c:pt>
                <c:pt idx="4688">
                  <c:v>-83.333268750000002</c:v>
                </c:pt>
                <c:pt idx="4689">
                  <c:v>-83.128</c:v>
                </c:pt>
                <c:pt idx="4690">
                  <c:v>-83.24309375</c:v>
                </c:pt>
                <c:pt idx="4691">
                  <c:v>-83.346950000000007</c:v>
                </c:pt>
                <c:pt idx="4692">
                  <c:v>-83.044006249999995</c:v>
                </c:pt>
                <c:pt idx="4693">
                  <c:v>-83.25560625</c:v>
                </c:pt>
                <c:pt idx="4694">
                  <c:v>-83.235362499999994</c:v>
                </c:pt>
                <c:pt idx="4695">
                  <c:v>-83.264462499999993</c:v>
                </c:pt>
                <c:pt idx="4696">
                  <c:v>-83.032399999999996</c:v>
                </c:pt>
                <c:pt idx="4697">
                  <c:v>-83.341774999999998</c:v>
                </c:pt>
                <c:pt idx="4698">
                  <c:v>-83.233562500000005</c:v>
                </c:pt>
                <c:pt idx="4699">
                  <c:v>-83.272881249999998</c:v>
                </c:pt>
                <c:pt idx="4700">
                  <c:v>-83.46410625</c:v>
                </c:pt>
                <c:pt idx="4701">
                  <c:v>-83.263093749999996</c:v>
                </c:pt>
                <c:pt idx="4702">
                  <c:v>-83.393225000000001</c:v>
                </c:pt>
                <c:pt idx="4703">
                  <c:v>-83.18381875</c:v>
                </c:pt>
                <c:pt idx="4704">
                  <c:v>-83.275243750000001</c:v>
                </c:pt>
                <c:pt idx="4705">
                  <c:v>-83.179287500000001</c:v>
                </c:pt>
                <c:pt idx="4706">
                  <c:v>-83.296581250000003</c:v>
                </c:pt>
                <c:pt idx="4707">
                  <c:v>-83.180568750000006</c:v>
                </c:pt>
                <c:pt idx="4708">
                  <c:v>-83.274406249999998</c:v>
                </c:pt>
                <c:pt idx="4709">
                  <c:v>-83.334468749999999</c:v>
                </c:pt>
                <c:pt idx="4710">
                  <c:v>-83.203100000000006</c:v>
                </c:pt>
                <c:pt idx="4711">
                  <c:v>-83.230043749999993</c:v>
                </c:pt>
                <c:pt idx="4712">
                  <c:v>-83.231143750000001</c:v>
                </c:pt>
                <c:pt idx="4713">
                  <c:v>-83.219018750000004</c:v>
                </c:pt>
                <c:pt idx="4714">
                  <c:v>-83.177168750000007</c:v>
                </c:pt>
                <c:pt idx="4715">
                  <c:v>-83.354137499999993</c:v>
                </c:pt>
                <c:pt idx="4716">
                  <c:v>-83.441356249999998</c:v>
                </c:pt>
                <c:pt idx="4717">
                  <c:v>-83.282206250000002</c:v>
                </c:pt>
                <c:pt idx="4718">
                  <c:v>-83.240712500000001</c:v>
                </c:pt>
                <c:pt idx="4719">
                  <c:v>-83.153350000000003</c:v>
                </c:pt>
                <c:pt idx="4720">
                  <c:v>-83.273256250000003</c:v>
                </c:pt>
                <c:pt idx="4721">
                  <c:v>-83.207525000000004</c:v>
                </c:pt>
                <c:pt idx="4722">
                  <c:v>-83.046118750000005</c:v>
                </c:pt>
                <c:pt idx="4723">
                  <c:v>-83.174862500000003</c:v>
                </c:pt>
                <c:pt idx="4724">
                  <c:v>-83.200149999999994</c:v>
                </c:pt>
                <c:pt idx="4725">
                  <c:v>-83.224081249999998</c:v>
                </c:pt>
                <c:pt idx="4726">
                  <c:v>-83.193531250000007</c:v>
                </c:pt>
                <c:pt idx="4727">
                  <c:v>-83.232537500000007</c:v>
                </c:pt>
                <c:pt idx="4728">
                  <c:v>-83.268950000000004</c:v>
                </c:pt>
                <c:pt idx="4729">
                  <c:v>-83.339831250000003</c:v>
                </c:pt>
                <c:pt idx="4730">
                  <c:v>-83.224675000000005</c:v>
                </c:pt>
                <c:pt idx="4731">
                  <c:v>-83.352018749999999</c:v>
                </c:pt>
                <c:pt idx="4732">
                  <c:v>-83.249281249999996</c:v>
                </c:pt>
                <c:pt idx="4733">
                  <c:v>-83.290087499999998</c:v>
                </c:pt>
                <c:pt idx="4734">
                  <c:v>-83.321118749999997</c:v>
                </c:pt>
                <c:pt idx="4735">
                  <c:v>-83.028181250000003</c:v>
                </c:pt>
                <c:pt idx="4736">
                  <c:v>-83.307756249999997</c:v>
                </c:pt>
                <c:pt idx="4737">
                  <c:v>-83.375124999999997</c:v>
                </c:pt>
                <c:pt idx="4738">
                  <c:v>-83.365962499999995</c:v>
                </c:pt>
                <c:pt idx="4739">
                  <c:v>-83.20414375</c:v>
                </c:pt>
                <c:pt idx="4740">
                  <c:v>-83.308056250000007</c:v>
                </c:pt>
                <c:pt idx="4741">
                  <c:v>-83.253912499999998</c:v>
                </c:pt>
                <c:pt idx="4742">
                  <c:v>-83.156668749999994</c:v>
                </c:pt>
                <c:pt idx="4743">
                  <c:v>-83.191725000000005</c:v>
                </c:pt>
                <c:pt idx="4744">
                  <c:v>-83.545493750000006</c:v>
                </c:pt>
                <c:pt idx="4745">
                  <c:v>-83.360124999999996</c:v>
                </c:pt>
                <c:pt idx="4746">
                  <c:v>-83.396074999999996</c:v>
                </c:pt>
                <c:pt idx="4747">
                  <c:v>-83.466831249999998</c:v>
                </c:pt>
                <c:pt idx="4748">
                  <c:v>-83.353531250000003</c:v>
                </c:pt>
                <c:pt idx="4749">
                  <c:v>-83.429637499999998</c:v>
                </c:pt>
                <c:pt idx="4750">
                  <c:v>-83.221962500000004</c:v>
                </c:pt>
                <c:pt idx="4751">
                  <c:v>-83.104906249999999</c:v>
                </c:pt>
                <c:pt idx="4752">
                  <c:v>-83.08010625</c:v>
                </c:pt>
                <c:pt idx="4753">
                  <c:v>-83.1103375</c:v>
                </c:pt>
                <c:pt idx="4754">
                  <c:v>-83.217231249999998</c:v>
                </c:pt>
                <c:pt idx="4755">
                  <c:v>-83.234724999999997</c:v>
                </c:pt>
                <c:pt idx="4756">
                  <c:v>-83.254568750000004</c:v>
                </c:pt>
                <c:pt idx="4757">
                  <c:v>-83.043043749999995</c:v>
                </c:pt>
                <c:pt idx="4758">
                  <c:v>-83.215931249999997</c:v>
                </c:pt>
                <c:pt idx="4759">
                  <c:v>-83.157443749999999</c:v>
                </c:pt>
                <c:pt idx="4760">
                  <c:v>-83.255937500000002</c:v>
                </c:pt>
                <c:pt idx="4761">
                  <c:v>-83.189143749999999</c:v>
                </c:pt>
                <c:pt idx="4762">
                  <c:v>-83.193037500000003</c:v>
                </c:pt>
                <c:pt idx="4763">
                  <c:v>-83.230881249999996</c:v>
                </c:pt>
                <c:pt idx="4764">
                  <c:v>-83.414793750000001</c:v>
                </c:pt>
                <c:pt idx="4765">
                  <c:v>-83.358612500000007</c:v>
                </c:pt>
                <c:pt idx="4766">
                  <c:v>-83.307768749999994</c:v>
                </c:pt>
                <c:pt idx="4767">
                  <c:v>-83.396587499999995</c:v>
                </c:pt>
                <c:pt idx="4768">
                  <c:v>-83.146637499999997</c:v>
                </c:pt>
                <c:pt idx="4769">
                  <c:v>-83.419737499999997</c:v>
                </c:pt>
                <c:pt idx="4770">
                  <c:v>-83.071287499999997</c:v>
                </c:pt>
                <c:pt idx="4771">
                  <c:v>-83.131618750000001</c:v>
                </c:pt>
                <c:pt idx="4772">
                  <c:v>-83.218306249999998</c:v>
                </c:pt>
                <c:pt idx="4773">
                  <c:v>-83.518100000000004</c:v>
                </c:pt>
                <c:pt idx="4774">
                  <c:v>-83.121949999999998</c:v>
                </c:pt>
                <c:pt idx="4775">
                  <c:v>-83.264143750000002</c:v>
                </c:pt>
                <c:pt idx="4776">
                  <c:v>-83.159493749999996</c:v>
                </c:pt>
                <c:pt idx="4777">
                  <c:v>-83.424374999999998</c:v>
                </c:pt>
                <c:pt idx="4778">
                  <c:v>-83.375306249999994</c:v>
                </c:pt>
                <c:pt idx="4779">
                  <c:v>-83.497556250000002</c:v>
                </c:pt>
                <c:pt idx="4780">
                  <c:v>-83.25849375</c:v>
                </c:pt>
                <c:pt idx="4781">
                  <c:v>-83.180324999999996</c:v>
                </c:pt>
                <c:pt idx="4782">
                  <c:v>-83.335181250000005</c:v>
                </c:pt>
                <c:pt idx="4783">
                  <c:v>-83.242493749999994</c:v>
                </c:pt>
                <c:pt idx="4784">
                  <c:v>-83.149181249999998</c:v>
                </c:pt>
                <c:pt idx="4785">
                  <c:v>-83.360262500000005</c:v>
                </c:pt>
                <c:pt idx="4786">
                  <c:v>-83.172318750000002</c:v>
                </c:pt>
                <c:pt idx="4787">
                  <c:v>-83.299850000000006</c:v>
                </c:pt>
                <c:pt idx="4788">
                  <c:v>-83.196362500000006</c:v>
                </c:pt>
                <c:pt idx="4789">
                  <c:v>-83.231174999999993</c:v>
                </c:pt>
                <c:pt idx="4790">
                  <c:v>-83.161675000000002</c:v>
                </c:pt>
                <c:pt idx="4791">
                  <c:v>-83.221387500000006</c:v>
                </c:pt>
                <c:pt idx="4792">
                  <c:v>-83.168025</c:v>
                </c:pt>
                <c:pt idx="4793">
                  <c:v>-83.208637499999995</c:v>
                </c:pt>
                <c:pt idx="4794">
                  <c:v>-83.185199999999995</c:v>
                </c:pt>
                <c:pt idx="4795">
                  <c:v>-83.178887500000002</c:v>
                </c:pt>
                <c:pt idx="4796">
                  <c:v>-83.281862500000003</c:v>
                </c:pt>
                <c:pt idx="4797">
                  <c:v>-83.349993749999996</c:v>
                </c:pt>
                <c:pt idx="4798">
                  <c:v>-83.290643750000001</c:v>
                </c:pt>
                <c:pt idx="4799">
                  <c:v>-82.985381250000003</c:v>
                </c:pt>
                <c:pt idx="4800">
                  <c:v>-83.224212499999993</c:v>
                </c:pt>
                <c:pt idx="4801">
                  <c:v>-83.140618750000002</c:v>
                </c:pt>
                <c:pt idx="4802">
                  <c:v>-83.475425000000001</c:v>
                </c:pt>
                <c:pt idx="4803">
                  <c:v>-83.2822125</c:v>
                </c:pt>
                <c:pt idx="4804">
                  <c:v>-83.311075000000002</c:v>
                </c:pt>
                <c:pt idx="4805">
                  <c:v>-83.236531249999999</c:v>
                </c:pt>
                <c:pt idx="4806">
                  <c:v>-83.321987500000006</c:v>
                </c:pt>
                <c:pt idx="4807">
                  <c:v>-83.282150000000001</c:v>
                </c:pt>
                <c:pt idx="4808">
                  <c:v>-83.013481249999998</c:v>
                </c:pt>
                <c:pt idx="4809">
                  <c:v>-83.261056249999996</c:v>
                </c:pt>
                <c:pt idx="4810">
                  <c:v>-83.384393750000001</c:v>
                </c:pt>
                <c:pt idx="4811">
                  <c:v>-83.350837499999997</c:v>
                </c:pt>
                <c:pt idx="4812">
                  <c:v>-83.364987499999998</c:v>
                </c:pt>
                <c:pt idx="4813">
                  <c:v>-83.154174999999995</c:v>
                </c:pt>
                <c:pt idx="4814">
                  <c:v>-83.383543750000001</c:v>
                </c:pt>
                <c:pt idx="4815">
                  <c:v>-83.426081249999996</c:v>
                </c:pt>
                <c:pt idx="4816">
                  <c:v>-83.248549999999994</c:v>
                </c:pt>
                <c:pt idx="4817">
                  <c:v>-83.254199999999997</c:v>
                </c:pt>
                <c:pt idx="4818">
                  <c:v>-83.296337500000007</c:v>
                </c:pt>
                <c:pt idx="4819">
                  <c:v>-83.094575000000006</c:v>
                </c:pt>
                <c:pt idx="4820">
                  <c:v>-83.312818750000005</c:v>
                </c:pt>
                <c:pt idx="4821">
                  <c:v>-83.381843750000002</c:v>
                </c:pt>
                <c:pt idx="4822">
                  <c:v>-83.300193750000005</c:v>
                </c:pt>
                <c:pt idx="4823">
                  <c:v>-83.102493749999994</c:v>
                </c:pt>
                <c:pt idx="4824">
                  <c:v>-83.275043749999995</c:v>
                </c:pt>
                <c:pt idx="4825">
                  <c:v>-83.320343750000006</c:v>
                </c:pt>
                <c:pt idx="4826">
                  <c:v>-83.356481250000002</c:v>
                </c:pt>
                <c:pt idx="4827">
                  <c:v>-83.327018749999993</c:v>
                </c:pt>
                <c:pt idx="4828">
                  <c:v>-83.203412499999999</c:v>
                </c:pt>
                <c:pt idx="4829">
                  <c:v>-83.306306250000006</c:v>
                </c:pt>
                <c:pt idx="4830">
                  <c:v>-83.192718749999997</c:v>
                </c:pt>
                <c:pt idx="4831">
                  <c:v>-83.274718750000005</c:v>
                </c:pt>
                <c:pt idx="4832">
                  <c:v>-83.263343750000004</c:v>
                </c:pt>
                <c:pt idx="4833">
                  <c:v>-83.120575000000002</c:v>
                </c:pt>
                <c:pt idx="4834">
                  <c:v>-83.297331249999999</c:v>
                </c:pt>
                <c:pt idx="4835">
                  <c:v>-83.096450000000004</c:v>
                </c:pt>
                <c:pt idx="4836">
                  <c:v>-83.239418749999999</c:v>
                </c:pt>
                <c:pt idx="4837">
                  <c:v>-83.307024999999996</c:v>
                </c:pt>
                <c:pt idx="4838">
                  <c:v>-83.300212500000001</c:v>
                </c:pt>
                <c:pt idx="4839">
                  <c:v>-83.215487499999995</c:v>
                </c:pt>
                <c:pt idx="4840">
                  <c:v>-83.326724999999996</c:v>
                </c:pt>
                <c:pt idx="4841">
                  <c:v>-82.960731249999995</c:v>
                </c:pt>
                <c:pt idx="4842">
                  <c:v>-83.2314875</c:v>
                </c:pt>
                <c:pt idx="4843">
                  <c:v>-83.401093750000001</c:v>
                </c:pt>
                <c:pt idx="4844">
                  <c:v>-83.329712499999999</c:v>
                </c:pt>
                <c:pt idx="4845">
                  <c:v>-83.254662499999995</c:v>
                </c:pt>
                <c:pt idx="4846">
                  <c:v>-83.261743749999994</c:v>
                </c:pt>
                <c:pt idx="4847">
                  <c:v>-83.434456249999997</c:v>
                </c:pt>
                <c:pt idx="4848">
                  <c:v>-83.109125000000006</c:v>
                </c:pt>
                <c:pt idx="4849">
                  <c:v>-83.169056249999997</c:v>
                </c:pt>
                <c:pt idx="4850">
                  <c:v>-83.104493750000003</c:v>
                </c:pt>
                <c:pt idx="4851">
                  <c:v>-83.100381249999998</c:v>
                </c:pt>
                <c:pt idx="4852">
                  <c:v>-83.357043750000003</c:v>
                </c:pt>
                <c:pt idx="4853">
                  <c:v>-83.209362499999997</c:v>
                </c:pt>
                <c:pt idx="4854">
                  <c:v>-83.259912499999999</c:v>
                </c:pt>
                <c:pt idx="4855">
                  <c:v>-83.417468749999998</c:v>
                </c:pt>
                <c:pt idx="4856">
                  <c:v>-83.330493750000002</c:v>
                </c:pt>
                <c:pt idx="4857">
                  <c:v>-83.377962499999995</c:v>
                </c:pt>
                <c:pt idx="4858">
                  <c:v>-83.528187500000001</c:v>
                </c:pt>
                <c:pt idx="4859">
                  <c:v>-83.087418749999998</c:v>
                </c:pt>
                <c:pt idx="4860">
                  <c:v>-83.375024999999994</c:v>
                </c:pt>
                <c:pt idx="4861">
                  <c:v>-83.302356250000003</c:v>
                </c:pt>
                <c:pt idx="4862">
                  <c:v>-83.258293750000007</c:v>
                </c:pt>
                <c:pt idx="4863">
                  <c:v>-83.074137500000006</c:v>
                </c:pt>
                <c:pt idx="4864">
                  <c:v>-83.169393749999998</c:v>
                </c:pt>
                <c:pt idx="4865">
                  <c:v>-83.286262500000007</c:v>
                </c:pt>
                <c:pt idx="4866">
                  <c:v>-83.227437499999994</c:v>
                </c:pt>
                <c:pt idx="4867">
                  <c:v>-83.279337499999997</c:v>
                </c:pt>
                <c:pt idx="4868">
                  <c:v>-83.268900000000002</c:v>
                </c:pt>
                <c:pt idx="4869">
                  <c:v>-83.35631875</c:v>
                </c:pt>
                <c:pt idx="4870">
                  <c:v>-83.227037499999994</c:v>
                </c:pt>
                <c:pt idx="4871">
                  <c:v>-83.398818750000004</c:v>
                </c:pt>
                <c:pt idx="4872">
                  <c:v>-83.354612500000002</c:v>
                </c:pt>
                <c:pt idx="4873">
                  <c:v>-83.305175000000006</c:v>
                </c:pt>
                <c:pt idx="4874">
                  <c:v>-83.270693750000007</c:v>
                </c:pt>
                <c:pt idx="4875">
                  <c:v>-83.252949999999998</c:v>
                </c:pt>
                <c:pt idx="4876">
                  <c:v>-83.431543750000003</c:v>
                </c:pt>
                <c:pt idx="4877">
                  <c:v>-83.132137499999999</c:v>
                </c:pt>
                <c:pt idx="4878">
                  <c:v>-83.272518750000003</c:v>
                </c:pt>
                <c:pt idx="4879">
                  <c:v>-83.154743749999994</c:v>
                </c:pt>
                <c:pt idx="4880">
                  <c:v>-83.44803125</c:v>
                </c:pt>
                <c:pt idx="4881">
                  <c:v>-83.151137500000004</c:v>
                </c:pt>
                <c:pt idx="4882">
                  <c:v>-83.2286</c:v>
                </c:pt>
                <c:pt idx="4883">
                  <c:v>-83.213506249999995</c:v>
                </c:pt>
                <c:pt idx="4884">
                  <c:v>-83.176231250000001</c:v>
                </c:pt>
                <c:pt idx="4885">
                  <c:v>-83.247024999999994</c:v>
                </c:pt>
                <c:pt idx="4886">
                  <c:v>-83.364343750000003</c:v>
                </c:pt>
                <c:pt idx="4887">
                  <c:v>-83.183875</c:v>
                </c:pt>
                <c:pt idx="4888">
                  <c:v>-83.347206249999999</c:v>
                </c:pt>
                <c:pt idx="4889">
                  <c:v>-83.225575000000006</c:v>
                </c:pt>
                <c:pt idx="4890">
                  <c:v>-83.446293749999995</c:v>
                </c:pt>
                <c:pt idx="4891">
                  <c:v>-83.372524999999996</c:v>
                </c:pt>
                <c:pt idx="4892">
                  <c:v>-83.311181250000004</c:v>
                </c:pt>
                <c:pt idx="4893">
                  <c:v>-83.302587500000001</c:v>
                </c:pt>
                <c:pt idx="4894">
                  <c:v>-83.342081250000007</c:v>
                </c:pt>
                <c:pt idx="4895">
                  <c:v>-83.281612499999994</c:v>
                </c:pt>
                <c:pt idx="4896">
                  <c:v>-83.312187499999993</c:v>
                </c:pt>
                <c:pt idx="4897">
                  <c:v>-83.3235375</c:v>
                </c:pt>
                <c:pt idx="4898">
                  <c:v>-83.381993750000007</c:v>
                </c:pt>
                <c:pt idx="4899">
                  <c:v>-83.292893750000005</c:v>
                </c:pt>
                <c:pt idx="4900">
                  <c:v>-83.329831249999998</c:v>
                </c:pt>
                <c:pt idx="4901">
                  <c:v>-83.406518750000004</c:v>
                </c:pt>
                <c:pt idx="4902">
                  <c:v>-83.135381249999995</c:v>
                </c:pt>
                <c:pt idx="4903">
                  <c:v>-83.348593750000006</c:v>
                </c:pt>
                <c:pt idx="4904">
                  <c:v>-83.281143749999998</c:v>
                </c:pt>
                <c:pt idx="4905">
                  <c:v>-83.394862500000002</c:v>
                </c:pt>
                <c:pt idx="4906">
                  <c:v>-83.250687499999998</c:v>
                </c:pt>
                <c:pt idx="4907">
                  <c:v>-83.380750000000006</c:v>
                </c:pt>
                <c:pt idx="4908">
                  <c:v>-83.360268750000003</c:v>
                </c:pt>
                <c:pt idx="4909">
                  <c:v>-83.260306249999999</c:v>
                </c:pt>
                <c:pt idx="4910">
                  <c:v>-83.207187500000003</c:v>
                </c:pt>
                <c:pt idx="4911">
                  <c:v>-83.232237499999997</c:v>
                </c:pt>
                <c:pt idx="4912">
                  <c:v>-83.102506250000005</c:v>
                </c:pt>
                <c:pt idx="4913">
                  <c:v>-83.296631250000004</c:v>
                </c:pt>
                <c:pt idx="4914">
                  <c:v>-83.319512500000002</c:v>
                </c:pt>
                <c:pt idx="4915">
                  <c:v>-83.279062499999995</c:v>
                </c:pt>
                <c:pt idx="4916">
                  <c:v>-83.165731249999993</c:v>
                </c:pt>
                <c:pt idx="4917">
                  <c:v>-83.286981249999997</c:v>
                </c:pt>
                <c:pt idx="4918">
                  <c:v>-83.448075000000003</c:v>
                </c:pt>
                <c:pt idx="4919">
                  <c:v>-83.158268750000005</c:v>
                </c:pt>
                <c:pt idx="4920">
                  <c:v>-83.208581249999995</c:v>
                </c:pt>
                <c:pt idx="4921">
                  <c:v>-83.151250000000005</c:v>
                </c:pt>
                <c:pt idx="4922">
                  <c:v>-83.352893750000007</c:v>
                </c:pt>
                <c:pt idx="4923">
                  <c:v>-83.317218749999995</c:v>
                </c:pt>
                <c:pt idx="4924">
                  <c:v>-83.253193749999994</c:v>
                </c:pt>
                <c:pt idx="4925">
                  <c:v>-83.444575</c:v>
                </c:pt>
                <c:pt idx="4926">
                  <c:v>-83.132193749999999</c:v>
                </c:pt>
                <c:pt idx="4927">
                  <c:v>-83.174218749999994</c:v>
                </c:pt>
                <c:pt idx="4928">
                  <c:v>-83.198462500000005</c:v>
                </c:pt>
                <c:pt idx="4929">
                  <c:v>-83.389356250000006</c:v>
                </c:pt>
                <c:pt idx="4930">
                  <c:v>-83.103899999999996</c:v>
                </c:pt>
                <c:pt idx="4931">
                  <c:v>-83.429281250000003</c:v>
                </c:pt>
                <c:pt idx="4932">
                  <c:v>-83.095812499999994</c:v>
                </c:pt>
                <c:pt idx="4933">
                  <c:v>-83.368187500000005</c:v>
                </c:pt>
                <c:pt idx="4934">
                  <c:v>-83.291712500000003</c:v>
                </c:pt>
                <c:pt idx="4935">
                  <c:v>-83.160162499999998</c:v>
                </c:pt>
                <c:pt idx="4936">
                  <c:v>-83.279143750000003</c:v>
                </c:pt>
                <c:pt idx="4937">
                  <c:v>-83.209931249999997</c:v>
                </c:pt>
                <c:pt idx="4938">
                  <c:v>-83.202093750000003</c:v>
                </c:pt>
                <c:pt idx="4939">
                  <c:v>-83.066281250000003</c:v>
                </c:pt>
                <c:pt idx="4940">
                  <c:v>-83.241737499999999</c:v>
                </c:pt>
                <c:pt idx="4941">
                  <c:v>-83.19944375</c:v>
                </c:pt>
                <c:pt idx="4942">
                  <c:v>-83.449393749999999</c:v>
                </c:pt>
                <c:pt idx="4943">
                  <c:v>-83.215868749999998</c:v>
                </c:pt>
                <c:pt idx="4944">
                  <c:v>-83.322687500000001</c:v>
                </c:pt>
                <c:pt idx="4945">
                  <c:v>-83.125006249999998</c:v>
                </c:pt>
                <c:pt idx="4946">
                  <c:v>-83.186043749999996</c:v>
                </c:pt>
                <c:pt idx="4947">
                  <c:v>-83.183268749999996</c:v>
                </c:pt>
                <c:pt idx="4948">
                  <c:v>-83.165918750000003</c:v>
                </c:pt>
                <c:pt idx="4949">
                  <c:v>-83.212581249999999</c:v>
                </c:pt>
                <c:pt idx="4950">
                  <c:v>-83.243549999999999</c:v>
                </c:pt>
                <c:pt idx="4951">
                  <c:v>-83.252293750000007</c:v>
                </c:pt>
                <c:pt idx="4952">
                  <c:v>-83.166818750000004</c:v>
                </c:pt>
                <c:pt idx="4953">
                  <c:v>-83.284818749999999</c:v>
                </c:pt>
                <c:pt idx="4954">
                  <c:v>-83.143693749999997</c:v>
                </c:pt>
                <c:pt idx="4955">
                  <c:v>-83.248837499999993</c:v>
                </c:pt>
                <c:pt idx="4956">
                  <c:v>-83.449287499999997</c:v>
                </c:pt>
                <c:pt idx="4957">
                  <c:v>-83.204193750000002</c:v>
                </c:pt>
                <c:pt idx="4958">
                  <c:v>-83.214206250000004</c:v>
                </c:pt>
                <c:pt idx="4959">
                  <c:v>-83.30395</c:v>
                </c:pt>
                <c:pt idx="4960">
                  <c:v>-83.315881250000004</c:v>
                </c:pt>
                <c:pt idx="4961">
                  <c:v>-83.145568749999995</c:v>
                </c:pt>
                <c:pt idx="4962">
                  <c:v>-83.202468749999994</c:v>
                </c:pt>
                <c:pt idx="4963">
                  <c:v>-83.313337500000003</c:v>
                </c:pt>
                <c:pt idx="4964">
                  <c:v>-83.30859375</c:v>
                </c:pt>
                <c:pt idx="4965">
                  <c:v>-83.243825000000001</c:v>
                </c:pt>
                <c:pt idx="4966">
                  <c:v>-83.324462499999996</c:v>
                </c:pt>
                <c:pt idx="4967">
                  <c:v>-83.304837500000005</c:v>
                </c:pt>
                <c:pt idx="4968">
                  <c:v>-83.299031249999999</c:v>
                </c:pt>
                <c:pt idx="4969">
                  <c:v>-83.518981249999996</c:v>
                </c:pt>
                <c:pt idx="4970">
                  <c:v>-83.171418750000001</c:v>
                </c:pt>
                <c:pt idx="4971">
                  <c:v>-83.250293749999997</c:v>
                </c:pt>
                <c:pt idx="4972">
                  <c:v>-83.351256250000006</c:v>
                </c:pt>
                <c:pt idx="4973">
                  <c:v>-83.35161875</c:v>
                </c:pt>
                <c:pt idx="4974">
                  <c:v>-83.168993749999998</c:v>
                </c:pt>
                <c:pt idx="4975">
                  <c:v>-83.185693749999999</c:v>
                </c:pt>
                <c:pt idx="4976">
                  <c:v>-83.232968749999998</c:v>
                </c:pt>
                <c:pt idx="4977">
                  <c:v>-83.255531250000004</c:v>
                </c:pt>
                <c:pt idx="4978">
                  <c:v>-83.267975000000007</c:v>
                </c:pt>
                <c:pt idx="4979">
                  <c:v>-83.281618750000007</c:v>
                </c:pt>
                <c:pt idx="4980">
                  <c:v>-83.326356250000003</c:v>
                </c:pt>
                <c:pt idx="4981">
                  <c:v>-83.181799999999996</c:v>
                </c:pt>
                <c:pt idx="4982">
                  <c:v>-83.145812500000005</c:v>
                </c:pt>
                <c:pt idx="4983">
                  <c:v>-83.309481250000005</c:v>
                </c:pt>
                <c:pt idx="4984">
                  <c:v>-83.191393750000003</c:v>
                </c:pt>
                <c:pt idx="4985">
                  <c:v>-83.365056249999995</c:v>
                </c:pt>
                <c:pt idx="4986">
                  <c:v>-83.228012500000006</c:v>
                </c:pt>
                <c:pt idx="4987">
                  <c:v>-83.264562499999997</c:v>
                </c:pt>
                <c:pt idx="4988">
                  <c:v>-83.426131249999997</c:v>
                </c:pt>
                <c:pt idx="4989">
                  <c:v>-83.488931249999993</c:v>
                </c:pt>
                <c:pt idx="4990">
                  <c:v>-83.274381250000005</c:v>
                </c:pt>
                <c:pt idx="4991">
                  <c:v>-83.226249999999993</c:v>
                </c:pt>
                <c:pt idx="4992">
                  <c:v>-83.356593750000002</c:v>
                </c:pt>
                <c:pt idx="4993">
                  <c:v>-83.282274999999998</c:v>
                </c:pt>
                <c:pt idx="4994">
                  <c:v>-83.223037500000004</c:v>
                </c:pt>
                <c:pt idx="4995">
                  <c:v>-83.282856249999995</c:v>
                </c:pt>
                <c:pt idx="4996">
                  <c:v>-83.295956250000003</c:v>
                </c:pt>
                <c:pt idx="4997">
                  <c:v>-83.324825000000004</c:v>
                </c:pt>
                <c:pt idx="4998">
                  <c:v>-83.209299999999999</c:v>
                </c:pt>
                <c:pt idx="4999">
                  <c:v>-83.151750000000007</c:v>
                </c:pt>
                <c:pt idx="5000">
                  <c:v>-83.357918749999996</c:v>
                </c:pt>
                <c:pt idx="5001">
                  <c:v>-83.250268750000004</c:v>
                </c:pt>
                <c:pt idx="5002">
                  <c:v>-83.179737500000002</c:v>
                </c:pt>
                <c:pt idx="5003">
                  <c:v>-83.307737500000002</c:v>
                </c:pt>
                <c:pt idx="5004">
                  <c:v>-83.350743750000007</c:v>
                </c:pt>
                <c:pt idx="5005">
                  <c:v>-83.197787500000004</c:v>
                </c:pt>
                <c:pt idx="5006">
                  <c:v>-83.250718750000004</c:v>
                </c:pt>
                <c:pt idx="5007">
                  <c:v>-83.133781249999998</c:v>
                </c:pt>
                <c:pt idx="5008">
                  <c:v>-83.23850625</c:v>
                </c:pt>
                <c:pt idx="5009">
                  <c:v>-83.361918750000001</c:v>
                </c:pt>
                <c:pt idx="5010">
                  <c:v>-83.161474999999996</c:v>
                </c:pt>
                <c:pt idx="5011">
                  <c:v>-83.145200000000003</c:v>
                </c:pt>
                <c:pt idx="5012">
                  <c:v>-83.21280625</c:v>
                </c:pt>
                <c:pt idx="5013">
                  <c:v>-83.22645</c:v>
                </c:pt>
                <c:pt idx="5014">
                  <c:v>-83.290724999999995</c:v>
                </c:pt>
                <c:pt idx="5015">
                  <c:v>-83.300325000000001</c:v>
                </c:pt>
                <c:pt idx="5016">
                  <c:v>-83.238312500000006</c:v>
                </c:pt>
                <c:pt idx="5017">
                  <c:v>-83.353412500000005</c:v>
                </c:pt>
                <c:pt idx="5018">
                  <c:v>-83.074787499999999</c:v>
                </c:pt>
                <c:pt idx="5019">
                  <c:v>-83.142925000000005</c:v>
                </c:pt>
                <c:pt idx="5020">
                  <c:v>-83.144712499999997</c:v>
                </c:pt>
                <c:pt idx="5021">
                  <c:v>-83.203125</c:v>
                </c:pt>
                <c:pt idx="5022">
                  <c:v>-83.314425</c:v>
                </c:pt>
                <c:pt idx="5023">
                  <c:v>-83.187493750000002</c:v>
                </c:pt>
                <c:pt idx="5024">
                  <c:v>-83.234781249999997</c:v>
                </c:pt>
                <c:pt idx="5025">
                  <c:v>-83.250718750000004</c:v>
                </c:pt>
                <c:pt idx="5026">
                  <c:v>-83.467025000000007</c:v>
                </c:pt>
                <c:pt idx="5027">
                  <c:v>-83.396593749999994</c:v>
                </c:pt>
                <c:pt idx="5028">
                  <c:v>-83.251000000000005</c:v>
                </c:pt>
                <c:pt idx="5029">
                  <c:v>-83.229162500000001</c:v>
                </c:pt>
                <c:pt idx="5030">
                  <c:v>-83.126900000000006</c:v>
                </c:pt>
                <c:pt idx="5031">
                  <c:v>-83.277625</c:v>
                </c:pt>
                <c:pt idx="5032">
                  <c:v>-83.340874999999997</c:v>
                </c:pt>
                <c:pt idx="5033">
                  <c:v>-83.274331250000003</c:v>
                </c:pt>
                <c:pt idx="5034">
                  <c:v>-83.285174999999995</c:v>
                </c:pt>
                <c:pt idx="5035">
                  <c:v>-83.323356250000003</c:v>
                </c:pt>
                <c:pt idx="5036">
                  <c:v>-83.295943750000006</c:v>
                </c:pt>
                <c:pt idx="5037">
                  <c:v>-83.265362499999995</c:v>
                </c:pt>
                <c:pt idx="5038">
                  <c:v>-83.194737500000002</c:v>
                </c:pt>
                <c:pt idx="5039">
                  <c:v>-83.179731250000003</c:v>
                </c:pt>
                <c:pt idx="5040">
                  <c:v>-83.326075000000003</c:v>
                </c:pt>
                <c:pt idx="5041">
                  <c:v>-83.203418749999997</c:v>
                </c:pt>
                <c:pt idx="5042">
                  <c:v>-83.112668749999997</c:v>
                </c:pt>
                <c:pt idx="5043">
                  <c:v>-83.172056249999997</c:v>
                </c:pt>
                <c:pt idx="5044">
                  <c:v>-83.246312500000002</c:v>
                </c:pt>
                <c:pt idx="5045">
                  <c:v>-83.142512499999995</c:v>
                </c:pt>
                <c:pt idx="5046">
                  <c:v>-83.108381249999994</c:v>
                </c:pt>
                <c:pt idx="5047">
                  <c:v>-83.305018750000002</c:v>
                </c:pt>
                <c:pt idx="5048">
                  <c:v>-83.372206250000005</c:v>
                </c:pt>
                <c:pt idx="5049">
                  <c:v>-83.334668750000006</c:v>
                </c:pt>
                <c:pt idx="5050">
                  <c:v>-83.224481249999997</c:v>
                </c:pt>
                <c:pt idx="5051">
                  <c:v>-83.114068750000001</c:v>
                </c:pt>
                <c:pt idx="5052">
                  <c:v>-83.231987500000002</c:v>
                </c:pt>
                <c:pt idx="5053">
                  <c:v>-83.2246375</c:v>
                </c:pt>
                <c:pt idx="5054">
                  <c:v>-83.299962500000007</c:v>
                </c:pt>
                <c:pt idx="5055">
                  <c:v>-83.364812499999999</c:v>
                </c:pt>
                <c:pt idx="5056">
                  <c:v>-83.103975000000005</c:v>
                </c:pt>
                <c:pt idx="5057">
                  <c:v>-83.261993750000002</c:v>
                </c:pt>
                <c:pt idx="5058">
                  <c:v>-83.22180625</c:v>
                </c:pt>
                <c:pt idx="5059">
                  <c:v>-83.065899999999999</c:v>
                </c:pt>
                <c:pt idx="5060">
                  <c:v>-83.312637499999994</c:v>
                </c:pt>
                <c:pt idx="5061">
                  <c:v>-83.196100000000001</c:v>
                </c:pt>
                <c:pt idx="5062">
                  <c:v>-83.177406250000004</c:v>
                </c:pt>
                <c:pt idx="5063">
                  <c:v>-83.197199999999995</c:v>
                </c:pt>
                <c:pt idx="5064">
                  <c:v>-83.335493749999998</c:v>
                </c:pt>
                <c:pt idx="5065">
                  <c:v>-83.267512499999995</c:v>
                </c:pt>
                <c:pt idx="5066">
                  <c:v>-83.306543750000003</c:v>
                </c:pt>
                <c:pt idx="5067">
                  <c:v>-83.3896625</c:v>
                </c:pt>
                <c:pt idx="5068">
                  <c:v>-83.336237499999996</c:v>
                </c:pt>
                <c:pt idx="5069">
                  <c:v>-83.263431249999996</c:v>
                </c:pt>
                <c:pt idx="5070">
                  <c:v>-83.297581249999993</c:v>
                </c:pt>
                <c:pt idx="5071">
                  <c:v>-83.207106249999995</c:v>
                </c:pt>
                <c:pt idx="5072">
                  <c:v>-83.067850000000007</c:v>
                </c:pt>
                <c:pt idx="5073">
                  <c:v>-83.310243749999998</c:v>
                </c:pt>
                <c:pt idx="5074">
                  <c:v>-83.169193750000005</c:v>
                </c:pt>
                <c:pt idx="5075">
                  <c:v>-83.137637499999997</c:v>
                </c:pt>
                <c:pt idx="5076">
                  <c:v>-83.222968750000007</c:v>
                </c:pt>
                <c:pt idx="5077">
                  <c:v>-83.054331250000004</c:v>
                </c:pt>
                <c:pt idx="5078">
                  <c:v>-83.264049999999997</c:v>
                </c:pt>
                <c:pt idx="5079">
                  <c:v>-83.354143750000006</c:v>
                </c:pt>
                <c:pt idx="5080">
                  <c:v>-83.272049999999993</c:v>
                </c:pt>
                <c:pt idx="5081">
                  <c:v>-83.257637500000001</c:v>
                </c:pt>
                <c:pt idx="5082">
                  <c:v>-83.411275000000003</c:v>
                </c:pt>
                <c:pt idx="5083">
                  <c:v>-83.3290875</c:v>
                </c:pt>
                <c:pt idx="5084">
                  <c:v>-83.315312500000005</c:v>
                </c:pt>
                <c:pt idx="5085">
                  <c:v>-83.194443750000005</c:v>
                </c:pt>
                <c:pt idx="5086">
                  <c:v>-83.219418750000003</c:v>
                </c:pt>
                <c:pt idx="5087">
                  <c:v>-83.308387499999995</c:v>
                </c:pt>
                <c:pt idx="5088">
                  <c:v>-83.183899999999994</c:v>
                </c:pt>
                <c:pt idx="5089">
                  <c:v>-83.258143750000002</c:v>
                </c:pt>
                <c:pt idx="5090">
                  <c:v>-83.243412500000005</c:v>
                </c:pt>
                <c:pt idx="5091">
                  <c:v>-83.263787500000007</c:v>
                </c:pt>
                <c:pt idx="5092">
                  <c:v>-83.267356250000006</c:v>
                </c:pt>
                <c:pt idx="5093">
                  <c:v>-83.319512500000002</c:v>
                </c:pt>
                <c:pt idx="5094">
                  <c:v>-83.295531249999996</c:v>
                </c:pt>
                <c:pt idx="5095">
                  <c:v>-83.159156249999995</c:v>
                </c:pt>
                <c:pt idx="5096">
                  <c:v>-83.192337499999994</c:v>
                </c:pt>
                <c:pt idx="5097">
                  <c:v>-83.290343750000005</c:v>
                </c:pt>
                <c:pt idx="5098">
                  <c:v>-83.171250000000001</c:v>
                </c:pt>
                <c:pt idx="5099">
                  <c:v>-83.325662500000007</c:v>
                </c:pt>
                <c:pt idx="5100">
                  <c:v>-83.194699999999997</c:v>
                </c:pt>
                <c:pt idx="5101">
                  <c:v>-83.295643749999996</c:v>
                </c:pt>
                <c:pt idx="5102">
                  <c:v>-83.384462499999998</c:v>
                </c:pt>
                <c:pt idx="5103">
                  <c:v>-83.217512499999998</c:v>
                </c:pt>
                <c:pt idx="5104">
                  <c:v>-83.298699999999997</c:v>
                </c:pt>
                <c:pt idx="5105">
                  <c:v>-83.110206250000005</c:v>
                </c:pt>
                <c:pt idx="5106">
                  <c:v>-83.171331249999994</c:v>
                </c:pt>
                <c:pt idx="5107">
                  <c:v>-83.432749999999999</c:v>
                </c:pt>
                <c:pt idx="5108">
                  <c:v>-83.125968749999998</c:v>
                </c:pt>
                <c:pt idx="5109">
                  <c:v>-83.306093750000002</c:v>
                </c:pt>
                <c:pt idx="5110">
                  <c:v>-83.281656249999997</c:v>
                </c:pt>
                <c:pt idx="5111">
                  <c:v>-83.148668749999999</c:v>
                </c:pt>
                <c:pt idx="5112">
                  <c:v>-83.250487500000006</c:v>
                </c:pt>
                <c:pt idx="5113">
                  <c:v>-83.346106250000005</c:v>
                </c:pt>
                <c:pt idx="5114">
                  <c:v>-83.447162500000005</c:v>
                </c:pt>
                <c:pt idx="5115">
                  <c:v>-83.327893750000001</c:v>
                </c:pt>
                <c:pt idx="5116">
                  <c:v>-83.223881250000005</c:v>
                </c:pt>
                <c:pt idx="5117">
                  <c:v>-83.350206249999999</c:v>
                </c:pt>
                <c:pt idx="5118">
                  <c:v>-83.169312500000004</c:v>
                </c:pt>
                <c:pt idx="5119">
                  <c:v>-83.226518749999997</c:v>
                </c:pt>
                <c:pt idx="5120">
                  <c:v>-83.363212500000003</c:v>
                </c:pt>
                <c:pt idx="5121">
                  <c:v>-83.304531249999997</c:v>
                </c:pt>
                <c:pt idx="5122">
                  <c:v>-83.029475000000005</c:v>
                </c:pt>
                <c:pt idx="5123">
                  <c:v>-83.183499999999995</c:v>
                </c:pt>
                <c:pt idx="5124">
                  <c:v>-83.209743750000001</c:v>
                </c:pt>
                <c:pt idx="5125">
                  <c:v>-83.123850000000004</c:v>
                </c:pt>
                <c:pt idx="5126">
                  <c:v>-83.238162500000001</c:v>
                </c:pt>
                <c:pt idx="5127">
                  <c:v>-83.155225000000002</c:v>
                </c:pt>
                <c:pt idx="5128">
                  <c:v>-83.360162500000001</c:v>
                </c:pt>
                <c:pt idx="5129">
                  <c:v>-83.181987500000005</c:v>
                </c:pt>
                <c:pt idx="5130">
                  <c:v>-83.21110625</c:v>
                </c:pt>
                <c:pt idx="5131">
                  <c:v>-83.173662500000006</c:v>
                </c:pt>
                <c:pt idx="5132">
                  <c:v>-83.243350000000007</c:v>
                </c:pt>
                <c:pt idx="5133">
                  <c:v>-83.138787500000007</c:v>
                </c:pt>
                <c:pt idx="5134">
                  <c:v>-83.290506250000007</c:v>
                </c:pt>
                <c:pt idx="5135">
                  <c:v>-83.268468749999997</c:v>
                </c:pt>
                <c:pt idx="5136">
                  <c:v>-83.0127375</c:v>
                </c:pt>
                <c:pt idx="5137">
                  <c:v>-83.155349999999999</c:v>
                </c:pt>
                <c:pt idx="5138">
                  <c:v>-83.070818750000001</c:v>
                </c:pt>
                <c:pt idx="5139">
                  <c:v>-83.186824999999999</c:v>
                </c:pt>
                <c:pt idx="5140">
                  <c:v>-83.040556249999995</c:v>
                </c:pt>
                <c:pt idx="5141">
                  <c:v>-83.133687499999994</c:v>
                </c:pt>
                <c:pt idx="5142">
                  <c:v>-83.159543749999997</c:v>
                </c:pt>
                <c:pt idx="5143">
                  <c:v>-83.140406249999998</c:v>
                </c:pt>
                <c:pt idx="5144">
                  <c:v>-83.142899999999997</c:v>
                </c:pt>
                <c:pt idx="5145">
                  <c:v>-83.163068749999994</c:v>
                </c:pt>
                <c:pt idx="5146">
                  <c:v>-83.194256249999995</c:v>
                </c:pt>
                <c:pt idx="5147">
                  <c:v>-83.309043750000001</c:v>
                </c:pt>
                <c:pt idx="5148">
                  <c:v>-83.299618749999993</c:v>
                </c:pt>
                <c:pt idx="5149">
                  <c:v>-83.272993749999998</c:v>
                </c:pt>
                <c:pt idx="5150">
                  <c:v>-83.314125000000004</c:v>
                </c:pt>
                <c:pt idx="5151">
                  <c:v>-83.355281250000004</c:v>
                </c:pt>
                <c:pt idx="5152">
                  <c:v>-83.213587500000003</c:v>
                </c:pt>
                <c:pt idx="5153">
                  <c:v>-83.274956250000002</c:v>
                </c:pt>
                <c:pt idx="5154">
                  <c:v>-83.266787500000007</c:v>
                </c:pt>
                <c:pt idx="5155">
                  <c:v>-83.284637500000002</c:v>
                </c:pt>
                <c:pt idx="5156">
                  <c:v>-83.123999999999995</c:v>
                </c:pt>
                <c:pt idx="5157">
                  <c:v>-83.181156250000001</c:v>
                </c:pt>
                <c:pt idx="5158">
                  <c:v>-83.228481250000002</c:v>
                </c:pt>
                <c:pt idx="5159">
                  <c:v>-83.230212499999993</c:v>
                </c:pt>
                <c:pt idx="5160">
                  <c:v>-83.225174999999993</c:v>
                </c:pt>
                <c:pt idx="5161">
                  <c:v>-83.4249875</c:v>
                </c:pt>
                <c:pt idx="5162">
                  <c:v>-83.394893749999994</c:v>
                </c:pt>
                <c:pt idx="5163">
                  <c:v>-83.488362499999994</c:v>
                </c:pt>
                <c:pt idx="5164">
                  <c:v>-83.322474999999997</c:v>
                </c:pt>
                <c:pt idx="5165">
                  <c:v>-83.310550000000006</c:v>
                </c:pt>
                <c:pt idx="5166">
                  <c:v>-83.204425000000001</c:v>
                </c:pt>
                <c:pt idx="5167">
                  <c:v>-83.222962499999994</c:v>
                </c:pt>
                <c:pt idx="5168">
                  <c:v>-83.202968749999997</c:v>
                </c:pt>
                <c:pt idx="5169">
                  <c:v>-83.312856249999996</c:v>
                </c:pt>
                <c:pt idx="5170">
                  <c:v>-83.244</c:v>
                </c:pt>
                <c:pt idx="5171">
                  <c:v>-83.364975000000001</c:v>
                </c:pt>
                <c:pt idx="5172">
                  <c:v>-83.194418749999997</c:v>
                </c:pt>
                <c:pt idx="5173">
                  <c:v>-83.396493750000005</c:v>
                </c:pt>
                <c:pt idx="5174">
                  <c:v>-83.353168749999995</c:v>
                </c:pt>
                <c:pt idx="5175">
                  <c:v>-83.313312499999995</c:v>
                </c:pt>
                <c:pt idx="5176">
                  <c:v>-83.128974999999997</c:v>
                </c:pt>
                <c:pt idx="5177">
                  <c:v>-83.169550000000001</c:v>
                </c:pt>
                <c:pt idx="5178">
                  <c:v>-83.187849999999997</c:v>
                </c:pt>
                <c:pt idx="5179">
                  <c:v>-83.071518749999996</c:v>
                </c:pt>
                <c:pt idx="5180">
                  <c:v>-83.181581249999994</c:v>
                </c:pt>
                <c:pt idx="5181">
                  <c:v>-83.154487500000002</c:v>
                </c:pt>
                <c:pt idx="5182">
                  <c:v>-83.152793750000001</c:v>
                </c:pt>
                <c:pt idx="5183">
                  <c:v>-83.297631249999995</c:v>
                </c:pt>
                <c:pt idx="5184">
                  <c:v>-83.270693750000007</c:v>
                </c:pt>
                <c:pt idx="5185">
                  <c:v>-83.276131250000006</c:v>
                </c:pt>
                <c:pt idx="5186">
                  <c:v>-83.469731249999995</c:v>
                </c:pt>
                <c:pt idx="5187">
                  <c:v>-83.305049999999994</c:v>
                </c:pt>
                <c:pt idx="5188">
                  <c:v>-83.229068749999996</c:v>
                </c:pt>
                <c:pt idx="5189">
                  <c:v>-83.154231249999995</c:v>
                </c:pt>
                <c:pt idx="5190">
                  <c:v>-83.351006249999998</c:v>
                </c:pt>
                <c:pt idx="5191">
                  <c:v>-83.124125000000006</c:v>
                </c:pt>
                <c:pt idx="5192">
                  <c:v>-83.319218750000005</c:v>
                </c:pt>
                <c:pt idx="5193">
                  <c:v>-83.121081250000003</c:v>
                </c:pt>
                <c:pt idx="5194">
                  <c:v>-83.252881250000002</c:v>
                </c:pt>
                <c:pt idx="5195">
                  <c:v>-83.424337499999993</c:v>
                </c:pt>
                <c:pt idx="5196">
                  <c:v>-83.335918750000005</c:v>
                </c:pt>
                <c:pt idx="5197">
                  <c:v>-83.240949999999998</c:v>
                </c:pt>
                <c:pt idx="5198">
                  <c:v>-83.311837499999996</c:v>
                </c:pt>
                <c:pt idx="5199">
                  <c:v>-83.288162499999999</c:v>
                </c:pt>
                <c:pt idx="5200">
                  <c:v>-83.375887500000005</c:v>
                </c:pt>
                <c:pt idx="5201">
                  <c:v>-83.275499999999994</c:v>
                </c:pt>
                <c:pt idx="5202">
                  <c:v>-83.451025000000001</c:v>
                </c:pt>
                <c:pt idx="5203">
                  <c:v>-83.162625000000006</c:v>
                </c:pt>
                <c:pt idx="5204">
                  <c:v>-83.258674999999997</c:v>
                </c:pt>
                <c:pt idx="5205">
                  <c:v>-83.186612499999995</c:v>
                </c:pt>
                <c:pt idx="5206">
                  <c:v>-83.341081250000002</c:v>
                </c:pt>
                <c:pt idx="5207">
                  <c:v>-83.25685</c:v>
                </c:pt>
                <c:pt idx="5208">
                  <c:v>-83.206456250000002</c:v>
                </c:pt>
                <c:pt idx="5209">
                  <c:v>-83.245881249999996</c:v>
                </c:pt>
                <c:pt idx="5210">
                  <c:v>-83.305381249999996</c:v>
                </c:pt>
                <c:pt idx="5211">
                  <c:v>-83.208793749999998</c:v>
                </c:pt>
                <c:pt idx="5212">
                  <c:v>-83.408100000000005</c:v>
                </c:pt>
                <c:pt idx="5213">
                  <c:v>-83.410643750000006</c:v>
                </c:pt>
                <c:pt idx="5214">
                  <c:v>-83.3162375</c:v>
                </c:pt>
                <c:pt idx="5215">
                  <c:v>-83.046843749999994</c:v>
                </c:pt>
                <c:pt idx="5216">
                  <c:v>-83.428174999999996</c:v>
                </c:pt>
                <c:pt idx="5217">
                  <c:v>-83.287743750000004</c:v>
                </c:pt>
                <c:pt idx="5218">
                  <c:v>-83.265150000000006</c:v>
                </c:pt>
                <c:pt idx="5219">
                  <c:v>-83.364681250000004</c:v>
                </c:pt>
                <c:pt idx="5220">
                  <c:v>-83.440449999999998</c:v>
                </c:pt>
                <c:pt idx="5221">
                  <c:v>-83.394750000000002</c:v>
                </c:pt>
                <c:pt idx="5222">
                  <c:v>-83.131412499999996</c:v>
                </c:pt>
                <c:pt idx="5223">
                  <c:v>-83.178906249999997</c:v>
                </c:pt>
                <c:pt idx="5224">
                  <c:v>-83.286368749999994</c:v>
                </c:pt>
                <c:pt idx="5225">
                  <c:v>-83.03696875</c:v>
                </c:pt>
                <c:pt idx="5226">
                  <c:v>-82.971512500000003</c:v>
                </c:pt>
                <c:pt idx="5227">
                  <c:v>-83.278337500000006</c:v>
                </c:pt>
                <c:pt idx="5228">
                  <c:v>-83.238431250000005</c:v>
                </c:pt>
                <c:pt idx="5229">
                  <c:v>-83.046850000000006</c:v>
                </c:pt>
                <c:pt idx="5230">
                  <c:v>-83.449924999999993</c:v>
                </c:pt>
                <c:pt idx="5231">
                  <c:v>-83.081356249999999</c:v>
                </c:pt>
                <c:pt idx="5232">
                  <c:v>-83.396831250000005</c:v>
                </c:pt>
                <c:pt idx="5233">
                  <c:v>-83.165656249999998</c:v>
                </c:pt>
                <c:pt idx="5234">
                  <c:v>-83.366856249999998</c:v>
                </c:pt>
                <c:pt idx="5235">
                  <c:v>-83.128556250000003</c:v>
                </c:pt>
                <c:pt idx="5236">
                  <c:v>-83.356674999999996</c:v>
                </c:pt>
                <c:pt idx="5237">
                  <c:v>-83.126737500000004</c:v>
                </c:pt>
                <c:pt idx="5238">
                  <c:v>-83.29795</c:v>
                </c:pt>
                <c:pt idx="5239">
                  <c:v>-83.227424999999997</c:v>
                </c:pt>
                <c:pt idx="5240">
                  <c:v>-83.089006249999997</c:v>
                </c:pt>
                <c:pt idx="5241">
                  <c:v>-83.238462499999997</c:v>
                </c:pt>
                <c:pt idx="5242">
                  <c:v>-82.939243750000003</c:v>
                </c:pt>
                <c:pt idx="5243">
                  <c:v>-83.144787500000007</c:v>
                </c:pt>
                <c:pt idx="5244">
                  <c:v>-83.275393750000006</c:v>
                </c:pt>
                <c:pt idx="5245">
                  <c:v>-83.271743749999999</c:v>
                </c:pt>
                <c:pt idx="5246">
                  <c:v>-83.117000000000004</c:v>
                </c:pt>
                <c:pt idx="5247">
                  <c:v>-83.175537500000004</c:v>
                </c:pt>
                <c:pt idx="5248">
                  <c:v>-83.063500000000005</c:v>
                </c:pt>
                <c:pt idx="5249">
                  <c:v>-83.234375</c:v>
                </c:pt>
                <c:pt idx="5250">
                  <c:v>-83.259181249999997</c:v>
                </c:pt>
                <c:pt idx="5251">
                  <c:v>-83.266056250000005</c:v>
                </c:pt>
                <c:pt idx="5252">
                  <c:v>-83.323268749999997</c:v>
                </c:pt>
                <c:pt idx="5253">
                  <c:v>-83.258312500000002</c:v>
                </c:pt>
                <c:pt idx="5254">
                  <c:v>-83.364512500000004</c:v>
                </c:pt>
                <c:pt idx="5255">
                  <c:v>-83.217612500000001</c:v>
                </c:pt>
                <c:pt idx="5256">
                  <c:v>-83.288243750000007</c:v>
                </c:pt>
                <c:pt idx="5257">
                  <c:v>-83.236324999999994</c:v>
                </c:pt>
                <c:pt idx="5258">
                  <c:v>-83.335806250000005</c:v>
                </c:pt>
                <c:pt idx="5259">
                  <c:v>-83.254818749999998</c:v>
                </c:pt>
                <c:pt idx="5260">
                  <c:v>-83.405024999999995</c:v>
                </c:pt>
                <c:pt idx="5261">
                  <c:v>-83.251900000000006</c:v>
                </c:pt>
                <c:pt idx="5262">
                  <c:v>-83.364837499999993</c:v>
                </c:pt>
                <c:pt idx="5263">
                  <c:v>-83.370824999999996</c:v>
                </c:pt>
                <c:pt idx="5264">
                  <c:v>-83.082837499999997</c:v>
                </c:pt>
                <c:pt idx="5265">
                  <c:v>-83.257012500000002</c:v>
                </c:pt>
                <c:pt idx="5266">
                  <c:v>-83.491068749999997</c:v>
                </c:pt>
                <c:pt idx="5267">
                  <c:v>-83.265968749999999</c:v>
                </c:pt>
                <c:pt idx="5268">
                  <c:v>-83.287343750000005</c:v>
                </c:pt>
                <c:pt idx="5269">
                  <c:v>-83.247568749999999</c:v>
                </c:pt>
                <c:pt idx="5270">
                  <c:v>-83.385599999999997</c:v>
                </c:pt>
                <c:pt idx="5271">
                  <c:v>-83.264737499999995</c:v>
                </c:pt>
                <c:pt idx="5272">
                  <c:v>-83.360987499999993</c:v>
                </c:pt>
                <c:pt idx="5273">
                  <c:v>-83.269406250000003</c:v>
                </c:pt>
                <c:pt idx="5274">
                  <c:v>-83.223012499999996</c:v>
                </c:pt>
                <c:pt idx="5275">
                  <c:v>-83.282706250000004</c:v>
                </c:pt>
                <c:pt idx="5276">
                  <c:v>-83.278662499999996</c:v>
                </c:pt>
                <c:pt idx="5277">
                  <c:v>-83.355068750000001</c:v>
                </c:pt>
                <c:pt idx="5278">
                  <c:v>-83.169793749999997</c:v>
                </c:pt>
                <c:pt idx="5279">
                  <c:v>-83.303537500000004</c:v>
                </c:pt>
                <c:pt idx="5280">
                  <c:v>-83.251368749999997</c:v>
                </c:pt>
                <c:pt idx="5281">
                  <c:v>-83.229574999999997</c:v>
                </c:pt>
                <c:pt idx="5282">
                  <c:v>-83.251081249999999</c:v>
                </c:pt>
                <c:pt idx="5283">
                  <c:v>-83.469300000000004</c:v>
                </c:pt>
                <c:pt idx="5284">
                  <c:v>-83.250731250000001</c:v>
                </c:pt>
                <c:pt idx="5285">
                  <c:v>-83.127137500000003</c:v>
                </c:pt>
                <c:pt idx="5286">
                  <c:v>-83.402675000000002</c:v>
                </c:pt>
                <c:pt idx="5287">
                  <c:v>-83.175981250000007</c:v>
                </c:pt>
                <c:pt idx="5288">
                  <c:v>-83.303337499999998</c:v>
                </c:pt>
                <c:pt idx="5289">
                  <c:v>-83.158468749999997</c:v>
                </c:pt>
                <c:pt idx="5290">
                  <c:v>-83.375618750000001</c:v>
                </c:pt>
                <c:pt idx="5291">
                  <c:v>-83.144512500000005</c:v>
                </c:pt>
                <c:pt idx="5292">
                  <c:v>-83.358993749999996</c:v>
                </c:pt>
                <c:pt idx="5293">
                  <c:v>-83.066981249999998</c:v>
                </c:pt>
                <c:pt idx="5294">
                  <c:v>-83.297143750000004</c:v>
                </c:pt>
                <c:pt idx="5295">
                  <c:v>-83.248918750000001</c:v>
                </c:pt>
                <c:pt idx="5296">
                  <c:v>-83.207487499999999</c:v>
                </c:pt>
                <c:pt idx="5297">
                  <c:v>-83.283493750000005</c:v>
                </c:pt>
                <c:pt idx="5298">
                  <c:v>-83.390437500000004</c:v>
                </c:pt>
                <c:pt idx="5299">
                  <c:v>-83.231631250000007</c:v>
                </c:pt>
                <c:pt idx="5300">
                  <c:v>-83.377593750000003</c:v>
                </c:pt>
                <c:pt idx="5301">
                  <c:v>-83.235587499999994</c:v>
                </c:pt>
                <c:pt idx="5302">
                  <c:v>-83.015775000000005</c:v>
                </c:pt>
                <c:pt idx="5303">
                  <c:v>-83.294143750000003</c:v>
                </c:pt>
                <c:pt idx="5304">
                  <c:v>-83.255687499999993</c:v>
                </c:pt>
                <c:pt idx="5305">
                  <c:v>-83.270693750000007</c:v>
                </c:pt>
                <c:pt idx="5306">
                  <c:v>-83.267643750000005</c:v>
                </c:pt>
                <c:pt idx="5307">
                  <c:v>-83.202212500000002</c:v>
                </c:pt>
                <c:pt idx="5308">
                  <c:v>-83.110987499999993</c:v>
                </c:pt>
                <c:pt idx="5309">
                  <c:v>-83.10954375</c:v>
                </c:pt>
                <c:pt idx="5310">
                  <c:v>-83.359581250000005</c:v>
                </c:pt>
                <c:pt idx="5311">
                  <c:v>-83.224893750000007</c:v>
                </c:pt>
                <c:pt idx="5312">
                  <c:v>-83.272887499999996</c:v>
                </c:pt>
                <c:pt idx="5313">
                  <c:v>-83.367268749999994</c:v>
                </c:pt>
                <c:pt idx="5314">
                  <c:v>-83.269599999999997</c:v>
                </c:pt>
                <c:pt idx="5315">
                  <c:v>-83.372887500000004</c:v>
                </c:pt>
                <c:pt idx="5316">
                  <c:v>-83.368718749999999</c:v>
                </c:pt>
                <c:pt idx="5317">
                  <c:v>-83.285606250000001</c:v>
                </c:pt>
                <c:pt idx="5318">
                  <c:v>-83.325587499999997</c:v>
                </c:pt>
                <c:pt idx="5319">
                  <c:v>-83.287700000000001</c:v>
                </c:pt>
                <c:pt idx="5320">
                  <c:v>-83.318056249999998</c:v>
                </c:pt>
                <c:pt idx="5321">
                  <c:v>-83.205312500000005</c:v>
                </c:pt>
                <c:pt idx="5322">
                  <c:v>-83.239450000000005</c:v>
                </c:pt>
                <c:pt idx="5323">
                  <c:v>-83.229918749999996</c:v>
                </c:pt>
                <c:pt idx="5324">
                  <c:v>-83.312268750000001</c:v>
                </c:pt>
                <c:pt idx="5325">
                  <c:v>-83.131293749999998</c:v>
                </c:pt>
                <c:pt idx="5326">
                  <c:v>-83.411087499999994</c:v>
                </c:pt>
                <c:pt idx="5327">
                  <c:v>-83.198837499999996</c:v>
                </c:pt>
                <c:pt idx="5328">
                  <c:v>-83.344443749999996</c:v>
                </c:pt>
                <c:pt idx="5329">
                  <c:v>-83.277262500000006</c:v>
                </c:pt>
                <c:pt idx="5330">
                  <c:v>-83.249799999999993</c:v>
                </c:pt>
                <c:pt idx="5331">
                  <c:v>-83.144031249999998</c:v>
                </c:pt>
                <c:pt idx="5332">
                  <c:v>-83.398918750000007</c:v>
                </c:pt>
                <c:pt idx="5333">
                  <c:v>-83.209487499999994</c:v>
                </c:pt>
                <c:pt idx="5334">
                  <c:v>-83.195575000000005</c:v>
                </c:pt>
                <c:pt idx="5335">
                  <c:v>-83.168674999999993</c:v>
                </c:pt>
                <c:pt idx="5336">
                  <c:v>-83.255787499999997</c:v>
                </c:pt>
                <c:pt idx="5337">
                  <c:v>-83.155831250000006</c:v>
                </c:pt>
                <c:pt idx="5338">
                  <c:v>-83.179725000000005</c:v>
                </c:pt>
                <c:pt idx="5339">
                  <c:v>-83.200493750000007</c:v>
                </c:pt>
                <c:pt idx="5340">
                  <c:v>-83.282118749999995</c:v>
                </c:pt>
                <c:pt idx="5341">
                  <c:v>-83.212575000000001</c:v>
                </c:pt>
                <c:pt idx="5342">
                  <c:v>-83.259675000000001</c:v>
                </c:pt>
                <c:pt idx="5343">
                  <c:v>-83.157843749999998</c:v>
                </c:pt>
                <c:pt idx="5344">
                  <c:v>-83.018068749999998</c:v>
                </c:pt>
                <c:pt idx="5345">
                  <c:v>-83.382137499999999</c:v>
                </c:pt>
                <c:pt idx="5346">
                  <c:v>-83.215318749999994</c:v>
                </c:pt>
                <c:pt idx="5347">
                  <c:v>-83.159618750000007</c:v>
                </c:pt>
                <c:pt idx="5348">
                  <c:v>-83.214543750000004</c:v>
                </c:pt>
                <c:pt idx="5349">
                  <c:v>-83.384018749999996</c:v>
                </c:pt>
                <c:pt idx="5350">
                  <c:v>-83.429599999999994</c:v>
                </c:pt>
                <c:pt idx="5351">
                  <c:v>-83.356062499999993</c:v>
                </c:pt>
                <c:pt idx="5352">
                  <c:v>-83.235299999999995</c:v>
                </c:pt>
                <c:pt idx="5353">
                  <c:v>-82.884462499999998</c:v>
                </c:pt>
                <c:pt idx="5354">
                  <c:v>-83.360493750000003</c:v>
                </c:pt>
                <c:pt idx="5355">
                  <c:v>-83.214343749999998</c:v>
                </c:pt>
                <c:pt idx="5356">
                  <c:v>-83.099843750000005</c:v>
                </c:pt>
                <c:pt idx="5357">
                  <c:v>-83.305831249999997</c:v>
                </c:pt>
                <c:pt idx="5358">
                  <c:v>-83.184706250000005</c:v>
                </c:pt>
                <c:pt idx="5359">
                  <c:v>-83.428881250000003</c:v>
                </c:pt>
                <c:pt idx="5360">
                  <c:v>-83.247425000000007</c:v>
                </c:pt>
                <c:pt idx="5361">
                  <c:v>-83.199299999999994</c:v>
                </c:pt>
                <c:pt idx="5362">
                  <c:v>-83.394506250000006</c:v>
                </c:pt>
                <c:pt idx="5363">
                  <c:v>-83.347662499999998</c:v>
                </c:pt>
                <c:pt idx="5364">
                  <c:v>-83.258306250000004</c:v>
                </c:pt>
                <c:pt idx="5365">
                  <c:v>-83.257043749999994</c:v>
                </c:pt>
                <c:pt idx="5366">
                  <c:v>-83.302949999999996</c:v>
                </c:pt>
                <c:pt idx="5367">
                  <c:v>-83.353787499999996</c:v>
                </c:pt>
                <c:pt idx="5368">
                  <c:v>-83.378749999999997</c:v>
                </c:pt>
                <c:pt idx="5369">
                  <c:v>-83.221262499999995</c:v>
                </c:pt>
                <c:pt idx="5370">
                  <c:v>-83.330725000000001</c:v>
                </c:pt>
                <c:pt idx="5371">
                  <c:v>-83.249600000000001</c:v>
                </c:pt>
                <c:pt idx="5372">
                  <c:v>-83.226556250000002</c:v>
                </c:pt>
                <c:pt idx="5373">
                  <c:v>-83.208006249999997</c:v>
                </c:pt>
                <c:pt idx="5374">
                  <c:v>-83.202712500000004</c:v>
                </c:pt>
                <c:pt idx="5375">
                  <c:v>-83.18863125</c:v>
                </c:pt>
                <c:pt idx="5376">
                  <c:v>-83.084262499999994</c:v>
                </c:pt>
                <c:pt idx="5377">
                  <c:v>-83.343762499999997</c:v>
                </c:pt>
                <c:pt idx="5378">
                  <c:v>-83.377437499999999</c:v>
                </c:pt>
                <c:pt idx="5379">
                  <c:v>-83.171806250000003</c:v>
                </c:pt>
                <c:pt idx="5380">
                  <c:v>-83.161718750000006</c:v>
                </c:pt>
                <c:pt idx="5381">
                  <c:v>-83.148581250000007</c:v>
                </c:pt>
                <c:pt idx="5382">
                  <c:v>-83.041899999999998</c:v>
                </c:pt>
                <c:pt idx="5383">
                  <c:v>-83.281387499999994</c:v>
                </c:pt>
                <c:pt idx="5384">
                  <c:v>-83.262581249999997</c:v>
                </c:pt>
                <c:pt idx="5385">
                  <c:v>-83.308293750000004</c:v>
                </c:pt>
                <c:pt idx="5386">
                  <c:v>-83.388293750000003</c:v>
                </c:pt>
                <c:pt idx="5387">
                  <c:v>-83.262756249999995</c:v>
                </c:pt>
                <c:pt idx="5388">
                  <c:v>-83.353893749999997</c:v>
                </c:pt>
                <c:pt idx="5389">
                  <c:v>-83.44644375</c:v>
                </c:pt>
                <c:pt idx="5390">
                  <c:v>-83.383818750000003</c:v>
                </c:pt>
                <c:pt idx="5391">
                  <c:v>-83.387668750000003</c:v>
                </c:pt>
                <c:pt idx="5392">
                  <c:v>-83.149181249999998</c:v>
                </c:pt>
                <c:pt idx="5393">
                  <c:v>-83.198187500000003</c:v>
                </c:pt>
                <c:pt idx="5394">
                  <c:v>-83.226181249999996</c:v>
                </c:pt>
                <c:pt idx="5395">
                  <c:v>-83.063118750000001</c:v>
                </c:pt>
                <c:pt idx="5396">
                  <c:v>-83.233556250000007</c:v>
                </c:pt>
                <c:pt idx="5397">
                  <c:v>-83.284237500000003</c:v>
                </c:pt>
                <c:pt idx="5398">
                  <c:v>-83.271931249999994</c:v>
                </c:pt>
                <c:pt idx="5399">
                  <c:v>-83.335700000000003</c:v>
                </c:pt>
                <c:pt idx="5400">
                  <c:v>-83.390543750000006</c:v>
                </c:pt>
                <c:pt idx="5401">
                  <c:v>-83.240118749999993</c:v>
                </c:pt>
                <c:pt idx="5402">
                  <c:v>-83.247137499999994</c:v>
                </c:pt>
                <c:pt idx="5403">
                  <c:v>-83.346381249999993</c:v>
                </c:pt>
                <c:pt idx="5404">
                  <c:v>-83.290418750000001</c:v>
                </c:pt>
                <c:pt idx="5405">
                  <c:v>-83.290912500000005</c:v>
                </c:pt>
                <c:pt idx="5406">
                  <c:v>-83.193325000000002</c:v>
                </c:pt>
                <c:pt idx="5407">
                  <c:v>-83.334406250000001</c:v>
                </c:pt>
                <c:pt idx="5408">
                  <c:v>-83.118312500000002</c:v>
                </c:pt>
                <c:pt idx="5409">
                  <c:v>-83.387331250000003</c:v>
                </c:pt>
                <c:pt idx="5410">
                  <c:v>-83.291162499999999</c:v>
                </c:pt>
                <c:pt idx="5411">
                  <c:v>-83.116787500000001</c:v>
                </c:pt>
                <c:pt idx="5412">
                  <c:v>-83.298156250000005</c:v>
                </c:pt>
                <c:pt idx="5413">
                  <c:v>-83.165112500000006</c:v>
                </c:pt>
                <c:pt idx="5414">
                  <c:v>-83.301162500000004</c:v>
                </c:pt>
                <c:pt idx="5415">
                  <c:v>-83.284975000000003</c:v>
                </c:pt>
                <c:pt idx="5416">
                  <c:v>-83.1208125</c:v>
                </c:pt>
                <c:pt idx="5417">
                  <c:v>-83.171837499999995</c:v>
                </c:pt>
                <c:pt idx="5418">
                  <c:v>-83.281387499999994</c:v>
                </c:pt>
                <c:pt idx="5419">
                  <c:v>-83.388762499999999</c:v>
                </c:pt>
                <c:pt idx="5420">
                  <c:v>-83.220781250000002</c:v>
                </c:pt>
                <c:pt idx="5421">
                  <c:v>-83.382374999999996</c:v>
                </c:pt>
                <c:pt idx="5422">
                  <c:v>-83.211043750000002</c:v>
                </c:pt>
                <c:pt idx="5423">
                  <c:v>-83.185281250000003</c:v>
                </c:pt>
                <c:pt idx="5424">
                  <c:v>-83.321181249999995</c:v>
                </c:pt>
                <c:pt idx="5425">
                  <c:v>-83.259862499999997</c:v>
                </c:pt>
                <c:pt idx="5426">
                  <c:v>-83.330025000000006</c:v>
                </c:pt>
                <c:pt idx="5427">
                  <c:v>-83.291250000000005</c:v>
                </c:pt>
                <c:pt idx="5428">
                  <c:v>-83.143775000000005</c:v>
                </c:pt>
                <c:pt idx="5429">
                  <c:v>-83.138075000000001</c:v>
                </c:pt>
                <c:pt idx="5430">
                  <c:v>-83.347949999999997</c:v>
                </c:pt>
                <c:pt idx="5431">
                  <c:v>-83.361687500000002</c:v>
                </c:pt>
                <c:pt idx="5432">
                  <c:v>-83.254012500000002</c:v>
                </c:pt>
                <c:pt idx="5433">
                  <c:v>-83.233368749999997</c:v>
                </c:pt>
                <c:pt idx="5434">
                  <c:v>-83.254893749999994</c:v>
                </c:pt>
                <c:pt idx="5435">
                  <c:v>-83.265675000000002</c:v>
                </c:pt>
                <c:pt idx="5436">
                  <c:v>-83.272793750000005</c:v>
                </c:pt>
                <c:pt idx="5437">
                  <c:v>-83.114500000000007</c:v>
                </c:pt>
                <c:pt idx="5438">
                  <c:v>-83.033362499999996</c:v>
                </c:pt>
                <c:pt idx="5439">
                  <c:v>-83.236437499999994</c:v>
                </c:pt>
                <c:pt idx="5440">
                  <c:v>-83.409443749999994</c:v>
                </c:pt>
                <c:pt idx="5441">
                  <c:v>-83.225875000000002</c:v>
                </c:pt>
                <c:pt idx="5442">
                  <c:v>-83.415831249999997</c:v>
                </c:pt>
                <c:pt idx="5443">
                  <c:v>-83.018874999999994</c:v>
                </c:pt>
                <c:pt idx="5444">
                  <c:v>-83.273899999999998</c:v>
                </c:pt>
                <c:pt idx="5445">
                  <c:v>-83.117956250000006</c:v>
                </c:pt>
                <c:pt idx="5446">
                  <c:v>-83.327412499999994</c:v>
                </c:pt>
                <c:pt idx="5447">
                  <c:v>-83.178931250000005</c:v>
                </c:pt>
                <c:pt idx="5448">
                  <c:v>-83.169112499999997</c:v>
                </c:pt>
                <c:pt idx="5449">
                  <c:v>-83.4102125</c:v>
                </c:pt>
                <c:pt idx="5450">
                  <c:v>-83.247931249999993</c:v>
                </c:pt>
                <c:pt idx="5451">
                  <c:v>-83.317318749999998</c:v>
                </c:pt>
                <c:pt idx="5452">
                  <c:v>-83.304131249999998</c:v>
                </c:pt>
                <c:pt idx="5453">
                  <c:v>-83.207012500000005</c:v>
                </c:pt>
                <c:pt idx="5454">
                  <c:v>-83.383968749999994</c:v>
                </c:pt>
                <c:pt idx="5455">
                  <c:v>-83.147668749999994</c:v>
                </c:pt>
                <c:pt idx="5456">
                  <c:v>-83.187118749999996</c:v>
                </c:pt>
                <c:pt idx="5457">
                  <c:v>-83.300700000000006</c:v>
                </c:pt>
                <c:pt idx="5458">
                  <c:v>-83.593937499999996</c:v>
                </c:pt>
                <c:pt idx="5459">
                  <c:v>-83.343031249999996</c:v>
                </c:pt>
                <c:pt idx="5460">
                  <c:v>-83.276162499999998</c:v>
                </c:pt>
                <c:pt idx="5461">
                  <c:v>-83.161168750000002</c:v>
                </c:pt>
                <c:pt idx="5462">
                  <c:v>-83.390199999999993</c:v>
                </c:pt>
                <c:pt idx="5463">
                  <c:v>-83.310337500000003</c:v>
                </c:pt>
                <c:pt idx="5464">
                  <c:v>-83.169918749999994</c:v>
                </c:pt>
                <c:pt idx="5465">
                  <c:v>-83.348512499999998</c:v>
                </c:pt>
                <c:pt idx="5466">
                  <c:v>-83.237449999999995</c:v>
                </c:pt>
                <c:pt idx="5467">
                  <c:v>-83.33406875</c:v>
                </c:pt>
                <c:pt idx="5468">
                  <c:v>-83.212987499999997</c:v>
                </c:pt>
                <c:pt idx="5469">
                  <c:v>-83.276668749999999</c:v>
                </c:pt>
                <c:pt idx="5470">
                  <c:v>-83.265031250000007</c:v>
                </c:pt>
                <c:pt idx="5471">
                  <c:v>-83.071524999999994</c:v>
                </c:pt>
                <c:pt idx="5472">
                  <c:v>-83.169075000000007</c:v>
                </c:pt>
                <c:pt idx="5473">
                  <c:v>-83.337712499999995</c:v>
                </c:pt>
                <c:pt idx="5474">
                  <c:v>-83.013374999999996</c:v>
                </c:pt>
                <c:pt idx="5475">
                  <c:v>-83.344106249999996</c:v>
                </c:pt>
                <c:pt idx="5476">
                  <c:v>-83.091343749999993</c:v>
                </c:pt>
                <c:pt idx="5477">
                  <c:v>-83.281437499999996</c:v>
                </c:pt>
                <c:pt idx="5478">
                  <c:v>-83.132268749999994</c:v>
                </c:pt>
                <c:pt idx="5479">
                  <c:v>-83.258006249999994</c:v>
                </c:pt>
                <c:pt idx="5480">
                  <c:v>-83.25679375</c:v>
                </c:pt>
                <c:pt idx="5481">
                  <c:v>-83.088531250000003</c:v>
                </c:pt>
                <c:pt idx="5482">
                  <c:v>-83.292150000000007</c:v>
                </c:pt>
                <c:pt idx="5483">
                  <c:v>-83.092537500000006</c:v>
                </c:pt>
                <c:pt idx="5484">
                  <c:v>-83.161637499999998</c:v>
                </c:pt>
                <c:pt idx="5485">
                  <c:v>-83.010931249999999</c:v>
                </c:pt>
                <c:pt idx="5486">
                  <c:v>-83.348550000000003</c:v>
                </c:pt>
                <c:pt idx="5487">
                  <c:v>-83.178600000000003</c:v>
                </c:pt>
                <c:pt idx="5488">
                  <c:v>-83.173850000000002</c:v>
                </c:pt>
                <c:pt idx="5489">
                  <c:v>-82.892968749999994</c:v>
                </c:pt>
                <c:pt idx="5490">
                  <c:v>-83.261362500000004</c:v>
                </c:pt>
                <c:pt idx="5491">
                  <c:v>-83.130262500000001</c:v>
                </c:pt>
                <c:pt idx="5492">
                  <c:v>-83.259631249999998</c:v>
                </c:pt>
                <c:pt idx="5493">
                  <c:v>-83.120168750000005</c:v>
                </c:pt>
                <c:pt idx="5494">
                  <c:v>-83.224031249999996</c:v>
                </c:pt>
                <c:pt idx="5495">
                  <c:v>-83.275568750000005</c:v>
                </c:pt>
                <c:pt idx="5496">
                  <c:v>-83.256643749999995</c:v>
                </c:pt>
                <c:pt idx="5497">
                  <c:v>-83.514268749999999</c:v>
                </c:pt>
                <c:pt idx="5498">
                  <c:v>-83.186062500000006</c:v>
                </c:pt>
                <c:pt idx="5499">
                  <c:v>-83.321831250000002</c:v>
                </c:pt>
                <c:pt idx="5500">
                  <c:v>-83.374656250000001</c:v>
                </c:pt>
                <c:pt idx="5501">
                  <c:v>-83.337193749999997</c:v>
                </c:pt>
                <c:pt idx="5502">
                  <c:v>-83.150268749999995</c:v>
                </c:pt>
                <c:pt idx="5503">
                  <c:v>-83.259500000000003</c:v>
                </c:pt>
                <c:pt idx="5504">
                  <c:v>-83.411518749999999</c:v>
                </c:pt>
                <c:pt idx="5505">
                  <c:v>-83.374274999999997</c:v>
                </c:pt>
                <c:pt idx="5506">
                  <c:v>-83.231456249999994</c:v>
                </c:pt>
                <c:pt idx="5507">
                  <c:v>-83.291493750000001</c:v>
                </c:pt>
                <c:pt idx="5508">
                  <c:v>-83.296631250000004</c:v>
                </c:pt>
                <c:pt idx="5509">
                  <c:v>-83.227675000000005</c:v>
                </c:pt>
                <c:pt idx="5510">
                  <c:v>-83.375581249999996</c:v>
                </c:pt>
                <c:pt idx="5511">
                  <c:v>-83.287937499999998</c:v>
                </c:pt>
                <c:pt idx="5512">
                  <c:v>-83.425425000000004</c:v>
                </c:pt>
                <c:pt idx="5513">
                  <c:v>-83.300768750000003</c:v>
                </c:pt>
                <c:pt idx="5514">
                  <c:v>-83.258306250000004</c:v>
                </c:pt>
                <c:pt idx="5515">
                  <c:v>-83.3224625</c:v>
                </c:pt>
                <c:pt idx="5516">
                  <c:v>-83.315449999999998</c:v>
                </c:pt>
                <c:pt idx="5517">
                  <c:v>-83.285387499999999</c:v>
                </c:pt>
                <c:pt idx="5518">
                  <c:v>-83.079774999999998</c:v>
                </c:pt>
                <c:pt idx="5519">
                  <c:v>-83.185918749999999</c:v>
                </c:pt>
                <c:pt idx="5520">
                  <c:v>-83.305668749999995</c:v>
                </c:pt>
                <c:pt idx="5521">
                  <c:v>-83.257087499999997</c:v>
                </c:pt>
                <c:pt idx="5522">
                  <c:v>-83.249406250000007</c:v>
                </c:pt>
                <c:pt idx="5523">
                  <c:v>-83.089643749999993</c:v>
                </c:pt>
                <c:pt idx="5524">
                  <c:v>-83.284475</c:v>
                </c:pt>
                <c:pt idx="5525">
                  <c:v>-83.33005</c:v>
                </c:pt>
                <c:pt idx="5526">
                  <c:v>-83.191568750000002</c:v>
                </c:pt>
                <c:pt idx="5527">
                  <c:v>-83.178462499999995</c:v>
                </c:pt>
                <c:pt idx="5528">
                  <c:v>-83.416812500000006</c:v>
                </c:pt>
                <c:pt idx="5529">
                  <c:v>-83.291312500000004</c:v>
                </c:pt>
                <c:pt idx="5530">
                  <c:v>-83.319081249999996</c:v>
                </c:pt>
                <c:pt idx="5531">
                  <c:v>-83.246518750000007</c:v>
                </c:pt>
                <c:pt idx="5532">
                  <c:v>-83.248999999999995</c:v>
                </c:pt>
                <c:pt idx="5533">
                  <c:v>-83.207162499999995</c:v>
                </c:pt>
                <c:pt idx="5534">
                  <c:v>-83.086487500000004</c:v>
                </c:pt>
                <c:pt idx="5535">
                  <c:v>-83.225512499999994</c:v>
                </c:pt>
                <c:pt idx="5536">
                  <c:v>-83.222475000000003</c:v>
                </c:pt>
                <c:pt idx="5537">
                  <c:v>-83.248649999999998</c:v>
                </c:pt>
                <c:pt idx="5538">
                  <c:v>-83.349575000000002</c:v>
                </c:pt>
                <c:pt idx="5539">
                  <c:v>-83.159662499999996</c:v>
                </c:pt>
                <c:pt idx="5540">
                  <c:v>-83.203024999999997</c:v>
                </c:pt>
                <c:pt idx="5541">
                  <c:v>-83.283631249999999</c:v>
                </c:pt>
                <c:pt idx="5542">
                  <c:v>-83.297081250000005</c:v>
                </c:pt>
                <c:pt idx="5543">
                  <c:v>-83.037393750000007</c:v>
                </c:pt>
                <c:pt idx="5544">
                  <c:v>-83.214493750000003</c:v>
                </c:pt>
                <c:pt idx="5545">
                  <c:v>-83.439549999999997</c:v>
                </c:pt>
                <c:pt idx="5546">
                  <c:v>-83.363568749999999</c:v>
                </c:pt>
                <c:pt idx="5547">
                  <c:v>-83.274012499999998</c:v>
                </c:pt>
                <c:pt idx="5548">
                  <c:v>-83.217950000000002</c:v>
                </c:pt>
                <c:pt idx="5549">
                  <c:v>-83.338837499999997</c:v>
                </c:pt>
                <c:pt idx="5550">
                  <c:v>-83.344606249999998</c:v>
                </c:pt>
                <c:pt idx="5551">
                  <c:v>-83.442599999999999</c:v>
                </c:pt>
                <c:pt idx="5552">
                  <c:v>-83.370787500000006</c:v>
                </c:pt>
                <c:pt idx="5553">
                  <c:v>-83.266093749999996</c:v>
                </c:pt>
                <c:pt idx="5554">
                  <c:v>-83.294231249999996</c:v>
                </c:pt>
                <c:pt idx="5555">
                  <c:v>-83.239281250000005</c:v>
                </c:pt>
                <c:pt idx="5556">
                  <c:v>-83.17170625</c:v>
                </c:pt>
                <c:pt idx="5557">
                  <c:v>-83.166381250000001</c:v>
                </c:pt>
                <c:pt idx="5558">
                  <c:v>-83.356943749999999</c:v>
                </c:pt>
                <c:pt idx="5559">
                  <c:v>-83.319562500000004</c:v>
                </c:pt>
                <c:pt idx="5560">
                  <c:v>-83.138018750000001</c:v>
                </c:pt>
                <c:pt idx="5561">
                  <c:v>-83.2385625</c:v>
                </c:pt>
                <c:pt idx="5562">
                  <c:v>-83.169562499999998</c:v>
                </c:pt>
                <c:pt idx="5563">
                  <c:v>-83.390150000000006</c:v>
                </c:pt>
                <c:pt idx="5564">
                  <c:v>-83.177343750000006</c:v>
                </c:pt>
                <c:pt idx="5565">
                  <c:v>-83.280856249999999</c:v>
                </c:pt>
                <c:pt idx="5566">
                  <c:v>-83.397106249999993</c:v>
                </c:pt>
                <c:pt idx="5567">
                  <c:v>-83.218675000000005</c:v>
                </c:pt>
                <c:pt idx="5568">
                  <c:v>-83.296656249999998</c:v>
                </c:pt>
                <c:pt idx="5569">
                  <c:v>-83.281131250000001</c:v>
                </c:pt>
                <c:pt idx="5570">
                  <c:v>-83.361506250000005</c:v>
                </c:pt>
                <c:pt idx="5571">
                  <c:v>-83.338774999999998</c:v>
                </c:pt>
                <c:pt idx="5572">
                  <c:v>-83.011181250000007</c:v>
                </c:pt>
                <c:pt idx="5573">
                  <c:v>-83.290981250000002</c:v>
                </c:pt>
                <c:pt idx="5574">
                  <c:v>-83.340424999999996</c:v>
                </c:pt>
                <c:pt idx="5575">
                  <c:v>-83.289418749999996</c:v>
                </c:pt>
                <c:pt idx="5576">
                  <c:v>-83.334443750000005</c:v>
                </c:pt>
                <c:pt idx="5577">
                  <c:v>-83.099343750000003</c:v>
                </c:pt>
                <c:pt idx="5578">
                  <c:v>-83.295193749999996</c:v>
                </c:pt>
                <c:pt idx="5579">
                  <c:v>-83.271331250000003</c:v>
                </c:pt>
                <c:pt idx="5580">
                  <c:v>-83.061581250000003</c:v>
                </c:pt>
                <c:pt idx="5581">
                  <c:v>-83.338187500000004</c:v>
                </c:pt>
                <c:pt idx="5582">
                  <c:v>-83.394925000000001</c:v>
                </c:pt>
                <c:pt idx="5583">
                  <c:v>-83.196712500000004</c:v>
                </c:pt>
                <c:pt idx="5584">
                  <c:v>-83.310281250000003</c:v>
                </c:pt>
                <c:pt idx="5585">
                  <c:v>-83.25594375</c:v>
                </c:pt>
                <c:pt idx="5586">
                  <c:v>-83.039318750000007</c:v>
                </c:pt>
                <c:pt idx="5587">
                  <c:v>-83.205725000000001</c:v>
                </c:pt>
                <c:pt idx="5588">
                  <c:v>-83.266856250000004</c:v>
                </c:pt>
                <c:pt idx="5589">
                  <c:v>-83.252949999999998</c:v>
                </c:pt>
                <c:pt idx="5590">
                  <c:v>-83.259768750000006</c:v>
                </c:pt>
                <c:pt idx="5591">
                  <c:v>-83.357418749999994</c:v>
                </c:pt>
                <c:pt idx="5592">
                  <c:v>-83.355999999999995</c:v>
                </c:pt>
                <c:pt idx="5593">
                  <c:v>-83.256050000000002</c:v>
                </c:pt>
                <c:pt idx="5594">
                  <c:v>-83.39334375</c:v>
                </c:pt>
                <c:pt idx="5595">
                  <c:v>-83.365287499999994</c:v>
                </c:pt>
                <c:pt idx="5596">
                  <c:v>-83.350837499999997</c:v>
                </c:pt>
                <c:pt idx="5597">
                  <c:v>-82.953737500000003</c:v>
                </c:pt>
                <c:pt idx="5598">
                  <c:v>-83.261068750000007</c:v>
                </c:pt>
                <c:pt idx="5599">
                  <c:v>-83.363668750000002</c:v>
                </c:pt>
                <c:pt idx="5600">
                  <c:v>-83.258512499999995</c:v>
                </c:pt>
                <c:pt idx="5601">
                  <c:v>-83.329712499999999</c:v>
                </c:pt>
                <c:pt idx="5602">
                  <c:v>-83.253218750000002</c:v>
                </c:pt>
                <c:pt idx="5603">
                  <c:v>-83.438306249999997</c:v>
                </c:pt>
                <c:pt idx="5604">
                  <c:v>-83.200156250000006</c:v>
                </c:pt>
                <c:pt idx="5605">
                  <c:v>-83.351399999999998</c:v>
                </c:pt>
                <c:pt idx="5606">
                  <c:v>-83.185950000000005</c:v>
                </c:pt>
                <c:pt idx="5607">
                  <c:v>-83.398018750000006</c:v>
                </c:pt>
                <c:pt idx="5608">
                  <c:v>-83.216343749999993</c:v>
                </c:pt>
                <c:pt idx="5609">
                  <c:v>-83.482568749999999</c:v>
                </c:pt>
                <c:pt idx="5610">
                  <c:v>-83.509431250000006</c:v>
                </c:pt>
                <c:pt idx="5611">
                  <c:v>-83.071899999999999</c:v>
                </c:pt>
                <c:pt idx="5612">
                  <c:v>-83.243387499999997</c:v>
                </c:pt>
                <c:pt idx="5613">
                  <c:v>-83.309231249999996</c:v>
                </c:pt>
                <c:pt idx="5614">
                  <c:v>-83.225475000000003</c:v>
                </c:pt>
                <c:pt idx="5615">
                  <c:v>-83.417312499999994</c:v>
                </c:pt>
                <c:pt idx="5616">
                  <c:v>-83.236949999999993</c:v>
                </c:pt>
                <c:pt idx="5617">
                  <c:v>-83.041200000000003</c:v>
                </c:pt>
                <c:pt idx="5618">
                  <c:v>-83.211349999999996</c:v>
                </c:pt>
                <c:pt idx="5619">
                  <c:v>-83.367900000000006</c:v>
                </c:pt>
                <c:pt idx="5620">
                  <c:v>-83.326637500000004</c:v>
                </c:pt>
                <c:pt idx="5621">
                  <c:v>-83.290912500000005</c:v>
                </c:pt>
                <c:pt idx="5622">
                  <c:v>-83.089368750000006</c:v>
                </c:pt>
                <c:pt idx="5623">
                  <c:v>-83.170299999999997</c:v>
                </c:pt>
                <c:pt idx="5624">
                  <c:v>-83.290518750000004</c:v>
                </c:pt>
                <c:pt idx="5625">
                  <c:v>-83.303700000000006</c:v>
                </c:pt>
                <c:pt idx="5626">
                  <c:v>-83.394637500000002</c:v>
                </c:pt>
                <c:pt idx="5627">
                  <c:v>-83.257362499999999</c:v>
                </c:pt>
                <c:pt idx="5628">
                  <c:v>-83.331168750000003</c:v>
                </c:pt>
                <c:pt idx="5629">
                  <c:v>-83.257012500000002</c:v>
                </c:pt>
                <c:pt idx="5630">
                  <c:v>-83.251762499999998</c:v>
                </c:pt>
                <c:pt idx="5631">
                  <c:v>-83.129487499999996</c:v>
                </c:pt>
                <c:pt idx="5632">
                  <c:v>-83.3233125</c:v>
                </c:pt>
                <c:pt idx="5633">
                  <c:v>-83.443381250000002</c:v>
                </c:pt>
                <c:pt idx="5634">
                  <c:v>-83.245593749999998</c:v>
                </c:pt>
                <c:pt idx="5635">
                  <c:v>-83.311081250000001</c:v>
                </c:pt>
                <c:pt idx="5636">
                  <c:v>-83.356700000000004</c:v>
                </c:pt>
                <c:pt idx="5637">
                  <c:v>-83.372431250000005</c:v>
                </c:pt>
                <c:pt idx="5638">
                  <c:v>-83.191824999999994</c:v>
                </c:pt>
                <c:pt idx="5639">
                  <c:v>-83.507806250000002</c:v>
                </c:pt>
                <c:pt idx="5640">
                  <c:v>-83.228449999999995</c:v>
                </c:pt>
                <c:pt idx="5641">
                  <c:v>-83.246568749999994</c:v>
                </c:pt>
                <c:pt idx="5642">
                  <c:v>-83.204125000000005</c:v>
                </c:pt>
                <c:pt idx="5643">
                  <c:v>-83.146012499999998</c:v>
                </c:pt>
                <c:pt idx="5644">
                  <c:v>-83.215543749999995</c:v>
                </c:pt>
                <c:pt idx="5645">
                  <c:v>-83.430750000000003</c:v>
                </c:pt>
                <c:pt idx="5646">
                  <c:v>-83.343612500000006</c:v>
                </c:pt>
                <c:pt idx="5647">
                  <c:v>-83.41519375</c:v>
                </c:pt>
                <c:pt idx="5648">
                  <c:v>-83.167599999999993</c:v>
                </c:pt>
                <c:pt idx="5649">
                  <c:v>-83.077568749999998</c:v>
                </c:pt>
                <c:pt idx="5650">
                  <c:v>-83.407300000000006</c:v>
                </c:pt>
                <c:pt idx="5651">
                  <c:v>-83.381524999999996</c:v>
                </c:pt>
                <c:pt idx="5652">
                  <c:v>-83.094368750000001</c:v>
                </c:pt>
                <c:pt idx="5653">
                  <c:v>-83.258843749999997</c:v>
                </c:pt>
                <c:pt idx="5654">
                  <c:v>-83.315237499999995</c:v>
                </c:pt>
                <c:pt idx="5655">
                  <c:v>-83.303481250000004</c:v>
                </c:pt>
                <c:pt idx="5656">
                  <c:v>-83.296300000000002</c:v>
                </c:pt>
                <c:pt idx="5657">
                  <c:v>-83.228862500000005</c:v>
                </c:pt>
                <c:pt idx="5658">
                  <c:v>-83.17408125</c:v>
                </c:pt>
                <c:pt idx="5659">
                  <c:v>-83.190531250000006</c:v>
                </c:pt>
                <c:pt idx="5660">
                  <c:v>-83.303725</c:v>
                </c:pt>
                <c:pt idx="5661">
                  <c:v>-83.213137500000002</c:v>
                </c:pt>
                <c:pt idx="5662">
                  <c:v>-83.176824999999994</c:v>
                </c:pt>
                <c:pt idx="5663">
                  <c:v>-83.229368750000006</c:v>
                </c:pt>
                <c:pt idx="5664">
                  <c:v>-83.187881250000004</c:v>
                </c:pt>
                <c:pt idx="5665">
                  <c:v>-83.211550000000003</c:v>
                </c:pt>
                <c:pt idx="5666">
                  <c:v>-83.414675000000003</c:v>
                </c:pt>
                <c:pt idx="5667">
                  <c:v>-83.383112499999996</c:v>
                </c:pt>
                <c:pt idx="5668">
                  <c:v>-83.132649999999998</c:v>
                </c:pt>
                <c:pt idx="5669">
                  <c:v>-83.375643749999995</c:v>
                </c:pt>
                <c:pt idx="5670">
                  <c:v>-83.069787500000004</c:v>
                </c:pt>
                <c:pt idx="5671">
                  <c:v>-83.258243750000005</c:v>
                </c:pt>
                <c:pt idx="5672">
                  <c:v>-83.406393750000007</c:v>
                </c:pt>
                <c:pt idx="5673">
                  <c:v>-83.365575000000007</c:v>
                </c:pt>
                <c:pt idx="5674">
                  <c:v>-83.265231249999999</c:v>
                </c:pt>
                <c:pt idx="5675">
                  <c:v>-83.22243125</c:v>
                </c:pt>
                <c:pt idx="5676">
                  <c:v>-83.309143750000004</c:v>
                </c:pt>
                <c:pt idx="5677">
                  <c:v>-83.367649999999998</c:v>
                </c:pt>
                <c:pt idx="5678">
                  <c:v>-83.454750000000004</c:v>
                </c:pt>
                <c:pt idx="5679">
                  <c:v>-83.194987499999996</c:v>
                </c:pt>
                <c:pt idx="5680">
                  <c:v>-83.183837499999996</c:v>
                </c:pt>
                <c:pt idx="5681">
                  <c:v>-83.249762500000003</c:v>
                </c:pt>
                <c:pt idx="5682">
                  <c:v>-83.308181250000004</c:v>
                </c:pt>
                <c:pt idx="5683">
                  <c:v>-83.253799999999998</c:v>
                </c:pt>
                <c:pt idx="5684">
                  <c:v>-83.212675000000004</c:v>
                </c:pt>
                <c:pt idx="5685">
                  <c:v>-83.59380625</c:v>
                </c:pt>
                <c:pt idx="5686">
                  <c:v>-83.191568750000002</c:v>
                </c:pt>
                <c:pt idx="5687">
                  <c:v>-83.215193749999997</c:v>
                </c:pt>
                <c:pt idx="5688">
                  <c:v>-83.227668750000007</c:v>
                </c:pt>
                <c:pt idx="5689">
                  <c:v>-83.208212500000002</c:v>
                </c:pt>
                <c:pt idx="5690">
                  <c:v>-83.382525000000001</c:v>
                </c:pt>
                <c:pt idx="5691">
                  <c:v>-83.375799999999998</c:v>
                </c:pt>
                <c:pt idx="5692">
                  <c:v>-83.256318750000005</c:v>
                </c:pt>
                <c:pt idx="5693">
                  <c:v>-83.190899999999999</c:v>
                </c:pt>
                <c:pt idx="5694">
                  <c:v>-83.298024999999996</c:v>
                </c:pt>
                <c:pt idx="5695">
                  <c:v>-83.228537500000002</c:v>
                </c:pt>
                <c:pt idx="5696">
                  <c:v>-83.29981875</c:v>
                </c:pt>
                <c:pt idx="5697">
                  <c:v>-83.311324999999997</c:v>
                </c:pt>
                <c:pt idx="5698">
                  <c:v>-83.443775000000002</c:v>
                </c:pt>
                <c:pt idx="5699">
                  <c:v>-83.237118749999993</c:v>
                </c:pt>
                <c:pt idx="5700">
                  <c:v>-83.386993750000002</c:v>
                </c:pt>
                <c:pt idx="5701">
                  <c:v>-83.343987499999997</c:v>
                </c:pt>
                <c:pt idx="5702">
                  <c:v>-83.176249999999996</c:v>
                </c:pt>
                <c:pt idx="5703">
                  <c:v>-83.182768749999994</c:v>
                </c:pt>
                <c:pt idx="5704">
                  <c:v>-83.198637500000004</c:v>
                </c:pt>
                <c:pt idx="5705">
                  <c:v>-83.311899999999994</c:v>
                </c:pt>
                <c:pt idx="5706">
                  <c:v>-83.405531249999996</c:v>
                </c:pt>
                <c:pt idx="5707">
                  <c:v>-83.289187499999997</c:v>
                </c:pt>
                <c:pt idx="5708">
                  <c:v>-83.304331250000004</c:v>
                </c:pt>
                <c:pt idx="5709">
                  <c:v>-83.386468750000006</c:v>
                </c:pt>
                <c:pt idx="5710">
                  <c:v>-83.274050000000003</c:v>
                </c:pt>
                <c:pt idx="5711">
                  <c:v>-83.2073125</c:v>
                </c:pt>
                <c:pt idx="5712">
                  <c:v>-83.543243750000002</c:v>
                </c:pt>
                <c:pt idx="5713">
                  <c:v>-83.335637500000004</c:v>
                </c:pt>
                <c:pt idx="5714">
                  <c:v>-83.410443749999999</c:v>
                </c:pt>
                <c:pt idx="5715">
                  <c:v>-83.259068749999997</c:v>
                </c:pt>
                <c:pt idx="5716">
                  <c:v>-83.130312500000002</c:v>
                </c:pt>
                <c:pt idx="5717">
                  <c:v>-83.390662500000005</c:v>
                </c:pt>
                <c:pt idx="5718">
                  <c:v>-83.348418749999993</c:v>
                </c:pt>
                <c:pt idx="5719">
                  <c:v>-83.308987500000001</c:v>
                </c:pt>
                <c:pt idx="5720">
                  <c:v>-83.178343749999996</c:v>
                </c:pt>
                <c:pt idx="5721">
                  <c:v>-83.2558875</c:v>
                </c:pt>
                <c:pt idx="5722">
                  <c:v>-83.213250000000002</c:v>
                </c:pt>
                <c:pt idx="5723">
                  <c:v>-83.315231249999997</c:v>
                </c:pt>
                <c:pt idx="5724">
                  <c:v>-83.277775000000005</c:v>
                </c:pt>
                <c:pt idx="5725">
                  <c:v>-83.256731250000001</c:v>
                </c:pt>
                <c:pt idx="5726">
                  <c:v>-83.110812499999994</c:v>
                </c:pt>
                <c:pt idx="5727">
                  <c:v>-83.1180375</c:v>
                </c:pt>
                <c:pt idx="5728">
                  <c:v>-83.177043749999996</c:v>
                </c:pt>
                <c:pt idx="5729">
                  <c:v>-83.305587500000001</c:v>
                </c:pt>
                <c:pt idx="5730">
                  <c:v>-83.299793750000006</c:v>
                </c:pt>
                <c:pt idx="5731">
                  <c:v>-83.276031250000003</c:v>
                </c:pt>
                <c:pt idx="5732">
                  <c:v>-83.351756249999994</c:v>
                </c:pt>
                <c:pt idx="5733">
                  <c:v>-83.222087500000001</c:v>
                </c:pt>
                <c:pt idx="5734">
                  <c:v>-83.123374999999996</c:v>
                </c:pt>
                <c:pt idx="5735">
                  <c:v>-83.172218749999999</c:v>
                </c:pt>
                <c:pt idx="5736">
                  <c:v>-83.230593749999997</c:v>
                </c:pt>
                <c:pt idx="5737">
                  <c:v>-83.304349999999999</c:v>
                </c:pt>
                <c:pt idx="5738">
                  <c:v>-83.338862500000005</c:v>
                </c:pt>
                <c:pt idx="5739">
                  <c:v>-83.3170875</c:v>
                </c:pt>
                <c:pt idx="5740">
                  <c:v>-83.38553125</c:v>
                </c:pt>
                <c:pt idx="5741">
                  <c:v>-83.237350000000006</c:v>
                </c:pt>
                <c:pt idx="5742">
                  <c:v>-83.423400000000001</c:v>
                </c:pt>
                <c:pt idx="5743">
                  <c:v>-83.266356250000001</c:v>
                </c:pt>
                <c:pt idx="5744">
                  <c:v>-83.349424999999997</c:v>
                </c:pt>
                <c:pt idx="5745">
                  <c:v>-83.320906249999993</c:v>
                </c:pt>
                <c:pt idx="5746">
                  <c:v>-83.208793749999998</c:v>
                </c:pt>
                <c:pt idx="5747">
                  <c:v>-83.454724999999996</c:v>
                </c:pt>
                <c:pt idx="5748">
                  <c:v>-83.446918749999995</c:v>
                </c:pt>
                <c:pt idx="5749">
                  <c:v>-83.279418750000005</c:v>
                </c:pt>
                <c:pt idx="5750">
                  <c:v>-83.3703</c:v>
                </c:pt>
                <c:pt idx="5751">
                  <c:v>-83.350300000000004</c:v>
                </c:pt>
                <c:pt idx="5752">
                  <c:v>-83.306118749999996</c:v>
                </c:pt>
                <c:pt idx="5753">
                  <c:v>-83.099593749999997</c:v>
                </c:pt>
                <c:pt idx="5754">
                  <c:v>-83.352537499999997</c:v>
                </c:pt>
                <c:pt idx="5755">
                  <c:v>-83.130899999999997</c:v>
                </c:pt>
                <c:pt idx="5756">
                  <c:v>-83.166487500000002</c:v>
                </c:pt>
                <c:pt idx="5757">
                  <c:v>-83.297193750000005</c:v>
                </c:pt>
                <c:pt idx="5758">
                  <c:v>-83.345437500000003</c:v>
                </c:pt>
                <c:pt idx="5759">
                  <c:v>-83.259412499999996</c:v>
                </c:pt>
                <c:pt idx="5760">
                  <c:v>-83.381887500000005</c:v>
                </c:pt>
                <c:pt idx="5761">
                  <c:v>-83.168412500000002</c:v>
                </c:pt>
                <c:pt idx="5762">
                  <c:v>-83.214100000000002</c:v>
                </c:pt>
                <c:pt idx="5763">
                  <c:v>-83.372362499999994</c:v>
                </c:pt>
                <c:pt idx="5764">
                  <c:v>-83.176043750000005</c:v>
                </c:pt>
                <c:pt idx="5765">
                  <c:v>-83.180231250000006</c:v>
                </c:pt>
                <c:pt idx="5766">
                  <c:v>-83.222962499999994</c:v>
                </c:pt>
                <c:pt idx="5767">
                  <c:v>-83.384706249999994</c:v>
                </c:pt>
                <c:pt idx="5768">
                  <c:v>-83.358162500000006</c:v>
                </c:pt>
                <c:pt idx="5769">
                  <c:v>-83.521106250000003</c:v>
                </c:pt>
                <c:pt idx="5770">
                  <c:v>-83.391681250000005</c:v>
                </c:pt>
                <c:pt idx="5771">
                  <c:v>-83.295400000000001</c:v>
                </c:pt>
                <c:pt idx="5772">
                  <c:v>-83.2744</c:v>
                </c:pt>
                <c:pt idx="5773">
                  <c:v>-83.183256249999999</c:v>
                </c:pt>
                <c:pt idx="5774">
                  <c:v>-83.222343749999993</c:v>
                </c:pt>
                <c:pt idx="5775">
                  <c:v>-83.329218749999995</c:v>
                </c:pt>
                <c:pt idx="5776">
                  <c:v>-83.214087500000005</c:v>
                </c:pt>
                <c:pt idx="5777">
                  <c:v>-83.290424999999999</c:v>
                </c:pt>
                <c:pt idx="5778">
                  <c:v>-83.213462500000006</c:v>
                </c:pt>
                <c:pt idx="5779">
                  <c:v>-83.312256250000004</c:v>
                </c:pt>
                <c:pt idx="5780">
                  <c:v>-83.280543750000007</c:v>
                </c:pt>
                <c:pt idx="5781">
                  <c:v>-83.437425000000005</c:v>
                </c:pt>
                <c:pt idx="5782">
                  <c:v>-83.251862500000001</c:v>
                </c:pt>
                <c:pt idx="5783">
                  <c:v>-83.395112499999996</c:v>
                </c:pt>
                <c:pt idx="5784">
                  <c:v>-83.295281250000002</c:v>
                </c:pt>
                <c:pt idx="5785">
                  <c:v>-83.311837499999996</c:v>
                </c:pt>
                <c:pt idx="5786">
                  <c:v>-83.187106249999999</c:v>
                </c:pt>
                <c:pt idx="5787">
                  <c:v>-83.302087499999999</c:v>
                </c:pt>
                <c:pt idx="5788">
                  <c:v>-83.299118750000005</c:v>
                </c:pt>
                <c:pt idx="5789">
                  <c:v>-83.212656249999995</c:v>
                </c:pt>
                <c:pt idx="5790">
                  <c:v>-83.255375000000001</c:v>
                </c:pt>
                <c:pt idx="5791">
                  <c:v>-83.256699999999995</c:v>
                </c:pt>
                <c:pt idx="5792">
                  <c:v>-83.393174999999999</c:v>
                </c:pt>
                <c:pt idx="5793">
                  <c:v>-83.211918749999995</c:v>
                </c:pt>
                <c:pt idx="5794">
                  <c:v>-83.287387499999994</c:v>
                </c:pt>
                <c:pt idx="5795">
                  <c:v>-83.120500000000007</c:v>
                </c:pt>
                <c:pt idx="5796">
                  <c:v>-83.253943750000005</c:v>
                </c:pt>
                <c:pt idx="5797">
                  <c:v>-83.184156250000001</c:v>
                </c:pt>
                <c:pt idx="5798">
                  <c:v>-83.172174999999996</c:v>
                </c:pt>
                <c:pt idx="5799">
                  <c:v>-83.311018750000002</c:v>
                </c:pt>
                <c:pt idx="5800">
                  <c:v>-83.263556249999993</c:v>
                </c:pt>
                <c:pt idx="5801">
                  <c:v>-83.300456249999996</c:v>
                </c:pt>
                <c:pt idx="5802">
                  <c:v>-83.553974999999994</c:v>
                </c:pt>
                <c:pt idx="5803">
                  <c:v>-83.311787499999994</c:v>
                </c:pt>
                <c:pt idx="5804">
                  <c:v>-83.259987499999994</c:v>
                </c:pt>
                <c:pt idx="5805">
                  <c:v>-83.250062499999999</c:v>
                </c:pt>
                <c:pt idx="5806">
                  <c:v>-83.341218749999996</c:v>
                </c:pt>
                <c:pt idx="5807">
                  <c:v>-83.429637499999998</c:v>
                </c:pt>
                <c:pt idx="5808">
                  <c:v>-83.223624999999998</c:v>
                </c:pt>
                <c:pt idx="5809">
                  <c:v>-83.192893749999996</c:v>
                </c:pt>
                <c:pt idx="5810">
                  <c:v>-83.256749999999997</c:v>
                </c:pt>
                <c:pt idx="5811">
                  <c:v>-83.234925000000004</c:v>
                </c:pt>
                <c:pt idx="5812">
                  <c:v>-83.418993749999998</c:v>
                </c:pt>
                <c:pt idx="5813">
                  <c:v>-83.051837500000005</c:v>
                </c:pt>
                <c:pt idx="5814">
                  <c:v>-83.383787499999997</c:v>
                </c:pt>
                <c:pt idx="5815">
                  <c:v>-83.360793749999999</c:v>
                </c:pt>
                <c:pt idx="5816">
                  <c:v>-83.272487499999997</c:v>
                </c:pt>
                <c:pt idx="5817">
                  <c:v>-83.209868749999998</c:v>
                </c:pt>
                <c:pt idx="5818">
                  <c:v>-83.295124999999999</c:v>
                </c:pt>
                <c:pt idx="5819">
                  <c:v>-83.376031249999997</c:v>
                </c:pt>
                <c:pt idx="5820">
                  <c:v>-83.355400000000003</c:v>
                </c:pt>
                <c:pt idx="5821">
                  <c:v>-83.411150000000006</c:v>
                </c:pt>
                <c:pt idx="5822">
                  <c:v>-83.230756249999999</c:v>
                </c:pt>
                <c:pt idx="5823">
                  <c:v>-83.396625</c:v>
                </c:pt>
                <c:pt idx="5824">
                  <c:v>-83.226056249999999</c:v>
                </c:pt>
                <c:pt idx="5825">
                  <c:v>-83.152249999999995</c:v>
                </c:pt>
                <c:pt idx="5826">
                  <c:v>-83.20436875</c:v>
                </c:pt>
                <c:pt idx="5827">
                  <c:v>-83.229993750000006</c:v>
                </c:pt>
                <c:pt idx="5828">
                  <c:v>-83.017087500000002</c:v>
                </c:pt>
                <c:pt idx="5829">
                  <c:v>-83.293806250000003</c:v>
                </c:pt>
                <c:pt idx="5830">
                  <c:v>-83.125950000000003</c:v>
                </c:pt>
                <c:pt idx="5831">
                  <c:v>-83.290531250000001</c:v>
                </c:pt>
                <c:pt idx="5832">
                  <c:v>-83.390868749999996</c:v>
                </c:pt>
                <c:pt idx="5833">
                  <c:v>-83.353018750000004</c:v>
                </c:pt>
                <c:pt idx="5834">
                  <c:v>-83.119662500000004</c:v>
                </c:pt>
                <c:pt idx="5835">
                  <c:v>-83.267656250000002</c:v>
                </c:pt>
                <c:pt idx="5836">
                  <c:v>-83.186887499999997</c:v>
                </c:pt>
                <c:pt idx="5837">
                  <c:v>-83.165556249999995</c:v>
                </c:pt>
                <c:pt idx="5838">
                  <c:v>-83.212368749999996</c:v>
                </c:pt>
                <c:pt idx="5839">
                  <c:v>-83.302956249999994</c:v>
                </c:pt>
                <c:pt idx="5840">
                  <c:v>-83.326418750000002</c:v>
                </c:pt>
                <c:pt idx="5841">
                  <c:v>-83.387168750000001</c:v>
                </c:pt>
                <c:pt idx="5842">
                  <c:v>-83.248593749999998</c:v>
                </c:pt>
                <c:pt idx="5843">
                  <c:v>-83.378818749999994</c:v>
                </c:pt>
                <c:pt idx="5844">
                  <c:v>-83.431718750000002</c:v>
                </c:pt>
                <c:pt idx="5845">
                  <c:v>-83.142349999999993</c:v>
                </c:pt>
                <c:pt idx="5846">
                  <c:v>-83.20040625</c:v>
                </c:pt>
                <c:pt idx="5847">
                  <c:v>-83.333681249999998</c:v>
                </c:pt>
                <c:pt idx="5848">
                  <c:v>-83.424118750000005</c:v>
                </c:pt>
                <c:pt idx="5849">
                  <c:v>-83.362306250000003</c:v>
                </c:pt>
                <c:pt idx="5850">
                  <c:v>-83.241500000000002</c:v>
                </c:pt>
                <c:pt idx="5851">
                  <c:v>-83.200437500000007</c:v>
                </c:pt>
                <c:pt idx="5852">
                  <c:v>-83.394831249999996</c:v>
                </c:pt>
                <c:pt idx="5853">
                  <c:v>-83.300643750000006</c:v>
                </c:pt>
                <c:pt idx="5854">
                  <c:v>-83.389431250000001</c:v>
                </c:pt>
                <c:pt idx="5855">
                  <c:v>-83.081093749999994</c:v>
                </c:pt>
                <c:pt idx="5856">
                  <c:v>-83.148887500000001</c:v>
                </c:pt>
                <c:pt idx="5857">
                  <c:v>-83.405731250000002</c:v>
                </c:pt>
                <c:pt idx="5858">
                  <c:v>-83.290537499999999</c:v>
                </c:pt>
                <c:pt idx="5859">
                  <c:v>-83.426349999999999</c:v>
                </c:pt>
                <c:pt idx="5860">
                  <c:v>-83.052162499999994</c:v>
                </c:pt>
                <c:pt idx="5861">
                  <c:v>-83.28023125</c:v>
                </c:pt>
                <c:pt idx="5862">
                  <c:v>-83.363174999999998</c:v>
                </c:pt>
                <c:pt idx="5863">
                  <c:v>-83.241643749999994</c:v>
                </c:pt>
                <c:pt idx="5864">
                  <c:v>-83.258156249999999</c:v>
                </c:pt>
                <c:pt idx="5865">
                  <c:v>-83.202743749999996</c:v>
                </c:pt>
                <c:pt idx="5866">
                  <c:v>-83.284593749999999</c:v>
                </c:pt>
                <c:pt idx="5867">
                  <c:v>-83.153356250000002</c:v>
                </c:pt>
                <c:pt idx="5868">
                  <c:v>-83.186306250000001</c:v>
                </c:pt>
                <c:pt idx="5869">
                  <c:v>-83.212968750000002</c:v>
                </c:pt>
                <c:pt idx="5870">
                  <c:v>-83.179956250000004</c:v>
                </c:pt>
                <c:pt idx="5871">
                  <c:v>-83.246624999999995</c:v>
                </c:pt>
                <c:pt idx="5872">
                  <c:v>-83.289193749999995</c:v>
                </c:pt>
                <c:pt idx="5873">
                  <c:v>-83.218599999999995</c:v>
                </c:pt>
                <c:pt idx="5874">
                  <c:v>-83.144625000000005</c:v>
                </c:pt>
                <c:pt idx="5875">
                  <c:v>-83.256587499999995</c:v>
                </c:pt>
                <c:pt idx="5876">
                  <c:v>-83.083287499999997</c:v>
                </c:pt>
                <c:pt idx="5877">
                  <c:v>-83.131493750000004</c:v>
                </c:pt>
                <c:pt idx="5878">
                  <c:v>-83.265631249999998</c:v>
                </c:pt>
                <c:pt idx="5879">
                  <c:v>-83.118212499999998</c:v>
                </c:pt>
                <c:pt idx="5880">
                  <c:v>-83.447568750000002</c:v>
                </c:pt>
                <c:pt idx="5881">
                  <c:v>-83.229856249999997</c:v>
                </c:pt>
                <c:pt idx="5882">
                  <c:v>-83.329606249999998</c:v>
                </c:pt>
                <c:pt idx="5883">
                  <c:v>-83.337762499999997</c:v>
                </c:pt>
                <c:pt idx="5884">
                  <c:v>-83.170275000000004</c:v>
                </c:pt>
                <c:pt idx="5885">
                  <c:v>-83.285174999999995</c:v>
                </c:pt>
                <c:pt idx="5886">
                  <c:v>-83.347324999999998</c:v>
                </c:pt>
                <c:pt idx="5887">
                  <c:v>-83.025506250000007</c:v>
                </c:pt>
                <c:pt idx="5888">
                  <c:v>-83.329056249999994</c:v>
                </c:pt>
                <c:pt idx="5889">
                  <c:v>-83.418350000000004</c:v>
                </c:pt>
                <c:pt idx="5890">
                  <c:v>-83.35054375</c:v>
                </c:pt>
                <c:pt idx="5891">
                  <c:v>-83.212631250000001</c:v>
                </c:pt>
                <c:pt idx="5892">
                  <c:v>-83.223587499999994</c:v>
                </c:pt>
                <c:pt idx="5893">
                  <c:v>-83.322443750000005</c:v>
                </c:pt>
                <c:pt idx="5894">
                  <c:v>-83.267112499999996</c:v>
                </c:pt>
                <c:pt idx="5895">
                  <c:v>-83.138975000000002</c:v>
                </c:pt>
                <c:pt idx="5896">
                  <c:v>-83.367787500000006</c:v>
                </c:pt>
                <c:pt idx="5897">
                  <c:v>-83.4581625</c:v>
                </c:pt>
                <c:pt idx="5898">
                  <c:v>-83.261899999999997</c:v>
                </c:pt>
                <c:pt idx="5899">
                  <c:v>-83.012874999999994</c:v>
                </c:pt>
                <c:pt idx="5900">
                  <c:v>-83.141493749999995</c:v>
                </c:pt>
                <c:pt idx="5901">
                  <c:v>-83.263581250000001</c:v>
                </c:pt>
                <c:pt idx="5902">
                  <c:v>-83.077799999999996</c:v>
                </c:pt>
                <c:pt idx="5903">
                  <c:v>-83.085687500000006</c:v>
                </c:pt>
                <c:pt idx="5904">
                  <c:v>-83.306137500000006</c:v>
                </c:pt>
                <c:pt idx="5905">
                  <c:v>-82.969331249999996</c:v>
                </c:pt>
                <c:pt idx="5906">
                  <c:v>-83.368525000000005</c:v>
                </c:pt>
                <c:pt idx="5907">
                  <c:v>-83.193074999999993</c:v>
                </c:pt>
                <c:pt idx="5908">
                  <c:v>-83.456506250000004</c:v>
                </c:pt>
                <c:pt idx="5909">
                  <c:v>-83.168893749999995</c:v>
                </c:pt>
                <c:pt idx="5910">
                  <c:v>-83.284424999999999</c:v>
                </c:pt>
                <c:pt idx="5911">
                  <c:v>-83.227112500000004</c:v>
                </c:pt>
                <c:pt idx="5912">
                  <c:v>-83.365274999999997</c:v>
                </c:pt>
                <c:pt idx="5913">
                  <c:v>-83.316074999999998</c:v>
                </c:pt>
                <c:pt idx="5914">
                  <c:v>-83.371274999999997</c:v>
                </c:pt>
                <c:pt idx="5915">
                  <c:v>-83.349350000000001</c:v>
                </c:pt>
                <c:pt idx="5916">
                  <c:v>-83.257175000000004</c:v>
                </c:pt>
                <c:pt idx="5917">
                  <c:v>-83.296112500000007</c:v>
                </c:pt>
                <c:pt idx="5918">
                  <c:v>-83.055899999999994</c:v>
                </c:pt>
                <c:pt idx="5919">
                  <c:v>-83.077306250000007</c:v>
                </c:pt>
                <c:pt idx="5920">
                  <c:v>-83.034231250000005</c:v>
                </c:pt>
                <c:pt idx="5921">
                  <c:v>-83.067543749999999</c:v>
                </c:pt>
                <c:pt idx="5922">
                  <c:v>-83.274500000000003</c:v>
                </c:pt>
                <c:pt idx="5923">
                  <c:v>-83.234881250000001</c:v>
                </c:pt>
                <c:pt idx="5924">
                  <c:v>-83.310749999999999</c:v>
                </c:pt>
                <c:pt idx="5925">
                  <c:v>-83.454599999999999</c:v>
                </c:pt>
                <c:pt idx="5926">
                  <c:v>-83.105656249999996</c:v>
                </c:pt>
                <c:pt idx="5927">
                  <c:v>-83.127437499999999</c:v>
                </c:pt>
                <c:pt idx="5928">
                  <c:v>-83.260050000000007</c:v>
                </c:pt>
                <c:pt idx="5929">
                  <c:v>-83.177718749999997</c:v>
                </c:pt>
                <c:pt idx="5930">
                  <c:v>-83.326531250000002</c:v>
                </c:pt>
                <c:pt idx="5931">
                  <c:v>-83.344224999999994</c:v>
                </c:pt>
                <c:pt idx="5932">
                  <c:v>-83.148962499999996</c:v>
                </c:pt>
                <c:pt idx="5933">
                  <c:v>-83.266774999999996</c:v>
                </c:pt>
                <c:pt idx="5934">
                  <c:v>-83.182768749999994</c:v>
                </c:pt>
                <c:pt idx="5935">
                  <c:v>-83.053662500000002</c:v>
                </c:pt>
                <c:pt idx="5936">
                  <c:v>-83.359475000000003</c:v>
                </c:pt>
                <c:pt idx="5937">
                  <c:v>-83.421187500000002</c:v>
                </c:pt>
                <c:pt idx="5938">
                  <c:v>-83.318775000000002</c:v>
                </c:pt>
                <c:pt idx="5939">
                  <c:v>-83.228018750000004</c:v>
                </c:pt>
                <c:pt idx="5940">
                  <c:v>-83.187362500000006</c:v>
                </c:pt>
                <c:pt idx="5941">
                  <c:v>-83.264693750000006</c:v>
                </c:pt>
                <c:pt idx="5942">
                  <c:v>-83.246418750000004</c:v>
                </c:pt>
                <c:pt idx="5943">
                  <c:v>-83.217143750000005</c:v>
                </c:pt>
                <c:pt idx="5944">
                  <c:v>-83.378193749999994</c:v>
                </c:pt>
                <c:pt idx="5945">
                  <c:v>-83.236543749999996</c:v>
                </c:pt>
                <c:pt idx="5946">
                  <c:v>-83.332243750000004</c:v>
                </c:pt>
                <c:pt idx="5947">
                  <c:v>-83.289775000000006</c:v>
                </c:pt>
                <c:pt idx="5948">
                  <c:v>-83.220831250000003</c:v>
                </c:pt>
                <c:pt idx="5949">
                  <c:v>-83.172462499999995</c:v>
                </c:pt>
                <c:pt idx="5950">
                  <c:v>-83.352887499999994</c:v>
                </c:pt>
                <c:pt idx="5951">
                  <c:v>-83.383449999999996</c:v>
                </c:pt>
                <c:pt idx="5952">
                  <c:v>-83.272787500000007</c:v>
                </c:pt>
                <c:pt idx="5953">
                  <c:v>-83.287906250000006</c:v>
                </c:pt>
                <c:pt idx="5954">
                  <c:v>-83.190356249999994</c:v>
                </c:pt>
                <c:pt idx="5955">
                  <c:v>-83.275956249999993</c:v>
                </c:pt>
                <c:pt idx="5956">
                  <c:v>-83.216968750000007</c:v>
                </c:pt>
                <c:pt idx="5957">
                  <c:v>-83.323862500000004</c:v>
                </c:pt>
                <c:pt idx="5958">
                  <c:v>-83.255137500000004</c:v>
                </c:pt>
                <c:pt idx="5959">
                  <c:v>-83.234287499999994</c:v>
                </c:pt>
                <c:pt idx="5960">
                  <c:v>-83.268218750000003</c:v>
                </c:pt>
                <c:pt idx="5961">
                  <c:v>-83.141800000000003</c:v>
                </c:pt>
                <c:pt idx="5962">
                  <c:v>-83.172356250000007</c:v>
                </c:pt>
                <c:pt idx="5963">
                  <c:v>-83.320781249999996</c:v>
                </c:pt>
                <c:pt idx="5964">
                  <c:v>-83.30163125</c:v>
                </c:pt>
                <c:pt idx="5965">
                  <c:v>-83.481375</c:v>
                </c:pt>
                <c:pt idx="5966">
                  <c:v>-83.165362500000001</c:v>
                </c:pt>
                <c:pt idx="5967">
                  <c:v>-83.341624999999993</c:v>
                </c:pt>
                <c:pt idx="5968">
                  <c:v>-83.416049999999998</c:v>
                </c:pt>
                <c:pt idx="5969">
                  <c:v>-83.282250000000005</c:v>
                </c:pt>
                <c:pt idx="5970">
                  <c:v>-83.160112499999997</c:v>
                </c:pt>
                <c:pt idx="5971">
                  <c:v>-83.328374999999994</c:v>
                </c:pt>
                <c:pt idx="5972">
                  <c:v>-83.361949999999993</c:v>
                </c:pt>
                <c:pt idx="5973">
                  <c:v>-83.1991625</c:v>
                </c:pt>
                <c:pt idx="5974">
                  <c:v>-83.374549999999999</c:v>
                </c:pt>
                <c:pt idx="5975">
                  <c:v>-83.160356250000007</c:v>
                </c:pt>
                <c:pt idx="5976">
                  <c:v>-83.343868749999999</c:v>
                </c:pt>
                <c:pt idx="5977">
                  <c:v>-83.219193750000002</c:v>
                </c:pt>
                <c:pt idx="5978">
                  <c:v>-83.326868750000003</c:v>
                </c:pt>
                <c:pt idx="5979">
                  <c:v>-83.141793750000005</c:v>
                </c:pt>
                <c:pt idx="5980">
                  <c:v>-83.277331250000003</c:v>
                </c:pt>
                <c:pt idx="5981">
                  <c:v>-83.344849999999994</c:v>
                </c:pt>
                <c:pt idx="5982">
                  <c:v>-83.438524999999998</c:v>
                </c:pt>
                <c:pt idx="5983">
                  <c:v>-83.154124999999993</c:v>
                </c:pt>
                <c:pt idx="5984">
                  <c:v>-83.026700000000005</c:v>
                </c:pt>
                <c:pt idx="5985">
                  <c:v>-83.316393750000003</c:v>
                </c:pt>
                <c:pt idx="5986">
                  <c:v>-83.267174999999995</c:v>
                </c:pt>
                <c:pt idx="5987">
                  <c:v>-83.436331249999995</c:v>
                </c:pt>
                <c:pt idx="5988">
                  <c:v>-83.231987500000002</c:v>
                </c:pt>
                <c:pt idx="5989">
                  <c:v>-83.245450000000005</c:v>
                </c:pt>
                <c:pt idx="5990">
                  <c:v>-83.269125000000003</c:v>
                </c:pt>
                <c:pt idx="5991">
                  <c:v>-83.1648</c:v>
                </c:pt>
                <c:pt idx="5992">
                  <c:v>-83.163318750000002</c:v>
                </c:pt>
                <c:pt idx="5993">
                  <c:v>-83.192493749999997</c:v>
                </c:pt>
                <c:pt idx="5994">
                  <c:v>-83.371712500000001</c:v>
                </c:pt>
                <c:pt idx="5995">
                  <c:v>-83.0876375</c:v>
                </c:pt>
                <c:pt idx="5996">
                  <c:v>-83.357243749999995</c:v>
                </c:pt>
                <c:pt idx="5997">
                  <c:v>-83.209162500000005</c:v>
                </c:pt>
                <c:pt idx="5998">
                  <c:v>-83.181100000000001</c:v>
                </c:pt>
                <c:pt idx="5999">
                  <c:v>-83.509699999999995</c:v>
                </c:pt>
                <c:pt idx="6000">
                  <c:v>-83.394581250000002</c:v>
                </c:pt>
                <c:pt idx="6001">
                  <c:v>-83.144400000000005</c:v>
                </c:pt>
                <c:pt idx="6002">
                  <c:v>-83.352268749999993</c:v>
                </c:pt>
                <c:pt idx="6003">
                  <c:v>-83.350406250000006</c:v>
                </c:pt>
                <c:pt idx="6004">
                  <c:v>-83.1404</c:v>
                </c:pt>
                <c:pt idx="6005">
                  <c:v>-83.241068749999997</c:v>
                </c:pt>
                <c:pt idx="6006">
                  <c:v>-83.261362500000004</c:v>
                </c:pt>
                <c:pt idx="6007">
                  <c:v>-83.371387499999997</c:v>
                </c:pt>
                <c:pt idx="6008">
                  <c:v>-83.307106250000004</c:v>
                </c:pt>
                <c:pt idx="6009">
                  <c:v>-83.320981250000003</c:v>
                </c:pt>
                <c:pt idx="6010">
                  <c:v>-83.113825000000006</c:v>
                </c:pt>
                <c:pt idx="6011">
                  <c:v>-83.104825000000005</c:v>
                </c:pt>
                <c:pt idx="6012">
                  <c:v>-83.2995375</c:v>
                </c:pt>
                <c:pt idx="6013">
                  <c:v>-83.228087500000001</c:v>
                </c:pt>
                <c:pt idx="6014">
                  <c:v>-83.105112500000004</c:v>
                </c:pt>
                <c:pt idx="6015">
                  <c:v>-83.162812500000001</c:v>
                </c:pt>
                <c:pt idx="6016">
                  <c:v>-83.367606249999994</c:v>
                </c:pt>
                <c:pt idx="6017">
                  <c:v>-83.088587500000003</c:v>
                </c:pt>
                <c:pt idx="6018">
                  <c:v>-83.285443749999999</c:v>
                </c:pt>
                <c:pt idx="6019">
                  <c:v>-83.233675000000005</c:v>
                </c:pt>
                <c:pt idx="6020">
                  <c:v>-83.369981249999995</c:v>
                </c:pt>
                <c:pt idx="6021">
                  <c:v>-83.020200000000003</c:v>
                </c:pt>
                <c:pt idx="6022">
                  <c:v>-83.190968749999996</c:v>
                </c:pt>
                <c:pt idx="6023">
                  <c:v>-83.159568750000005</c:v>
                </c:pt>
                <c:pt idx="6024">
                  <c:v>-83.18829375</c:v>
                </c:pt>
                <c:pt idx="6025">
                  <c:v>-83.212131249999999</c:v>
                </c:pt>
                <c:pt idx="6026">
                  <c:v>-83.169137500000005</c:v>
                </c:pt>
                <c:pt idx="6027">
                  <c:v>-83.196343749999997</c:v>
                </c:pt>
                <c:pt idx="6028">
                  <c:v>-83.329706250000001</c:v>
                </c:pt>
                <c:pt idx="6029">
                  <c:v>-83.132062500000004</c:v>
                </c:pt>
                <c:pt idx="6030">
                  <c:v>-83.383306250000004</c:v>
                </c:pt>
                <c:pt idx="6031">
                  <c:v>-83.218312499999996</c:v>
                </c:pt>
                <c:pt idx="6032">
                  <c:v>-83.207250000000002</c:v>
                </c:pt>
                <c:pt idx="6033">
                  <c:v>-83.119606250000004</c:v>
                </c:pt>
                <c:pt idx="6034">
                  <c:v>-83.405362499999995</c:v>
                </c:pt>
                <c:pt idx="6035">
                  <c:v>-83.246862500000006</c:v>
                </c:pt>
                <c:pt idx="6036">
                  <c:v>-83.367512500000004</c:v>
                </c:pt>
                <c:pt idx="6037">
                  <c:v>-83.122637499999996</c:v>
                </c:pt>
                <c:pt idx="6038">
                  <c:v>-83.224406250000001</c:v>
                </c:pt>
                <c:pt idx="6039">
                  <c:v>-83.187431250000003</c:v>
                </c:pt>
                <c:pt idx="6040">
                  <c:v>-83.33995625</c:v>
                </c:pt>
                <c:pt idx="6041">
                  <c:v>-83.381924999999995</c:v>
                </c:pt>
                <c:pt idx="6042">
                  <c:v>-83.076875000000001</c:v>
                </c:pt>
                <c:pt idx="6043">
                  <c:v>-83.244737499999999</c:v>
                </c:pt>
                <c:pt idx="6044">
                  <c:v>-83.328212500000006</c:v>
                </c:pt>
                <c:pt idx="6045">
                  <c:v>-83.105006250000002</c:v>
                </c:pt>
                <c:pt idx="6046">
                  <c:v>-83.133893749999999</c:v>
                </c:pt>
                <c:pt idx="6047">
                  <c:v>-83.316199999999995</c:v>
                </c:pt>
                <c:pt idx="6048">
                  <c:v>-83.231949999999998</c:v>
                </c:pt>
                <c:pt idx="6049">
                  <c:v>-83.314149999999998</c:v>
                </c:pt>
                <c:pt idx="6050">
                  <c:v>-83.226781250000002</c:v>
                </c:pt>
                <c:pt idx="6051">
                  <c:v>-83.341506249999995</c:v>
                </c:pt>
                <c:pt idx="6052">
                  <c:v>-83.369531249999994</c:v>
                </c:pt>
                <c:pt idx="6053">
                  <c:v>-83.200812499999998</c:v>
                </c:pt>
                <c:pt idx="6054">
                  <c:v>-83.400899999999993</c:v>
                </c:pt>
                <c:pt idx="6055">
                  <c:v>-83.220868749999994</c:v>
                </c:pt>
                <c:pt idx="6056">
                  <c:v>-83.093400000000003</c:v>
                </c:pt>
                <c:pt idx="6057">
                  <c:v>-83.147975000000002</c:v>
                </c:pt>
                <c:pt idx="6058">
                  <c:v>-83.171943749999997</c:v>
                </c:pt>
                <c:pt idx="6059">
                  <c:v>-83.254549999999995</c:v>
                </c:pt>
                <c:pt idx="6060">
                  <c:v>-83.089156250000002</c:v>
                </c:pt>
                <c:pt idx="6061">
                  <c:v>-83.197306249999997</c:v>
                </c:pt>
                <c:pt idx="6062">
                  <c:v>-83.146018749999996</c:v>
                </c:pt>
                <c:pt idx="6063">
                  <c:v>-83.162037499999997</c:v>
                </c:pt>
                <c:pt idx="6064">
                  <c:v>-83.236225000000005</c:v>
                </c:pt>
                <c:pt idx="6065">
                  <c:v>-83.311187500000003</c:v>
                </c:pt>
                <c:pt idx="6066">
                  <c:v>-83.280831250000006</c:v>
                </c:pt>
                <c:pt idx="6067">
                  <c:v>-83.380762500000003</c:v>
                </c:pt>
                <c:pt idx="6068">
                  <c:v>-83.239824999999996</c:v>
                </c:pt>
                <c:pt idx="6069">
                  <c:v>-83.143924999999996</c:v>
                </c:pt>
                <c:pt idx="6070">
                  <c:v>-83.477056250000004</c:v>
                </c:pt>
                <c:pt idx="6071">
                  <c:v>-83.120543749999996</c:v>
                </c:pt>
                <c:pt idx="6072">
                  <c:v>-83.46846875</c:v>
                </c:pt>
                <c:pt idx="6073">
                  <c:v>-83.075912500000001</c:v>
                </c:pt>
                <c:pt idx="6074">
                  <c:v>-83.099606249999994</c:v>
                </c:pt>
                <c:pt idx="6075">
                  <c:v>-83.394262499999996</c:v>
                </c:pt>
                <c:pt idx="6076">
                  <c:v>-83.413600000000002</c:v>
                </c:pt>
                <c:pt idx="6077">
                  <c:v>-83.223043750000002</c:v>
                </c:pt>
                <c:pt idx="6078">
                  <c:v>-83.056068749999994</c:v>
                </c:pt>
                <c:pt idx="6079">
                  <c:v>-83.176349999999999</c:v>
                </c:pt>
                <c:pt idx="6080">
                  <c:v>-83.377925000000005</c:v>
                </c:pt>
                <c:pt idx="6081">
                  <c:v>-83.152275000000003</c:v>
                </c:pt>
                <c:pt idx="6082">
                  <c:v>-83.16100625</c:v>
                </c:pt>
                <c:pt idx="6083">
                  <c:v>-83.226518749999997</c:v>
                </c:pt>
                <c:pt idx="6084">
                  <c:v>-83.508650000000003</c:v>
                </c:pt>
                <c:pt idx="6085">
                  <c:v>-83.326212499999997</c:v>
                </c:pt>
                <c:pt idx="6086">
                  <c:v>-83.356193750000003</c:v>
                </c:pt>
                <c:pt idx="6087">
                  <c:v>-83.149637499999997</c:v>
                </c:pt>
                <c:pt idx="6088">
                  <c:v>-83.095224999999999</c:v>
                </c:pt>
                <c:pt idx="6089">
                  <c:v>-83.36650625</c:v>
                </c:pt>
                <c:pt idx="6090">
                  <c:v>-83.172381250000001</c:v>
                </c:pt>
                <c:pt idx="6091">
                  <c:v>-83.084912500000002</c:v>
                </c:pt>
                <c:pt idx="6092">
                  <c:v>-83.229418749999994</c:v>
                </c:pt>
                <c:pt idx="6093">
                  <c:v>-83.376225000000005</c:v>
                </c:pt>
                <c:pt idx="6094">
                  <c:v>-83.310387500000004</c:v>
                </c:pt>
                <c:pt idx="6095">
                  <c:v>-83.225118749999993</c:v>
                </c:pt>
                <c:pt idx="6096">
                  <c:v>-83.174487499999998</c:v>
                </c:pt>
                <c:pt idx="6097">
                  <c:v>-83.281562500000007</c:v>
                </c:pt>
                <c:pt idx="6098">
                  <c:v>-83.385737500000005</c:v>
                </c:pt>
                <c:pt idx="6099">
                  <c:v>-83.41700625</c:v>
                </c:pt>
                <c:pt idx="6100">
                  <c:v>-83.030325000000005</c:v>
                </c:pt>
                <c:pt idx="6101">
                  <c:v>-83.053118749999996</c:v>
                </c:pt>
                <c:pt idx="6102">
                  <c:v>-83.220981249999994</c:v>
                </c:pt>
                <c:pt idx="6103">
                  <c:v>-83.487862500000006</c:v>
                </c:pt>
                <c:pt idx="6104">
                  <c:v>-83.492343750000003</c:v>
                </c:pt>
                <c:pt idx="6105">
                  <c:v>-83.096699999999998</c:v>
                </c:pt>
                <c:pt idx="6106">
                  <c:v>-83.230149999999995</c:v>
                </c:pt>
                <c:pt idx="6107">
                  <c:v>-83.16615625</c:v>
                </c:pt>
                <c:pt idx="6108">
                  <c:v>-83.238699999999994</c:v>
                </c:pt>
                <c:pt idx="6109">
                  <c:v>-83.327787499999999</c:v>
                </c:pt>
                <c:pt idx="6110">
                  <c:v>-83.302887499999997</c:v>
                </c:pt>
                <c:pt idx="6111">
                  <c:v>-83.284231250000005</c:v>
                </c:pt>
                <c:pt idx="6112">
                  <c:v>-83.214587499999993</c:v>
                </c:pt>
                <c:pt idx="6113">
                  <c:v>-83.193887500000002</c:v>
                </c:pt>
                <c:pt idx="6114">
                  <c:v>-83.438812499999997</c:v>
                </c:pt>
                <c:pt idx="6115">
                  <c:v>-83.191668750000005</c:v>
                </c:pt>
                <c:pt idx="6116">
                  <c:v>-83.160918749999993</c:v>
                </c:pt>
                <c:pt idx="6117">
                  <c:v>-83.308250000000001</c:v>
                </c:pt>
                <c:pt idx="6118">
                  <c:v>-83.310400000000001</c:v>
                </c:pt>
                <c:pt idx="6119">
                  <c:v>-83.236818749999998</c:v>
                </c:pt>
                <c:pt idx="6120">
                  <c:v>-83.140987499999994</c:v>
                </c:pt>
                <c:pt idx="6121">
                  <c:v>-83.216862500000005</c:v>
                </c:pt>
                <c:pt idx="6122">
                  <c:v>-83.202775000000003</c:v>
                </c:pt>
                <c:pt idx="6123">
                  <c:v>-83.303331249999999</c:v>
                </c:pt>
                <c:pt idx="6124">
                  <c:v>-83.204306250000002</c:v>
                </c:pt>
                <c:pt idx="6125">
                  <c:v>-83.183175000000006</c:v>
                </c:pt>
                <c:pt idx="6126">
                  <c:v>-83.15426875</c:v>
                </c:pt>
                <c:pt idx="6127">
                  <c:v>-83.303268750000001</c:v>
                </c:pt>
                <c:pt idx="6128">
                  <c:v>-83.157762500000004</c:v>
                </c:pt>
                <c:pt idx="6129">
                  <c:v>-83.314281249999993</c:v>
                </c:pt>
                <c:pt idx="6130">
                  <c:v>-83.303718750000002</c:v>
                </c:pt>
                <c:pt idx="6131">
                  <c:v>-83.384768750000006</c:v>
                </c:pt>
                <c:pt idx="6132">
                  <c:v>-83.325612500000005</c:v>
                </c:pt>
                <c:pt idx="6133">
                  <c:v>-83.270612499999999</c:v>
                </c:pt>
                <c:pt idx="6134">
                  <c:v>-83.287487499999997</c:v>
                </c:pt>
                <c:pt idx="6135">
                  <c:v>-83.1848375</c:v>
                </c:pt>
                <c:pt idx="6136">
                  <c:v>-83.254724999999993</c:v>
                </c:pt>
                <c:pt idx="6137">
                  <c:v>-83.288068749999994</c:v>
                </c:pt>
                <c:pt idx="6138">
                  <c:v>-83.459568750000003</c:v>
                </c:pt>
                <c:pt idx="6139">
                  <c:v>-83.229425000000006</c:v>
                </c:pt>
                <c:pt idx="6140">
                  <c:v>-83.246337499999996</c:v>
                </c:pt>
                <c:pt idx="6141">
                  <c:v>-83.356006249999993</c:v>
                </c:pt>
                <c:pt idx="6142">
                  <c:v>-83.1013375</c:v>
                </c:pt>
                <c:pt idx="6143">
                  <c:v>-83.302468750000003</c:v>
                </c:pt>
                <c:pt idx="6144">
                  <c:v>-83.28034375</c:v>
                </c:pt>
                <c:pt idx="6145">
                  <c:v>-83.384162500000002</c:v>
                </c:pt>
                <c:pt idx="6146">
                  <c:v>-83.280487500000007</c:v>
                </c:pt>
                <c:pt idx="6147">
                  <c:v>-83.283331250000003</c:v>
                </c:pt>
                <c:pt idx="6148">
                  <c:v>-83.119843750000001</c:v>
                </c:pt>
                <c:pt idx="6149">
                  <c:v>-83.177118750000005</c:v>
                </c:pt>
                <c:pt idx="6150">
                  <c:v>-83.280162500000003</c:v>
                </c:pt>
                <c:pt idx="6151">
                  <c:v>-83.157543750000002</c:v>
                </c:pt>
                <c:pt idx="6152">
                  <c:v>-83.280606250000005</c:v>
                </c:pt>
                <c:pt idx="6153">
                  <c:v>-83.339456249999998</c:v>
                </c:pt>
                <c:pt idx="6154">
                  <c:v>-83.245518750000002</c:v>
                </c:pt>
                <c:pt idx="6155">
                  <c:v>-83.423012499999999</c:v>
                </c:pt>
                <c:pt idx="6156">
                  <c:v>-83.248987499999998</c:v>
                </c:pt>
                <c:pt idx="6157">
                  <c:v>-83.064975000000004</c:v>
                </c:pt>
                <c:pt idx="6158">
                  <c:v>-83.213224999999994</c:v>
                </c:pt>
                <c:pt idx="6159">
                  <c:v>-83.321181249999995</c:v>
                </c:pt>
                <c:pt idx="6160">
                  <c:v>-83.154981250000006</c:v>
                </c:pt>
                <c:pt idx="6161">
                  <c:v>-83.171843749999994</c:v>
                </c:pt>
                <c:pt idx="6162">
                  <c:v>-83.206199999999995</c:v>
                </c:pt>
                <c:pt idx="6163">
                  <c:v>-83.272649999999999</c:v>
                </c:pt>
                <c:pt idx="6164">
                  <c:v>-83.286318750000007</c:v>
                </c:pt>
                <c:pt idx="6165">
                  <c:v>-83.26075625</c:v>
                </c:pt>
                <c:pt idx="6166">
                  <c:v>-83.540099999999995</c:v>
                </c:pt>
                <c:pt idx="6167">
                  <c:v>-83.188149999999993</c:v>
                </c:pt>
                <c:pt idx="6168">
                  <c:v>-83.356956249999996</c:v>
                </c:pt>
                <c:pt idx="6169">
                  <c:v>-83.15149375</c:v>
                </c:pt>
                <c:pt idx="6170">
                  <c:v>-83.303537500000004</c:v>
                </c:pt>
                <c:pt idx="6171">
                  <c:v>-83.321624999999997</c:v>
                </c:pt>
                <c:pt idx="6172">
                  <c:v>-83.363781250000002</c:v>
                </c:pt>
                <c:pt idx="6173">
                  <c:v>-83.269818749999999</c:v>
                </c:pt>
                <c:pt idx="6174">
                  <c:v>-83.238906249999999</c:v>
                </c:pt>
                <c:pt idx="6175">
                  <c:v>-83.353899999999996</c:v>
                </c:pt>
                <c:pt idx="6176">
                  <c:v>-83.275149999999996</c:v>
                </c:pt>
                <c:pt idx="6177">
                  <c:v>-83.311293750000004</c:v>
                </c:pt>
                <c:pt idx="6178">
                  <c:v>-83.260043749999994</c:v>
                </c:pt>
                <c:pt idx="6179">
                  <c:v>-83.335449999999994</c:v>
                </c:pt>
                <c:pt idx="6180">
                  <c:v>-83.386624999999995</c:v>
                </c:pt>
                <c:pt idx="6181">
                  <c:v>-83.310618750000003</c:v>
                </c:pt>
                <c:pt idx="6182">
                  <c:v>-83.230818749999997</c:v>
                </c:pt>
                <c:pt idx="6183">
                  <c:v>-83.381756249999995</c:v>
                </c:pt>
                <c:pt idx="6184">
                  <c:v>-83.182468749999998</c:v>
                </c:pt>
                <c:pt idx="6185">
                  <c:v>-83.458781250000001</c:v>
                </c:pt>
                <c:pt idx="6186">
                  <c:v>-83.317106249999995</c:v>
                </c:pt>
                <c:pt idx="6187">
                  <c:v>-83.326018750000003</c:v>
                </c:pt>
                <c:pt idx="6188">
                  <c:v>-83.336793749999998</c:v>
                </c:pt>
                <c:pt idx="6189">
                  <c:v>-83.371568749999994</c:v>
                </c:pt>
                <c:pt idx="6190">
                  <c:v>-83.270193750000004</c:v>
                </c:pt>
                <c:pt idx="6191">
                  <c:v>-83.322493750000007</c:v>
                </c:pt>
                <c:pt idx="6192">
                  <c:v>-83.279775000000001</c:v>
                </c:pt>
                <c:pt idx="6193">
                  <c:v>-83.080775000000003</c:v>
                </c:pt>
                <c:pt idx="6194">
                  <c:v>-83.272556249999994</c:v>
                </c:pt>
                <c:pt idx="6195">
                  <c:v>-83.323843749999995</c:v>
                </c:pt>
                <c:pt idx="6196">
                  <c:v>-83.351856249999997</c:v>
                </c:pt>
                <c:pt idx="6197">
                  <c:v>-83.535418750000005</c:v>
                </c:pt>
                <c:pt idx="6198">
                  <c:v>-83.327743749999996</c:v>
                </c:pt>
                <c:pt idx="6199">
                  <c:v>-83.142706250000003</c:v>
                </c:pt>
                <c:pt idx="6200">
                  <c:v>-83.135374999999996</c:v>
                </c:pt>
                <c:pt idx="6201">
                  <c:v>-83.441625000000002</c:v>
                </c:pt>
                <c:pt idx="6202">
                  <c:v>-83.278681250000005</c:v>
                </c:pt>
                <c:pt idx="6203">
                  <c:v>-83.191743750000001</c:v>
                </c:pt>
                <c:pt idx="6204">
                  <c:v>-83.265987499999994</c:v>
                </c:pt>
                <c:pt idx="6205">
                  <c:v>-83.23115</c:v>
                </c:pt>
                <c:pt idx="6206">
                  <c:v>-83.346050000000005</c:v>
                </c:pt>
                <c:pt idx="6207">
                  <c:v>-83.265124999999998</c:v>
                </c:pt>
                <c:pt idx="6208">
                  <c:v>-83.254793750000005</c:v>
                </c:pt>
                <c:pt idx="6209">
                  <c:v>-83.219168749999994</c:v>
                </c:pt>
                <c:pt idx="6210">
                  <c:v>-83.1756125</c:v>
                </c:pt>
                <c:pt idx="6211">
                  <c:v>-83.278168750000006</c:v>
                </c:pt>
                <c:pt idx="6212">
                  <c:v>-83.105812499999999</c:v>
                </c:pt>
                <c:pt idx="6213">
                  <c:v>-83.040237500000003</c:v>
                </c:pt>
                <c:pt idx="6214">
                  <c:v>-83.319374999999994</c:v>
                </c:pt>
                <c:pt idx="6215">
                  <c:v>-83.269499999999994</c:v>
                </c:pt>
                <c:pt idx="6216">
                  <c:v>-83.267543750000002</c:v>
                </c:pt>
                <c:pt idx="6217">
                  <c:v>-83.419250000000005</c:v>
                </c:pt>
                <c:pt idx="6218">
                  <c:v>-83.256362499999994</c:v>
                </c:pt>
                <c:pt idx="6219">
                  <c:v>-83.319112500000003</c:v>
                </c:pt>
                <c:pt idx="6220">
                  <c:v>-83.211612500000001</c:v>
                </c:pt>
                <c:pt idx="6221">
                  <c:v>-83.2911</c:v>
                </c:pt>
                <c:pt idx="6222">
                  <c:v>-83.244943750000004</c:v>
                </c:pt>
                <c:pt idx="6223">
                  <c:v>-83.19525625</c:v>
                </c:pt>
                <c:pt idx="6224">
                  <c:v>-83.259950000000003</c:v>
                </c:pt>
                <c:pt idx="6225">
                  <c:v>-83.27519375</c:v>
                </c:pt>
                <c:pt idx="6226">
                  <c:v>-83.370575000000002</c:v>
                </c:pt>
                <c:pt idx="6227">
                  <c:v>-83.300456249999996</c:v>
                </c:pt>
                <c:pt idx="6228">
                  <c:v>-83.459231250000002</c:v>
                </c:pt>
                <c:pt idx="6229">
                  <c:v>-83.366950000000003</c:v>
                </c:pt>
                <c:pt idx="6230">
                  <c:v>-83.356493749999998</c:v>
                </c:pt>
                <c:pt idx="6231">
                  <c:v>-83.224443750000006</c:v>
                </c:pt>
                <c:pt idx="6232">
                  <c:v>-83.071568749999997</c:v>
                </c:pt>
                <c:pt idx="6233">
                  <c:v>-83.231368750000001</c:v>
                </c:pt>
                <c:pt idx="6234">
                  <c:v>-83.317962499999993</c:v>
                </c:pt>
                <c:pt idx="6235">
                  <c:v>-83.112825000000001</c:v>
                </c:pt>
                <c:pt idx="6236">
                  <c:v>-83.246637500000006</c:v>
                </c:pt>
                <c:pt idx="6237">
                  <c:v>-83.287750000000003</c:v>
                </c:pt>
                <c:pt idx="6238">
                  <c:v>-83.234293750000006</c:v>
                </c:pt>
                <c:pt idx="6239">
                  <c:v>-83.213374999999999</c:v>
                </c:pt>
                <c:pt idx="6240">
                  <c:v>-83.324687499999996</c:v>
                </c:pt>
                <c:pt idx="6241">
                  <c:v>-83.092187499999994</c:v>
                </c:pt>
                <c:pt idx="6242">
                  <c:v>-83.220943750000004</c:v>
                </c:pt>
                <c:pt idx="6243">
                  <c:v>-83.163231249999995</c:v>
                </c:pt>
                <c:pt idx="6244">
                  <c:v>-83.170543749999993</c:v>
                </c:pt>
                <c:pt idx="6245">
                  <c:v>-83.307556250000005</c:v>
                </c:pt>
                <c:pt idx="6246">
                  <c:v>-83.235574999999997</c:v>
                </c:pt>
                <c:pt idx="6247">
                  <c:v>-83.011862500000007</c:v>
                </c:pt>
                <c:pt idx="6248">
                  <c:v>-83.328924999999998</c:v>
                </c:pt>
                <c:pt idx="6249">
                  <c:v>-83.175318750000002</c:v>
                </c:pt>
                <c:pt idx="6250">
                  <c:v>-83.370462500000002</c:v>
                </c:pt>
                <c:pt idx="6251">
                  <c:v>-83.303925000000007</c:v>
                </c:pt>
                <c:pt idx="6252">
                  <c:v>-83.287812500000001</c:v>
                </c:pt>
                <c:pt idx="6253">
                  <c:v>-83.291056249999997</c:v>
                </c:pt>
                <c:pt idx="6254">
                  <c:v>-83.227593749999997</c:v>
                </c:pt>
                <c:pt idx="6255">
                  <c:v>-83.284518750000004</c:v>
                </c:pt>
                <c:pt idx="6256">
                  <c:v>-83.237212499999998</c:v>
                </c:pt>
                <c:pt idx="6257">
                  <c:v>-83.320962499999993</c:v>
                </c:pt>
                <c:pt idx="6258">
                  <c:v>-83.168218749999994</c:v>
                </c:pt>
                <c:pt idx="6259">
                  <c:v>-83.153237500000003</c:v>
                </c:pt>
                <c:pt idx="6260">
                  <c:v>-83.308324999999996</c:v>
                </c:pt>
                <c:pt idx="6261">
                  <c:v>-83.202743749999996</c:v>
                </c:pt>
                <c:pt idx="6262">
                  <c:v>-83.118187500000005</c:v>
                </c:pt>
                <c:pt idx="6263">
                  <c:v>-83.350693750000005</c:v>
                </c:pt>
                <c:pt idx="6264">
                  <c:v>-83.455012499999995</c:v>
                </c:pt>
                <c:pt idx="6265">
                  <c:v>-83.096299999999999</c:v>
                </c:pt>
                <c:pt idx="6266">
                  <c:v>-83.364525</c:v>
                </c:pt>
                <c:pt idx="6267">
                  <c:v>-83.227893750000007</c:v>
                </c:pt>
                <c:pt idx="6268">
                  <c:v>-83.26290625</c:v>
                </c:pt>
                <c:pt idx="6269">
                  <c:v>-83.097262499999999</c:v>
                </c:pt>
                <c:pt idx="6270">
                  <c:v>-83.092287499999998</c:v>
                </c:pt>
                <c:pt idx="6271">
                  <c:v>-83.285937500000003</c:v>
                </c:pt>
                <c:pt idx="6272">
                  <c:v>-83.295962500000002</c:v>
                </c:pt>
                <c:pt idx="6273">
                  <c:v>-83.334906250000003</c:v>
                </c:pt>
                <c:pt idx="6274">
                  <c:v>-83.341406250000006</c:v>
                </c:pt>
                <c:pt idx="6275">
                  <c:v>-83.232249999999993</c:v>
                </c:pt>
                <c:pt idx="6276">
                  <c:v>-83.304749999999999</c:v>
                </c:pt>
                <c:pt idx="6277">
                  <c:v>-83.211806249999995</c:v>
                </c:pt>
                <c:pt idx="6278">
                  <c:v>-83.254206249999996</c:v>
                </c:pt>
                <c:pt idx="6279">
                  <c:v>-83.329987500000001</c:v>
                </c:pt>
                <c:pt idx="6280">
                  <c:v>-83.241943750000004</c:v>
                </c:pt>
                <c:pt idx="6281">
                  <c:v>-83.217437500000003</c:v>
                </c:pt>
                <c:pt idx="6282">
                  <c:v>-83.233462500000002</c:v>
                </c:pt>
                <c:pt idx="6283">
                  <c:v>-83.154481250000003</c:v>
                </c:pt>
                <c:pt idx="6284">
                  <c:v>-83.315743749999996</c:v>
                </c:pt>
                <c:pt idx="6285">
                  <c:v>-83.082731249999995</c:v>
                </c:pt>
                <c:pt idx="6286">
                  <c:v>-83.313218750000004</c:v>
                </c:pt>
                <c:pt idx="6287">
                  <c:v>-83.314350000000005</c:v>
                </c:pt>
                <c:pt idx="6288">
                  <c:v>-83.072681250000002</c:v>
                </c:pt>
                <c:pt idx="6289">
                  <c:v>-83.330918749999995</c:v>
                </c:pt>
                <c:pt idx="6290">
                  <c:v>-83.430687500000005</c:v>
                </c:pt>
                <c:pt idx="6291">
                  <c:v>-83.2363</c:v>
                </c:pt>
                <c:pt idx="6292">
                  <c:v>-83.247343749999999</c:v>
                </c:pt>
                <c:pt idx="6293">
                  <c:v>-83.302281249999993</c:v>
                </c:pt>
                <c:pt idx="6294">
                  <c:v>-83.137150000000005</c:v>
                </c:pt>
                <c:pt idx="6295">
                  <c:v>-83.052543749999998</c:v>
                </c:pt>
                <c:pt idx="6296">
                  <c:v>-83.173456250000001</c:v>
                </c:pt>
                <c:pt idx="6297">
                  <c:v>-83.067856250000006</c:v>
                </c:pt>
                <c:pt idx="6298">
                  <c:v>-83.235837500000002</c:v>
                </c:pt>
                <c:pt idx="6299">
                  <c:v>-83.238643749999994</c:v>
                </c:pt>
                <c:pt idx="6300">
                  <c:v>-83.297687499999995</c:v>
                </c:pt>
                <c:pt idx="6301">
                  <c:v>-83.386106249999997</c:v>
                </c:pt>
                <c:pt idx="6302">
                  <c:v>-83.323449999999994</c:v>
                </c:pt>
                <c:pt idx="6303">
                  <c:v>-83.323237500000005</c:v>
                </c:pt>
                <c:pt idx="6304">
                  <c:v>-83.504649999999998</c:v>
                </c:pt>
                <c:pt idx="6305">
                  <c:v>-83.207037499999998</c:v>
                </c:pt>
                <c:pt idx="6306">
                  <c:v>-83.001006250000003</c:v>
                </c:pt>
                <c:pt idx="6307">
                  <c:v>-83.261556249999998</c:v>
                </c:pt>
                <c:pt idx="6308">
                  <c:v>-83.380499999999998</c:v>
                </c:pt>
                <c:pt idx="6309">
                  <c:v>-83.4727125</c:v>
                </c:pt>
                <c:pt idx="6310">
                  <c:v>-83.209662499999993</c:v>
                </c:pt>
                <c:pt idx="6311">
                  <c:v>-83.266262499999996</c:v>
                </c:pt>
                <c:pt idx="6312">
                  <c:v>-83.225293750000006</c:v>
                </c:pt>
                <c:pt idx="6313">
                  <c:v>-83.227862500000001</c:v>
                </c:pt>
                <c:pt idx="6314">
                  <c:v>-83.424962500000007</c:v>
                </c:pt>
                <c:pt idx="6315">
                  <c:v>-83.255006249999994</c:v>
                </c:pt>
                <c:pt idx="6316">
                  <c:v>-83.335274999999996</c:v>
                </c:pt>
                <c:pt idx="6317">
                  <c:v>-83.427424999999999</c:v>
                </c:pt>
                <c:pt idx="6318">
                  <c:v>-83.352781250000007</c:v>
                </c:pt>
                <c:pt idx="6319">
                  <c:v>-83.412318749999997</c:v>
                </c:pt>
                <c:pt idx="6320">
                  <c:v>-83.254137499999999</c:v>
                </c:pt>
                <c:pt idx="6321">
                  <c:v>-83.284774999999996</c:v>
                </c:pt>
                <c:pt idx="6322">
                  <c:v>-83.228456249999994</c:v>
                </c:pt>
                <c:pt idx="6323">
                  <c:v>-83.216337499999995</c:v>
                </c:pt>
                <c:pt idx="6324">
                  <c:v>-83.388599999999997</c:v>
                </c:pt>
                <c:pt idx="6325">
                  <c:v>-83.152706249999994</c:v>
                </c:pt>
                <c:pt idx="6326">
                  <c:v>-83.246062499999994</c:v>
                </c:pt>
                <c:pt idx="6327">
                  <c:v>-83.373568750000004</c:v>
                </c:pt>
                <c:pt idx="6328">
                  <c:v>-83.39271875</c:v>
                </c:pt>
                <c:pt idx="6329">
                  <c:v>-83.312868750000007</c:v>
                </c:pt>
                <c:pt idx="6330">
                  <c:v>-83.233443750000006</c:v>
                </c:pt>
                <c:pt idx="6331">
                  <c:v>-83.190600000000003</c:v>
                </c:pt>
                <c:pt idx="6332">
                  <c:v>-83.228375</c:v>
                </c:pt>
                <c:pt idx="6333">
                  <c:v>-83.385468750000001</c:v>
                </c:pt>
                <c:pt idx="6334">
                  <c:v>-83.326631250000005</c:v>
                </c:pt>
                <c:pt idx="6335">
                  <c:v>-83.22950625</c:v>
                </c:pt>
                <c:pt idx="6336">
                  <c:v>-83.310143749999995</c:v>
                </c:pt>
                <c:pt idx="6337">
                  <c:v>-83.166418750000005</c:v>
                </c:pt>
                <c:pt idx="6338">
                  <c:v>-83.230456250000003</c:v>
                </c:pt>
                <c:pt idx="6339">
                  <c:v>-83.277199999999993</c:v>
                </c:pt>
                <c:pt idx="6340">
                  <c:v>-83.172006249999995</c:v>
                </c:pt>
                <c:pt idx="6341">
                  <c:v>-83.183293750000004</c:v>
                </c:pt>
                <c:pt idx="6342">
                  <c:v>-83.320175000000006</c:v>
                </c:pt>
                <c:pt idx="6343">
                  <c:v>-83.287549999999996</c:v>
                </c:pt>
                <c:pt idx="6344">
                  <c:v>-83.229837500000002</c:v>
                </c:pt>
                <c:pt idx="6345">
                  <c:v>-83.195899999999995</c:v>
                </c:pt>
                <c:pt idx="6346">
                  <c:v>-83.344262499999999</c:v>
                </c:pt>
                <c:pt idx="6347">
                  <c:v>-83.337774999999993</c:v>
                </c:pt>
                <c:pt idx="6348">
                  <c:v>-83.284118750000005</c:v>
                </c:pt>
                <c:pt idx="6349">
                  <c:v>-83.402518749999999</c:v>
                </c:pt>
                <c:pt idx="6350">
                  <c:v>-83.357349999999997</c:v>
                </c:pt>
                <c:pt idx="6351">
                  <c:v>-83.202643749999993</c:v>
                </c:pt>
                <c:pt idx="6352">
                  <c:v>-83.475806250000005</c:v>
                </c:pt>
                <c:pt idx="6353">
                  <c:v>-83.29908125</c:v>
                </c:pt>
                <c:pt idx="6354">
                  <c:v>-83.267237499999993</c:v>
                </c:pt>
                <c:pt idx="6355">
                  <c:v>-83.138037499999996</c:v>
                </c:pt>
                <c:pt idx="6356">
                  <c:v>-83.280162500000003</c:v>
                </c:pt>
                <c:pt idx="6357">
                  <c:v>-83.307199999999995</c:v>
                </c:pt>
                <c:pt idx="6358">
                  <c:v>-83.261131250000005</c:v>
                </c:pt>
                <c:pt idx="6359">
                  <c:v>-83.340381249999993</c:v>
                </c:pt>
                <c:pt idx="6360">
                  <c:v>-83.165668749999995</c:v>
                </c:pt>
                <c:pt idx="6361">
                  <c:v>-83.225056249999994</c:v>
                </c:pt>
                <c:pt idx="6362">
                  <c:v>-83.408318750000007</c:v>
                </c:pt>
                <c:pt idx="6363">
                  <c:v>-83.291956249999998</c:v>
                </c:pt>
                <c:pt idx="6364">
                  <c:v>-83.305999999999997</c:v>
                </c:pt>
                <c:pt idx="6365">
                  <c:v>-83.382537499999998</c:v>
                </c:pt>
                <c:pt idx="6366">
                  <c:v>-83.335925000000003</c:v>
                </c:pt>
                <c:pt idx="6367">
                  <c:v>-83.283143749999994</c:v>
                </c:pt>
                <c:pt idx="6368">
                  <c:v>-83.186118750000006</c:v>
                </c:pt>
                <c:pt idx="6369">
                  <c:v>-83.285981250000006</c:v>
                </c:pt>
                <c:pt idx="6370">
                  <c:v>-83.386106249999997</c:v>
                </c:pt>
                <c:pt idx="6371">
                  <c:v>-83.472593750000001</c:v>
                </c:pt>
                <c:pt idx="6372">
                  <c:v>-83.081706249999996</c:v>
                </c:pt>
                <c:pt idx="6373">
                  <c:v>-83.170056250000002</c:v>
                </c:pt>
                <c:pt idx="6374">
                  <c:v>-83.281475</c:v>
                </c:pt>
                <c:pt idx="6375">
                  <c:v>-83.188081249999996</c:v>
                </c:pt>
                <c:pt idx="6376">
                  <c:v>-83.307124999999999</c:v>
                </c:pt>
                <c:pt idx="6377">
                  <c:v>-83.403599999999997</c:v>
                </c:pt>
                <c:pt idx="6378">
                  <c:v>-83.341549999999998</c:v>
                </c:pt>
                <c:pt idx="6379">
                  <c:v>-83.321687499999996</c:v>
                </c:pt>
                <c:pt idx="6380">
                  <c:v>-83.369162500000002</c:v>
                </c:pt>
                <c:pt idx="6381">
                  <c:v>-83.231674999999996</c:v>
                </c:pt>
                <c:pt idx="6382">
                  <c:v>-83.362181250000006</c:v>
                </c:pt>
                <c:pt idx="6383">
                  <c:v>-83.318725000000001</c:v>
                </c:pt>
                <c:pt idx="6384">
                  <c:v>-83.223237499999996</c:v>
                </c:pt>
                <c:pt idx="6385">
                  <c:v>-83.225218749999996</c:v>
                </c:pt>
                <c:pt idx="6386">
                  <c:v>-83.240931250000003</c:v>
                </c:pt>
                <c:pt idx="6387">
                  <c:v>-83.260406250000003</c:v>
                </c:pt>
                <c:pt idx="6388">
                  <c:v>-83.414593749999995</c:v>
                </c:pt>
                <c:pt idx="6389">
                  <c:v>-83.453312499999996</c:v>
                </c:pt>
                <c:pt idx="6390">
                  <c:v>-83.21461875</c:v>
                </c:pt>
                <c:pt idx="6391">
                  <c:v>-83.347250000000003</c:v>
                </c:pt>
                <c:pt idx="6392">
                  <c:v>-83.091518750000006</c:v>
                </c:pt>
                <c:pt idx="6393">
                  <c:v>-83.092131249999994</c:v>
                </c:pt>
                <c:pt idx="6394">
                  <c:v>-83.310731250000003</c:v>
                </c:pt>
                <c:pt idx="6395">
                  <c:v>-83.200325000000007</c:v>
                </c:pt>
                <c:pt idx="6396">
                  <c:v>-83.338350000000005</c:v>
                </c:pt>
                <c:pt idx="6397">
                  <c:v>-83.144912500000004</c:v>
                </c:pt>
                <c:pt idx="6398">
                  <c:v>-83.197118750000001</c:v>
                </c:pt>
                <c:pt idx="6399">
                  <c:v>-83.245843750000006</c:v>
                </c:pt>
                <c:pt idx="6400">
                  <c:v>-83.267856249999994</c:v>
                </c:pt>
                <c:pt idx="6401">
                  <c:v>-83.263393750000006</c:v>
                </c:pt>
                <c:pt idx="6402">
                  <c:v>-83.348531249999994</c:v>
                </c:pt>
                <c:pt idx="6403">
                  <c:v>-83.471656249999995</c:v>
                </c:pt>
                <c:pt idx="6404">
                  <c:v>-83.225112499999994</c:v>
                </c:pt>
                <c:pt idx="6405">
                  <c:v>-83.247200000000007</c:v>
                </c:pt>
                <c:pt idx="6406">
                  <c:v>-83.361125000000001</c:v>
                </c:pt>
                <c:pt idx="6407">
                  <c:v>-83.292375000000007</c:v>
                </c:pt>
                <c:pt idx="6408">
                  <c:v>-83.167850000000001</c:v>
                </c:pt>
                <c:pt idx="6409">
                  <c:v>-83.229668750000002</c:v>
                </c:pt>
                <c:pt idx="6410">
                  <c:v>-83.121862500000006</c:v>
                </c:pt>
                <c:pt idx="6411">
                  <c:v>-83.420050000000003</c:v>
                </c:pt>
                <c:pt idx="6412">
                  <c:v>-83.083749999999995</c:v>
                </c:pt>
                <c:pt idx="6413">
                  <c:v>-83.30100625</c:v>
                </c:pt>
                <c:pt idx="6414">
                  <c:v>-83.318906249999998</c:v>
                </c:pt>
                <c:pt idx="6415">
                  <c:v>-83.343681250000003</c:v>
                </c:pt>
                <c:pt idx="6416">
                  <c:v>-83.326181250000005</c:v>
                </c:pt>
                <c:pt idx="6417">
                  <c:v>-83.209062500000002</c:v>
                </c:pt>
                <c:pt idx="6418">
                  <c:v>-83.102131249999999</c:v>
                </c:pt>
                <c:pt idx="6419">
                  <c:v>-83.233249999999998</c:v>
                </c:pt>
                <c:pt idx="6420">
                  <c:v>-83.227856250000002</c:v>
                </c:pt>
                <c:pt idx="6421">
                  <c:v>-83.267006249999994</c:v>
                </c:pt>
                <c:pt idx="6422">
                  <c:v>-83.263262499999996</c:v>
                </c:pt>
                <c:pt idx="6423">
                  <c:v>-83.402881249999993</c:v>
                </c:pt>
                <c:pt idx="6424">
                  <c:v>-83.4014375</c:v>
                </c:pt>
                <c:pt idx="6425">
                  <c:v>-83.179606250000006</c:v>
                </c:pt>
                <c:pt idx="6426">
                  <c:v>-83.383462499999993</c:v>
                </c:pt>
                <c:pt idx="6427">
                  <c:v>-83.279862499999993</c:v>
                </c:pt>
                <c:pt idx="6428">
                  <c:v>-83.266781249999994</c:v>
                </c:pt>
                <c:pt idx="6429">
                  <c:v>-83.319231250000001</c:v>
                </c:pt>
                <c:pt idx="6430">
                  <c:v>-83.16411875</c:v>
                </c:pt>
                <c:pt idx="6431">
                  <c:v>-83.082818750000001</c:v>
                </c:pt>
                <c:pt idx="6432">
                  <c:v>-83.174212499999996</c:v>
                </c:pt>
                <c:pt idx="6433">
                  <c:v>-83.147831249999996</c:v>
                </c:pt>
                <c:pt idx="6434">
                  <c:v>-83.374025000000003</c:v>
                </c:pt>
                <c:pt idx="6435">
                  <c:v>-83.275562500000007</c:v>
                </c:pt>
                <c:pt idx="6436">
                  <c:v>-83.501706249999998</c:v>
                </c:pt>
                <c:pt idx="6437">
                  <c:v>-83.188281250000003</c:v>
                </c:pt>
                <c:pt idx="6438">
                  <c:v>-83.168831249999997</c:v>
                </c:pt>
                <c:pt idx="6439">
                  <c:v>-83.367318749999995</c:v>
                </c:pt>
                <c:pt idx="6440">
                  <c:v>-83.196012499999995</c:v>
                </c:pt>
                <c:pt idx="6441">
                  <c:v>-83.316537499999995</c:v>
                </c:pt>
                <c:pt idx="6442">
                  <c:v>-83.304468749999998</c:v>
                </c:pt>
                <c:pt idx="6443">
                  <c:v>-83.3260875</c:v>
                </c:pt>
                <c:pt idx="6444">
                  <c:v>-83.330574999999996</c:v>
                </c:pt>
                <c:pt idx="6445">
                  <c:v>-83.441731250000004</c:v>
                </c:pt>
                <c:pt idx="6446">
                  <c:v>-83.401593750000004</c:v>
                </c:pt>
                <c:pt idx="6447">
                  <c:v>-83.208831250000003</c:v>
                </c:pt>
                <c:pt idx="6448">
                  <c:v>-83.319924999999998</c:v>
                </c:pt>
                <c:pt idx="6449">
                  <c:v>-83.399312499999994</c:v>
                </c:pt>
                <c:pt idx="6450">
                  <c:v>-83.251356250000001</c:v>
                </c:pt>
                <c:pt idx="6451">
                  <c:v>-83.270624999999995</c:v>
                </c:pt>
                <c:pt idx="6452">
                  <c:v>-83.239306249999998</c:v>
                </c:pt>
                <c:pt idx="6453">
                  <c:v>-83.193275</c:v>
                </c:pt>
                <c:pt idx="6454">
                  <c:v>-83.310012499999999</c:v>
                </c:pt>
                <c:pt idx="6455">
                  <c:v>-83.325387500000005</c:v>
                </c:pt>
                <c:pt idx="6456">
                  <c:v>-83.3185</c:v>
                </c:pt>
                <c:pt idx="6457">
                  <c:v>-83.468562500000004</c:v>
                </c:pt>
                <c:pt idx="6458">
                  <c:v>-83.359650000000002</c:v>
                </c:pt>
                <c:pt idx="6459">
                  <c:v>-83.298706249999995</c:v>
                </c:pt>
                <c:pt idx="6460">
                  <c:v>-83.267825000000002</c:v>
                </c:pt>
                <c:pt idx="6461">
                  <c:v>-83.272906250000005</c:v>
                </c:pt>
                <c:pt idx="6462">
                  <c:v>-83.224400000000003</c:v>
                </c:pt>
                <c:pt idx="6463">
                  <c:v>-83.416793749999997</c:v>
                </c:pt>
                <c:pt idx="6464">
                  <c:v>-83.182968750000001</c:v>
                </c:pt>
                <c:pt idx="6465">
                  <c:v>-83.319637499999999</c:v>
                </c:pt>
                <c:pt idx="6466">
                  <c:v>-83.301181249999999</c:v>
                </c:pt>
                <c:pt idx="6467">
                  <c:v>-83.194512500000002</c:v>
                </c:pt>
                <c:pt idx="6468">
                  <c:v>-83.422168749999997</c:v>
                </c:pt>
                <c:pt idx="6469">
                  <c:v>-83.198806250000004</c:v>
                </c:pt>
                <c:pt idx="6470">
                  <c:v>-83.378243749999996</c:v>
                </c:pt>
                <c:pt idx="6471">
                  <c:v>-83.376824999999997</c:v>
                </c:pt>
                <c:pt idx="6472">
                  <c:v>-83.244649999999993</c:v>
                </c:pt>
                <c:pt idx="6473">
                  <c:v>-83.218593749999997</c:v>
                </c:pt>
                <c:pt idx="6474">
                  <c:v>-83.356650000000002</c:v>
                </c:pt>
                <c:pt idx="6475">
                  <c:v>-83.335406250000005</c:v>
                </c:pt>
                <c:pt idx="6476">
                  <c:v>-83.354974999999996</c:v>
                </c:pt>
                <c:pt idx="6477">
                  <c:v>-83.033550000000005</c:v>
                </c:pt>
                <c:pt idx="6478">
                  <c:v>-83.188956250000004</c:v>
                </c:pt>
                <c:pt idx="6479">
                  <c:v>-83.413693749999993</c:v>
                </c:pt>
                <c:pt idx="6480">
                  <c:v>-83.253612500000003</c:v>
                </c:pt>
                <c:pt idx="6481">
                  <c:v>-83.374837499999998</c:v>
                </c:pt>
                <c:pt idx="6482">
                  <c:v>-83.352443750000006</c:v>
                </c:pt>
                <c:pt idx="6483">
                  <c:v>-83.199043750000001</c:v>
                </c:pt>
                <c:pt idx="6484">
                  <c:v>-83.566524999999999</c:v>
                </c:pt>
                <c:pt idx="6485">
                  <c:v>-83.289293749999999</c:v>
                </c:pt>
                <c:pt idx="6486">
                  <c:v>-83.033218750000003</c:v>
                </c:pt>
                <c:pt idx="6487">
                  <c:v>-83.314525000000003</c:v>
                </c:pt>
                <c:pt idx="6488">
                  <c:v>-83.290168750000007</c:v>
                </c:pt>
                <c:pt idx="6489">
                  <c:v>-83.284612499999994</c:v>
                </c:pt>
                <c:pt idx="6490">
                  <c:v>-83.379800000000003</c:v>
                </c:pt>
                <c:pt idx="6491">
                  <c:v>-83.373643749999999</c:v>
                </c:pt>
                <c:pt idx="6492">
                  <c:v>-83.151612499999999</c:v>
                </c:pt>
                <c:pt idx="6493">
                  <c:v>-83.338893749999997</c:v>
                </c:pt>
                <c:pt idx="6494">
                  <c:v>-83.162424999999999</c:v>
                </c:pt>
                <c:pt idx="6495">
                  <c:v>-83.276306250000005</c:v>
                </c:pt>
                <c:pt idx="6496">
                  <c:v>-83.352506250000005</c:v>
                </c:pt>
                <c:pt idx="6497">
                  <c:v>-83.042993749999994</c:v>
                </c:pt>
                <c:pt idx="6498">
                  <c:v>-83.256743749999998</c:v>
                </c:pt>
                <c:pt idx="6499">
                  <c:v>-83.132337500000006</c:v>
                </c:pt>
                <c:pt idx="6500">
                  <c:v>-83.197199999999995</c:v>
                </c:pt>
                <c:pt idx="6501">
                  <c:v>-83.451650000000001</c:v>
                </c:pt>
                <c:pt idx="6502">
                  <c:v>-83.293199999999999</c:v>
                </c:pt>
                <c:pt idx="6503">
                  <c:v>-83.025037499999996</c:v>
                </c:pt>
                <c:pt idx="6504">
                  <c:v>-83.350337499999995</c:v>
                </c:pt>
                <c:pt idx="6505">
                  <c:v>-83.218074999999999</c:v>
                </c:pt>
                <c:pt idx="6506">
                  <c:v>-83.348399999999998</c:v>
                </c:pt>
                <c:pt idx="6507">
                  <c:v>-83.064581250000003</c:v>
                </c:pt>
                <c:pt idx="6508">
                  <c:v>-83.398300000000006</c:v>
                </c:pt>
                <c:pt idx="6509">
                  <c:v>-83.366624999999999</c:v>
                </c:pt>
                <c:pt idx="6510">
                  <c:v>-83.254599999999996</c:v>
                </c:pt>
                <c:pt idx="6511">
                  <c:v>-83.241950000000003</c:v>
                </c:pt>
                <c:pt idx="6512">
                  <c:v>-83.220281249999999</c:v>
                </c:pt>
                <c:pt idx="6513">
                  <c:v>-83.243693750000006</c:v>
                </c:pt>
                <c:pt idx="6514">
                  <c:v>-83.253825000000006</c:v>
                </c:pt>
                <c:pt idx="6515">
                  <c:v>-83.248843750000006</c:v>
                </c:pt>
                <c:pt idx="6516">
                  <c:v>-83.137518749999998</c:v>
                </c:pt>
                <c:pt idx="6517">
                  <c:v>-83.241062499999998</c:v>
                </c:pt>
                <c:pt idx="6518">
                  <c:v>-83.228687500000007</c:v>
                </c:pt>
                <c:pt idx="6519">
                  <c:v>-83.445718749999997</c:v>
                </c:pt>
                <c:pt idx="6520">
                  <c:v>-83.278162499999993</c:v>
                </c:pt>
                <c:pt idx="6521">
                  <c:v>-83.331856250000001</c:v>
                </c:pt>
                <c:pt idx="6522">
                  <c:v>-83.266887499999996</c:v>
                </c:pt>
                <c:pt idx="6523">
                  <c:v>-83.224350000000001</c:v>
                </c:pt>
                <c:pt idx="6524">
                  <c:v>-83.293162499999994</c:v>
                </c:pt>
                <c:pt idx="6525">
                  <c:v>-83.270168749999996</c:v>
                </c:pt>
                <c:pt idx="6526">
                  <c:v>-83.373406250000002</c:v>
                </c:pt>
                <c:pt idx="6527">
                  <c:v>-83.235362499999994</c:v>
                </c:pt>
                <c:pt idx="6528">
                  <c:v>-83.298331250000004</c:v>
                </c:pt>
                <c:pt idx="6529">
                  <c:v>-83.080593750000006</c:v>
                </c:pt>
                <c:pt idx="6530">
                  <c:v>-83.288899999999998</c:v>
                </c:pt>
                <c:pt idx="6531">
                  <c:v>-83.455143750000005</c:v>
                </c:pt>
                <c:pt idx="6532">
                  <c:v>-83.351993750000005</c:v>
                </c:pt>
                <c:pt idx="6533">
                  <c:v>-83.315200000000004</c:v>
                </c:pt>
                <c:pt idx="6534">
                  <c:v>-83.236037499999995</c:v>
                </c:pt>
                <c:pt idx="6535">
                  <c:v>-83.309681249999997</c:v>
                </c:pt>
                <c:pt idx="6536">
                  <c:v>-83.312468749999994</c:v>
                </c:pt>
                <c:pt idx="6537">
                  <c:v>-83.174181250000004</c:v>
                </c:pt>
                <c:pt idx="6538">
                  <c:v>-83.258693750000006</c:v>
                </c:pt>
                <c:pt idx="6539">
                  <c:v>-83.414293749999999</c:v>
                </c:pt>
                <c:pt idx="6540">
                  <c:v>-83.090999999999994</c:v>
                </c:pt>
                <c:pt idx="6541">
                  <c:v>-83.521781250000004</c:v>
                </c:pt>
                <c:pt idx="6542">
                  <c:v>-83.160731249999998</c:v>
                </c:pt>
                <c:pt idx="6543">
                  <c:v>-83.279231249999995</c:v>
                </c:pt>
                <c:pt idx="6544">
                  <c:v>-83.191156250000006</c:v>
                </c:pt>
                <c:pt idx="6545">
                  <c:v>-83.277856249999999</c:v>
                </c:pt>
                <c:pt idx="6546">
                  <c:v>-83.235600000000005</c:v>
                </c:pt>
                <c:pt idx="6547">
                  <c:v>-83.434275</c:v>
                </c:pt>
                <c:pt idx="6548">
                  <c:v>-83.400256249999998</c:v>
                </c:pt>
                <c:pt idx="6549">
                  <c:v>-83.153318749999997</c:v>
                </c:pt>
                <c:pt idx="6550">
                  <c:v>-83.32784375</c:v>
                </c:pt>
                <c:pt idx="6551">
                  <c:v>-83.302406250000004</c:v>
                </c:pt>
                <c:pt idx="6552">
                  <c:v>-83.294356250000007</c:v>
                </c:pt>
                <c:pt idx="6553">
                  <c:v>-83.433400000000006</c:v>
                </c:pt>
                <c:pt idx="6554">
                  <c:v>-83.20505</c:v>
                </c:pt>
                <c:pt idx="6555">
                  <c:v>-83.032037500000001</c:v>
                </c:pt>
                <c:pt idx="6556">
                  <c:v>-83.094374999999999</c:v>
                </c:pt>
                <c:pt idx="6557">
                  <c:v>-83.069312499999995</c:v>
                </c:pt>
                <c:pt idx="6558">
                  <c:v>-83.591787499999995</c:v>
                </c:pt>
                <c:pt idx="6559">
                  <c:v>-83.257106250000007</c:v>
                </c:pt>
                <c:pt idx="6560">
                  <c:v>-83.319106250000004</c:v>
                </c:pt>
                <c:pt idx="6561">
                  <c:v>-83.241562500000001</c:v>
                </c:pt>
                <c:pt idx="6562">
                  <c:v>-83.20618125</c:v>
                </c:pt>
                <c:pt idx="6563">
                  <c:v>-83.226556250000002</c:v>
                </c:pt>
                <c:pt idx="6564">
                  <c:v>-83.308049999999994</c:v>
                </c:pt>
                <c:pt idx="6565">
                  <c:v>-83.162168750000006</c:v>
                </c:pt>
                <c:pt idx="6566">
                  <c:v>-83.392300000000006</c:v>
                </c:pt>
                <c:pt idx="6567">
                  <c:v>-83.322693749999999</c:v>
                </c:pt>
                <c:pt idx="6568">
                  <c:v>-83.2209</c:v>
                </c:pt>
                <c:pt idx="6569">
                  <c:v>-83.243712500000001</c:v>
                </c:pt>
                <c:pt idx="6570">
                  <c:v>-83.352456250000003</c:v>
                </c:pt>
                <c:pt idx="6571">
                  <c:v>-83.211725000000001</c:v>
                </c:pt>
                <c:pt idx="6572">
                  <c:v>-83.261993750000002</c:v>
                </c:pt>
                <c:pt idx="6573">
                  <c:v>-83.174531250000001</c:v>
                </c:pt>
                <c:pt idx="6574">
                  <c:v>-83.259987499999994</c:v>
                </c:pt>
                <c:pt idx="6575">
                  <c:v>-83.153181250000003</c:v>
                </c:pt>
                <c:pt idx="6576">
                  <c:v>-83.191356249999998</c:v>
                </c:pt>
                <c:pt idx="6577">
                  <c:v>-83.229737499999999</c:v>
                </c:pt>
                <c:pt idx="6578">
                  <c:v>-83.257693750000001</c:v>
                </c:pt>
                <c:pt idx="6579">
                  <c:v>-83.340006250000002</c:v>
                </c:pt>
                <c:pt idx="6580">
                  <c:v>-83.146462499999998</c:v>
                </c:pt>
                <c:pt idx="6581">
                  <c:v>-83.194400000000002</c:v>
                </c:pt>
                <c:pt idx="6582">
                  <c:v>-83.152937499999993</c:v>
                </c:pt>
                <c:pt idx="6583">
                  <c:v>-83.257118750000004</c:v>
                </c:pt>
                <c:pt idx="6584">
                  <c:v>-83.465975</c:v>
                </c:pt>
                <c:pt idx="6585">
                  <c:v>-83.25713125</c:v>
                </c:pt>
                <c:pt idx="6586">
                  <c:v>-83.288449999999997</c:v>
                </c:pt>
                <c:pt idx="6587">
                  <c:v>-83.309356249999993</c:v>
                </c:pt>
                <c:pt idx="6588">
                  <c:v>-83.189975000000004</c:v>
                </c:pt>
                <c:pt idx="6589">
                  <c:v>-83.189168749999993</c:v>
                </c:pt>
                <c:pt idx="6590">
                  <c:v>-83.237674999999996</c:v>
                </c:pt>
                <c:pt idx="6591">
                  <c:v>-83.338987500000002</c:v>
                </c:pt>
                <c:pt idx="6592">
                  <c:v>-83.289112500000002</c:v>
                </c:pt>
                <c:pt idx="6593">
                  <c:v>-83.354981249999994</c:v>
                </c:pt>
                <c:pt idx="6594">
                  <c:v>-83.335206249999999</c:v>
                </c:pt>
                <c:pt idx="6595">
                  <c:v>-83.385431249999996</c:v>
                </c:pt>
                <c:pt idx="6596">
                  <c:v>-83.495793750000004</c:v>
                </c:pt>
                <c:pt idx="6597">
                  <c:v>-83.408468749999997</c:v>
                </c:pt>
                <c:pt idx="6598">
                  <c:v>-83.150656249999997</c:v>
                </c:pt>
                <c:pt idx="6599">
                  <c:v>-83.293843749999994</c:v>
                </c:pt>
                <c:pt idx="6600">
                  <c:v>-83.395775</c:v>
                </c:pt>
                <c:pt idx="6601">
                  <c:v>-83.248587499999999</c:v>
                </c:pt>
                <c:pt idx="6602">
                  <c:v>-83.324512499999997</c:v>
                </c:pt>
                <c:pt idx="6603">
                  <c:v>-83.296199999999999</c:v>
                </c:pt>
                <c:pt idx="6604">
                  <c:v>-83.277906250000001</c:v>
                </c:pt>
                <c:pt idx="6605">
                  <c:v>-83.296412500000002</c:v>
                </c:pt>
                <c:pt idx="6606">
                  <c:v>-82.966674999999995</c:v>
                </c:pt>
                <c:pt idx="6607">
                  <c:v>-83.169656250000003</c:v>
                </c:pt>
                <c:pt idx="6608">
                  <c:v>-83.270181249999993</c:v>
                </c:pt>
                <c:pt idx="6609">
                  <c:v>-83.130949999999999</c:v>
                </c:pt>
                <c:pt idx="6610">
                  <c:v>-83.202849999999998</c:v>
                </c:pt>
                <c:pt idx="6611">
                  <c:v>-83.298024999999996</c:v>
                </c:pt>
                <c:pt idx="6612">
                  <c:v>-83.186731249999994</c:v>
                </c:pt>
                <c:pt idx="6613">
                  <c:v>-83.362525000000005</c:v>
                </c:pt>
                <c:pt idx="6614">
                  <c:v>-83.238737499999999</c:v>
                </c:pt>
                <c:pt idx="6615">
                  <c:v>-83.318843749999999</c:v>
                </c:pt>
                <c:pt idx="6616">
                  <c:v>-83.101768750000005</c:v>
                </c:pt>
                <c:pt idx="6617">
                  <c:v>-83.248006250000003</c:v>
                </c:pt>
                <c:pt idx="6618">
                  <c:v>-83.158843750000003</c:v>
                </c:pt>
                <c:pt idx="6619">
                  <c:v>-83.403943749999996</c:v>
                </c:pt>
                <c:pt idx="6620">
                  <c:v>-83.22146875</c:v>
                </c:pt>
                <c:pt idx="6621">
                  <c:v>-83.220437500000003</c:v>
                </c:pt>
                <c:pt idx="6622">
                  <c:v>-83.387693749999997</c:v>
                </c:pt>
                <c:pt idx="6623">
                  <c:v>-83.358000000000004</c:v>
                </c:pt>
                <c:pt idx="6624">
                  <c:v>-83.320506249999994</c:v>
                </c:pt>
                <c:pt idx="6625">
                  <c:v>-83.441593749999996</c:v>
                </c:pt>
                <c:pt idx="6626">
                  <c:v>-83.161325000000005</c:v>
                </c:pt>
                <c:pt idx="6627">
                  <c:v>-83.172756250000006</c:v>
                </c:pt>
                <c:pt idx="6628">
                  <c:v>-83.2761</c:v>
                </c:pt>
                <c:pt idx="6629">
                  <c:v>-83.144718749999996</c:v>
                </c:pt>
                <c:pt idx="6630">
                  <c:v>-83.160749999999993</c:v>
                </c:pt>
                <c:pt idx="6631">
                  <c:v>-83.260324999999995</c:v>
                </c:pt>
                <c:pt idx="6632">
                  <c:v>-83.252631249999993</c:v>
                </c:pt>
                <c:pt idx="6633">
                  <c:v>-83.249181250000007</c:v>
                </c:pt>
                <c:pt idx="6634">
                  <c:v>-83.127437499999999</c:v>
                </c:pt>
                <c:pt idx="6635">
                  <c:v>-83.116456249999999</c:v>
                </c:pt>
                <c:pt idx="6636">
                  <c:v>-83.317062500000006</c:v>
                </c:pt>
                <c:pt idx="6637">
                  <c:v>-83.335812500000003</c:v>
                </c:pt>
                <c:pt idx="6638">
                  <c:v>-83.30536875</c:v>
                </c:pt>
                <c:pt idx="6639">
                  <c:v>-83.303131250000007</c:v>
                </c:pt>
                <c:pt idx="6640">
                  <c:v>-83.287906250000006</c:v>
                </c:pt>
                <c:pt idx="6641">
                  <c:v>-83.225774999999999</c:v>
                </c:pt>
                <c:pt idx="6642">
                  <c:v>-83.223262500000004</c:v>
                </c:pt>
                <c:pt idx="6643">
                  <c:v>-83.212731250000004</c:v>
                </c:pt>
                <c:pt idx="6644">
                  <c:v>-83.284949999999995</c:v>
                </c:pt>
                <c:pt idx="6645">
                  <c:v>-83.241181249999997</c:v>
                </c:pt>
                <c:pt idx="6646">
                  <c:v>-83.08406875</c:v>
                </c:pt>
                <c:pt idx="6647">
                  <c:v>-83.221987499999997</c:v>
                </c:pt>
                <c:pt idx="6648">
                  <c:v>-83.253649999999993</c:v>
                </c:pt>
                <c:pt idx="6649">
                  <c:v>-83.214912499999997</c:v>
                </c:pt>
                <c:pt idx="6650">
                  <c:v>-83.251443750000007</c:v>
                </c:pt>
                <c:pt idx="6651">
                  <c:v>-83.360612500000002</c:v>
                </c:pt>
                <c:pt idx="6652">
                  <c:v>-83.385087499999997</c:v>
                </c:pt>
                <c:pt idx="6653">
                  <c:v>-83.199968749999996</c:v>
                </c:pt>
                <c:pt idx="6654">
                  <c:v>-83.314724999999996</c:v>
                </c:pt>
                <c:pt idx="6655">
                  <c:v>-83.3323125</c:v>
                </c:pt>
                <c:pt idx="6656">
                  <c:v>-83.260818749999999</c:v>
                </c:pt>
                <c:pt idx="6657">
                  <c:v>-83.308449999999993</c:v>
                </c:pt>
                <c:pt idx="6658">
                  <c:v>-83.328437500000007</c:v>
                </c:pt>
                <c:pt idx="6659">
                  <c:v>-83.172137500000005</c:v>
                </c:pt>
                <c:pt idx="6660">
                  <c:v>-83.313112500000003</c:v>
                </c:pt>
                <c:pt idx="6661">
                  <c:v>-83.159724999999995</c:v>
                </c:pt>
                <c:pt idx="6662">
                  <c:v>-83.312275</c:v>
                </c:pt>
                <c:pt idx="6663">
                  <c:v>-83.04789375</c:v>
                </c:pt>
                <c:pt idx="6664">
                  <c:v>-83.287649999999999</c:v>
                </c:pt>
                <c:pt idx="6665">
                  <c:v>-83.259524999999996</c:v>
                </c:pt>
                <c:pt idx="6666">
                  <c:v>-83.117762499999998</c:v>
                </c:pt>
                <c:pt idx="6667">
                  <c:v>-83.353181250000006</c:v>
                </c:pt>
                <c:pt idx="6668">
                  <c:v>-83.267174999999995</c:v>
                </c:pt>
                <c:pt idx="6669">
                  <c:v>-83.364800000000002</c:v>
                </c:pt>
                <c:pt idx="6670">
                  <c:v>-83.289349999999999</c:v>
                </c:pt>
                <c:pt idx="6671">
                  <c:v>-83.079212499999997</c:v>
                </c:pt>
                <c:pt idx="6672">
                  <c:v>-83.323743750000006</c:v>
                </c:pt>
                <c:pt idx="6673">
                  <c:v>-83.206793750000003</c:v>
                </c:pt>
                <c:pt idx="6674">
                  <c:v>-83.3151625</c:v>
                </c:pt>
                <c:pt idx="6675">
                  <c:v>-83.280206250000006</c:v>
                </c:pt>
                <c:pt idx="6676">
                  <c:v>-83.192106249999995</c:v>
                </c:pt>
                <c:pt idx="6677">
                  <c:v>-83.245787500000006</c:v>
                </c:pt>
                <c:pt idx="6678">
                  <c:v>-83.246575000000007</c:v>
                </c:pt>
                <c:pt idx="6679">
                  <c:v>-83.362456249999994</c:v>
                </c:pt>
                <c:pt idx="6680">
                  <c:v>-83.306106249999999</c:v>
                </c:pt>
                <c:pt idx="6681">
                  <c:v>-83.177700000000002</c:v>
                </c:pt>
                <c:pt idx="6682">
                  <c:v>-83.207525000000004</c:v>
                </c:pt>
                <c:pt idx="6683">
                  <c:v>-83.321806249999995</c:v>
                </c:pt>
                <c:pt idx="6684">
                  <c:v>-83.260112500000005</c:v>
                </c:pt>
                <c:pt idx="6685">
                  <c:v>-83.267518749999994</c:v>
                </c:pt>
                <c:pt idx="6686">
                  <c:v>-83.082400000000007</c:v>
                </c:pt>
                <c:pt idx="6687">
                  <c:v>-83.30689375</c:v>
                </c:pt>
                <c:pt idx="6688">
                  <c:v>-83.120562500000005</c:v>
                </c:pt>
                <c:pt idx="6689">
                  <c:v>-83.163499999999999</c:v>
                </c:pt>
                <c:pt idx="6690">
                  <c:v>-83.205325000000002</c:v>
                </c:pt>
                <c:pt idx="6691">
                  <c:v>-83.205950000000001</c:v>
                </c:pt>
                <c:pt idx="6692">
                  <c:v>-83.289837500000004</c:v>
                </c:pt>
                <c:pt idx="6693">
                  <c:v>-83.242787500000006</c:v>
                </c:pt>
                <c:pt idx="6694">
                  <c:v>-83.214799999999997</c:v>
                </c:pt>
                <c:pt idx="6695">
                  <c:v>-83.126068750000002</c:v>
                </c:pt>
                <c:pt idx="6696">
                  <c:v>-83.146937500000007</c:v>
                </c:pt>
                <c:pt idx="6697">
                  <c:v>-83.356981250000004</c:v>
                </c:pt>
                <c:pt idx="6698">
                  <c:v>-83.2745125</c:v>
                </c:pt>
                <c:pt idx="6699">
                  <c:v>-83.262343749999999</c:v>
                </c:pt>
                <c:pt idx="6700">
                  <c:v>-83.26471875</c:v>
                </c:pt>
                <c:pt idx="6701">
                  <c:v>-83.164649999999995</c:v>
                </c:pt>
                <c:pt idx="6702">
                  <c:v>-83.19406875</c:v>
                </c:pt>
                <c:pt idx="6703">
                  <c:v>-83.151674999999997</c:v>
                </c:pt>
                <c:pt idx="6704">
                  <c:v>-83.261356250000006</c:v>
                </c:pt>
                <c:pt idx="6705">
                  <c:v>-83.218231250000002</c:v>
                </c:pt>
                <c:pt idx="6706">
                  <c:v>-83.442556249999996</c:v>
                </c:pt>
                <c:pt idx="6707">
                  <c:v>-83.182787500000003</c:v>
                </c:pt>
                <c:pt idx="6708">
                  <c:v>-83.209043750000006</c:v>
                </c:pt>
                <c:pt idx="6709">
                  <c:v>-83.184631249999995</c:v>
                </c:pt>
                <c:pt idx="6710">
                  <c:v>-83.369343749999999</c:v>
                </c:pt>
                <c:pt idx="6711">
                  <c:v>-83.422956249999999</c:v>
                </c:pt>
                <c:pt idx="6712">
                  <c:v>-83.404356250000006</c:v>
                </c:pt>
                <c:pt idx="6713">
                  <c:v>-83.324681249999998</c:v>
                </c:pt>
                <c:pt idx="6714">
                  <c:v>-83.222662499999998</c:v>
                </c:pt>
                <c:pt idx="6715">
                  <c:v>-83.346243749999999</c:v>
                </c:pt>
                <c:pt idx="6716">
                  <c:v>-83.423168750000002</c:v>
                </c:pt>
                <c:pt idx="6717">
                  <c:v>-83.229568749999999</c:v>
                </c:pt>
                <c:pt idx="6718">
                  <c:v>-83.377568749999995</c:v>
                </c:pt>
                <c:pt idx="6719">
                  <c:v>-83.196612500000001</c:v>
                </c:pt>
                <c:pt idx="6720">
                  <c:v>-83.381500000000003</c:v>
                </c:pt>
                <c:pt idx="6721">
                  <c:v>-83.204075000000003</c:v>
                </c:pt>
                <c:pt idx="6722">
                  <c:v>-83.421824999999998</c:v>
                </c:pt>
                <c:pt idx="6723">
                  <c:v>-83.239662499999994</c:v>
                </c:pt>
                <c:pt idx="6724">
                  <c:v>-83.295237499999999</c:v>
                </c:pt>
                <c:pt idx="6725">
                  <c:v>-83.212437499999993</c:v>
                </c:pt>
                <c:pt idx="6726">
                  <c:v>-83.102575000000002</c:v>
                </c:pt>
                <c:pt idx="6727">
                  <c:v>-83.383418750000004</c:v>
                </c:pt>
                <c:pt idx="6728">
                  <c:v>-83.137150000000005</c:v>
                </c:pt>
                <c:pt idx="6729">
                  <c:v>-83.236549999999994</c:v>
                </c:pt>
                <c:pt idx="6730">
                  <c:v>-83.181512499999997</c:v>
                </c:pt>
                <c:pt idx="6731">
                  <c:v>-83.347056249999994</c:v>
                </c:pt>
                <c:pt idx="6732">
                  <c:v>-83.361193749999998</c:v>
                </c:pt>
                <c:pt idx="6733">
                  <c:v>-83.128981249999995</c:v>
                </c:pt>
                <c:pt idx="6734">
                  <c:v>-83.079762500000001</c:v>
                </c:pt>
                <c:pt idx="6735">
                  <c:v>-83.405281250000002</c:v>
                </c:pt>
                <c:pt idx="6736">
                  <c:v>-83.37783125</c:v>
                </c:pt>
                <c:pt idx="6737">
                  <c:v>-83.2655125</c:v>
                </c:pt>
                <c:pt idx="6738">
                  <c:v>-83.307725000000005</c:v>
                </c:pt>
                <c:pt idx="6739">
                  <c:v>-83.166624999999996</c:v>
                </c:pt>
                <c:pt idx="6740">
                  <c:v>-83.318231249999997</c:v>
                </c:pt>
                <c:pt idx="6741">
                  <c:v>-83.144631250000003</c:v>
                </c:pt>
                <c:pt idx="6742">
                  <c:v>-83.358000000000004</c:v>
                </c:pt>
                <c:pt idx="6743">
                  <c:v>-83.489212499999994</c:v>
                </c:pt>
                <c:pt idx="6744">
                  <c:v>-83.221481249999997</c:v>
                </c:pt>
                <c:pt idx="6745">
                  <c:v>-83.137837500000003</c:v>
                </c:pt>
                <c:pt idx="6746">
                  <c:v>-83.225612499999997</c:v>
                </c:pt>
                <c:pt idx="6747">
                  <c:v>-83.23516875</c:v>
                </c:pt>
                <c:pt idx="6748">
                  <c:v>-83.377643750000004</c:v>
                </c:pt>
                <c:pt idx="6749">
                  <c:v>-83.271331250000003</c:v>
                </c:pt>
                <c:pt idx="6750">
                  <c:v>-83.128431250000006</c:v>
                </c:pt>
                <c:pt idx="6751">
                  <c:v>-83.09</c:v>
                </c:pt>
                <c:pt idx="6752">
                  <c:v>-83.124462500000007</c:v>
                </c:pt>
                <c:pt idx="6753">
                  <c:v>-83.34443125</c:v>
                </c:pt>
                <c:pt idx="6754">
                  <c:v>-83.341887499999999</c:v>
                </c:pt>
                <c:pt idx="6755">
                  <c:v>-83.310381250000006</c:v>
                </c:pt>
                <c:pt idx="6756">
                  <c:v>-83.132887499999995</c:v>
                </c:pt>
                <c:pt idx="6757">
                  <c:v>-83.366437500000004</c:v>
                </c:pt>
                <c:pt idx="6758">
                  <c:v>-83.191100000000006</c:v>
                </c:pt>
                <c:pt idx="6759">
                  <c:v>-83.242168750000005</c:v>
                </c:pt>
                <c:pt idx="6760">
                  <c:v>-83.423343750000001</c:v>
                </c:pt>
                <c:pt idx="6761">
                  <c:v>-83.313243749999998</c:v>
                </c:pt>
                <c:pt idx="6762">
                  <c:v>-83.202475000000007</c:v>
                </c:pt>
                <c:pt idx="6763">
                  <c:v>-83.141837499999994</c:v>
                </c:pt>
                <c:pt idx="6764">
                  <c:v>-83.291524999999993</c:v>
                </c:pt>
                <c:pt idx="6765">
                  <c:v>-83.317843749999994</c:v>
                </c:pt>
                <c:pt idx="6766">
                  <c:v>-83.201350000000005</c:v>
                </c:pt>
                <c:pt idx="6767">
                  <c:v>-83.032300000000006</c:v>
                </c:pt>
                <c:pt idx="6768">
                  <c:v>-83.34845</c:v>
                </c:pt>
                <c:pt idx="6769">
                  <c:v>-83.269556249999994</c:v>
                </c:pt>
                <c:pt idx="6770">
                  <c:v>-83.191031249999995</c:v>
                </c:pt>
                <c:pt idx="6771">
                  <c:v>-83.276856249999994</c:v>
                </c:pt>
                <c:pt idx="6772">
                  <c:v>-83.3800375</c:v>
                </c:pt>
                <c:pt idx="6773">
                  <c:v>-83.192549999999997</c:v>
                </c:pt>
                <c:pt idx="6774">
                  <c:v>-83.177981250000002</c:v>
                </c:pt>
                <c:pt idx="6775">
                  <c:v>-83.200431249999994</c:v>
                </c:pt>
                <c:pt idx="6776">
                  <c:v>-83.294806249999993</c:v>
                </c:pt>
                <c:pt idx="6777">
                  <c:v>-83.206212500000007</c:v>
                </c:pt>
                <c:pt idx="6778">
                  <c:v>-83.470512499999998</c:v>
                </c:pt>
                <c:pt idx="6779">
                  <c:v>-83.176168750000002</c:v>
                </c:pt>
                <c:pt idx="6780">
                  <c:v>-83.2400375</c:v>
                </c:pt>
                <c:pt idx="6781">
                  <c:v>-83.166300000000007</c:v>
                </c:pt>
                <c:pt idx="6782">
                  <c:v>-83.388931249999999</c:v>
                </c:pt>
                <c:pt idx="6783">
                  <c:v>-83.297393749999998</c:v>
                </c:pt>
                <c:pt idx="6784">
                  <c:v>-83.417456250000001</c:v>
                </c:pt>
                <c:pt idx="6785">
                  <c:v>-83.399424999999994</c:v>
                </c:pt>
                <c:pt idx="6786">
                  <c:v>-83.310187499999998</c:v>
                </c:pt>
                <c:pt idx="6787">
                  <c:v>-83.331249999999997</c:v>
                </c:pt>
                <c:pt idx="6788">
                  <c:v>-83.261087500000002</c:v>
                </c:pt>
                <c:pt idx="6789">
                  <c:v>-83.284606249999996</c:v>
                </c:pt>
                <c:pt idx="6790">
                  <c:v>-83.387531249999995</c:v>
                </c:pt>
                <c:pt idx="6791">
                  <c:v>-83.082887499999998</c:v>
                </c:pt>
                <c:pt idx="6792">
                  <c:v>-83.38479375</c:v>
                </c:pt>
                <c:pt idx="6793">
                  <c:v>-83.223799999999997</c:v>
                </c:pt>
                <c:pt idx="6794">
                  <c:v>-83.359918750000006</c:v>
                </c:pt>
                <c:pt idx="6795">
                  <c:v>-83.275075000000001</c:v>
                </c:pt>
                <c:pt idx="6796">
                  <c:v>-83.154362500000005</c:v>
                </c:pt>
                <c:pt idx="6797">
                  <c:v>-83.235325000000003</c:v>
                </c:pt>
                <c:pt idx="6798">
                  <c:v>-83.257675000000006</c:v>
                </c:pt>
                <c:pt idx="6799">
                  <c:v>-83.24728125</c:v>
                </c:pt>
                <c:pt idx="6800">
                  <c:v>-83.202868749999993</c:v>
                </c:pt>
                <c:pt idx="6801">
                  <c:v>-83.095856249999997</c:v>
                </c:pt>
                <c:pt idx="6802">
                  <c:v>-82.998431249999996</c:v>
                </c:pt>
                <c:pt idx="6803">
                  <c:v>-83.005256250000002</c:v>
                </c:pt>
                <c:pt idx="6804">
                  <c:v>-83.264825000000002</c:v>
                </c:pt>
                <c:pt idx="6805">
                  <c:v>-83.265474999999995</c:v>
                </c:pt>
                <c:pt idx="6806">
                  <c:v>-83.404662500000001</c:v>
                </c:pt>
                <c:pt idx="6807">
                  <c:v>-83.144118750000004</c:v>
                </c:pt>
                <c:pt idx="6808">
                  <c:v>-83.334706249999996</c:v>
                </c:pt>
                <c:pt idx="6809">
                  <c:v>-83.262106250000002</c:v>
                </c:pt>
                <c:pt idx="6810">
                  <c:v>-83.114424999999997</c:v>
                </c:pt>
                <c:pt idx="6811">
                  <c:v>-83.282543750000002</c:v>
                </c:pt>
                <c:pt idx="6812">
                  <c:v>-83.119</c:v>
                </c:pt>
                <c:pt idx="6813">
                  <c:v>-83.214093750000004</c:v>
                </c:pt>
                <c:pt idx="6814">
                  <c:v>-83.395156249999999</c:v>
                </c:pt>
                <c:pt idx="6815">
                  <c:v>-83.365799999999993</c:v>
                </c:pt>
                <c:pt idx="6816">
                  <c:v>-83.240799999999993</c:v>
                </c:pt>
                <c:pt idx="6817">
                  <c:v>-83.272518750000003</c:v>
                </c:pt>
                <c:pt idx="6818">
                  <c:v>-83.403800000000004</c:v>
                </c:pt>
                <c:pt idx="6819">
                  <c:v>-83.362993750000001</c:v>
                </c:pt>
                <c:pt idx="6820">
                  <c:v>-83.274643749999996</c:v>
                </c:pt>
                <c:pt idx="6821">
                  <c:v>-83.137093750000005</c:v>
                </c:pt>
                <c:pt idx="6822">
                  <c:v>-83.157262500000002</c:v>
                </c:pt>
                <c:pt idx="6823">
                  <c:v>-83.093599999999995</c:v>
                </c:pt>
                <c:pt idx="6824">
                  <c:v>-83.281637500000002</c:v>
                </c:pt>
                <c:pt idx="6825">
                  <c:v>-83.280100000000004</c:v>
                </c:pt>
                <c:pt idx="6826">
                  <c:v>-83.275081249999999</c:v>
                </c:pt>
                <c:pt idx="6827">
                  <c:v>-83.037350000000004</c:v>
                </c:pt>
                <c:pt idx="6828">
                  <c:v>-83.245593749999998</c:v>
                </c:pt>
                <c:pt idx="6829">
                  <c:v>-83.191999999999993</c:v>
                </c:pt>
                <c:pt idx="6830">
                  <c:v>-83.134893750000003</c:v>
                </c:pt>
                <c:pt idx="6831">
                  <c:v>-83.237475000000003</c:v>
                </c:pt>
                <c:pt idx="6832">
                  <c:v>-83.434912499999996</c:v>
                </c:pt>
                <c:pt idx="6833">
                  <c:v>-83.264062499999994</c:v>
                </c:pt>
                <c:pt idx="6834">
                  <c:v>-83.471312499999996</c:v>
                </c:pt>
                <c:pt idx="6835">
                  <c:v>-83.298693749999998</c:v>
                </c:pt>
                <c:pt idx="6836">
                  <c:v>-83.204949999999997</c:v>
                </c:pt>
                <c:pt idx="6837">
                  <c:v>-83.292493750000006</c:v>
                </c:pt>
                <c:pt idx="6838">
                  <c:v>-83.294187500000007</c:v>
                </c:pt>
                <c:pt idx="6839">
                  <c:v>-83.149262500000006</c:v>
                </c:pt>
                <c:pt idx="6840">
                  <c:v>-83.169468749999993</c:v>
                </c:pt>
                <c:pt idx="6841">
                  <c:v>-83.166368750000004</c:v>
                </c:pt>
                <c:pt idx="6842">
                  <c:v>-83.217412499999995</c:v>
                </c:pt>
                <c:pt idx="6843">
                  <c:v>-83.455187499999994</c:v>
                </c:pt>
                <c:pt idx="6844">
                  <c:v>-83.176599999999993</c:v>
                </c:pt>
                <c:pt idx="6845">
                  <c:v>-83.318787499999999</c:v>
                </c:pt>
                <c:pt idx="6846">
                  <c:v>-83.247937500000006</c:v>
                </c:pt>
                <c:pt idx="6847">
                  <c:v>-83.167500000000004</c:v>
                </c:pt>
                <c:pt idx="6848">
                  <c:v>-83.142543750000002</c:v>
                </c:pt>
                <c:pt idx="6849">
                  <c:v>-83.227868749999999</c:v>
                </c:pt>
                <c:pt idx="6850">
                  <c:v>-83.292100000000005</c:v>
                </c:pt>
                <c:pt idx="6851">
                  <c:v>-83.383531250000004</c:v>
                </c:pt>
                <c:pt idx="6852">
                  <c:v>-83.335899999999995</c:v>
                </c:pt>
                <c:pt idx="6853">
                  <c:v>-83.159093749999997</c:v>
                </c:pt>
                <c:pt idx="6854">
                  <c:v>-83.168962500000006</c:v>
                </c:pt>
                <c:pt idx="6855">
                  <c:v>-83.342068749999996</c:v>
                </c:pt>
                <c:pt idx="6856">
                  <c:v>-83.414018749999997</c:v>
                </c:pt>
                <c:pt idx="6857">
                  <c:v>-83.131275000000002</c:v>
                </c:pt>
                <c:pt idx="6858">
                  <c:v>-83.328737500000003</c:v>
                </c:pt>
                <c:pt idx="6859">
                  <c:v>-83.266831249999996</c:v>
                </c:pt>
                <c:pt idx="6860">
                  <c:v>-83.269612499999994</c:v>
                </c:pt>
                <c:pt idx="6861">
                  <c:v>-83.130706250000003</c:v>
                </c:pt>
                <c:pt idx="6862">
                  <c:v>-83.227381249999993</c:v>
                </c:pt>
                <c:pt idx="6863">
                  <c:v>-83.216362500000002</c:v>
                </c:pt>
                <c:pt idx="6864">
                  <c:v>-83.223856249999997</c:v>
                </c:pt>
                <c:pt idx="6865">
                  <c:v>-83.306618749999998</c:v>
                </c:pt>
                <c:pt idx="6866">
                  <c:v>-83.351662500000003</c:v>
                </c:pt>
                <c:pt idx="6867">
                  <c:v>-83.201612499999996</c:v>
                </c:pt>
                <c:pt idx="6868">
                  <c:v>-83.269212499999995</c:v>
                </c:pt>
                <c:pt idx="6869">
                  <c:v>-83.309143750000004</c:v>
                </c:pt>
                <c:pt idx="6870">
                  <c:v>-83.176843750000003</c:v>
                </c:pt>
                <c:pt idx="6871">
                  <c:v>-83.372406249999997</c:v>
                </c:pt>
                <c:pt idx="6872">
                  <c:v>-83.305475000000001</c:v>
                </c:pt>
                <c:pt idx="6873">
                  <c:v>-83.350818750000002</c:v>
                </c:pt>
                <c:pt idx="6874">
                  <c:v>-83.316187499999998</c:v>
                </c:pt>
                <c:pt idx="6875">
                  <c:v>-83.276293749999994</c:v>
                </c:pt>
                <c:pt idx="6876">
                  <c:v>-83.350787499999996</c:v>
                </c:pt>
                <c:pt idx="6877">
                  <c:v>-83.208993750000005</c:v>
                </c:pt>
                <c:pt idx="6878">
                  <c:v>-83.403656249999997</c:v>
                </c:pt>
                <c:pt idx="6879">
                  <c:v>-83.405687499999999</c:v>
                </c:pt>
                <c:pt idx="6880">
                  <c:v>-83.255018750000005</c:v>
                </c:pt>
                <c:pt idx="6881">
                  <c:v>-83.487943749999999</c:v>
                </c:pt>
                <c:pt idx="6882">
                  <c:v>-83.185281250000003</c:v>
                </c:pt>
                <c:pt idx="6883">
                  <c:v>-83.358649999999997</c:v>
                </c:pt>
                <c:pt idx="6884">
                  <c:v>-83.237393749999995</c:v>
                </c:pt>
                <c:pt idx="6885">
                  <c:v>-83.175762500000005</c:v>
                </c:pt>
                <c:pt idx="6886">
                  <c:v>-83.069599999999994</c:v>
                </c:pt>
                <c:pt idx="6887">
                  <c:v>-83.207187500000003</c:v>
                </c:pt>
                <c:pt idx="6888">
                  <c:v>-83.324056249999998</c:v>
                </c:pt>
                <c:pt idx="6889">
                  <c:v>-83.353987500000002</c:v>
                </c:pt>
                <c:pt idx="6890">
                  <c:v>-83.221993749999996</c:v>
                </c:pt>
                <c:pt idx="6891">
                  <c:v>-83.118793749999995</c:v>
                </c:pt>
                <c:pt idx="6892">
                  <c:v>-83.25498125</c:v>
                </c:pt>
                <c:pt idx="6893">
                  <c:v>-83.405243749999997</c:v>
                </c:pt>
                <c:pt idx="6894">
                  <c:v>-83.415999999999997</c:v>
                </c:pt>
                <c:pt idx="6895">
                  <c:v>-83.212656249999995</c:v>
                </c:pt>
                <c:pt idx="6896">
                  <c:v>-83.419200000000004</c:v>
                </c:pt>
                <c:pt idx="6897">
                  <c:v>-83.116874999999993</c:v>
                </c:pt>
                <c:pt idx="6898">
                  <c:v>-83.18744375</c:v>
                </c:pt>
                <c:pt idx="6899">
                  <c:v>-83.26568125</c:v>
                </c:pt>
                <c:pt idx="6900">
                  <c:v>-83.215087499999996</c:v>
                </c:pt>
                <c:pt idx="6901">
                  <c:v>-83.155068749999998</c:v>
                </c:pt>
                <c:pt idx="6902">
                  <c:v>-83.186856250000005</c:v>
                </c:pt>
                <c:pt idx="6903">
                  <c:v>-83.34884375</c:v>
                </c:pt>
                <c:pt idx="6904">
                  <c:v>-83.18766875</c:v>
                </c:pt>
                <c:pt idx="6905">
                  <c:v>-83.150931249999999</c:v>
                </c:pt>
                <c:pt idx="6906">
                  <c:v>-83.441262499999993</c:v>
                </c:pt>
                <c:pt idx="6907">
                  <c:v>-83.188193749999996</c:v>
                </c:pt>
                <c:pt idx="6908">
                  <c:v>-83.424824999999998</c:v>
                </c:pt>
                <c:pt idx="6909">
                  <c:v>-83.248518750000002</c:v>
                </c:pt>
                <c:pt idx="6910">
                  <c:v>-83.226268750000003</c:v>
                </c:pt>
                <c:pt idx="6911">
                  <c:v>-83.315700000000007</c:v>
                </c:pt>
                <c:pt idx="6912">
                  <c:v>-83.167843750000003</c:v>
                </c:pt>
                <c:pt idx="6913">
                  <c:v>-83.316343750000001</c:v>
                </c:pt>
                <c:pt idx="6914">
                  <c:v>-83.011687499999994</c:v>
                </c:pt>
                <c:pt idx="6915">
                  <c:v>-83.270112499999996</c:v>
                </c:pt>
                <c:pt idx="6916">
                  <c:v>-83.096331250000006</c:v>
                </c:pt>
                <c:pt idx="6917">
                  <c:v>-83.077699999999993</c:v>
                </c:pt>
                <c:pt idx="6918">
                  <c:v>-83.149981249999996</c:v>
                </c:pt>
                <c:pt idx="6919">
                  <c:v>-83.185299999999998</c:v>
                </c:pt>
                <c:pt idx="6920">
                  <c:v>-83.216731249999995</c:v>
                </c:pt>
                <c:pt idx="6921">
                  <c:v>-83.198987500000001</c:v>
                </c:pt>
                <c:pt idx="6922">
                  <c:v>-83.312600000000003</c:v>
                </c:pt>
                <c:pt idx="6923">
                  <c:v>-83.166256250000004</c:v>
                </c:pt>
                <c:pt idx="6924">
                  <c:v>-83.445131250000003</c:v>
                </c:pt>
                <c:pt idx="6925">
                  <c:v>-83.30259375</c:v>
                </c:pt>
                <c:pt idx="6926">
                  <c:v>-83.452362500000007</c:v>
                </c:pt>
                <c:pt idx="6927">
                  <c:v>-83.287025</c:v>
                </c:pt>
                <c:pt idx="6928">
                  <c:v>-83.297537500000004</c:v>
                </c:pt>
                <c:pt idx="6929">
                  <c:v>-83.267075000000006</c:v>
                </c:pt>
                <c:pt idx="6930">
                  <c:v>-83.216949999999997</c:v>
                </c:pt>
                <c:pt idx="6931">
                  <c:v>-83.435043750000006</c:v>
                </c:pt>
                <c:pt idx="6932">
                  <c:v>-83.186487499999998</c:v>
                </c:pt>
                <c:pt idx="6933">
                  <c:v>-83.334937499999995</c:v>
                </c:pt>
                <c:pt idx="6934">
                  <c:v>-83.2624</c:v>
                </c:pt>
                <c:pt idx="6935">
                  <c:v>-83.084912500000002</c:v>
                </c:pt>
                <c:pt idx="6936">
                  <c:v>-83.204274999999996</c:v>
                </c:pt>
                <c:pt idx="6937">
                  <c:v>-83.0897875</c:v>
                </c:pt>
                <c:pt idx="6938">
                  <c:v>-83.452437500000002</c:v>
                </c:pt>
                <c:pt idx="6939">
                  <c:v>-83.162750000000003</c:v>
                </c:pt>
                <c:pt idx="6940">
                  <c:v>-83.120093749999995</c:v>
                </c:pt>
                <c:pt idx="6941">
                  <c:v>-83.257212499999994</c:v>
                </c:pt>
                <c:pt idx="6942">
                  <c:v>-83.342875000000006</c:v>
                </c:pt>
                <c:pt idx="6943">
                  <c:v>-83.190362500000006</c:v>
                </c:pt>
                <c:pt idx="6944">
                  <c:v>-83.205781250000001</c:v>
                </c:pt>
                <c:pt idx="6945">
                  <c:v>-83.373593749999998</c:v>
                </c:pt>
                <c:pt idx="6946">
                  <c:v>-83.258881250000002</c:v>
                </c:pt>
                <c:pt idx="6947">
                  <c:v>-83.326343750000007</c:v>
                </c:pt>
                <c:pt idx="6948">
                  <c:v>-83.289299999999997</c:v>
                </c:pt>
                <c:pt idx="6949">
                  <c:v>-83.359650000000002</c:v>
                </c:pt>
                <c:pt idx="6950">
                  <c:v>-83.336474999999993</c:v>
                </c:pt>
                <c:pt idx="6951">
                  <c:v>-83.225531250000003</c:v>
                </c:pt>
                <c:pt idx="6952">
                  <c:v>-83.227793750000004</c:v>
                </c:pt>
                <c:pt idx="6953">
                  <c:v>-83.288737499999996</c:v>
                </c:pt>
                <c:pt idx="6954">
                  <c:v>-83.229268750000003</c:v>
                </c:pt>
                <c:pt idx="6955">
                  <c:v>-83.367824999999996</c:v>
                </c:pt>
                <c:pt idx="6956">
                  <c:v>-83.259187499999996</c:v>
                </c:pt>
                <c:pt idx="6957">
                  <c:v>-83.303674999999998</c:v>
                </c:pt>
                <c:pt idx="6958">
                  <c:v>-83.056181249999995</c:v>
                </c:pt>
                <c:pt idx="6959">
                  <c:v>-83.368949999999998</c:v>
                </c:pt>
                <c:pt idx="6960">
                  <c:v>-83.172518749999995</c:v>
                </c:pt>
                <c:pt idx="6961">
                  <c:v>-83.374162499999997</c:v>
                </c:pt>
                <c:pt idx="6962">
                  <c:v>-83.200437500000007</c:v>
                </c:pt>
                <c:pt idx="6963">
                  <c:v>-83.128725000000003</c:v>
                </c:pt>
                <c:pt idx="6964">
                  <c:v>-83.243787499999996</c:v>
                </c:pt>
                <c:pt idx="6965">
                  <c:v>-83.435299999999998</c:v>
                </c:pt>
                <c:pt idx="6966">
                  <c:v>-83.352537499999997</c:v>
                </c:pt>
                <c:pt idx="6967">
                  <c:v>-82.986681250000004</c:v>
                </c:pt>
                <c:pt idx="6968">
                  <c:v>-83.224381249999993</c:v>
                </c:pt>
                <c:pt idx="6969">
                  <c:v>-83.459481249999996</c:v>
                </c:pt>
                <c:pt idx="6970">
                  <c:v>-83.344812500000003</c:v>
                </c:pt>
                <c:pt idx="6971">
                  <c:v>-83.24320625</c:v>
                </c:pt>
                <c:pt idx="6972">
                  <c:v>-83.13564375</c:v>
                </c:pt>
                <c:pt idx="6973">
                  <c:v>-83.377862500000006</c:v>
                </c:pt>
                <c:pt idx="6974">
                  <c:v>-83.288925000000006</c:v>
                </c:pt>
                <c:pt idx="6975">
                  <c:v>-83.278187500000001</c:v>
                </c:pt>
                <c:pt idx="6976">
                  <c:v>-83.351018749999994</c:v>
                </c:pt>
                <c:pt idx="6977">
                  <c:v>-83.250318750000005</c:v>
                </c:pt>
                <c:pt idx="6978">
                  <c:v>-83.386856249999994</c:v>
                </c:pt>
                <c:pt idx="6979">
                  <c:v>-83.107581249999996</c:v>
                </c:pt>
                <c:pt idx="6980">
                  <c:v>-83.215374999999995</c:v>
                </c:pt>
                <c:pt idx="6981">
                  <c:v>-83.293093749999997</c:v>
                </c:pt>
                <c:pt idx="6982">
                  <c:v>-83.194524999999999</c:v>
                </c:pt>
                <c:pt idx="6983">
                  <c:v>-83.241375000000005</c:v>
                </c:pt>
                <c:pt idx="6984">
                  <c:v>-83.114381249999994</c:v>
                </c:pt>
                <c:pt idx="6985">
                  <c:v>-83.349381249999993</c:v>
                </c:pt>
                <c:pt idx="6986">
                  <c:v>-83.34669375</c:v>
                </c:pt>
                <c:pt idx="6987">
                  <c:v>-83.447675000000004</c:v>
                </c:pt>
                <c:pt idx="6988">
                  <c:v>-83.320549999999997</c:v>
                </c:pt>
                <c:pt idx="6989">
                  <c:v>-83.428687499999995</c:v>
                </c:pt>
                <c:pt idx="6990">
                  <c:v>-83.168331249999994</c:v>
                </c:pt>
                <c:pt idx="6991">
                  <c:v>-83.049418750000001</c:v>
                </c:pt>
                <c:pt idx="6992">
                  <c:v>-83.177168750000007</c:v>
                </c:pt>
                <c:pt idx="6993">
                  <c:v>-83.354906249999999</c:v>
                </c:pt>
                <c:pt idx="6994">
                  <c:v>-83.186343750000006</c:v>
                </c:pt>
                <c:pt idx="6995">
                  <c:v>-83.242575000000002</c:v>
                </c:pt>
                <c:pt idx="6996">
                  <c:v>-83.439862500000004</c:v>
                </c:pt>
                <c:pt idx="6997">
                  <c:v>-83.252031250000002</c:v>
                </c:pt>
                <c:pt idx="6998">
                  <c:v>-83.266787500000007</c:v>
                </c:pt>
                <c:pt idx="6999">
                  <c:v>-83.306849999999997</c:v>
                </c:pt>
                <c:pt idx="7000">
                  <c:v>-83.352818749999997</c:v>
                </c:pt>
                <c:pt idx="7001">
                  <c:v>-83.302599999999998</c:v>
                </c:pt>
                <c:pt idx="7002">
                  <c:v>-83.327018749999993</c:v>
                </c:pt>
                <c:pt idx="7003">
                  <c:v>-83.333618749999999</c:v>
                </c:pt>
                <c:pt idx="7004">
                  <c:v>-83.262837500000003</c:v>
                </c:pt>
                <c:pt idx="7005">
                  <c:v>-83.316575</c:v>
                </c:pt>
                <c:pt idx="7006">
                  <c:v>-83.376993749999997</c:v>
                </c:pt>
                <c:pt idx="7007">
                  <c:v>-83.280725000000004</c:v>
                </c:pt>
                <c:pt idx="7008">
                  <c:v>-83.34091875</c:v>
                </c:pt>
                <c:pt idx="7009">
                  <c:v>-83.166312500000004</c:v>
                </c:pt>
                <c:pt idx="7010">
                  <c:v>-83.209675000000004</c:v>
                </c:pt>
                <c:pt idx="7011">
                  <c:v>-83.290637500000003</c:v>
                </c:pt>
                <c:pt idx="7012">
                  <c:v>-83.205037500000003</c:v>
                </c:pt>
                <c:pt idx="7013">
                  <c:v>-83.18365</c:v>
                </c:pt>
                <c:pt idx="7014">
                  <c:v>-83.160562499999997</c:v>
                </c:pt>
                <c:pt idx="7015">
                  <c:v>-83.123331250000007</c:v>
                </c:pt>
                <c:pt idx="7016">
                  <c:v>-83.266637500000002</c:v>
                </c:pt>
                <c:pt idx="7017">
                  <c:v>-83.277618750000002</c:v>
                </c:pt>
                <c:pt idx="7018">
                  <c:v>-83.206599999999995</c:v>
                </c:pt>
                <c:pt idx="7019">
                  <c:v>-83.246775</c:v>
                </c:pt>
                <c:pt idx="7020">
                  <c:v>-83.185024999999996</c:v>
                </c:pt>
                <c:pt idx="7021">
                  <c:v>-83.179993749999994</c:v>
                </c:pt>
                <c:pt idx="7022">
                  <c:v>-83.318831250000002</c:v>
                </c:pt>
                <c:pt idx="7023">
                  <c:v>-83.171625000000006</c:v>
                </c:pt>
                <c:pt idx="7024">
                  <c:v>-83.330699999999993</c:v>
                </c:pt>
                <c:pt idx="7025">
                  <c:v>-83.167156250000005</c:v>
                </c:pt>
                <c:pt idx="7026">
                  <c:v>-83.392624999999995</c:v>
                </c:pt>
                <c:pt idx="7027">
                  <c:v>-83.315631249999996</c:v>
                </c:pt>
                <c:pt idx="7028">
                  <c:v>-83.174612499999995</c:v>
                </c:pt>
                <c:pt idx="7029">
                  <c:v>-83.252806250000006</c:v>
                </c:pt>
                <c:pt idx="7030">
                  <c:v>-83.145881250000002</c:v>
                </c:pt>
                <c:pt idx="7031">
                  <c:v>-83.392650000000003</c:v>
                </c:pt>
                <c:pt idx="7032">
                  <c:v>-83.160756250000006</c:v>
                </c:pt>
                <c:pt idx="7033">
                  <c:v>-83.529912499999995</c:v>
                </c:pt>
                <c:pt idx="7034">
                  <c:v>-83.231518750000006</c:v>
                </c:pt>
                <c:pt idx="7035">
                  <c:v>-83.169968749999995</c:v>
                </c:pt>
                <c:pt idx="7036">
                  <c:v>-83.287175000000005</c:v>
                </c:pt>
                <c:pt idx="7037">
                  <c:v>-83.276206250000001</c:v>
                </c:pt>
                <c:pt idx="7038">
                  <c:v>-83.209362499999997</c:v>
                </c:pt>
                <c:pt idx="7039">
                  <c:v>-83.236831249999994</c:v>
                </c:pt>
                <c:pt idx="7040">
                  <c:v>-83.120099999999994</c:v>
                </c:pt>
                <c:pt idx="7041">
                  <c:v>-83.244356249999996</c:v>
                </c:pt>
                <c:pt idx="7042">
                  <c:v>-83.112250000000003</c:v>
                </c:pt>
                <c:pt idx="7043">
                  <c:v>-83.353287499999993</c:v>
                </c:pt>
                <c:pt idx="7044">
                  <c:v>-83.080987500000006</c:v>
                </c:pt>
                <c:pt idx="7045">
                  <c:v>-83.297756250000006</c:v>
                </c:pt>
                <c:pt idx="7046">
                  <c:v>-83.216324999999998</c:v>
                </c:pt>
                <c:pt idx="7047">
                  <c:v>-83.327318750000003</c:v>
                </c:pt>
                <c:pt idx="7048">
                  <c:v>-83.417256249999994</c:v>
                </c:pt>
                <c:pt idx="7049">
                  <c:v>-83.236625000000004</c:v>
                </c:pt>
                <c:pt idx="7050">
                  <c:v>-83.370012500000001</c:v>
                </c:pt>
                <c:pt idx="7051">
                  <c:v>-83.225668749999997</c:v>
                </c:pt>
                <c:pt idx="7052">
                  <c:v>-83.188718750000007</c:v>
                </c:pt>
                <c:pt idx="7053">
                  <c:v>-83.293556249999995</c:v>
                </c:pt>
                <c:pt idx="7054">
                  <c:v>-83.37415</c:v>
                </c:pt>
                <c:pt idx="7055">
                  <c:v>-83.213181250000005</c:v>
                </c:pt>
                <c:pt idx="7056">
                  <c:v>-83.421756250000001</c:v>
                </c:pt>
                <c:pt idx="7057">
                  <c:v>-83.270193750000004</c:v>
                </c:pt>
                <c:pt idx="7058">
                  <c:v>-83.262987499999994</c:v>
                </c:pt>
                <c:pt idx="7059">
                  <c:v>-83.318768750000004</c:v>
                </c:pt>
                <c:pt idx="7060">
                  <c:v>-83.138212499999995</c:v>
                </c:pt>
                <c:pt idx="7061">
                  <c:v>-83.314049999999995</c:v>
                </c:pt>
                <c:pt idx="7062">
                  <c:v>-83.271687499999999</c:v>
                </c:pt>
                <c:pt idx="7063">
                  <c:v>-83.284912500000004</c:v>
                </c:pt>
                <c:pt idx="7064">
                  <c:v>-83.133875000000003</c:v>
                </c:pt>
                <c:pt idx="7065">
                  <c:v>-83.392600000000002</c:v>
                </c:pt>
                <c:pt idx="7066">
                  <c:v>-83.331856250000001</c:v>
                </c:pt>
                <c:pt idx="7067">
                  <c:v>-83.257787500000006</c:v>
                </c:pt>
                <c:pt idx="7068">
                  <c:v>-83.252949999999998</c:v>
                </c:pt>
                <c:pt idx="7069">
                  <c:v>-83.482231249999998</c:v>
                </c:pt>
                <c:pt idx="7070">
                  <c:v>-83.252624999999995</c:v>
                </c:pt>
                <c:pt idx="7071">
                  <c:v>-83.332968750000006</c:v>
                </c:pt>
                <c:pt idx="7072">
                  <c:v>-83.210825</c:v>
                </c:pt>
                <c:pt idx="7073">
                  <c:v>-83.489024999999998</c:v>
                </c:pt>
                <c:pt idx="7074">
                  <c:v>-83.283737500000001</c:v>
                </c:pt>
                <c:pt idx="7075">
                  <c:v>-83.431049999999999</c:v>
                </c:pt>
                <c:pt idx="7076">
                  <c:v>-83.344106249999996</c:v>
                </c:pt>
                <c:pt idx="7077">
                  <c:v>-83.221431249999995</c:v>
                </c:pt>
                <c:pt idx="7078">
                  <c:v>-83.481437499999998</c:v>
                </c:pt>
                <c:pt idx="7079">
                  <c:v>-83.355437499999994</c:v>
                </c:pt>
                <c:pt idx="7080">
                  <c:v>-83.385043749999994</c:v>
                </c:pt>
                <c:pt idx="7081">
                  <c:v>-83.318749999999994</c:v>
                </c:pt>
                <c:pt idx="7082">
                  <c:v>-83.095631249999997</c:v>
                </c:pt>
                <c:pt idx="7083">
                  <c:v>-83.395218749999998</c:v>
                </c:pt>
                <c:pt idx="7084">
                  <c:v>-83.322024999999996</c:v>
                </c:pt>
                <c:pt idx="7085">
                  <c:v>-83.469662499999998</c:v>
                </c:pt>
                <c:pt idx="7086">
                  <c:v>-83.423787500000003</c:v>
                </c:pt>
                <c:pt idx="7087">
                  <c:v>-83.376037499999995</c:v>
                </c:pt>
                <c:pt idx="7088">
                  <c:v>-83.294743749999995</c:v>
                </c:pt>
                <c:pt idx="7089">
                  <c:v>-83.254437499999995</c:v>
                </c:pt>
                <c:pt idx="7090">
                  <c:v>-83.28441875</c:v>
                </c:pt>
                <c:pt idx="7091">
                  <c:v>-83.21365625</c:v>
                </c:pt>
                <c:pt idx="7092">
                  <c:v>-83.211237499999996</c:v>
                </c:pt>
                <c:pt idx="7093">
                  <c:v>-83.337093749999994</c:v>
                </c:pt>
                <c:pt idx="7094">
                  <c:v>-83.218212500000007</c:v>
                </c:pt>
                <c:pt idx="7095">
                  <c:v>-83.224631250000002</c:v>
                </c:pt>
                <c:pt idx="7096">
                  <c:v>-83.25860625</c:v>
                </c:pt>
                <c:pt idx="7097">
                  <c:v>-83.376268749999994</c:v>
                </c:pt>
                <c:pt idx="7098">
                  <c:v>-83.420556250000004</c:v>
                </c:pt>
                <c:pt idx="7099">
                  <c:v>-83.130775</c:v>
                </c:pt>
                <c:pt idx="7100">
                  <c:v>-83.124737499999995</c:v>
                </c:pt>
                <c:pt idx="7101">
                  <c:v>-83.205343749999997</c:v>
                </c:pt>
                <c:pt idx="7102">
                  <c:v>-83.143493750000005</c:v>
                </c:pt>
                <c:pt idx="7103">
                  <c:v>-83.288312500000004</c:v>
                </c:pt>
                <c:pt idx="7104">
                  <c:v>-83.178187500000007</c:v>
                </c:pt>
                <c:pt idx="7105">
                  <c:v>-83.260599999999997</c:v>
                </c:pt>
                <c:pt idx="7106">
                  <c:v>-83.055362500000001</c:v>
                </c:pt>
                <c:pt idx="7107">
                  <c:v>-83.203199999999995</c:v>
                </c:pt>
                <c:pt idx="7108">
                  <c:v>-83.151287499999995</c:v>
                </c:pt>
                <c:pt idx="7109">
                  <c:v>-83.245137499999998</c:v>
                </c:pt>
                <c:pt idx="7110">
                  <c:v>-83.233556250000007</c:v>
                </c:pt>
                <c:pt idx="7111">
                  <c:v>-83.303568749999997</c:v>
                </c:pt>
                <c:pt idx="7112">
                  <c:v>-83.332843749999995</c:v>
                </c:pt>
                <c:pt idx="7113">
                  <c:v>-83.258349999999993</c:v>
                </c:pt>
                <c:pt idx="7114">
                  <c:v>-83.230387500000006</c:v>
                </c:pt>
                <c:pt idx="7115">
                  <c:v>-83.146675000000002</c:v>
                </c:pt>
                <c:pt idx="7116">
                  <c:v>-83.278706249999999</c:v>
                </c:pt>
                <c:pt idx="7117">
                  <c:v>-83.175518749999995</c:v>
                </c:pt>
                <c:pt idx="7118">
                  <c:v>-83.409612499999994</c:v>
                </c:pt>
                <c:pt idx="7119">
                  <c:v>-83.444337500000003</c:v>
                </c:pt>
                <c:pt idx="7120">
                  <c:v>-83.117987499999998</c:v>
                </c:pt>
                <c:pt idx="7121">
                  <c:v>-83.365968749999993</c:v>
                </c:pt>
                <c:pt idx="7122">
                  <c:v>-83.125375000000005</c:v>
                </c:pt>
                <c:pt idx="7123">
                  <c:v>-83.270756250000005</c:v>
                </c:pt>
                <c:pt idx="7124">
                  <c:v>-82.968831249999994</c:v>
                </c:pt>
                <c:pt idx="7125">
                  <c:v>-83.214587499999993</c:v>
                </c:pt>
                <c:pt idx="7126">
                  <c:v>-83.268524999999997</c:v>
                </c:pt>
                <c:pt idx="7127">
                  <c:v>-83.167618750000003</c:v>
                </c:pt>
                <c:pt idx="7128">
                  <c:v>-83.405237499999998</c:v>
                </c:pt>
                <c:pt idx="7129">
                  <c:v>-83.312312500000004</c:v>
                </c:pt>
                <c:pt idx="7130">
                  <c:v>-83.202643749999993</c:v>
                </c:pt>
                <c:pt idx="7131">
                  <c:v>-83.274662500000005</c:v>
                </c:pt>
                <c:pt idx="7132">
                  <c:v>-83.204181250000005</c:v>
                </c:pt>
                <c:pt idx="7133">
                  <c:v>-83.290787499999993</c:v>
                </c:pt>
                <c:pt idx="7134">
                  <c:v>-83.272199999999998</c:v>
                </c:pt>
                <c:pt idx="7135">
                  <c:v>-83.240125000000006</c:v>
                </c:pt>
                <c:pt idx="7136">
                  <c:v>-83.132300000000001</c:v>
                </c:pt>
                <c:pt idx="7137">
                  <c:v>-83.347318749999999</c:v>
                </c:pt>
                <c:pt idx="7138">
                  <c:v>-83.226918749999996</c:v>
                </c:pt>
                <c:pt idx="7139">
                  <c:v>-83.151206250000001</c:v>
                </c:pt>
                <c:pt idx="7140">
                  <c:v>-83.358862500000001</c:v>
                </c:pt>
                <c:pt idx="7141">
                  <c:v>-83.254793750000005</c:v>
                </c:pt>
                <c:pt idx="7142">
                  <c:v>-83.228881250000001</c:v>
                </c:pt>
                <c:pt idx="7143">
                  <c:v>-83.226937500000005</c:v>
                </c:pt>
                <c:pt idx="7144">
                  <c:v>-83.219350000000006</c:v>
                </c:pt>
                <c:pt idx="7145">
                  <c:v>-83.147068750000003</c:v>
                </c:pt>
                <c:pt idx="7146">
                  <c:v>-83.311525000000003</c:v>
                </c:pt>
                <c:pt idx="7147">
                  <c:v>-83.171131250000002</c:v>
                </c:pt>
                <c:pt idx="7148">
                  <c:v>-83.241368750000007</c:v>
                </c:pt>
                <c:pt idx="7149">
                  <c:v>-83.267531250000005</c:v>
                </c:pt>
                <c:pt idx="7150">
                  <c:v>-83.276806250000007</c:v>
                </c:pt>
                <c:pt idx="7151">
                  <c:v>-83.311431249999998</c:v>
                </c:pt>
                <c:pt idx="7152">
                  <c:v>-83.391693750000002</c:v>
                </c:pt>
                <c:pt idx="7153">
                  <c:v>-83.217518749999996</c:v>
                </c:pt>
                <c:pt idx="7154">
                  <c:v>-83.349593749999997</c:v>
                </c:pt>
                <c:pt idx="7155">
                  <c:v>-83.1751</c:v>
                </c:pt>
                <c:pt idx="7156">
                  <c:v>-83.262443750000003</c:v>
                </c:pt>
                <c:pt idx="7157">
                  <c:v>-83.322706249999996</c:v>
                </c:pt>
                <c:pt idx="7158">
                  <c:v>-83.236350000000002</c:v>
                </c:pt>
                <c:pt idx="7159">
                  <c:v>-83.417993749999994</c:v>
                </c:pt>
                <c:pt idx="7160">
                  <c:v>-83.216912500000007</c:v>
                </c:pt>
                <c:pt idx="7161">
                  <c:v>-83.339168749999999</c:v>
                </c:pt>
                <c:pt idx="7162">
                  <c:v>-83.266350000000003</c:v>
                </c:pt>
                <c:pt idx="7163">
                  <c:v>-83.359412500000005</c:v>
                </c:pt>
                <c:pt idx="7164">
                  <c:v>-83.359312500000001</c:v>
                </c:pt>
                <c:pt idx="7165">
                  <c:v>-83.321862499999995</c:v>
                </c:pt>
                <c:pt idx="7166">
                  <c:v>-83.389231249999995</c:v>
                </c:pt>
                <c:pt idx="7167">
                  <c:v>-83.249724999999998</c:v>
                </c:pt>
                <c:pt idx="7168">
                  <c:v>-83.321799999999996</c:v>
                </c:pt>
                <c:pt idx="7169">
                  <c:v>-83.180212499999996</c:v>
                </c:pt>
                <c:pt idx="7170">
                  <c:v>-83.284475</c:v>
                </c:pt>
                <c:pt idx="7171">
                  <c:v>-83.291593750000004</c:v>
                </c:pt>
                <c:pt idx="7172">
                  <c:v>-83.206256249999996</c:v>
                </c:pt>
                <c:pt idx="7173">
                  <c:v>-83.022337500000006</c:v>
                </c:pt>
                <c:pt idx="7174">
                  <c:v>-83.084212500000007</c:v>
                </c:pt>
                <c:pt idx="7175">
                  <c:v>-83.352668750000007</c:v>
                </c:pt>
                <c:pt idx="7176">
                  <c:v>-83.196118749999997</c:v>
                </c:pt>
                <c:pt idx="7177">
                  <c:v>-83.187381250000001</c:v>
                </c:pt>
                <c:pt idx="7178">
                  <c:v>-83.076843749999995</c:v>
                </c:pt>
                <c:pt idx="7179">
                  <c:v>-83.267893749999999</c:v>
                </c:pt>
                <c:pt idx="7180">
                  <c:v>-83.208781250000001</c:v>
                </c:pt>
                <c:pt idx="7181">
                  <c:v>-83.185756249999997</c:v>
                </c:pt>
                <c:pt idx="7182">
                  <c:v>-83.285718750000001</c:v>
                </c:pt>
                <c:pt idx="7183">
                  <c:v>-83.147062500000004</c:v>
                </c:pt>
                <c:pt idx="7184">
                  <c:v>-83.301512500000001</c:v>
                </c:pt>
                <c:pt idx="7185">
                  <c:v>-83.416131250000007</c:v>
                </c:pt>
                <c:pt idx="7186">
                  <c:v>-83.33791875</c:v>
                </c:pt>
                <c:pt idx="7187">
                  <c:v>-83.136368750000003</c:v>
                </c:pt>
                <c:pt idx="7188">
                  <c:v>-83.141181250000002</c:v>
                </c:pt>
                <c:pt idx="7189">
                  <c:v>-83.197043750000006</c:v>
                </c:pt>
                <c:pt idx="7190">
                  <c:v>-83.367712499999996</c:v>
                </c:pt>
                <c:pt idx="7191">
                  <c:v>-83.397368749999998</c:v>
                </c:pt>
                <c:pt idx="7192">
                  <c:v>-83.292649999999995</c:v>
                </c:pt>
                <c:pt idx="7193">
                  <c:v>-83.395600000000002</c:v>
                </c:pt>
                <c:pt idx="7194">
                  <c:v>-83.315012499999995</c:v>
                </c:pt>
                <c:pt idx="7195">
                  <c:v>-83.216662499999998</c:v>
                </c:pt>
                <c:pt idx="7196">
                  <c:v>-83.131337500000001</c:v>
                </c:pt>
                <c:pt idx="7197">
                  <c:v>-83.134037500000005</c:v>
                </c:pt>
                <c:pt idx="7198">
                  <c:v>-83.34754375</c:v>
                </c:pt>
                <c:pt idx="7199">
                  <c:v>-83.353937500000001</c:v>
                </c:pt>
                <c:pt idx="7200">
                  <c:v>-83.146968749999999</c:v>
                </c:pt>
                <c:pt idx="7201">
                  <c:v>-83.133318750000001</c:v>
                </c:pt>
                <c:pt idx="7202">
                  <c:v>-83.226456249999998</c:v>
                </c:pt>
                <c:pt idx="7203">
                  <c:v>-83.354968749999998</c:v>
                </c:pt>
                <c:pt idx="7204">
                  <c:v>-83.381981249999995</c:v>
                </c:pt>
                <c:pt idx="7205">
                  <c:v>-83.386318750000001</c:v>
                </c:pt>
                <c:pt idx="7206">
                  <c:v>-83.218125000000001</c:v>
                </c:pt>
                <c:pt idx="7207">
                  <c:v>-83.128062499999999</c:v>
                </c:pt>
                <c:pt idx="7208">
                  <c:v>-83.125512499999999</c:v>
                </c:pt>
                <c:pt idx="7209">
                  <c:v>-83.291093750000002</c:v>
                </c:pt>
                <c:pt idx="7210">
                  <c:v>-83.215987499999997</c:v>
                </c:pt>
                <c:pt idx="7211">
                  <c:v>-83.306962499999997</c:v>
                </c:pt>
                <c:pt idx="7212">
                  <c:v>-83.103437499999998</c:v>
                </c:pt>
                <c:pt idx="7213">
                  <c:v>-83.267818750000004</c:v>
                </c:pt>
                <c:pt idx="7214">
                  <c:v>-83.109468750000005</c:v>
                </c:pt>
                <c:pt idx="7215">
                  <c:v>-83.424062500000005</c:v>
                </c:pt>
                <c:pt idx="7216">
                  <c:v>-83.271593749999994</c:v>
                </c:pt>
                <c:pt idx="7217">
                  <c:v>-83.272925000000001</c:v>
                </c:pt>
                <c:pt idx="7218">
                  <c:v>-83.262118749999999</c:v>
                </c:pt>
                <c:pt idx="7219">
                  <c:v>-83.158056250000001</c:v>
                </c:pt>
                <c:pt idx="7220">
                  <c:v>-83.261049999999997</c:v>
                </c:pt>
                <c:pt idx="7221">
                  <c:v>-83.181662500000002</c:v>
                </c:pt>
                <c:pt idx="7222">
                  <c:v>-83.168256249999999</c:v>
                </c:pt>
                <c:pt idx="7223">
                  <c:v>-83.141400000000004</c:v>
                </c:pt>
                <c:pt idx="7224">
                  <c:v>-83.317306250000001</c:v>
                </c:pt>
                <c:pt idx="7225">
                  <c:v>-83.2687375</c:v>
                </c:pt>
                <c:pt idx="7226">
                  <c:v>-83.442806250000004</c:v>
                </c:pt>
                <c:pt idx="7227">
                  <c:v>-83.164050000000003</c:v>
                </c:pt>
                <c:pt idx="7228">
                  <c:v>-83.314718749999997</c:v>
                </c:pt>
                <c:pt idx="7229">
                  <c:v>-83.120075</c:v>
                </c:pt>
                <c:pt idx="7230">
                  <c:v>-83.085274999999996</c:v>
                </c:pt>
                <c:pt idx="7231">
                  <c:v>-83.455093750000003</c:v>
                </c:pt>
                <c:pt idx="7232">
                  <c:v>-83.176325000000006</c:v>
                </c:pt>
                <c:pt idx="7233">
                  <c:v>-83.288606250000001</c:v>
                </c:pt>
                <c:pt idx="7234">
                  <c:v>-83.179400000000001</c:v>
                </c:pt>
                <c:pt idx="7235">
                  <c:v>-83.462412499999999</c:v>
                </c:pt>
                <c:pt idx="7236">
                  <c:v>-83.317075000000003</c:v>
                </c:pt>
                <c:pt idx="7237">
                  <c:v>-83.248593749999998</c:v>
                </c:pt>
                <c:pt idx="7238">
                  <c:v>-83.264700000000005</c:v>
                </c:pt>
                <c:pt idx="7239">
                  <c:v>-83.204643750000002</c:v>
                </c:pt>
                <c:pt idx="7240">
                  <c:v>-83.162468750000002</c:v>
                </c:pt>
                <c:pt idx="7241">
                  <c:v>-83.317049999999995</c:v>
                </c:pt>
                <c:pt idx="7242">
                  <c:v>-83.349987499999997</c:v>
                </c:pt>
                <c:pt idx="7243">
                  <c:v>-83.548100000000005</c:v>
                </c:pt>
                <c:pt idx="7244">
                  <c:v>-83.179081249999996</c:v>
                </c:pt>
                <c:pt idx="7245">
                  <c:v>-83.303475000000006</c:v>
                </c:pt>
                <c:pt idx="7246">
                  <c:v>-83.179599999999994</c:v>
                </c:pt>
                <c:pt idx="7247">
                  <c:v>-83.053737499999997</c:v>
                </c:pt>
                <c:pt idx="7248">
                  <c:v>-83.319249999999997</c:v>
                </c:pt>
                <c:pt idx="7249">
                  <c:v>-83.328618750000004</c:v>
                </c:pt>
                <c:pt idx="7250">
                  <c:v>-83.231331249999997</c:v>
                </c:pt>
                <c:pt idx="7251">
                  <c:v>-83.248881249999997</c:v>
                </c:pt>
                <c:pt idx="7252">
                  <c:v>-83.233762499999997</c:v>
                </c:pt>
                <c:pt idx="7253">
                  <c:v>-83.362606249999999</c:v>
                </c:pt>
                <c:pt idx="7254">
                  <c:v>-83.216062500000007</c:v>
                </c:pt>
                <c:pt idx="7255">
                  <c:v>-83.224400000000003</c:v>
                </c:pt>
                <c:pt idx="7256">
                  <c:v>-82.943275</c:v>
                </c:pt>
                <c:pt idx="7257">
                  <c:v>-83.232881250000005</c:v>
                </c:pt>
                <c:pt idx="7258">
                  <c:v>-83.394062500000004</c:v>
                </c:pt>
                <c:pt idx="7259">
                  <c:v>-83.380006249999994</c:v>
                </c:pt>
                <c:pt idx="7260">
                  <c:v>-83.228849999999994</c:v>
                </c:pt>
                <c:pt idx="7261">
                  <c:v>-83.369512499999999</c:v>
                </c:pt>
                <c:pt idx="7262">
                  <c:v>-83.074025000000006</c:v>
                </c:pt>
                <c:pt idx="7263">
                  <c:v>-83.248306249999999</c:v>
                </c:pt>
                <c:pt idx="7264">
                  <c:v>-83.112537500000002</c:v>
                </c:pt>
                <c:pt idx="7265">
                  <c:v>-83.212281250000004</c:v>
                </c:pt>
                <c:pt idx="7266">
                  <c:v>-83.3425625</c:v>
                </c:pt>
                <c:pt idx="7267">
                  <c:v>-83.340318749999994</c:v>
                </c:pt>
                <c:pt idx="7268">
                  <c:v>-83.354749999999996</c:v>
                </c:pt>
                <c:pt idx="7269">
                  <c:v>-83.242956250000006</c:v>
                </c:pt>
                <c:pt idx="7270">
                  <c:v>-83.364506250000005</c:v>
                </c:pt>
                <c:pt idx="7271">
                  <c:v>-83.356012500000006</c:v>
                </c:pt>
                <c:pt idx="7272">
                  <c:v>-83.261656250000001</c:v>
                </c:pt>
                <c:pt idx="7273">
                  <c:v>-83.212762499999997</c:v>
                </c:pt>
                <c:pt idx="7274">
                  <c:v>-83.320737500000007</c:v>
                </c:pt>
                <c:pt idx="7275">
                  <c:v>-83.281131250000001</c:v>
                </c:pt>
                <c:pt idx="7276">
                  <c:v>-83.168437499999996</c:v>
                </c:pt>
                <c:pt idx="7277">
                  <c:v>-83.369062499999998</c:v>
                </c:pt>
                <c:pt idx="7278">
                  <c:v>-83.296212499999996</c:v>
                </c:pt>
                <c:pt idx="7279">
                  <c:v>-83.437318750000003</c:v>
                </c:pt>
                <c:pt idx="7280">
                  <c:v>-83.158150000000006</c:v>
                </c:pt>
                <c:pt idx="7281">
                  <c:v>-83.484337499999995</c:v>
                </c:pt>
                <c:pt idx="7282">
                  <c:v>-83.216475000000003</c:v>
                </c:pt>
                <c:pt idx="7283">
                  <c:v>-83.371806250000006</c:v>
                </c:pt>
                <c:pt idx="7284">
                  <c:v>-83.246056249999995</c:v>
                </c:pt>
                <c:pt idx="7285">
                  <c:v>-83.177981250000002</c:v>
                </c:pt>
                <c:pt idx="7286">
                  <c:v>-83.277962500000001</c:v>
                </c:pt>
                <c:pt idx="7287">
                  <c:v>-83.266199999999998</c:v>
                </c:pt>
                <c:pt idx="7288">
                  <c:v>-83.107456249999998</c:v>
                </c:pt>
                <c:pt idx="7289">
                  <c:v>-83.244162500000002</c:v>
                </c:pt>
                <c:pt idx="7290">
                  <c:v>-83.180093749999997</c:v>
                </c:pt>
                <c:pt idx="7291">
                  <c:v>-83.290731249999993</c:v>
                </c:pt>
                <c:pt idx="7292">
                  <c:v>-83.343699999999998</c:v>
                </c:pt>
                <c:pt idx="7293">
                  <c:v>-83.239843750000006</c:v>
                </c:pt>
                <c:pt idx="7294">
                  <c:v>-83.272962500000006</c:v>
                </c:pt>
                <c:pt idx="7295">
                  <c:v>-83.284681250000006</c:v>
                </c:pt>
                <c:pt idx="7296">
                  <c:v>-83.204637500000004</c:v>
                </c:pt>
                <c:pt idx="7297">
                  <c:v>-83.274193749999995</c:v>
                </c:pt>
                <c:pt idx="7298">
                  <c:v>-83.292093750000006</c:v>
                </c:pt>
                <c:pt idx="7299">
                  <c:v>-83.258518749999993</c:v>
                </c:pt>
                <c:pt idx="7300">
                  <c:v>-83.213025000000002</c:v>
                </c:pt>
                <c:pt idx="7301">
                  <c:v>-83.268293749999998</c:v>
                </c:pt>
                <c:pt idx="7302">
                  <c:v>-83.298474999999996</c:v>
                </c:pt>
                <c:pt idx="7303">
                  <c:v>-83.285618749999998</c:v>
                </c:pt>
                <c:pt idx="7304">
                  <c:v>-83.165862500000003</c:v>
                </c:pt>
                <c:pt idx="7305">
                  <c:v>-83.446306250000006</c:v>
                </c:pt>
                <c:pt idx="7306">
                  <c:v>-83.193899999999999</c:v>
                </c:pt>
                <c:pt idx="7307">
                  <c:v>-83.286987499999995</c:v>
                </c:pt>
                <c:pt idx="7308">
                  <c:v>-83.162093749999997</c:v>
                </c:pt>
                <c:pt idx="7309">
                  <c:v>-83.321062499999996</c:v>
                </c:pt>
                <c:pt idx="7310">
                  <c:v>-83.291849999999997</c:v>
                </c:pt>
                <c:pt idx="7311">
                  <c:v>-83.159206249999997</c:v>
                </c:pt>
                <c:pt idx="7312">
                  <c:v>-83.114031249999996</c:v>
                </c:pt>
                <c:pt idx="7313">
                  <c:v>-83.235987499999993</c:v>
                </c:pt>
                <c:pt idx="7314">
                  <c:v>-83.350149999999999</c:v>
                </c:pt>
                <c:pt idx="7315">
                  <c:v>-83.283981249999997</c:v>
                </c:pt>
                <c:pt idx="7316">
                  <c:v>-83.166418750000005</c:v>
                </c:pt>
                <c:pt idx="7317">
                  <c:v>-83.267174999999995</c:v>
                </c:pt>
                <c:pt idx="7318">
                  <c:v>-83.221218750000006</c:v>
                </c:pt>
                <c:pt idx="7319">
                  <c:v>-83.166162499999999</c:v>
                </c:pt>
                <c:pt idx="7320">
                  <c:v>-83.212543749999995</c:v>
                </c:pt>
                <c:pt idx="7321">
                  <c:v>-83.139506249999997</c:v>
                </c:pt>
                <c:pt idx="7322">
                  <c:v>-83.263681250000005</c:v>
                </c:pt>
                <c:pt idx="7323">
                  <c:v>-83.464093750000004</c:v>
                </c:pt>
                <c:pt idx="7324">
                  <c:v>-83.224206249999995</c:v>
                </c:pt>
                <c:pt idx="7325">
                  <c:v>-83.198650000000001</c:v>
                </c:pt>
                <c:pt idx="7326">
                  <c:v>-83.366206250000005</c:v>
                </c:pt>
                <c:pt idx="7327">
                  <c:v>-83.353012500000006</c:v>
                </c:pt>
                <c:pt idx="7328">
                  <c:v>-83.314125000000004</c:v>
                </c:pt>
                <c:pt idx="7329">
                  <c:v>-83.159818749999999</c:v>
                </c:pt>
                <c:pt idx="7330">
                  <c:v>-83.394356250000001</c:v>
                </c:pt>
                <c:pt idx="7331">
                  <c:v>-83.11124375</c:v>
                </c:pt>
                <c:pt idx="7332">
                  <c:v>-83.143381250000004</c:v>
                </c:pt>
                <c:pt idx="7333">
                  <c:v>-83.407331249999999</c:v>
                </c:pt>
                <c:pt idx="7334">
                  <c:v>-82.981268749999998</c:v>
                </c:pt>
                <c:pt idx="7335">
                  <c:v>-83.229631249999997</c:v>
                </c:pt>
                <c:pt idx="7336">
                  <c:v>-83.179218750000004</c:v>
                </c:pt>
                <c:pt idx="7337">
                  <c:v>-83.266556249999994</c:v>
                </c:pt>
                <c:pt idx="7338">
                  <c:v>-83.274000000000001</c:v>
                </c:pt>
                <c:pt idx="7339">
                  <c:v>-83.308356250000003</c:v>
                </c:pt>
                <c:pt idx="7340">
                  <c:v>-83.155793750000001</c:v>
                </c:pt>
                <c:pt idx="7341">
                  <c:v>-83.306268750000001</c:v>
                </c:pt>
                <c:pt idx="7342">
                  <c:v>-83.281631250000004</c:v>
                </c:pt>
                <c:pt idx="7343">
                  <c:v>-83.322625000000002</c:v>
                </c:pt>
                <c:pt idx="7344">
                  <c:v>-83.305837499999996</c:v>
                </c:pt>
                <c:pt idx="7345">
                  <c:v>-83.469081250000002</c:v>
                </c:pt>
                <c:pt idx="7346">
                  <c:v>-83.379881249999997</c:v>
                </c:pt>
                <c:pt idx="7347">
                  <c:v>-83.412075000000002</c:v>
                </c:pt>
                <c:pt idx="7348">
                  <c:v>-83.227675000000005</c:v>
                </c:pt>
                <c:pt idx="7349">
                  <c:v>-83.104749999999996</c:v>
                </c:pt>
                <c:pt idx="7350">
                  <c:v>-83.223162500000001</c:v>
                </c:pt>
                <c:pt idx="7351">
                  <c:v>-83.160375000000002</c:v>
                </c:pt>
                <c:pt idx="7352">
                  <c:v>-83.3339</c:v>
                </c:pt>
                <c:pt idx="7353">
                  <c:v>-83.246462500000007</c:v>
                </c:pt>
                <c:pt idx="7354">
                  <c:v>-83.335243750000004</c:v>
                </c:pt>
                <c:pt idx="7355">
                  <c:v>-83.138568750000005</c:v>
                </c:pt>
                <c:pt idx="7356">
                  <c:v>-83.280900000000003</c:v>
                </c:pt>
                <c:pt idx="7357">
                  <c:v>-83.195287500000006</c:v>
                </c:pt>
                <c:pt idx="7358">
                  <c:v>-83.153906250000006</c:v>
                </c:pt>
                <c:pt idx="7359">
                  <c:v>-83.336168749999999</c:v>
                </c:pt>
                <c:pt idx="7360">
                  <c:v>-83.142356250000006</c:v>
                </c:pt>
                <c:pt idx="7361">
                  <c:v>-83.207318749999999</c:v>
                </c:pt>
                <c:pt idx="7362">
                  <c:v>-83.1807625</c:v>
                </c:pt>
                <c:pt idx="7363">
                  <c:v>-83.160574999999994</c:v>
                </c:pt>
                <c:pt idx="7364">
                  <c:v>-83.389425000000003</c:v>
                </c:pt>
                <c:pt idx="7365">
                  <c:v>-83.301649999999995</c:v>
                </c:pt>
                <c:pt idx="7366">
                  <c:v>-83.120587499999999</c:v>
                </c:pt>
                <c:pt idx="7367">
                  <c:v>-83.503312500000007</c:v>
                </c:pt>
                <c:pt idx="7368">
                  <c:v>-83.097381249999998</c:v>
                </c:pt>
                <c:pt idx="7369">
                  <c:v>-83.383543750000001</c:v>
                </c:pt>
                <c:pt idx="7370">
                  <c:v>-83.345462499999996</c:v>
                </c:pt>
                <c:pt idx="7371">
                  <c:v>-83.193074999999993</c:v>
                </c:pt>
                <c:pt idx="7372">
                  <c:v>-83.388787500000007</c:v>
                </c:pt>
                <c:pt idx="7373">
                  <c:v>-83.241299999999995</c:v>
                </c:pt>
                <c:pt idx="7374">
                  <c:v>-83.343431249999995</c:v>
                </c:pt>
                <c:pt idx="7375">
                  <c:v>-83.050412499999993</c:v>
                </c:pt>
                <c:pt idx="7376">
                  <c:v>-83.360662500000004</c:v>
                </c:pt>
                <c:pt idx="7377">
                  <c:v>-83.248750000000001</c:v>
                </c:pt>
                <c:pt idx="7378">
                  <c:v>-83.243493749999999</c:v>
                </c:pt>
                <c:pt idx="7379">
                  <c:v>-83.359112499999995</c:v>
                </c:pt>
                <c:pt idx="7380">
                  <c:v>-83.385162500000007</c:v>
                </c:pt>
                <c:pt idx="7381">
                  <c:v>-83.175049999999999</c:v>
                </c:pt>
                <c:pt idx="7382">
                  <c:v>-83.487525000000005</c:v>
                </c:pt>
                <c:pt idx="7383">
                  <c:v>-83.29693125</c:v>
                </c:pt>
                <c:pt idx="7384">
                  <c:v>-83.341825</c:v>
                </c:pt>
                <c:pt idx="7385">
                  <c:v>-83.387543750000006</c:v>
                </c:pt>
                <c:pt idx="7386">
                  <c:v>-83.16089375</c:v>
                </c:pt>
                <c:pt idx="7387">
                  <c:v>-83.318143750000004</c:v>
                </c:pt>
                <c:pt idx="7388">
                  <c:v>-83.311606249999997</c:v>
                </c:pt>
                <c:pt idx="7389">
                  <c:v>-83.35184375</c:v>
                </c:pt>
                <c:pt idx="7390">
                  <c:v>-83.180031249999999</c:v>
                </c:pt>
                <c:pt idx="7391">
                  <c:v>-83.274781250000004</c:v>
                </c:pt>
                <c:pt idx="7392">
                  <c:v>-83.318187499999993</c:v>
                </c:pt>
                <c:pt idx="7393">
                  <c:v>-83.386300000000006</c:v>
                </c:pt>
                <c:pt idx="7394">
                  <c:v>-83.268718750000005</c:v>
                </c:pt>
                <c:pt idx="7395">
                  <c:v>-83.388106250000007</c:v>
                </c:pt>
                <c:pt idx="7396">
                  <c:v>-83.081649999999996</c:v>
                </c:pt>
                <c:pt idx="7397">
                  <c:v>-83.200868749999998</c:v>
                </c:pt>
                <c:pt idx="7398">
                  <c:v>-83.255993750000002</c:v>
                </c:pt>
                <c:pt idx="7399">
                  <c:v>-83.37868125</c:v>
                </c:pt>
                <c:pt idx="7400">
                  <c:v>-83.129581250000001</c:v>
                </c:pt>
                <c:pt idx="7401">
                  <c:v>-83.384081249999994</c:v>
                </c:pt>
                <c:pt idx="7402">
                  <c:v>-83.231700000000004</c:v>
                </c:pt>
                <c:pt idx="7403">
                  <c:v>-83.295331250000004</c:v>
                </c:pt>
                <c:pt idx="7404">
                  <c:v>-83.386106249999997</c:v>
                </c:pt>
                <c:pt idx="7405">
                  <c:v>-83.176337500000002</c:v>
                </c:pt>
                <c:pt idx="7406">
                  <c:v>-83.410875000000004</c:v>
                </c:pt>
                <c:pt idx="7407">
                  <c:v>-83.319524999999999</c:v>
                </c:pt>
                <c:pt idx="7408">
                  <c:v>-83.280212500000005</c:v>
                </c:pt>
                <c:pt idx="7409">
                  <c:v>-83.299012500000003</c:v>
                </c:pt>
                <c:pt idx="7410">
                  <c:v>-83.299237500000004</c:v>
                </c:pt>
                <c:pt idx="7411">
                  <c:v>-83.294718750000001</c:v>
                </c:pt>
                <c:pt idx="7412">
                  <c:v>-83.262843750000002</c:v>
                </c:pt>
                <c:pt idx="7413">
                  <c:v>-83.279637500000007</c:v>
                </c:pt>
                <c:pt idx="7414">
                  <c:v>-83.123581250000001</c:v>
                </c:pt>
                <c:pt idx="7415">
                  <c:v>-83.461449999999999</c:v>
                </c:pt>
                <c:pt idx="7416">
                  <c:v>-83.21943125</c:v>
                </c:pt>
                <c:pt idx="7417">
                  <c:v>-83.244093750000005</c:v>
                </c:pt>
                <c:pt idx="7418">
                  <c:v>-83.234131250000004</c:v>
                </c:pt>
                <c:pt idx="7419">
                  <c:v>-83.360187499999995</c:v>
                </c:pt>
                <c:pt idx="7420">
                  <c:v>-83.050812500000006</c:v>
                </c:pt>
                <c:pt idx="7421">
                  <c:v>-83.049106249999994</c:v>
                </c:pt>
                <c:pt idx="7422">
                  <c:v>-83.303906249999997</c:v>
                </c:pt>
                <c:pt idx="7423">
                  <c:v>-83.273899999999998</c:v>
                </c:pt>
                <c:pt idx="7424">
                  <c:v>-83.203956250000005</c:v>
                </c:pt>
                <c:pt idx="7425">
                  <c:v>-83.192337499999994</c:v>
                </c:pt>
                <c:pt idx="7426">
                  <c:v>-83.276593750000004</c:v>
                </c:pt>
                <c:pt idx="7427">
                  <c:v>-83.267449999999997</c:v>
                </c:pt>
                <c:pt idx="7428">
                  <c:v>-83.412468750000002</c:v>
                </c:pt>
                <c:pt idx="7429">
                  <c:v>-83.243331249999997</c:v>
                </c:pt>
                <c:pt idx="7430">
                  <c:v>-83.446156250000001</c:v>
                </c:pt>
                <c:pt idx="7431">
                  <c:v>-83.330062499999997</c:v>
                </c:pt>
                <c:pt idx="7432">
                  <c:v>-83.398956249999998</c:v>
                </c:pt>
                <c:pt idx="7433">
                  <c:v>-83.171006250000005</c:v>
                </c:pt>
                <c:pt idx="7434">
                  <c:v>-83.321393749999999</c:v>
                </c:pt>
                <c:pt idx="7435">
                  <c:v>-83.210481250000001</c:v>
                </c:pt>
                <c:pt idx="7436">
                  <c:v>-83.206387500000005</c:v>
                </c:pt>
                <c:pt idx="7437">
                  <c:v>-83.349868749999999</c:v>
                </c:pt>
                <c:pt idx="7438">
                  <c:v>-83.241587499999994</c:v>
                </c:pt>
                <c:pt idx="7439">
                  <c:v>-83.055487499999998</c:v>
                </c:pt>
                <c:pt idx="7440">
                  <c:v>-83.048837500000005</c:v>
                </c:pt>
                <c:pt idx="7441">
                  <c:v>-83.258418750000004</c:v>
                </c:pt>
                <c:pt idx="7442">
                  <c:v>-83.254262499999996</c:v>
                </c:pt>
                <c:pt idx="7443">
                  <c:v>-83.180487499999998</c:v>
                </c:pt>
                <c:pt idx="7444">
                  <c:v>-83.262818749999994</c:v>
                </c:pt>
                <c:pt idx="7445">
                  <c:v>-83.135112500000005</c:v>
                </c:pt>
                <c:pt idx="7446">
                  <c:v>-83.459831249999993</c:v>
                </c:pt>
                <c:pt idx="7447">
                  <c:v>-83.292243749999997</c:v>
                </c:pt>
                <c:pt idx="7448">
                  <c:v>-83.346968750000002</c:v>
                </c:pt>
                <c:pt idx="7449">
                  <c:v>-83.172981250000007</c:v>
                </c:pt>
                <c:pt idx="7450">
                  <c:v>-83.244299999999996</c:v>
                </c:pt>
                <c:pt idx="7451">
                  <c:v>-83.196081250000006</c:v>
                </c:pt>
                <c:pt idx="7452">
                  <c:v>-83.323868750000003</c:v>
                </c:pt>
                <c:pt idx="7453">
                  <c:v>-83.194693749999999</c:v>
                </c:pt>
                <c:pt idx="7454">
                  <c:v>-83.191918749999999</c:v>
                </c:pt>
                <c:pt idx="7455">
                  <c:v>-83.213762500000001</c:v>
                </c:pt>
                <c:pt idx="7456">
                  <c:v>-83.522543749999997</c:v>
                </c:pt>
                <c:pt idx="7457">
                  <c:v>-83.292518749999999</c:v>
                </c:pt>
                <c:pt idx="7458">
                  <c:v>-83.420962500000002</c:v>
                </c:pt>
                <c:pt idx="7459">
                  <c:v>-83.447850000000003</c:v>
                </c:pt>
                <c:pt idx="7460">
                  <c:v>-83.435900000000004</c:v>
                </c:pt>
                <c:pt idx="7461">
                  <c:v>-83.174806250000003</c:v>
                </c:pt>
                <c:pt idx="7462">
                  <c:v>-83.331731250000004</c:v>
                </c:pt>
                <c:pt idx="7463">
                  <c:v>-83.368868750000004</c:v>
                </c:pt>
                <c:pt idx="7464">
                  <c:v>-83.452406249999996</c:v>
                </c:pt>
                <c:pt idx="7465">
                  <c:v>-83.431849999999997</c:v>
                </c:pt>
                <c:pt idx="7466">
                  <c:v>-83.307550000000006</c:v>
                </c:pt>
                <c:pt idx="7467">
                  <c:v>-83.158362499999996</c:v>
                </c:pt>
                <c:pt idx="7468">
                  <c:v>-83.338812500000003</c:v>
                </c:pt>
                <c:pt idx="7469">
                  <c:v>-83.390806249999997</c:v>
                </c:pt>
                <c:pt idx="7470">
                  <c:v>-83.294593750000004</c:v>
                </c:pt>
                <c:pt idx="7471">
                  <c:v>-83.177012500000004</c:v>
                </c:pt>
                <c:pt idx="7472">
                  <c:v>-83.339912499999997</c:v>
                </c:pt>
                <c:pt idx="7473">
                  <c:v>-83.186975000000004</c:v>
                </c:pt>
                <c:pt idx="7474">
                  <c:v>-83.305006250000005</c:v>
                </c:pt>
                <c:pt idx="7475">
                  <c:v>-83.295481249999995</c:v>
                </c:pt>
                <c:pt idx="7476">
                  <c:v>-83.336287499999997</c:v>
                </c:pt>
                <c:pt idx="7477">
                  <c:v>-83.322637499999999</c:v>
                </c:pt>
                <c:pt idx="7478">
                  <c:v>-83.206006250000002</c:v>
                </c:pt>
                <c:pt idx="7479">
                  <c:v>-83.329443749999996</c:v>
                </c:pt>
                <c:pt idx="7480">
                  <c:v>-83.335287500000007</c:v>
                </c:pt>
                <c:pt idx="7481">
                  <c:v>-83.242993749999997</c:v>
                </c:pt>
                <c:pt idx="7482">
                  <c:v>-83.196493750000002</c:v>
                </c:pt>
                <c:pt idx="7483">
                  <c:v>-83.328056250000003</c:v>
                </c:pt>
                <c:pt idx="7484">
                  <c:v>-83.252906249999995</c:v>
                </c:pt>
                <c:pt idx="7485">
                  <c:v>-83.322275000000005</c:v>
                </c:pt>
                <c:pt idx="7486">
                  <c:v>-83.242175000000003</c:v>
                </c:pt>
                <c:pt idx="7487">
                  <c:v>-83.277524999999997</c:v>
                </c:pt>
                <c:pt idx="7488">
                  <c:v>-83.344268749999998</c:v>
                </c:pt>
                <c:pt idx="7489">
                  <c:v>-83.229068749999996</c:v>
                </c:pt>
                <c:pt idx="7490">
                  <c:v>-83.184100000000001</c:v>
                </c:pt>
                <c:pt idx="7491">
                  <c:v>-83.284581250000002</c:v>
                </c:pt>
                <c:pt idx="7492">
                  <c:v>-83.19344375</c:v>
                </c:pt>
                <c:pt idx="7493">
                  <c:v>-83.284462500000004</c:v>
                </c:pt>
                <c:pt idx="7494">
                  <c:v>-83.301993749999994</c:v>
                </c:pt>
                <c:pt idx="7495">
                  <c:v>-83.367293750000002</c:v>
                </c:pt>
                <c:pt idx="7496">
                  <c:v>-83.229262500000004</c:v>
                </c:pt>
                <c:pt idx="7497">
                  <c:v>-83.249287499999994</c:v>
                </c:pt>
                <c:pt idx="7498">
                  <c:v>-83.302243750000002</c:v>
                </c:pt>
                <c:pt idx="7499">
                  <c:v>-83.402349999999998</c:v>
                </c:pt>
                <c:pt idx="7500">
                  <c:v>-83.242225000000005</c:v>
                </c:pt>
                <c:pt idx="7501">
                  <c:v>-83.354650000000007</c:v>
                </c:pt>
                <c:pt idx="7502">
                  <c:v>-83.3654875</c:v>
                </c:pt>
                <c:pt idx="7503">
                  <c:v>-83.394918750000002</c:v>
                </c:pt>
                <c:pt idx="7504">
                  <c:v>-83.226637499999995</c:v>
                </c:pt>
                <c:pt idx="7505">
                  <c:v>-83.395150000000001</c:v>
                </c:pt>
                <c:pt idx="7506">
                  <c:v>-83.178025000000005</c:v>
                </c:pt>
                <c:pt idx="7507">
                  <c:v>-83.263075000000001</c:v>
                </c:pt>
                <c:pt idx="7508">
                  <c:v>-83.170675000000003</c:v>
                </c:pt>
                <c:pt idx="7509">
                  <c:v>-83.481868750000004</c:v>
                </c:pt>
                <c:pt idx="7510">
                  <c:v>-83.284400000000005</c:v>
                </c:pt>
                <c:pt idx="7511">
                  <c:v>-83.324662500000002</c:v>
                </c:pt>
                <c:pt idx="7512">
                  <c:v>-83.211137500000007</c:v>
                </c:pt>
                <c:pt idx="7513">
                  <c:v>-83.245218750000006</c:v>
                </c:pt>
                <c:pt idx="7514">
                  <c:v>-83.263649999999998</c:v>
                </c:pt>
                <c:pt idx="7515">
                  <c:v>-83.348537500000006</c:v>
                </c:pt>
                <c:pt idx="7516">
                  <c:v>-83.140231249999999</c:v>
                </c:pt>
                <c:pt idx="7517">
                  <c:v>-83.174800000000005</c:v>
                </c:pt>
                <c:pt idx="7518">
                  <c:v>-83.315337499999998</c:v>
                </c:pt>
                <c:pt idx="7519">
                  <c:v>-83.277387500000003</c:v>
                </c:pt>
                <c:pt idx="7520">
                  <c:v>-83.398693750000007</c:v>
                </c:pt>
                <c:pt idx="7521">
                  <c:v>-83.220206250000004</c:v>
                </c:pt>
                <c:pt idx="7522">
                  <c:v>-83.230256249999996</c:v>
                </c:pt>
                <c:pt idx="7523">
                  <c:v>-83.201718749999998</c:v>
                </c:pt>
                <c:pt idx="7524">
                  <c:v>-83.424718749999997</c:v>
                </c:pt>
                <c:pt idx="7525">
                  <c:v>-83.322599999999994</c:v>
                </c:pt>
                <c:pt idx="7526">
                  <c:v>-83.239593749999997</c:v>
                </c:pt>
                <c:pt idx="7527">
                  <c:v>-83.231243750000004</c:v>
                </c:pt>
                <c:pt idx="7528">
                  <c:v>-83.182231250000001</c:v>
                </c:pt>
                <c:pt idx="7529">
                  <c:v>-83.271762499999994</c:v>
                </c:pt>
                <c:pt idx="7530">
                  <c:v>-83.455500000000001</c:v>
                </c:pt>
                <c:pt idx="7531">
                  <c:v>-83.210706250000001</c:v>
                </c:pt>
                <c:pt idx="7532">
                  <c:v>-83.158593749999994</c:v>
                </c:pt>
                <c:pt idx="7533">
                  <c:v>-83.306475000000006</c:v>
                </c:pt>
                <c:pt idx="7534">
                  <c:v>-83.308662499999997</c:v>
                </c:pt>
                <c:pt idx="7535">
                  <c:v>-83.066081249999996</c:v>
                </c:pt>
                <c:pt idx="7536">
                  <c:v>-83.378212500000004</c:v>
                </c:pt>
                <c:pt idx="7537">
                  <c:v>-83.239431249999996</c:v>
                </c:pt>
                <c:pt idx="7538">
                  <c:v>-83.17011875</c:v>
                </c:pt>
                <c:pt idx="7539">
                  <c:v>-83.379199999999997</c:v>
                </c:pt>
                <c:pt idx="7540">
                  <c:v>-83.286600000000007</c:v>
                </c:pt>
                <c:pt idx="7541">
                  <c:v>-83.337575000000001</c:v>
                </c:pt>
                <c:pt idx="7542">
                  <c:v>-83.208749999999995</c:v>
                </c:pt>
                <c:pt idx="7543">
                  <c:v>-83.345918749999996</c:v>
                </c:pt>
                <c:pt idx="7544">
                  <c:v>-83.255724999999998</c:v>
                </c:pt>
                <c:pt idx="7545">
                  <c:v>-83.310543749999994</c:v>
                </c:pt>
                <c:pt idx="7546">
                  <c:v>-83.25215</c:v>
                </c:pt>
                <c:pt idx="7547">
                  <c:v>-83.436581250000003</c:v>
                </c:pt>
                <c:pt idx="7548">
                  <c:v>-83.286243749999997</c:v>
                </c:pt>
                <c:pt idx="7549">
                  <c:v>-83.332487499999999</c:v>
                </c:pt>
                <c:pt idx="7550">
                  <c:v>-83.488931249999993</c:v>
                </c:pt>
                <c:pt idx="7551">
                  <c:v>-83.268900000000002</c:v>
                </c:pt>
                <c:pt idx="7552">
                  <c:v>-83.319649999999996</c:v>
                </c:pt>
                <c:pt idx="7553">
                  <c:v>-83.272937499999998</c:v>
                </c:pt>
                <c:pt idx="7554">
                  <c:v>-83.223174999999998</c:v>
                </c:pt>
                <c:pt idx="7555">
                  <c:v>-83.409456250000005</c:v>
                </c:pt>
                <c:pt idx="7556">
                  <c:v>-83.243712500000001</c:v>
                </c:pt>
                <c:pt idx="7557">
                  <c:v>-83.258031250000002</c:v>
                </c:pt>
                <c:pt idx="7558">
                  <c:v>-83.097537500000001</c:v>
                </c:pt>
                <c:pt idx="7559">
                  <c:v>-83.411112500000002</c:v>
                </c:pt>
                <c:pt idx="7560">
                  <c:v>-83.335381249999998</c:v>
                </c:pt>
                <c:pt idx="7561">
                  <c:v>-83.360156250000003</c:v>
                </c:pt>
                <c:pt idx="7562">
                  <c:v>-83.223781250000002</c:v>
                </c:pt>
                <c:pt idx="7563">
                  <c:v>-83.091075000000004</c:v>
                </c:pt>
                <c:pt idx="7564">
                  <c:v>-83.258375000000001</c:v>
                </c:pt>
                <c:pt idx="7565">
                  <c:v>-83.296943749999997</c:v>
                </c:pt>
                <c:pt idx="7566">
                  <c:v>-83.207549999999998</c:v>
                </c:pt>
                <c:pt idx="7567">
                  <c:v>-83.139025000000004</c:v>
                </c:pt>
                <c:pt idx="7568">
                  <c:v>-83.185474999999997</c:v>
                </c:pt>
                <c:pt idx="7569">
                  <c:v>-83.383618749999997</c:v>
                </c:pt>
                <c:pt idx="7570">
                  <c:v>-83.313424999999995</c:v>
                </c:pt>
                <c:pt idx="7571">
                  <c:v>-83.279512499999996</c:v>
                </c:pt>
                <c:pt idx="7572">
                  <c:v>-83.252856249999994</c:v>
                </c:pt>
                <c:pt idx="7573">
                  <c:v>-83.287662499999996</c:v>
                </c:pt>
                <c:pt idx="7574">
                  <c:v>-83.324231249999997</c:v>
                </c:pt>
                <c:pt idx="7575">
                  <c:v>-83.264293749999993</c:v>
                </c:pt>
                <c:pt idx="7576">
                  <c:v>-83.394856250000004</c:v>
                </c:pt>
                <c:pt idx="7577">
                  <c:v>-82.995843750000006</c:v>
                </c:pt>
                <c:pt idx="7578">
                  <c:v>-83.370831249999995</c:v>
                </c:pt>
                <c:pt idx="7579">
                  <c:v>-83.200187499999998</c:v>
                </c:pt>
                <c:pt idx="7580">
                  <c:v>-83.246662499999999</c:v>
                </c:pt>
                <c:pt idx="7581">
                  <c:v>-83.290343750000005</c:v>
                </c:pt>
                <c:pt idx="7582">
                  <c:v>-83.338099999999997</c:v>
                </c:pt>
                <c:pt idx="7583">
                  <c:v>-83.245493749999994</c:v>
                </c:pt>
                <c:pt idx="7584">
                  <c:v>-83.380543750000001</c:v>
                </c:pt>
                <c:pt idx="7585">
                  <c:v>-83.266199999999998</c:v>
                </c:pt>
                <c:pt idx="7586">
                  <c:v>-83.291674999999998</c:v>
                </c:pt>
                <c:pt idx="7587">
                  <c:v>-83.331531249999998</c:v>
                </c:pt>
                <c:pt idx="7588">
                  <c:v>-83.222043749999997</c:v>
                </c:pt>
                <c:pt idx="7589">
                  <c:v>-83.429693749999998</c:v>
                </c:pt>
                <c:pt idx="7590">
                  <c:v>-83.322431249999994</c:v>
                </c:pt>
                <c:pt idx="7591">
                  <c:v>-83.101481250000006</c:v>
                </c:pt>
                <c:pt idx="7592">
                  <c:v>-83.322924999999998</c:v>
                </c:pt>
                <c:pt idx="7593">
                  <c:v>-83.252156249999999</c:v>
                </c:pt>
                <c:pt idx="7594">
                  <c:v>-83.242162500000006</c:v>
                </c:pt>
                <c:pt idx="7595">
                  <c:v>-83.342256250000005</c:v>
                </c:pt>
                <c:pt idx="7596">
                  <c:v>-83.144424999999998</c:v>
                </c:pt>
                <c:pt idx="7597">
                  <c:v>-83.245112500000005</c:v>
                </c:pt>
                <c:pt idx="7598">
                  <c:v>-83.139906249999996</c:v>
                </c:pt>
                <c:pt idx="7599">
                  <c:v>-83.206893750000006</c:v>
                </c:pt>
                <c:pt idx="7600">
                  <c:v>-83.374962499999995</c:v>
                </c:pt>
                <c:pt idx="7601">
                  <c:v>-83.462462500000001</c:v>
                </c:pt>
                <c:pt idx="7602">
                  <c:v>-83.195737500000007</c:v>
                </c:pt>
                <c:pt idx="7603">
                  <c:v>-83.325100000000006</c:v>
                </c:pt>
                <c:pt idx="7604">
                  <c:v>-83.166331249999999</c:v>
                </c:pt>
                <c:pt idx="7605">
                  <c:v>-83.186993749999999</c:v>
                </c:pt>
                <c:pt idx="7606">
                  <c:v>-83.313493750000006</c:v>
                </c:pt>
                <c:pt idx="7607">
                  <c:v>-83.215562500000004</c:v>
                </c:pt>
                <c:pt idx="7608">
                  <c:v>-83.208231249999997</c:v>
                </c:pt>
                <c:pt idx="7609">
                  <c:v>-83.100987500000002</c:v>
                </c:pt>
                <c:pt idx="7610">
                  <c:v>-83.273574999999994</c:v>
                </c:pt>
                <c:pt idx="7611">
                  <c:v>-83.350212499999998</c:v>
                </c:pt>
                <c:pt idx="7612">
                  <c:v>-83.065062499999996</c:v>
                </c:pt>
                <c:pt idx="7613">
                  <c:v>-83.525437499999995</c:v>
                </c:pt>
                <c:pt idx="7614">
                  <c:v>-83.308625000000006</c:v>
                </c:pt>
                <c:pt idx="7615">
                  <c:v>-83.095381250000003</c:v>
                </c:pt>
                <c:pt idx="7616">
                  <c:v>-83.333756249999993</c:v>
                </c:pt>
                <c:pt idx="7617">
                  <c:v>-83.205068749999995</c:v>
                </c:pt>
                <c:pt idx="7618">
                  <c:v>-83.262693749999997</c:v>
                </c:pt>
                <c:pt idx="7619">
                  <c:v>-83.269450000000006</c:v>
                </c:pt>
                <c:pt idx="7620">
                  <c:v>-83.317468750000003</c:v>
                </c:pt>
                <c:pt idx="7621">
                  <c:v>-83.056974999999994</c:v>
                </c:pt>
                <c:pt idx="7622">
                  <c:v>-83.314518750000005</c:v>
                </c:pt>
                <c:pt idx="7623">
                  <c:v>-83.435643749999997</c:v>
                </c:pt>
                <c:pt idx="7624">
                  <c:v>-83.314556249999995</c:v>
                </c:pt>
                <c:pt idx="7625">
                  <c:v>-83.12279375</c:v>
                </c:pt>
                <c:pt idx="7626">
                  <c:v>-83.156887499999996</c:v>
                </c:pt>
                <c:pt idx="7627">
                  <c:v>-83.024668750000004</c:v>
                </c:pt>
                <c:pt idx="7628">
                  <c:v>-83.337837500000006</c:v>
                </c:pt>
                <c:pt idx="7629">
                  <c:v>-83.236350000000002</c:v>
                </c:pt>
                <c:pt idx="7630">
                  <c:v>-83.519187500000001</c:v>
                </c:pt>
                <c:pt idx="7631">
                  <c:v>-83.261775</c:v>
                </c:pt>
                <c:pt idx="7632">
                  <c:v>-83.390050000000002</c:v>
                </c:pt>
                <c:pt idx="7633">
                  <c:v>-83.236949999999993</c:v>
                </c:pt>
                <c:pt idx="7634">
                  <c:v>-83.514981250000005</c:v>
                </c:pt>
                <c:pt idx="7635">
                  <c:v>-83.128375000000005</c:v>
                </c:pt>
                <c:pt idx="7636">
                  <c:v>-83.28923125</c:v>
                </c:pt>
                <c:pt idx="7637">
                  <c:v>-83.377212499999999</c:v>
                </c:pt>
                <c:pt idx="7638">
                  <c:v>-83.244974999999997</c:v>
                </c:pt>
                <c:pt idx="7639">
                  <c:v>-83.161693749999998</c:v>
                </c:pt>
                <c:pt idx="7640">
                  <c:v>-83.272999999999996</c:v>
                </c:pt>
                <c:pt idx="7641">
                  <c:v>-83.236112500000004</c:v>
                </c:pt>
                <c:pt idx="7642">
                  <c:v>-83.295418749999996</c:v>
                </c:pt>
                <c:pt idx="7643">
                  <c:v>-83.304906250000002</c:v>
                </c:pt>
                <c:pt idx="7644">
                  <c:v>-83.299431249999998</c:v>
                </c:pt>
                <c:pt idx="7645">
                  <c:v>-83.257293750000002</c:v>
                </c:pt>
                <c:pt idx="7646">
                  <c:v>-83.308668749999995</c:v>
                </c:pt>
                <c:pt idx="7647">
                  <c:v>-83.4540875</c:v>
                </c:pt>
                <c:pt idx="7648">
                  <c:v>-83.145949999999999</c:v>
                </c:pt>
                <c:pt idx="7649">
                  <c:v>-83.343837500000006</c:v>
                </c:pt>
                <c:pt idx="7650">
                  <c:v>-83.254256249999997</c:v>
                </c:pt>
                <c:pt idx="7651">
                  <c:v>-83.379149999999996</c:v>
                </c:pt>
                <c:pt idx="7652">
                  <c:v>-83.374293750000007</c:v>
                </c:pt>
                <c:pt idx="7653">
                  <c:v>-83.203262499999994</c:v>
                </c:pt>
                <c:pt idx="7654">
                  <c:v>-83.345018749999994</c:v>
                </c:pt>
                <c:pt idx="7655">
                  <c:v>-83.308562499999994</c:v>
                </c:pt>
                <c:pt idx="7656">
                  <c:v>-83.183318749999998</c:v>
                </c:pt>
                <c:pt idx="7657">
                  <c:v>-83.381856249999998</c:v>
                </c:pt>
                <c:pt idx="7658">
                  <c:v>-83.286268750000005</c:v>
                </c:pt>
                <c:pt idx="7659">
                  <c:v>-83.375231249999999</c:v>
                </c:pt>
                <c:pt idx="7660">
                  <c:v>-83.333818750000006</c:v>
                </c:pt>
                <c:pt idx="7661">
                  <c:v>-83.366412499999996</c:v>
                </c:pt>
                <c:pt idx="7662">
                  <c:v>-83.317106249999995</c:v>
                </c:pt>
                <c:pt idx="7663">
                  <c:v>-83.271831250000005</c:v>
                </c:pt>
                <c:pt idx="7664">
                  <c:v>-83.316400000000002</c:v>
                </c:pt>
                <c:pt idx="7665">
                  <c:v>-83.357550000000003</c:v>
                </c:pt>
                <c:pt idx="7666">
                  <c:v>-83.124131250000005</c:v>
                </c:pt>
                <c:pt idx="7667">
                  <c:v>-83.262675000000002</c:v>
                </c:pt>
                <c:pt idx="7668">
                  <c:v>-83.206093749999994</c:v>
                </c:pt>
                <c:pt idx="7669">
                  <c:v>-83.289550000000006</c:v>
                </c:pt>
                <c:pt idx="7670">
                  <c:v>-83.343868749999999</c:v>
                </c:pt>
                <c:pt idx="7671">
                  <c:v>-83.342712500000005</c:v>
                </c:pt>
                <c:pt idx="7672">
                  <c:v>-83.204537500000001</c:v>
                </c:pt>
                <c:pt idx="7673">
                  <c:v>-83.293025</c:v>
                </c:pt>
                <c:pt idx="7674">
                  <c:v>-83.25905625</c:v>
                </c:pt>
                <c:pt idx="7675">
                  <c:v>-83.374031250000002</c:v>
                </c:pt>
                <c:pt idx="7676">
                  <c:v>-83.320187500000003</c:v>
                </c:pt>
                <c:pt idx="7677">
                  <c:v>-83.433499999999995</c:v>
                </c:pt>
                <c:pt idx="7678">
                  <c:v>-83.495468750000001</c:v>
                </c:pt>
                <c:pt idx="7679">
                  <c:v>-83.381100000000004</c:v>
                </c:pt>
                <c:pt idx="7680">
                  <c:v>-83.348181249999996</c:v>
                </c:pt>
                <c:pt idx="7681">
                  <c:v>-83.200456250000002</c:v>
                </c:pt>
                <c:pt idx="7682">
                  <c:v>-83.027131249999996</c:v>
                </c:pt>
                <c:pt idx="7683">
                  <c:v>-83.20114375</c:v>
                </c:pt>
                <c:pt idx="7684">
                  <c:v>-83.334350000000001</c:v>
                </c:pt>
                <c:pt idx="7685">
                  <c:v>-83.210112499999994</c:v>
                </c:pt>
                <c:pt idx="7686">
                  <c:v>-83.294606250000001</c:v>
                </c:pt>
                <c:pt idx="7687">
                  <c:v>-83.277168750000001</c:v>
                </c:pt>
                <c:pt idx="7688">
                  <c:v>-83.382656249999997</c:v>
                </c:pt>
                <c:pt idx="7689">
                  <c:v>-83.35524375</c:v>
                </c:pt>
                <c:pt idx="7690">
                  <c:v>-83.18540625</c:v>
                </c:pt>
                <c:pt idx="7691">
                  <c:v>-83.307500000000005</c:v>
                </c:pt>
                <c:pt idx="7692">
                  <c:v>-83.336493750000002</c:v>
                </c:pt>
                <c:pt idx="7693">
                  <c:v>-83.316356249999998</c:v>
                </c:pt>
                <c:pt idx="7694">
                  <c:v>-83.189356250000003</c:v>
                </c:pt>
                <c:pt idx="7695">
                  <c:v>-83.085537500000001</c:v>
                </c:pt>
                <c:pt idx="7696">
                  <c:v>-83.258406249999993</c:v>
                </c:pt>
                <c:pt idx="7697">
                  <c:v>-83.351987500000007</c:v>
                </c:pt>
                <c:pt idx="7698">
                  <c:v>-83.203356249999999</c:v>
                </c:pt>
                <c:pt idx="7699">
                  <c:v>-83.285968749999995</c:v>
                </c:pt>
                <c:pt idx="7700">
                  <c:v>-83.298512500000001</c:v>
                </c:pt>
                <c:pt idx="7701">
                  <c:v>-83.277524999999997</c:v>
                </c:pt>
                <c:pt idx="7702">
                  <c:v>-83.183737500000007</c:v>
                </c:pt>
                <c:pt idx="7703">
                  <c:v>-83.125143750000007</c:v>
                </c:pt>
                <c:pt idx="7704">
                  <c:v>-83.462125</c:v>
                </c:pt>
                <c:pt idx="7705">
                  <c:v>-83.346131249999999</c:v>
                </c:pt>
                <c:pt idx="7706">
                  <c:v>-83.257218750000007</c:v>
                </c:pt>
                <c:pt idx="7707">
                  <c:v>-83.210125000000005</c:v>
                </c:pt>
                <c:pt idx="7708">
                  <c:v>-83.233306249999998</c:v>
                </c:pt>
                <c:pt idx="7709">
                  <c:v>-83.523343749999995</c:v>
                </c:pt>
                <c:pt idx="7710">
                  <c:v>-83.137924999999996</c:v>
                </c:pt>
                <c:pt idx="7711">
                  <c:v>-83.270037500000001</c:v>
                </c:pt>
                <c:pt idx="7712">
                  <c:v>-83.359306250000003</c:v>
                </c:pt>
                <c:pt idx="7713">
                  <c:v>-83.174056250000007</c:v>
                </c:pt>
                <c:pt idx="7714">
                  <c:v>-83.103943749999999</c:v>
                </c:pt>
                <c:pt idx="7715">
                  <c:v>-83.35569375</c:v>
                </c:pt>
                <c:pt idx="7716">
                  <c:v>-83.419650000000004</c:v>
                </c:pt>
                <c:pt idx="7717">
                  <c:v>-83.25068125</c:v>
                </c:pt>
                <c:pt idx="7718">
                  <c:v>-83.386987500000004</c:v>
                </c:pt>
                <c:pt idx="7719">
                  <c:v>-83.397656249999997</c:v>
                </c:pt>
                <c:pt idx="7720">
                  <c:v>-83.297131250000007</c:v>
                </c:pt>
                <c:pt idx="7721">
                  <c:v>-83.402068749999998</c:v>
                </c:pt>
                <c:pt idx="7722">
                  <c:v>-83.164474999999996</c:v>
                </c:pt>
                <c:pt idx="7723">
                  <c:v>-83.181343749999996</c:v>
                </c:pt>
                <c:pt idx="7724">
                  <c:v>-83.347324999999998</c:v>
                </c:pt>
                <c:pt idx="7725">
                  <c:v>-83.073987500000001</c:v>
                </c:pt>
                <c:pt idx="7726">
                  <c:v>-83.252274999999997</c:v>
                </c:pt>
                <c:pt idx="7727">
                  <c:v>-83.145668749999999</c:v>
                </c:pt>
                <c:pt idx="7728">
                  <c:v>-83.349993749999996</c:v>
                </c:pt>
                <c:pt idx="7729">
                  <c:v>-83.234187500000004</c:v>
                </c:pt>
                <c:pt idx="7730">
                  <c:v>-83.203249999999997</c:v>
                </c:pt>
                <c:pt idx="7731">
                  <c:v>-83.293068750000003</c:v>
                </c:pt>
                <c:pt idx="7732">
                  <c:v>-83.230906250000004</c:v>
                </c:pt>
                <c:pt idx="7733">
                  <c:v>-83.286737500000001</c:v>
                </c:pt>
                <c:pt idx="7734">
                  <c:v>-83.129968750000003</c:v>
                </c:pt>
                <c:pt idx="7735">
                  <c:v>-83.159812500000001</c:v>
                </c:pt>
                <c:pt idx="7736">
                  <c:v>-83.501774999999995</c:v>
                </c:pt>
                <c:pt idx="7737">
                  <c:v>-83.36028125</c:v>
                </c:pt>
                <c:pt idx="7738">
                  <c:v>-83.206456250000002</c:v>
                </c:pt>
                <c:pt idx="7739">
                  <c:v>-83.350031250000001</c:v>
                </c:pt>
                <c:pt idx="7740">
                  <c:v>-83.236043749999993</c:v>
                </c:pt>
                <c:pt idx="7741">
                  <c:v>-83.249574999999993</c:v>
                </c:pt>
                <c:pt idx="7742">
                  <c:v>-83.174581250000003</c:v>
                </c:pt>
                <c:pt idx="7743">
                  <c:v>-83.183106249999994</c:v>
                </c:pt>
                <c:pt idx="7744">
                  <c:v>-83.265574999999998</c:v>
                </c:pt>
                <c:pt idx="7745">
                  <c:v>-83.383343749999995</c:v>
                </c:pt>
                <c:pt idx="7746">
                  <c:v>-83.252737499999995</c:v>
                </c:pt>
                <c:pt idx="7747">
                  <c:v>-83.295150000000007</c:v>
                </c:pt>
                <c:pt idx="7748">
                  <c:v>-83.210787499999995</c:v>
                </c:pt>
                <c:pt idx="7749">
                  <c:v>-83.286050000000003</c:v>
                </c:pt>
                <c:pt idx="7750">
                  <c:v>-83.403181250000003</c:v>
                </c:pt>
                <c:pt idx="7751">
                  <c:v>-83.310256249999995</c:v>
                </c:pt>
                <c:pt idx="7752">
                  <c:v>-83.391481249999998</c:v>
                </c:pt>
                <c:pt idx="7753">
                  <c:v>-83.377218749999997</c:v>
                </c:pt>
                <c:pt idx="7754">
                  <c:v>-83.351693749999995</c:v>
                </c:pt>
                <c:pt idx="7755">
                  <c:v>-83.245887499999995</c:v>
                </c:pt>
                <c:pt idx="7756">
                  <c:v>-83.222943749999999</c:v>
                </c:pt>
                <c:pt idx="7757">
                  <c:v>-83.332606249999998</c:v>
                </c:pt>
                <c:pt idx="7758">
                  <c:v>-83.354956250000001</c:v>
                </c:pt>
                <c:pt idx="7759">
                  <c:v>-83.205431250000004</c:v>
                </c:pt>
                <c:pt idx="7760">
                  <c:v>-83.228931250000002</c:v>
                </c:pt>
                <c:pt idx="7761">
                  <c:v>-83.134162500000002</c:v>
                </c:pt>
                <c:pt idx="7762">
                  <c:v>-83.19066875</c:v>
                </c:pt>
                <c:pt idx="7763">
                  <c:v>-83.489537499999997</c:v>
                </c:pt>
                <c:pt idx="7764">
                  <c:v>-83.253993750000006</c:v>
                </c:pt>
                <c:pt idx="7765">
                  <c:v>-83.247200000000007</c:v>
                </c:pt>
                <c:pt idx="7766">
                  <c:v>-83.214356249999994</c:v>
                </c:pt>
                <c:pt idx="7767">
                  <c:v>-83.314099999999996</c:v>
                </c:pt>
                <c:pt idx="7768">
                  <c:v>-83.316837500000005</c:v>
                </c:pt>
                <c:pt idx="7769">
                  <c:v>-83.417612500000004</c:v>
                </c:pt>
                <c:pt idx="7770">
                  <c:v>-83.048206250000007</c:v>
                </c:pt>
                <c:pt idx="7771">
                  <c:v>-83.375037500000005</c:v>
                </c:pt>
                <c:pt idx="7772">
                  <c:v>-83.091962499999994</c:v>
                </c:pt>
                <c:pt idx="7773">
                  <c:v>-83.413706250000004</c:v>
                </c:pt>
                <c:pt idx="7774">
                  <c:v>-83.173506250000003</c:v>
                </c:pt>
                <c:pt idx="7775">
                  <c:v>-83.116006249999998</c:v>
                </c:pt>
                <c:pt idx="7776">
                  <c:v>-83.302306250000001</c:v>
                </c:pt>
                <c:pt idx="7777">
                  <c:v>-83.251012500000002</c:v>
                </c:pt>
                <c:pt idx="7778">
                  <c:v>-83.263575000000003</c:v>
                </c:pt>
                <c:pt idx="7779">
                  <c:v>-83.152275000000003</c:v>
                </c:pt>
                <c:pt idx="7780">
                  <c:v>-83.181049999999999</c:v>
                </c:pt>
                <c:pt idx="7781">
                  <c:v>-83.281643750000001</c:v>
                </c:pt>
                <c:pt idx="7782">
                  <c:v>-83.149150000000006</c:v>
                </c:pt>
                <c:pt idx="7783">
                  <c:v>-83.530531249999996</c:v>
                </c:pt>
                <c:pt idx="7784">
                  <c:v>-83.290875</c:v>
                </c:pt>
                <c:pt idx="7785">
                  <c:v>-83.276868750000006</c:v>
                </c:pt>
                <c:pt idx="7786">
                  <c:v>-83.340756249999998</c:v>
                </c:pt>
                <c:pt idx="7787">
                  <c:v>-83.31629375</c:v>
                </c:pt>
                <c:pt idx="7788">
                  <c:v>-83.270318750000001</c:v>
                </c:pt>
                <c:pt idx="7789">
                  <c:v>-83.335356250000004</c:v>
                </c:pt>
                <c:pt idx="7790">
                  <c:v>-83.255600000000001</c:v>
                </c:pt>
                <c:pt idx="7791">
                  <c:v>-83.401187500000006</c:v>
                </c:pt>
                <c:pt idx="7792">
                  <c:v>-83.322575000000001</c:v>
                </c:pt>
                <c:pt idx="7793">
                  <c:v>-83.424037499999997</c:v>
                </c:pt>
                <c:pt idx="7794">
                  <c:v>-83.151224999999997</c:v>
                </c:pt>
                <c:pt idx="7795">
                  <c:v>-83.098531249999994</c:v>
                </c:pt>
                <c:pt idx="7796">
                  <c:v>-83.252962499999995</c:v>
                </c:pt>
                <c:pt idx="7797">
                  <c:v>-83.291174999999996</c:v>
                </c:pt>
                <c:pt idx="7798">
                  <c:v>-83.213931250000002</c:v>
                </c:pt>
                <c:pt idx="7799">
                  <c:v>-83.157987500000004</c:v>
                </c:pt>
                <c:pt idx="7800">
                  <c:v>-83.245175000000003</c:v>
                </c:pt>
                <c:pt idx="7801">
                  <c:v>-83.247431250000005</c:v>
                </c:pt>
                <c:pt idx="7802">
                  <c:v>-83.045431249999993</c:v>
                </c:pt>
                <c:pt idx="7803">
                  <c:v>-83.354212500000003</c:v>
                </c:pt>
                <c:pt idx="7804">
                  <c:v>-83.221787500000005</c:v>
                </c:pt>
                <c:pt idx="7805">
                  <c:v>-83.365912499999993</c:v>
                </c:pt>
                <c:pt idx="7806">
                  <c:v>-83.272118750000004</c:v>
                </c:pt>
                <c:pt idx="7807">
                  <c:v>-83.288049999999998</c:v>
                </c:pt>
                <c:pt idx="7808">
                  <c:v>-83.242043749999993</c:v>
                </c:pt>
                <c:pt idx="7809">
                  <c:v>-83.228281249999995</c:v>
                </c:pt>
                <c:pt idx="7810">
                  <c:v>-83.403668749999994</c:v>
                </c:pt>
                <c:pt idx="7811">
                  <c:v>-83.326756250000003</c:v>
                </c:pt>
                <c:pt idx="7812">
                  <c:v>-83.143831250000005</c:v>
                </c:pt>
                <c:pt idx="7813">
                  <c:v>-83.36316875</c:v>
                </c:pt>
                <c:pt idx="7814">
                  <c:v>-83.319487499999994</c:v>
                </c:pt>
                <c:pt idx="7815">
                  <c:v>-83.225237500000006</c:v>
                </c:pt>
                <c:pt idx="7816">
                  <c:v>-83.079818750000001</c:v>
                </c:pt>
                <c:pt idx="7817">
                  <c:v>-83.260931249999999</c:v>
                </c:pt>
                <c:pt idx="7818">
                  <c:v>-83.227850000000004</c:v>
                </c:pt>
                <c:pt idx="7819">
                  <c:v>-83.403937499999998</c:v>
                </c:pt>
                <c:pt idx="7820">
                  <c:v>-83.504231250000004</c:v>
                </c:pt>
                <c:pt idx="7821">
                  <c:v>-83.191643749999997</c:v>
                </c:pt>
                <c:pt idx="7822">
                  <c:v>-83.087450000000004</c:v>
                </c:pt>
                <c:pt idx="7823">
                  <c:v>-83.303600000000003</c:v>
                </c:pt>
                <c:pt idx="7824">
                  <c:v>-83.242943749999995</c:v>
                </c:pt>
                <c:pt idx="7825">
                  <c:v>-83.170287500000001</c:v>
                </c:pt>
                <c:pt idx="7826">
                  <c:v>-83.249581250000006</c:v>
                </c:pt>
                <c:pt idx="7827">
                  <c:v>-83.293268749999996</c:v>
                </c:pt>
                <c:pt idx="7828">
                  <c:v>-83.229943750000004</c:v>
                </c:pt>
                <c:pt idx="7829">
                  <c:v>-83.50905625</c:v>
                </c:pt>
                <c:pt idx="7830">
                  <c:v>-83.277193749999995</c:v>
                </c:pt>
                <c:pt idx="7831">
                  <c:v>-83.3269375</c:v>
                </c:pt>
                <c:pt idx="7832">
                  <c:v>-83.364625000000004</c:v>
                </c:pt>
                <c:pt idx="7833">
                  <c:v>-83.428006249999996</c:v>
                </c:pt>
                <c:pt idx="7834">
                  <c:v>-83.378656250000006</c:v>
                </c:pt>
                <c:pt idx="7835">
                  <c:v>-83.197993749999995</c:v>
                </c:pt>
                <c:pt idx="7836">
                  <c:v>-83.375106250000002</c:v>
                </c:pt>
                <c:pt idx="7837">
                  <c:v>-83.161837500000004</c:v>
                </c:pt>
                <c:pt idx="7838">
                  <c:v>-83.231918750000006</c:v>
                </c:pt>
                <c:pt idx="7839">
                  <c:v>-83.304368749999995</c:v>
                </c:pt>
                <c:pt idx="7840">
                  <c:v>-83.387381250000004</c:v>
                </c:pt>
                <c:pt idx="7841">
                  <c:v>-83.097562499999995</c:v>
                </c:pt>
                <c:pt idx="7842">
                  <c:v>-83.449093750000003</c:v>
                </c:pt>
                <c:pt idx="7843">
                  <c:v>-83.152643749999996</c:v>
                </c:pt>
                <c:pt idx="7844">
                  <c:v>-83.204700000000003</c:v>
                </c:pt>
                <c:pt idx="7845">
                  <c:v>-83.368931250000003</c:v>
                </c:pt>
                <c:pt idx="7846">
                  <c:v>-83.266387499999993</c:v>
                </c:pt>
                <c:pt idx="7847">
                  <c:v>-83.393743749999999</c:v>
                </c:pt>
                <c:pt idx="7848">
                  <c:v>-83.399037500000006</c:v>
                </c:pt>
                <c:pt idx="7849">
                  <c:v>-83.004106250000007</c:v>
                </c:pt>
                <c:pt idx="7850">
                  <c:v>-83.144475</c:v>
                </c:pt>
                <c:pt idx="7851">
                  <c:v>-83.168543749999998</c:v>
                </c:pt>
                <c:pt idx="7852">
                  <c:v>-83.135649999999998</c:v>
                </c:pt>
                <c:pt idx="7853">
                  <c:v>-83.174768749999998</c:v>
                </c:pt>
                <c:pt idx="7854">
                  <c:v>-83.241668750000002</c:v>
                </c:pt>
                <c:pt idx="7855">
                  <c:v>-83.378918749999997</c:v>
                </c:pt>
                <c:pt idx="7856">
                  <c:v>-83.185318749999993</c:v>
                </c:pt>
                <c:pt idx="7857">
                  <c:v>-83.175325000000001</c:v>
                </c:pt>
                <c:pt idx="7858">
                  <c:v>-83.320224999999994</c:v>
                </c:pt>
                <c:pt idx="7859">
                  <c:v>-83.200981249999998</c:v>
                </c:pt>
                <c:pt idx="7860">
                  <c:v>-83.320693750000004</c:v>
                </c:pt>
                <c:pt idx="7861">
                  <c:v>-83.340450000000004</c:v>
                </c:pt>
                <c:pt idx="7862">
                  <c:v>-83.068693749999994</c:v>
                </c:pt>
                <c:pt idx="7863">
                  <c:v>-83.102249999999998</c:v>
                </c:pt>
                <c:pt idx="7864">
                  <c:v>-83.394800000000004</c:v>
                </c:pt>
                <c:pt idx="7865">
                  <c:v>-83.17408125</c:v>
                </c:pt>
                <c:pt idx="7866">
                  <c:v>-83.133631249999993</c:v>
                </c:pt>
                <c:pt idx="7867">
                  <c:v>-83.142462499999993</c:v>
                </c:pt>
                <c:pt idx="7868">
                  <c:v>-83.450912500000001</c:v>
                </c:pt>
                <c:pt idx="7869">
                  <c:v>-83.307018749999997</c:v>
                </c:pt>
                <c:pt idx="7870">
                  <c:v>-83.180525000000003</c:v>
                </c:pt>
                <c:pt idx="7871">
                  <c:v>-82.994881250000006</c:v>
                </c:pt>
                <c:pt idx="7872">
                  <c:v>-83.241256250000006</c:v>
                </c:pt>
                <c:pt idx="7873">
                  <c:v>-83.284168750000006</c:v>
                </c:pt>
                <c:pt idx="7874">
                  <c:v>-83.279537500000004</c:v>
                </c:pt>
                <c:pt idx="7875">
                  <c:v>-83.092062499999997</c:v>
                </c:pt>
                <c:pt idx="7876">
                  <c:v>-83.255875000000003</c:v>
                </c:pt>
                <c:pt idx="7877">
                  <c:v>-83.271781250000004</c:v>
                </c:pt>
                <c:pt idx="7878">
                  <c:v>-83.274318750000006</c:v>
                </c:pt>
                <c:pt idx="7879">
                  <c:v>-83.219118750000007</c:v>
                </c:pt>
                <c:pt idx="7880">
                  <c:v>-83.207343750000007</c:v>
                </c:pt>
                <c:pt idx="7881">
                  <c:v>-83.284731249999993</c:v>
                </c:pt>
                <c:pt idx="7882">
                  <c:v>-83.348706250000006</c:v>
                </c:pt>
                <c:pt idx="7883">
                  <c:v>-83.25209375</c:v>
                </c:pt>
                <c:pt idx="7884">
                  <c:v>-83.351343749999998</c:v>
                </c:pt>
                <c:pt idx="7885">
                  <c:v>-83.225849999999994</c:v>
                </c:pt>
                <c:pt idx="7886">
                  <c:v>-83.286950000000004</c:v>
                </c:pt>
                <c:pt idx="7887">
                  <c:v>-83.363600000000005</c:v>
                </c:pt>
                <c:pt idx="7888">
                  <c:v>-83.141506250000006</c:v>
                </c:pt>
                <c:pt idx="7889">
                  <c:v>-83.167931249999995</c:v>
                </c:pt>
                <c:pt idx="7890">
                  <c:v>-83.206924999999998</c:v>
                </c:pt>
                <c:pt idx="7891">
                  <c:v>-83.286112500000002</c:v>
                </c:pt>
                <c:pt idx="7892">
                  <c:v>-83.258775</c:v>
                </c:pt>
                <c:pt idx="7893">
                  <c:v>-83.398618749999997</c:v>
                </c:pt>
                <c:pt idx="7894">
                  <c:v>-83.291031250000003</c:v>
                </c:pt>
                <c:pt idx="7895">
                  <c:v>-83.120056250000005</c:v>
                </c:pt>
                <c:pt idx="7896">
                  <c:v>-83.202543750000004</c:v>
                </c:pt>
                <c:pt idx="7897">
                  <c:v>-83.329750000000004</c:v>
                </c:pt>
                <c:pt idx="7898">
                  <c:v>-83.170262500000007</c:v>
                </c:pt>
                <c:pt idx="7899">
                  <c:v>-83.135881249999997</c:v>
                </c:pt>
                <c:pt idx="7900">
                  <c:v>-83.268118749999999</c:v>
                </c:pt>
                <c:pt idx="7901">
                  <c:v>-83.114068750000001</c:v>
                </c:pt>
                <c:pt idx="7902">
                  <c:v>-83.277562500000002</c:v>
                </c:pt>
                <c:pt idx="7903">
                  <c:v>-83.152868749999996</c:v>
                </c:pt>
                <c:pt idx="7904">
                  <c:v>-83.255562499999996</c:v>
                </c:pt>
                <c:pt idx="7905">
                  <c:v>-83.143412499999997</c:v>
                </c:pt>
                <c:pt idx="7906">
                  <c:v>-83.297056249999997</c:v>
                </c:pt>
                <c:pt idx="7907">
                  <c:v>-83.240137500000003</c:v>
                </c:pt>
                <c:pt idx="7908">
                  <c:v>-83.088262499999999</c:v>
                </c:pt>
                <c:pt idx="7909">
                  <c:v>-83.347281249999995</c:v>
                </c:pt>
                <c:pt idx="7910">
                  <c:v>-83.21405</c:v>
                </c:pt>
                <c:pt idx="7911">
                  <c:v>-83.185725000000005</c:v>
                </c:pt>
                <c:pt idx="7912">
                  <c:v>-83.314793750000007</c:v>
                </c:pt>
                <c:pt idx="7913">
                  <c:v>-83.00016875</c:v>
                </c:pt>
                <c:pt idx="7914">
                  <c:v>-83.260906250000005</c:v>
                </c:pt>
                <c:pt idx="7915">
                  <c:v>-83.39271875</c:v>
                </c:pt>
                <c:pt idx="7916">
                  <c:v>-83.382368749999998</c:v>
                </c:pt>
                <c:pt idx="7917">
                  <c:v>-83.350825</c:v>
                </c:pt>
                <c:pt idx="7918">
                  <c:v>-83.290437499999996</c:v>
                </c:pt>
                <c:pt idx="7919">
                  <c:v>-83.164275000000004</c:v>
                </c:pt>
                <c:pt idx="7920">
                  <c:v>-83.296599999999998</c:v>
                </c:pt>
                <c:pt idx="7921">
                  <c:v>-83.148531250000005</c:v>
                </c:pt>
                <c:pt idx="7922">
                  <c:v>-83.170656249999993</c:v>
                </c:pt>
                <c:pt idx="7923">
                  <c:v>-83.266137499999999</c:v>
                </c:pt>
                <c:pt idx="7924">
                  <c:v>-83.1736875</c:v>
                </c:pt>
                <c:pt idx="7925">
                  <c:v>-83.200506250000004</c:v>
                </c:pt>
                <c:pt idx="7926">
                  <c:v>-83.290318749999997</c:v>
                </c:pt>
                <c:pt idx="7927">
                  <c:v>-83.1796875</c:v>
                </c:pt>
                <c:pt idx="7928">
                  <c:v>-83.237906249999995</c:v>
                </c:pt>
                <c:pt idx="7929">
                  <c:v>-83.239493749999994</c:v>
                </c:pt>
                <c:pt idx="7930">
                  <c:v>-83.321043750000001</c:v>
                </c:pt>
                <c:pt idx="7931">
                  <c:v>-83.258837499999998</c:v>
                </c:pt>
                <c:pt idx="7932">
                  <c:v>-83.274924999999996</c:v>
                </c:pt>
                <c:pt idx="7933">
                  <c:v>-83.270918750000007</c:v>
                </c:pt>
                <c:pt idx="7934">
                  <c:v>-83.096450000000004</c:v>
                </c:pt>
                <c:pt idx="7935">
                  <c:v>-83.378912499999998</c:v>
                </c:pt>
                <c:pt idx="7936">
                  <c:v>-83.252487500000001</c:v>
                </c:pt>
                <c:pt idx="7937">
                  <c:v>-83.197999999999993</c:v>
                </c:pt>
                <c:pt idx="7938">
                  <c:v>-83.252362500000004</c:v>
                </c:pt>
                <c:pt idx="7939">
                  <c:v>-83.378725000000003</c:v>
                </c:pt>
                <c:pt idx="7940">
                  <c:v>-83.260093749999996</c:v>
                </c:pt>
                <c:pt idx="7941">
                  <c:v>-83.312243749999993</c:v>
                </c:pt>
                <c:pt idx="7942">
                  <c:v>-83.358256249999997</c:v>
                </c:pt>
                <c:pt idx="7943">
                  <c:v>-83.582437499999997</c:v>
                </c:pt>
                <c:pt idx="7944">
                  <c:v>-83.320687500000005</c:v>
                </c:pt>
                <c:pt idx="7945">
                  <c:v>-83.309325000000001</c:v>
                </c:pt>
                <c:pt idx="7946">
                  <c:v>-83.267475000000005</c:v>
                </c:pt>
                <c:pt idx="7947">
                  <c:v>-83.305850000000007</c:v>
                </c:pt>
                <c:pt idx="7948">
                  <c:v>-83.211093750000003</c:v>
                </c:pt>
                <c:pt idx="7949">
                  <c:v>-83.230843750000005</c:v>
                </c:pt>
                <c:pt idx="7950">
                  <c:v>-83.259868749999995</c:v>
                </c:pt>
                <c:pt idx="7951">
                  <c:v>-83.381600000000006</c:v>
                </c:pt>
                <c:pt idx="7952">
                  <c:v>-83.370949999999993</c:v>
                </c:pt>
                <c:pt idx="7953">
                  <c:v>-83.232081249999993</c:v>
                </c:pt>
                <c:pt idx="7954">
                  <c:v>-83.403912500000004</c:v>
                </c:pt>
                <c:pt idx="7955">
                  <c:v>-83.440618749999999</c:v>
                </c:pt>
                <c:pt idx="7956">
                  <c:v>-83.303043750000001</c:v>
                </c:pt>
                <c:pt idx="7957">
                  <c:v>-83.170781250000005</c:v>
                </c:pt>
                <c:pt idx="7958">
                  <c:v>-83.371162499999997</c:v>
                </c:pt>
                <c:pt idx="7959">
                  <c:v>-83.225718749999999</c:v>
                </c:pt>
                <c:pt idx="7960">
                  <c:v>-83.316225000000003</c:v>
                </c:pt>
                <c:pt idx="7961">
                  <c:v>-83.107631249999997</c:v>
                </c:pt>
                <c:pt idx="7962">
                  <c:v>-83.335962499999994</c:v>
                </c:pt>
                <c:pt idx="7963">
                  <c:v>-83.094618749999995</c:v>
                </c:pt>
                <c:pt idx="7964">
                  <c:v>-83.192618749999994</c:v>
                </c:pt>
                <c:pt idx="7965">
                  <c:v>-83.226425000000006</c:v>
                </c:pt>
                <c:pt idx="7966">
                  <c:v>-83.332331249999996</c:v>
                </c:pt>
                <c:pt idx="7967">
                  <c:v>-83.371825000000001</c:v>
                </c:pt>
                <c:pt idx="7968">
                  <c:v>-83.306375000000003</c:v>
                </c:pt>
                <c:pt idx="7969">
                  <c:v>-83.351018749999994</c:v>
                </c:pt>
                <c:pt idx="7970">
                  <c:v>-83.243456249999994</c:v>
                </c:pt>
                <c:pt idx="7971">
                  <c:v>-83.229749999999996</c:v>
                </c:pt>
                <c:pt idx="7972">
                  <c:v>-83.102187499999999</c:v>
                </c:pt>
                <c:pt idx="7973">
                  <c:v>-83.37109375</c:v>
                </c:pt>
                <c:pt idx="7974">
                  <c:v>-83.436018750000002</c:v>
                </c:pt>
                <c:pt idx="7975">
                  <c:v>-83.410368750000004</c:v>
                </c:pt>
                <c:pt idx="7976">
                  <c:v>-83.460431249999999</c:v>
                </c:pt>
                <c:pt idx="7977">
                  <c:v>-83.378381250000004</c:v>
                </c:pt>
                <c:pt idx="7978">
                  <c:v>-83.198193750000002</c:v>
                </c:pt>
                <c:pt idx="7979">
                  <c:v>-83.117481249999997</c:v>
                </c:pt>
                <c:pt idx="7980">
                  <c:v>-83.265137499999994</c:v>
                </c:pt>
                <c:pt idx="7981">
                  <c:v>-83.586449999999999</c:v>
                </c:pt>
                <c:pt idx="7982">
                  <c:v>-83.266168750000006</c:v>
                </c:pt>
                <c:pt idx="7983">
                  <c:v>-83.391187500000001</c:v>
                </c:pt>
                <c:pt idx="7984">
                  <c:v>-83.217543750000004</c:v>
                </c:pt>
                <c:pt idx="7985">
                  <c:v>-83.211637499999995</c:v>
                </c:pt>
                <c:pt idx="7986">
                  <c:v>-83.285849999999996</c:v>
                </c:pt>
                <c:pt idx="7987">
                  <c:v>-83.138575000000003</c:v>
                </c:pt>
                <c:pt idx="7988">
                  <c:v>-83.270406249999994</c:v>
                </c:pt>
                <c:pt idx="7989">
                  <c:v>-83.406612499999994</c:v>
                </c:pt>
                <c:pt idx="7990">
                  <c:v>-83.235087500000006</c:v>
                </c:pt>
                <c:pt idx="7991">
                  <c:v>-83.100149999999999</c:v>
                </c:pt>
                <c:pt idx="7992">
                  <c:v>-83.007149999999996</c:v>
                </c:pt>
                <c:pt idx="7993">
                  <c:v>-83.210425000000001</c:v>
                </c:pt>
                <c:pt idx="7994">
                  <c:v>-83.081675000000004</c:v>
                </c:pt>
                <c:pt idx="7995">
                  <c:v>-83.371287499999994</c:v>
                </c:pt>
                <c:pt idx="7996">
                  <c:v>-83.001593749999998</c:v>
                </c:pt>
                <c:pt idx="7997">
                  <c:v>-83.43433125</c:v>
                </c:pt>
                <c:pt idx="7998">
                  <c:v>-83.028656249999997</c:v>
                </c:pt>
                <c:pt idx="7999">
                  <c:v>-83.300906249999997</c:v>
                </c:pt>
                <c:pt idx="8000">
                  <c:v>-83.147400000000005</c:v>
                </c:pt>
                <c:pt idx="8001">
                  <c:v>-83.435506250000003</c:v>
                </c:pt>
                <c:pt idx="8002">
                  <c:v>-83.201506249999994</c:v>
                </c:pt>
                <c:pt idx="8003">
                  <c:v>-83.44740625</c:v>
                </c:pt>
                <c:pt idx="8004">
                  <c:v>-83.668049999999994</c:v>
                </c:pt>
                <c:pt idx="8005">
                  <c:v>-83.208181249999996</c:v>
                </c:pt>
                <c:pt idx="8006">
                  <c:v>-83.303681249999997</c:v>
                </c:pt>
                <c:pt idx="8007">
                  <c:v>-83.229893750000002</c:v>
                </c:pt>
                <c:pt idx="8008">
                  <c:v>-83.169306250000005</c:v>
                </c:pt>
                <c:pt idx="8009">
                  <c:v>-83.374787499999996</c:v>
                </c:pt>
                <c:pt idx="8010">
                  <c:v>-83.31233125</c:v>
                </c:pt>
                <c:pt idx="8011">
                  <c:v>-83.297312500000004</c:v>
                </c:pt>
                <c:pt idx="8012">
                  <c:v>-83.268799999999999</c:v>
                </c:pt>
                <c:pt idx="8013">
                  <c:v>-83.283699999999996</c:v>
                </c:pt>
                <c:pt idx="8014">
                  <c:v>-83.343981249999999</c:v>
                </c:pt>
                <c:pt idx="8015">
                  <c:v>-83.283687499999999</c:v>
                </c:pt>
                <c:pt idx="8016">
                  <c:v>-83.301406249999999</c:v>
                </c:pt>
                <c:pt idx="8017">
                  <c:v>-83.111643749999999</c:v>
                </c:pt>
                <c:pt idx="8018">
                  <c:v>-83.225006250000007</c:v>
                </c:pt>
                <c:pt idx="8019">
                  <c:v>-83.367031249999997</c:v>
                </c:pt>
                <c:pt idx="8020">
                  <c:v>-83.317012500000004</c:v>
                </c:pt>
                <c:pt idx="8021">
                  <c:v>-83.229237499999996</c:v>
                </c:pt>
                <c:pt idx="8022">
                  <c:v>-83.138231250000004</c:v>
                </c:pt>
                <c:pt idx="8023">
                  <c:v>-83.180850000000007</c:v>
                </c:pt>
                <c:pt idx="8024">
                  <c:v>-83.198668749999996</c:v>
                </c:pt>
                <c:pt idx="8025">
                  <c:v>-83.243768750000001</c:v>
                </c:pt>
                <c:pt idx="8026">
                  <c:v>-83.228818750000002</c:v>
                </c:pt>
                <c:pt idx="8027">
                  <c:v>-83.142087500000002</c:v>
                </c:pt>
                <c:pt idx="8028">
                  <c:v>-83.12194375</c:v>
                </c:pt>
                <c:pt idx="8029">
                  <c:v>-83.317612499999996</c:v>
                </c:pt>
                <c:pt idx="8030">
                  <c:v>-83.291468750000007</c:v>
                </c:pt>
                <c:pt idx="8031">
                  <c:v>-83.310093749999993</c:v>
                </c:pt>
                <c:pt idx="8032">
                  <c:v>-83.141893749999994</c:v>
                </c:pt>
                <c:pt idx="8033">
                  <c:v>-83.299187500000002</c:v>
                </c:pt>
                <c:pt idx="8034">
                  <c:v>-83.206718749999993</c:v>
                </c:pt>
                <c:pt idx="8035">
                  <c:v>-83.362300000000005</c:v>
                </c:pt>
                <c:pt idx="8036">
                  <c:v>-83.336393749999999</c:v>
                </c:pt>
                <c:pt idx="8037">
                  <c:v>-83.311631250000005</c:v>
                </c:pt>
                <c:pt idx="8038">
                  <c:v>-83.345637499999995</c:v>
                </c:pt>
                <c:pt idx="8039">
                  <c:v>-83.147300000000001</c:v>
                </c:pt>
                <c:pt idx="8040">
                  <c:v>-83.345931250000007</c:v>
                </c:pt>
                <c:pt idx="8041">
                  <c:v>-83.338706250000001</c:v>
                </c:pt>
                <c:pt idx="8042">
                  <c:v>-83.304237499999999</c:v>
                </c:pt>
                <c:pt idx="8043">
                  <c:v>-83.196137500000006</c:v>
                </c:pt>
                <c:pt idx="8044">
                  <c:v>-83.164256249999994</c:v>
                </c:pt>
                <c:pt idx="8045">
                  <c:v>-83.094506249999995</c:v>
                </c:pt>
                <c:pt idx="8046">
                  <c:v>-83.364643749999999</c:v>
                </c:pt>
                <c:pt idx="8047">
                  <c:v>-83.274937499999993</c:v>
                </c:pt>
                <c:pt idx="8048">
                  <c:v>-82.987856249999993</c:v>
                </c:pt>
                <c:pt idx="8049">
                  <c:v>-83.404462499999994</c:v>
                </c:pt>
                <c:pt idx="8050">
                  <c:v>-83.296056250000007</c:v>
                </c:pt>
                <c:pt idx="8051">
                  <c:v>-83.283150000000006</c:v>
                </c:pt>
                <c:pt idx="8052">
                  <c:v>-83.359956249999996</c:v>
                </c:pt>
                <c:pt idx="8053">
                  <c:v>-83.071287499999997</c:v>
                </c:pt>
                <c:pt idx="8054">
                  <c:v>-83.265162500000002</c:v>
                </c:pt>
                <c:pt idx="8055">
                  <c:v>-83.315587500000007</c:v>
                </c:pt>
                <c:pt idx="8056">
                  <c:v>-83.064250000000001</c:v>
                </c:pt>
                <c:pt idx="8057">
                  <c:v>-83.279593750000004</c:v>
                </c:pt>
                <c:pt idx="8058">
                  <c:v>-83.229037500000004</c:v>
                </c:pt>
                <c:pt idx="8059">
                  <c:v>-83.349718749999994</c:v>
                </c:pt>
                <c:pt idx="8060">
                  <c:v>-83.481999999999999</c:v>
                </c:pt>
                <c:pt idx="8061">
                  <c:v>-83.328956250000005</c:v>
                </c:pt>
                <c:pt idx="8062">
                  <c:v>-83.365025000000003</c:v>
                </c:pt>
                <c:pt idx="8063">
                  <c:v>-83.336931250000006</c:v>
                </c:pt>
                <c:pt idx="8064">
                  <c:v>-83.405493750000005</c:v>
                </c:pt>
                <c:pt idx="8065">
                  <c:v>-83.349312499999996</c:v>
                </c:pt>
                <c:pt idx="8066">
                  <c:v>-83.36786875</c:v>
                </c:pt>
                <c:pt idx="8067">
                  <c:v>-83.156712499999998</c:v>
                </c:pt>
                <c:pt idx="8068">
                  <c:v>-83.147693750000002</c:v>
                </c:pt>
                <c:pt idx="8069">
                  <c:v>-83.292000000000002</c:v>
                </c:pt>
                <c:pt idx="8070">
                  <c:v>-83.120149999999995</c:v>
                </c:pt>
                <c:pt idx="8071">
                  <c:v>-83.350618749999995</c:v>
                </c:pt>
                <c:pt idx="8072">
                  <c:v>-83.350218749999996</c:v>
                </c:pt>
                <c:pt idx="8073">
                  <c:v>-83.437762500000005</c:v>
                </c:pt>
                <c:pt idx="8074">
                  <c:v>-83.226312500000006</c:v>
                </c:pt>
                <c:pt idx="8075">
                  <c:v>-83.294287499999996</c:v>
                </c:pt>
                <c:pt idx="8076">
                  <c:v>-83.248562500000006</c:v>
                </c:pt>
                <c:pt idx="8077">
                  <c:v>-83.332181250000005</c:v>
                </c:pt>
                <c:pt idx="8078">
                  <c:v>-83.382525000000001</c:v>
                </c:pt>
                <c:pt idx="8079">
                  <c:v>-83.473162500000001</c:v>
                </c:pt>
                <c:pt idx="8080">
                  <c:v>-83.373637500000001</c:v>
                </c:pt>
                <c:pt idx="8081">
                  <c:v>-83.336224999999999</c:v>
                </c:pt>
                <c:pt idx="8082">
                  <c:v>-83.440181249999995</c:v>
                </c:pt>
                <c:pt idx="8083">
                  <c:v>-83.290475000000001</c:v>
                </c:pt>
                <c:pt idx="8084">
                  <c:v>-83.181718750000002</c:v>
                </c:pt>
                <c:pt idx="8085">
                  <c:v>-83.398849999999996</c:v>
                </c:pt>
                <c:pt idx="8086">
                  <c:v>-83.3132375</c:v>
                </c:pt>
                <c:pt idx="8087">
                  <c:v>-83.412118750000005</c:v>
                </c:pt>
                <c:pt idx="8088">
                  <c:v>-83.232487500000005</c:v>
                </c:pt>
                <c:pt idx="8089">
                  <c:v>-83.278662499999996</c:v>
                </c:pt>
                <c:pt idx="8090">
                  <c:v>-83.311418750000001</c:v>
                </c:pt>
                <c:pt idx="8091">
                  <c:v>-83.303112499999997</c:v>
                </c:pt>
                <c:pt idx="8092">
                  <c:v>-83.263949999999994</c:v>
                </c:pt>
                <c:pt idx="8093">
                  <c:v>-83.413743749999995</c:v>
                </c:pt>
                <c:pt idx="8094">
                  <c:v>-83.205250000000007</c:v>
                </c:pt>
                <c:pt idx="8095">
                  <c:v>-83.338525000000004</c:v>
                </c:pt>
                <c:pt idx="8096">
                  <c:v>-83.254787500000006</c:v>
                </c:pt>
                <c:pt idx="8097">
                  <c:v>-83.262743749999998</c:v>
                </c:pt>
                <c:pt idx="8098">
                  <c:v>-83.307206249999993</c:v>
                </c:pt>
                <c:pt idx="8099">
                  <c:v>-83.269925000000001</c:v>
                </c:pt>
                <c:pt idx="8100">
                  <c:v>-83.153056250000006</c:v>
                </c:pt>
                <c:pt idx="8101">
                  <c:v>-83.201999999999998</c:v>
                </c:pt>
                <c:pt idx="8102">
                  <c:v>-83.567856250000006</c:v>
                </c:pt>
                <c:pt idx="8103">
                  <c:v>-83.27360625</c:v>
                </c:pt>
                <c:pt idx="8104">
                  <c:v>-83.404312500000003</c:v>
                </c:pt>
                <c:pt idx="8105">
                  <c:v>-83.065074999999993</c:v>
                </c:pt>
                <c:pt idx="8106">
                  <c:v>-83.331881249999995</c:v>
                </c:pt>
                <c:pt idx="8107">
                  <c:v>-83.475181250000006</c:v>
                </c:pt>
                <c:pt idx="8108">
                  <c:v>-83.095943750000004</c:v>
                </c:pt>
                <c:pt idx="8109">
                  <c:v>-83.311987500000001</c:v>
                </c:pt>
                <c:pt idx="8110">
                  <c:v>-83.303543750000003</c:v>
                </c:pt>
                <c:pt idx="8111">
                  <c:v>-83.226668750000002</c:v>
                </c:pt>
                <c:pt idx="8112">
                  <c:v>-83.359549999999999</c:v>
                </c:pt>
                <c:pt idx="8113">
                  <c:v>-83.414450000000002</c:v>
                </c:pt>
                <c:pt idx="8114">
                  <c:v>-83.200543749999994</c:v>
                </c:pt>
                <c:pt idx="8115">
                  <c:v>-83.309681249999997</c:v>
                </c:pt>
                <c:pt idx="8116">
                  <c:v>-83.427300000000002</c:v>
                </c:pt>
                <c:pt idx="8117">
                  <c:v>-83.28153125</c:v>
                </c:pt>
                <c:pt idx="8118">
                  <c:v>-83.283924999999996</c:v>
                </c:pt>
                <c:pt idx="8119">
                  <c:v>-83.279143750000003</c:v>
                </c:pt>
                <c:pt idx="8120">
                  <c:v>-83.254668749999993</c:v>
                </c:pt>
                <c:pt idx="8121">
                  <c:v>-83.342887500000003</c:v>
                </c:pt>
                <c:pt idx="8122">
                  <c:v>-83.341856250000006</c:v>
                </c:pt>
                <c:pt idx="8123">
                  <c:v>-83.288362500000005</c:v>
                </c:pt>
                <c:pt idx="8124">
                  <c:v>-83.470668750000002</c:v>
                </c:pt>
                <c:pt idx="8125">
                  <c:v>-83.385487499999996</c:v>
                </c:pt>
                <c:pt idx="8126">
                  <c:v>-83.282306250000005</c:v>
                </c:pt>
                <c:pt idx="8127">
                  <c:v>-83.401949999999999</c:v>
                </c:pt>
                <c:pt idx="8128">
                  <c:v>-83.39430625</c:v>
                </c:pt>
                <c:pt idx="8129">
                  <c:v>-83.382912500000003</c:v>
                </c:pt>
                <c:pt idx="8130">
                  <c:v>-83.139218749999998</c:v>
                </c:pt>
                <c:pt idx="8131">
                  <c:v>-83.419868750000006</c:v>
                </c:pt>
                <c:pt idx="8132">
                  <c:v>-83.23420625</c:v>
                </c:pt>
                <c:pt idx="8133">
                  <c:v>-83.456999999999994</c:v>
                </c:pt>
                <c:pt idx="8134">
                  <c:v>-83.350406250000006</c:v>
                </c:pt>
                <c:pt idx="8135">
                  <c:v>-83.404231249999995</c:v>
                </c:pt>
                <c:pt idx="8136">
                  <c:v>-83.346506250000004</c:v>
                </c:pt>
                <c:pt idx="8137">
                  <c:v>-83.344943749999999</c:v>
                </c:pt>
                <c:pt idx="8138">
                  <c:v>-83.371118749999994</c:v>
                </c:pt>
                <c:pt idx="8139">
                  <c:v>-83.386631249999994</c:v>
                </c:pt>
                <c:pt idx="8140">
                  <c:v>-83.340331250000006</c:v>
                </c:pt>
                <c:pt idx="8141">
                  <c:v>-83.411037500000006</c:v>
                </c:pt>
                <c:pt idx="8142">
                  <c:v>-83.107137499999993</c:v>
                </c:pt>
                <c:pt idx="8143">
                  <c:v>-83.283556250000004</c:v>
                </c:pt>
                <c:pt idx="8144">
                  <c:v>-83.168787499999993</c:v>
                </c:pt>
                <c:pt idx="8145">
                  <c:v>-83.334962500000003</c:v>
                </c:pt>
                <c:pt idx="8146">
                  <c:v>-83.368462500000007</c:v>
                </c:pt>
                <c:pt idx="8147">
                  <c:v>-83.352012500000001</c:v>
                </c:pt>
                <c:pt idx="8148">
                  <c:v>-83.367462500000002</c:v>
                </c:pt>
                <c:pt idx="8149">
                  <c:v>-83.377712500000001</c:v>
                </c:pt>
                <c:pt idx="8150">
                  <c:v>-83.29755625</c:v>
                </c:pt>
                <c:pt idx="8151">
                  <c:v>-83.200225000000003</c:v>
                </c:pt>
                <c:pt idx="8152">
                  <c:v>-83.322656249999994</c:v>
                </c:pt>
                <c:pt idx="8153">
                  <c:v>-83.24524375</c:v>
                </c:pt>
                <c:pt idx="8154">
                  <c:v>-83.317962499999993</c:v>
                </c:pt>
                <c:pt idx="8155">
                  <c:v>-83.322749999999999</c:v>
                </c:pt>
                <c:pt idx="8156">
                  <c:v>-83.232943750000004</c:v>
                </c:pt>
                <c:pt idx="8157">
                  <c:v>-83.39068125</c:v>
                </c:pt>
                <c:pt idx="8158">
                  <c:v>-83.421331249999994</c:v>
                </c:pt>
                <c:pt idx="8159">
                  <c:v>-83.290056250000006</c:v>
                </c:pt>
                <c:pt idx="8160">
                  <c:v>-83.250187499999996</c:v>
                </c:pt>
                <c:pt idx="8161">
                  <c:v>-83.423706249999995</c:v>
                </c:pt>
                <c:pt idx="8162">
                  <c:v>-83.286537499999994</c:v>
                </c:pt>
                <c:pt idx="8163">
                  <c:v>-83.25390625</c:v>
                </c:pt>
                <c:pt idx="8164">
                  <c:v>-83.282856249999995</c:v>
                </c:pt>
                <c:pt idx="8165">
                  <c:v>-83.168975000000003</c:v>
                </c:pt>
                <c:pt idx="8166">
                  <c:v>-83.343662499999994</c:v>
                </c:pt>
                <c:pt idx="8167">
                  <c:v>-83.190412499999994</c:v>
                </c:pt>
                <c:pt idx="8168">
                  <c:v>-83.24683125</c:v>
                </c:pt>
                <c:pt idx="8169">
                  <c:v>-83.393206250000006</c:v>
                </c:pt>
                <c:pt idx="8170">
                  <c:v>-83.303656250000003</c:v>
                </c:pt>
                <c:pt idx="8171">
                  <c:v>-83.229962499999999</c:v>
                </c:pt>
                <c:pt idx="8172">
                  <c:v>-83.197306249999997</c:v>
                </c:pt>
                <c:pt idx="8173">
                  <c:v>-83.395256250000003</c:v>
                </c:pt>
                <c:pt idx="8174">
                  <c:v>-83.509862499999997</c:v>
                </c:pt>
                <c:pt idx="8175">
                  <c:v>-83.367599999999996</c:v>
                </c:pt>
                <c:pt idx="8176">
                  <c:v>-83.313587499999997</c:v>
                </c:pt>
                <c:pt idx="8177">
                  <c:v>-83.130187500000005</c:v>
                </c:pt>
                <c:pt idx="8178">
                  <c:v>-83.276056249999996</c:v>
                </c:pt>
                <c:pt idx="8179">
                  <c:v>-83.197987499999996</c:v>
                </c:pt>
                <c:pt idx="8180">
                  <c:v>-83.035375000000002</c:v>
                </c:pt>
                <c:pt idx="8181">
                  <c:v>-83.126343750000004</c:v>
                </c:pt>
                <c:pt idx="8182">
                  <c:v>-83.130231249999994</c:v>
                </c:pt>
                <c:pt idx="8183">
                  <c:v>-83.245081249999998</c:v>
                </c:pt>
                <c:pt idx="8184">
                  <c:v>-83.284225000000006</c:v>
                </c:pt>
                <c:pt idx="8185">
                  <c:v>-83.306543750000003</c:v>
                </c:pt>
                <c:pt idx="8186">
                  <c:v>-83.149962500000001</c:v>
                </c:pt>
                <c:pt idx="8187">
                  <c:v>-83.138893749999994</c:v>
                </c:pt>
                <c:pt idx="8188">
                  <c:v>-83.103149999999999</c:v>
                </c:pt>
                <c:pt idx="8189">
                  <c:v>-83.210562499999995</c:v>
                </c:pt>
                <c:pt idx="8190">
                  <c:v>-83.358487499999995</c:v>
                </c:pt>
                <c:pt idx="8191">
                  <c:v>-83.152249999999995</c:v>
                </c:pt>
                <c:pt idx="8192">
                  <c:v>-83.267287499999995</c:v>
                </c:pt>
                <c:pt idx="8193">
                  <c:v>-83.305949999999996</c:v>
                </c:pt>
                <c:pt idx="8194">
                  <c:v>-83.326149999999998</c:v>
                </c:pt>
                <c:pt idx="8195">
                  <c:v>-83.304762499999995</c:v>
                </c:pt>
                <c:pt idx="8196">
                  <c:v>-83.326393749999994</c:v>
                </c:pt>
                <c:pt idx="8197">
                  <c:v>-83.229418749999994</c:v>
                </c:pt>
                <c:pt idx="8198">
                  <c:v>-83.287687500000004</c:v>
                </c:pt>
                <c:pt idx="8199">
                  <c:v>-83.307074999999998</c:v>
                </c:pt>
                <c:pt idx="8200">
                  <c:v>-83.246799999999993</c:v>
                </c:pt>
                <c:pt idx="8201">
                  <c:v>-83.203831249999993</c:v>
                </c:pt>
                <c:pt idx="8202">
                  <c:v>-83.363275000000002</c:v>
                </c:pt>
                <c:pt idx="8203">
                  <c:v>-83.147537499999999</c:v>
                </c:pt>
                <c:pt idx="8204">
                  <c:v>-83.238537500000007</c:v>
                </c:pt>
                <c:pt idx="8205">
                  <c:v>-83.279162499999998</c:v>
                </c:pt>
                <c:pt idx="8206">
                  <c:v>-83.178075000000007</c:v>
                </c:pt>
                <c:pt idx="8207">
                  <c:v>-83.345662500000003</c:v>
                </c:pt>
                <c:pt idx="8208">
                  <c:v>-83.275506250000007</c:v>
                </c:pt>
                <c:pt idx="8209">
                  <c:v>-83.402781250000004</c:v>
                </c:pt>
                <c:pt idx="8210">
                  <c:v>-83.236381249999994</c:v>
                </c:pt>
                <c:pt idx="8211">
                  <c:v>-83.41825</c:v>
                </c:pt>
                <c:pt idx="8212">
                  <c:v>-83.379162500000007</c:v>
                </c:pt>
                <c:pt idx="8213">
                  <c:v>-83.297868750000006</c:v>
                </c:pt>
                <c:pt idx="8214">
                  <c:v>-83.219624999999994</c:v>
                </c:pt>
                <c:pt idx="8215">
                  <c:v>-83.312093750000003</c:v>
                </c:pt>
                <c:pt idx="8216">
                  <c:v>-83.167249999999996</c:v>
                </c:pt>
                <c:pt idx="8217">
                  <c:v>-83.287112500000006</c:v>
                </c:pt>
                <c:pt idx="8218">
                  <c:v>-83.261975000000007</c:v>
                </c:pt>
                <c:pt idx="8219">
                  <c:v>-83.474175000000002</c:v>
                </c:pt>
                <c:pt idx="8220">
                  <c:v>-83.347893749999997</c:v>
                </c:pt>
                <c:pt idx="8221">
                  <c:v>-83.308925000000002</c:v>
                </c:pt>
                <c:pt idx="8222">
                  <c:v>-83.122062499999998</c:v>
                </c:pt>
                <c:pt idx="8223">
                  <c:v>-83.264174999999994</c:v>
                </c:pt>
                <c:pt idx="8224">
                  <c:v>-83.138881249999997</c:v>
                </c:pt>
                <c:pt idx="8225">
                  <c:v>-83.178725</c:v>
                </c:pt>
                <c:pt idx="8226">
                  <c:v>-83.232512499999999</c:v>
                </c:pt>
                <c:pt idx="8227">
                  <c:v>-83.34765625</c:v>
                </c:pt>
                <c:pt idx="8228">
                  <c:v>-83.215149999999994</c:v>
                </c:pt>
                <c:pt idx="8229">
                  <c:v>-83.409287500000005</c:v>
                </c:pt>
                <c:pt idx="8230">
                  <c:v>-83.343168750000004</c:v>
                </c:pt>
                <c:pt idx="8231">
                  <c:v>-83.365562499999996</c:v>
                </c:pt>
                <c:pt idx="8232">
                  <c:v>-83.32936875</c:v>
                </c:pt>
                <c:pt idx="8233">
                  <c:v>-83.35535625</c:v>
                </c:pt>
                <c:pt idx="8234">
                  <c:v>-83.209024999999997</c:v>
                </c:pt>
                <c:pt idx="8235">
                  <c:v>-83.347493749999998</c:v>
                </c:pt>
                <c:pt idx="8236">
                  <c:v>-83.179812499999997</c:v>
                </c:pt>
                <c:pt idx="8237">
                  <c:v>-83.316093749999993</c:v>
                </c:pt>
                <c:pt idx="8238">
                  <c:v>-83.388906250000005</c:v>
                </c:pt>
                <c:pt idx="8239">
                  <c:v>-83.085856250000006</c:v>
                </c:pt>
                <c:pt idx="8240">
                  <c:v>-83.298012499999999</c:v>
                </c:pt>
                <c:pt idx="8241">
                  <c:v>-83.385925</c:v>
                </c:pt>
                <c:pt idx="8242">
                  <c:v>-83.236599999999996</c:v>
                </c:pt>
                <c:pt idx="8243">
                  <c:v>-83.179812499999997</c:v>
                </c:pt>
                <c:pt idx="8244">
                  <c:v>-83.233768749999996</c:v>
                </c:pt>
                <c:pt idx="8245">
                  <c:v>-83.130200000000002</c:v>
                </c:pt>
                <c:pt idx="8246">
                  <c:v>-83.136181250000007</c:v>
                </c:pt>
                <c:pt idx="8247">
                  <c:v>-83.203474999999997</c:v>
                </c:pt>
                <c:pt idx="8248">
                  <c:v>-83.213193750000002</c:v>
                </c:pt>
                <c:pt idx="8249">
                  <c:v>-83.242075</c:v>
                </c:pt>
                <c:pt idx="8250">
                  <c:v>-83.243643750000004</c:v>
                </c:pt>
                <c:pt idx="8251">
                  <c:v>-83.425749999999994</c:v>
                </c:pt>
                <c:pt idx="8252">
                  <c:v>-83.355374999999995</c:v>
                </c:pt>
                <c:pt idx="8253">
                  <c:v>-83.237549999999999</c:v>
                </c:pt>
                <c:pt idx="8254">
                  <c:v>-83.297843749999998</c:v>
                </c:pt>
                <c:pt idx="8255">
                  <c:v>-83.339156250000002</c:v>
                </c:pt>
                <c:pt idx="8256">
                  <c:v>-83.277912499999999</c:v>
                </c:pt>
                <c:pt idx="8257">
                  <c:v>-83.384131249999996</c:v>
                </c:pt>
                <c:pt idx="8258">
                  <c:v>-83.160856249999995</c:v>
                </c:pt>
                <c:pt idx="8259">
                  <c:v>-83.334299999999999</c:v>
                </c:pt>
                <c:pt idx="8260">
                  <c:v>-83.348956250000001</c:v>
                </c:pt>
                <c:pt idx="8261">
                  <c:v>-83.262743749999998</c:v>
                </c:pt>
                <c:pt idx="8262">
                  <c:v>-83.219887499999999</c:v>
                </c:pt>
                <c:pt idx="8263">
                  <c:v>-83.127431250000001</c:v>
                </c:pt>
                <c:pt idx="8264">
                  <c:v>-83.355549999999994</c:v>
                </c:pt>
                <c:pt idx="8265">
                  <c:v>-83.206193749999997</c:v>
                </c:pt>
                <c:pt idx="8266">
                  <c:v>-83.416881250000003</c:v>
                </c:pt>
                <c:pt idx="8267">
                  <c:v>-83.352012500000001</c:v>
                </c:pt>
                <c:pt idx="8268">
                  <c:v>-83.212050000000005</c:v>
                </c:pt>
                <c:pt idx="8269">
                  <c:v>-83.389743749999994</c:v>
                </c:pt>
                <c:pt idx="8270">
                  <c:v>-83.111537499999997</c:v>
                </c:pt>
                <c:pt idx="8271">
                  <c:v>-83.264099999999999</c:v>
                </c:pt>
                <c:pt idx="8272">
                  <c:v>-83.274862499999998</c:v>
                </c:pt>
                <c:pt idx="8273">
                  <c:v>-83.234737499999994</c:v>
                </c:pt>
                <c:pt idx="8274">
                  <c:v>-83.147162499999993</c:v>
                </c:pt>
                <c:pt idx="8275">
                  <c:v>-83.450868749999998</c:v>
                </c:pt>
                <c:pt idx="8276">
                  <c:v>-83.258568749999995</c:v>
                </c:pt>
                <c:pt idx="8277">
                  <c:v>-83.323731249999994</c:v>
                </c:pt>
                <c:pt idx="8278">
                  <c:v>-83.272031249999998</c:v>
                </c:pt>
                <c:pt idx="8279">
                  <c:v>-83.387118749999999</c:v>
                </c:pt>
                <c:pt idx="8280">
                  <c:v>-83.303006249999996</c:v>
                </c:pt>
                <c:pt idx="8281">
                  <c:v>-83.245431249999996</c:v>
                </c:pt>
                <c:pt idx="8282">
                  <c:v>-83.339624999999998</c:v>
                </c:pt>
                <c:pt idx="8283">
                  <c:v>-83.555031249999999</c:v>
                </c:pt>
                <c:pt idx="8284">
                  <c:v>-83.271256249999993</c:v>
                </c:pt>
                <c:pt idx="8285">
                  <c:v>-83.243556249999997</c:v>
                </c:pt>
                <c:pt idx="8286">
                  <c:v>-83.265762499999994</c:v>
                </c:pt>
                <c:pt idx="8287">
                  <c:v>-83.23828125</c:v>
                </c:pt>
                <c:pt idx="8288">
                  <c:v>-83.324431250000004</c:v>
                </c:pt>
                <c:pt idx="8289">
                  <c:v>-83.356187500000004</c:v>
                </c:pt>
                <c:pt idx="8290">
                  <c:v>-83.287025</c:v>
                </c:pt>
                <c:pt idx="8291">
                  <c:v>-83.204624999999993</c:v>
                </c:pt>
                <c:pt idx="8292">
                  <c:v>-83.369556250000002</c:v>
                </c:pt>
                <c:pt idx="8293">
                  <c:v>-83.256456249999999</c:v>
                </c:pt>
                <c:pt idx="8294">
                  <c:v>-83.190631249999996</c:v>
                </c:pt>
                <c:pt idx="8295">
                  <c:v>-83.433449999999993</c:v>
                </c:pt>
                <c:pt idx="8296">
                  <c:v>-83.423887500000006</c:v>
                </c:pt>
                <c:pt idx="8297">
                  <c:v>-83.250425000000007</c:v>
                </c:pt>
                <c:pt idx="8298">
                  <c:v>-83.226668750000002</c:v>
                </c:pt>
                <c:pt idx="8299">
                  <c:v>-83.374806250000006</c:v>
                </c:pt>
                <c:pt idx="8300">
                  <c:v>-83.3778875</c:v>
                </c:pt>
                <c:pt idx="8301">
                  <c:v>-83.482299999999995</c:v>
                </c:pt>
                <c:pt idx="8302">
                  <c:v>-83.0919375</c:v>
                </c:pt>
                <c:pt idx="8303">
                  <c:v>-83.352106250000006</c:v>
                </c:pt>
                <c:pt idx="8304">
                  <c:v>-83.34839375</c:v>
                </c:pt>
                <c:pt idx="8305">
                  <c:v>-83.2090125</c:v>
                </c:pt>
                <c:pt idx="8306">
                  <c:v>-83.287187500000002</c:v>
                </c:pt>
                <c:pt idx="8307">
                  <c:v>-83.142399999999995</c:v>
                </c:pt>
                <c:pt idx="8308">
                  <c:v>-83.441437500000006</c:v>
                </c:pt>
                <c:pt idx="8309">
                  <c:v>-83.338356250000004</c:v>
                </c:pt>
                <c:pt idx="8310">
                  <c:v>-83.362787499999996</c:v>
                </c:pt>
                <c:pt idx="8311">
                  <c:v>-83.356187500000004</c:v>
                </c:pt>
                <c:pt idx="8312">
                  <c:v>-83.142406249999993</c:v>
                </c:pt>
                <c:pt idx="8313">
                  <c:v>-83.1923125</c:v>
                </c:pt>
                <c:pt idx="8314">
                  <c:v>-83.469549999999998</c:v>
                </c:pt>
                <c:pt idx="8315">
                  <c:v>-83.379343750000004</c:v>
                </c:pt>
                <c:pt idx="8316">
                  <c:v>-83.436556249999995</c:v>
                </c:pt>
                <c:pt idx="8317">
                  <c:v>-83.275512500000005</c:v>
                </c:pt>
                <c:pt idx="8318">
                  <c:v>-83.131362499999994</c:v>
                </c:pt>
                <c:pt idx="8319">
                  <c:v>-83.183149999999998</c:v>
                </c:pt>
                <c:pt idx="8320">
                  <c:v>-83.51930625</c:v>
                </c:pt>
                <c:pt idx="8321">
                  <c:v>-83.193574999999996</c:v>
                </c:pt>
                <c:pt idx="8322">
                  <c:v>-83.207543749999999</c:v>
                </c:pt>
                <c:pt idx="8323">
                  <c:v>-83.306681249999997</c:v>
                </c:pt>
                <c:pt idx="8324">
                  <c:v>-83.350987500000002</c:v>
                </c:pt>
                <c:pt idx="8325">
                  <c:v>-83.137843750000002</c:v>
                </c:pt>
                <c:pt idx="8326">
                  <c:v>-83.383962499999996</c:v>
                </c:pt>
                <c:pt idx="8327">
                  <c:v>-83.313837500000005</c:v>
                </c:pt>
                <c:pt idx="8328">
                  <c:v>-83.272181250000003</c:v>
                </c:pt>
                <c:pt idx="8329">
                  <c:v>-83.041531250000006</c:v>
                </c:pt>
                <c:pt idx="8330">
                  <c:v>-83.176162500000004</c:v>
                </c:pt>
                <c:pt idx="8331">
                  <c:v>-83.131956250000002</c:v>
                </c:pt>
                <c:pt idx="8332">
                  <c:v>-83.342418749999993</c:v>
                </c:pt>
                <c:pt idx="8333">
                  <c:v>-83.298518749999999</c:v>
                </c:pt>
                <c:pt idx="8334">
                  <c:v>-83.361712499999996</c:v>
                </c:pt>
                <c:pt idx="8335">
                  <c:v>-83.234718749999999</c:v>
                </c:pt>
                <c:pt idx="8336">
                  <c:v>-83.134356249999996</c:v>
                </c:pt>
                <c:pt idx="8337">
                  <c:v>-83.338943749999999</c:v>
                </c:pt>
                <c:pt idx="8338">
                  <c:v>-83.225462500000006</c:v>
                </c:pt>
                <c:pt idx="8339">
                  <c:v>-83.246062499999994</c:v>
                </c:pt>
                <c:pt idx="8340">
                  <c:v>-83.290106249999994</c:v>
                </c:pt>
                <c:pt idx="8341">
                  <c:v>-83.314693750000004</c:v>
                </c:pt>
                <c:pt idx="8342">
                  <c:v>-83.193981249999993</c:v>
                </c:pt>
                <c:pt idx="8343">
                  <c:v>-83.316756249999997</c:v>
                </c:pt>
                <c:pt idx="8344">
                  <c:v>-83.270343749999995</c:v>
                </c:pt>
                <c:pt idx="8345">
                  <c:v>-83.265293749999998</c:v>
                </c:pt>
                <c:pt idx="8346">
                  <c:v>-83.430606249999997</c:v>
                </c:pt>
                <c:pt idx="8347">
                  <c:v>-83.126462500000002</c:v>
                </c:pt>
                <c:pt idx="8348">
                  <c:v>-83.165581250000002</c:v>
                </c:pt>
                <c:pt idx="8349">
                  <c:v>-83.188331250000005</c:v>
                </c:pt>
                <c:pt idx="8350">
                  <c:v>-83.238837500000002</c:v>
                </c:pt>
                <c:pt idx="8351">
                  <c:v>-83.406812500000001</c:v>
                </c:pt>
                <c:pt idx="8352">
                  <c:v>-83.285875000000004</c:v>
                </c:pt>
                <c:pt idx="8353">
                  <c:v>-83.413974999999994</c:v>
                </c:pt>
                <c:pt idx="8354">
                  <c:v>-83.441693749999999</c:v>
                </c:pt>
                <c:pt idx="8355">
                  <c:v>-83.475425000000001</c:v>
                </c:pt>
                <c:pt idx="8356">
                  <c:v>-83.182387500000004</c:v>
                </c:pt>
                <c:pt idx="8357">
                  <c:v>-83.257249999999999</c:v>
                </c:pt>
                <c:pt idx="8358">
                  <c:v>-83.3723375</c:v>
                </c:pt>
                <c:pt idx="8359">
                  <c:v>-83.223062499999997</c:v>
                </c:pt>
                <c:pt idx="8360">
                  <c:v>-83.136250000000004</c:v>
                </c:pt>
                <c:pt idx="8361">
                  <c:v>-83.233156249999993</c:v>
                </c:pt>
                <c:pt idx="8362">
                  <c:v>-83.255350000000007</c:v>
                </c:pt>
                <c:pt idx="8363">
                  <c:v>-83.353575000000006</c:v>
                </c:pt>
                <c:pt idx="8364">
                  <c:v>-83.199062499999997</c:v>
                </c:pt>
                <c:pt idx="8365">
                  <c:v>-83.187062499999996</c:v>
                </c:pt>
                <c:pt idx="8366">
                  <c:v>-83.316531249999997</c:v>
                </c:pt>
                <c:pt idx="8367">
                  <c:v>-83.249324999999999</c:v>
                </c:pt>
                <c:pt idx="8368">
                  <c:v>-83.171437499999996</c:v>
                </c:pt>
                <c:pt idx="8369">
                  <c:v>-83.431375000000003</c:v>
                </c:pt>
                <c:pt idx="8370">
                  <c:v>-83.260068750000002</c:v>
                </c:pt>
                <c:pt idx="8371">
                  <c:v>-83.122768750000006</c:v>
                </c:pt>
                <c:pt idx="8372">
                  <c:v>-83.296606249999996</c:v>
                </c:pt>
                <c:pt idx="8373">
                  <c:v>-83.088406250000006</c:v>
                </c:pt>
                <c:pt idx="8374">
                  <c:v>-83.184650000000005</c:v>
                </c:pt>
                <c:pt idx="8375">
                  <c:v>-83.299737500000006</c:v>
                </c:pt>
                <c:pt idx="8376">
                  <c:v>-83.231449999999995</c:v>
                </c:pt>
                <c:pt idx="8377">
                  <c:v>-83.104231249999998</c:v>
                </c:pt>
                <c:pt idx="8378">
                  <c:v>-83.305250000000001</c:v>
                </c:pt>
                <c:pt idx="8379">
                  <c:v>-83.388187500000001</c:v>
                </c:pt>
                <c:pt idx="8380">
                  <c:v>-83.242106250000006</c:v>
                </c:pt>
                <c:pt idx="8381">
                  <c:v>-83.420100000000005</c:v>
                </c:pt>
                <c:pt idx="8382">
                  <c:v>-83.302968750000005</c:v>
                </c:pt>
                <c:pt idx="8383">
                  <c:v>-83.222843749999996</c:v>
                </c:pt>
                <c:pt idx="8384">
                  <c:v>-83.351537500000006</c:v>
                </c:pt>
                <c:pt idx="8385">
                  <c:v>-83.396056250000001</c:v>
                </c:pt>
                <c:pt idx="8386">
                  <c:v>-83.268868749999996</c:v>
                </c:pt>
                <c:pt idx="8387">
                  <c:v>-83.207350000000005</c:v>
                </c:pt>
                <c:pt idx="8388">
                  <c:v>-83.283612500000004</c:v>
                </c:pt>
                <c:pt idx="8389">
                  <c:v>-83.399881250000007</c:v>
                </c:pt>
                <c:pt idx="8390">
                  <c:v>-83.247131249999995</c:v>
                </c:pt>
                <c:pt idx="8391">
                  <c:v>-83.176474999999996</c:v>
                </c:pt>
                <c:pt idx="8392">
                  <c:v>-83.345262500000004</c:v>
                </c:pt>
                <c:pt idx="8393">
                  <c:v>-83.389087500000002</c:v>
                </c:pt>
                <c:pt idx="8394">
                  <c:v>-83.074468749999994</c:v>
                </c:pt>
                <c:pt idx="8395">
                  <c:v>-83.331468749999999</c:v>
                </c:pt>
                <c:pt idx="8396">
                  <c:v>-83.071437500000002</c:v>
                </c:pt>
                <c:pt idx="8397">
                  <c:v>-83.20199375</c:v>
                </c:pt>
                <c:pt idx="8398">
                  <c:v>-83.274699999999996</c:v>
                </c:pt>
                <c:pt idx="8399">
                  <c:v>-83.3704125</c:v>
                </c:pt>
                <c:pt idx="8400">
                  <c:v>-83.223318750000004</c:v>
                </c:pt>
                <c:pt idx="8401">
                  <c:v>-83.387775000000005</c:v>
                </c:pt>
                <c:pt idx="8402">
                  <c:v>-83.169375000000002</c:v>
                </c:pt>
                <c:pt idx="8403">
                  <c:v>-83.171400000000006</c:v>
                </c:pt>
                <c:pt idx="8404">
                  <c:v>-83.325850000000003</c:v>
                </c:pt>
                <c:pt idx="8405">
                  <c:v>-83.307924999999997</c:v>
                </c:pt>
                <c:pt idx="8406">
                  <c:v>-83.160499999999999</c:v>
                </c:pt>
                <c:pt idx="8407">
                  <c:v>-83.307068749999999</c:v>
                </c:pt>
                <c:pt idx="8408">
                  <c:v>-83.208837500000001</c:v>
                </c:pt>
                <c:pt idx="8409">
                  <c:v>-83.357825000000005</c:v>
                </c:pt>
                <c:pt idx="8410">
                  <c:v>-83.420837500000005</c:v>
                </c:pt>
                <c:pt idx="8411">
                  <c:v>-83.204856250000006</c:v>
                </c:pt>
                <c:pt idx="8412">
                  <c:v>-83.221193749999998</c:v>
                </c:pt>
                <c:pt idx="8413">
                  <c:v>-83.340087499999996</c:v>
                </c:pt>
                <c:pt idx="8414">
                  <c:v>-83.349543749999995</c:v>
                </c:pt>
                <c:pt idx="8415">
                  <c:v>-83.359493749999999</c:v>
                </c:pt>
                <c:pt idx="8416">
                  <c:v>-83.068262500000003</c:v>
                </c:pt>
                <c:pt idx="8417">
                  <c:v>-83.291918749999994</c:v>
                </c:pt>
                <c:pt idx="8418">
                  <c:v>-83.144556249999994</c:v>
                </c:pt>
                <c:pt idx="8419">
                  <c:v>-83.2130875</c:v>
                </c:pt>
                <c:pt idx="8420">
                  <c:v>-83.158106250000003</c:v>
                </c:pt>
                <c:pt idx="8421">
                  <c:v>-83.193987500000006</c:v>
                </c:pt>
                <c:pt idx="8422">
                  <c:v>-83.34935625</c:v>
                </c:pt>
                <c:pt idx="8423">
                  <c:v>-83.4746375</c:v>
                </c:pt>
                <c:pt idx="8424">
                  <c:v>-83.270087500000002</c:v>
                </c:pt>
                <c:pt idx="8425">
                  <c:v>-83.240825000000001</c:v>
                </c:pt>
                <c:pt idx="8426">
                  <c:v>-83.170418749999996</c:v>
                </c:pt>
                <c:pt idx="8427">
                  <c:v>-83.368099999999998</c:v>
                </c:pt>
                <c:pt idx="8428">
                  <c:v>-83.178899999999999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8F3-473E-BEB3-8F5F2808BBD3}"/>
            </c:ext>
          </c:extLst>
        </c:ser>
        <c:ser>
          <c:idx val="1"/>
          <c:order val="1"/>
          <c:tx>
            <c:strRef>
              <c:f>Sheet3!$C$1</c:f>
              <c:strCache>
                <c:ptCount val="1"/>
                <c:pt idx="0">
                  <c:v>Kinetic energy / 1000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Sheet3!$A$2:$A$8431</c:f>
              <c:numCache>
                <c:formatCode>General</c:formatCode>
                <c:ptCount val="8430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  <c:pt idx="19">
                  <c:v>380</c:v>
                </c:pt>
                <c:pt idx="20">
                  <c:v>400</c:v>
                </c:pt>
                <c:pt idx="21">
                  <c:v>420</c:v>
                </c:pt>
                <c:pt idx="22">
                  <c:v>440</c:v>
                </c:pt>
                <c:pt idx="23">
                  <c:v>460</c:v>
                </c:pt>
                <c:pt idx="24">
                  <c:v>480</c:v>
                </c:pt>
                <c:pt idx="25">
                  <c:v>500</c:v>
                </c:pt>
                <c:pt idx="26">
                  <c:v>520</c:v>
                </c:pt>
                <c:pt idx="27">
                  <c:v>540</c:v>
                </c:pt>
                <c:pt idx="28">
                  <c:v>560</c:v>
                </c:pt>
                <c:pt idx="29">
                  <c:v>580</c:v>
                </c:pt>
                <c:pt idx="30">
                  <c:v>600</c:v>
                </c:pt>
                <c:pt idx="31">
                  <c:v>620</c:v>
                </c:pt>
                <c:pt idx="32">
                  <c:v>640</c:v>
                </c:pt>
                <c:pt idx="33">
                  <c:v>660</c:v>
                </c:pt>
                <c:pt idx="34">
                  <c:v>680</c:v>
                </c:pt>
                <c:pt idx="35">
                  <c:v>700</c:v>
                </c:pt>
                <c:pt idx="36">
                  <c:v>720</c:v>
                </c:pt>
                <c:pt idx="37">
                  <c:v>740</c:v>
                </c:pt>
                <c:pt idx="38">
                  <c:v>760</c:v>
                </c:pt>
                <c:pt idx="39">
                  <c:v>780</c:v>
                </c:pt>
                <c:pt idx="40">
                  <c:v>800</c:v>
                </c:pt>
                <c:pt idx="41">
                  <c:v>820</c:v>
                </c:pt>
                <c:pt idx="42">
                  <c:v>840</c:v>
                </c:pt>
                <c:pt idx="43">
                  <c:v>860</c:v>
                </c:pt>
                <c:pt idx="44">
                  <c:v>880</c:v>
                </c:pt>
                <c:pt idx="45">
                  <c:v>900</c:v>
                </c:pt>
                <c:pt idx="46">
                  <c:v>920</c:v>
                </c:pt>
                <c:pt idx="47">
                  <c:v>940</c:v>
                </c:pt>
                <c:pt idx="48">
                  <c:v>960</c:v>
                </c:pt>
                <c:pt idx="49">
                  <c:v>980</c:v>
                </c:pt>
                <c:pt idx="50">
                  <c:v>1000</c:v>
                </c:pt>
                <c:pt idx="51">
                  <c:v>1020</c:v>
                </c:pt>
                <c:pt idx="52">
                  <c:v>1040</c:v>
                </c:pt>
                <c:pt idx="53">
                  <c:v>1060</c:v>
                </c:pt>
                <c:pt idx="54">
                  <c:v>1080</c:v>
                </c:pt>
                <c:pt idx="55">
                  <c:v>1100</c:v>
                </c:pt>
                <c:pt idx="56">
                  <c:v>1120</c:v>
                </c:pt>
                <c:pt idx="57">
                  <c:v>1140</c:v>
                </c:pt>
                <c:pt idx="58">
                  <c:v>1160</c:v>
                </c:pt>
                <c:pt idx="59">
                  <c:v>1180</c:v>
                </c:pt>
                <c:pt idx="60">
                  <c:v>1200</c:v>
                </c:pt>
                <c:pt idx="61">
                  <c:v>1220</c:v>
                </c:pt>
                <c:pt idx="62">
                  <c:v>1240</c:v>
                </c:pt>
                <c:pt idx="63">
                  <c:v>1260</c:v>
                </c:pt>
                <c:pt idx="64">
                  <c:v>1280</c:v>
                </c:pt>
                <c:pt idx="65">
                  <c:v>1300</c:v>
                </c:pt>
                <c:pt idx="66">
                  <c:v>1320</c:v>
                </c:pt>
                <c:pt idx="67">
                  <c:v>1340</c:v>
                </c:pt>
                <c:pt idx="68">
                  <c:v>1360</c:v>
                </c:pt>
                <c:pt idx="69">
                  <c:v>1380</c:v>
                </c:pt>
                <c:pt idx="70">
                  <c:v>1400</c:v>
                </c:pt>
                <c:pt idx="71">
                  <c:v>1420</c:v>
                </c:pt>
                <c:pt idx="72">
                  <c:v>1440</c:v>
                </c:pt>
                <c:pt idx="73">
                  <c:v>1460</c:v>
                </c:pt>
                <c:pt idx="74">
                  <c:v>1480</c:v>
                </c:pt>
                <c:pt idx="75">
                  <c:v>1500</c:v>
                </c:pt>
                <c:pt idx="76">
                  <c:v>1520</c:v>
                </c:pt>
                <c:pt idx="77">
                  <c:v>1540</c:v>
                </c:pt>
                <c:pt idx="78">
                  <c:v>1560</c:v>
                </c:pt>
                <c:pt idx="79">
                  <c:v>1580</c:v>
                </c:pt>
                <c:pt idx="80">
                  <c:v>1600</c:v>
                </c:pt>
                <c:pt idx="81">
                  <c:v>1620</c:v>
                </c:pt>
                <c:pt idx="82">
                  <c:v>1640</c:v>
                </c:pt>
                <c:pt idx="83">
                  <c:v>1660</c:v>
                </c:pt>
                <c:pt idx="84">
                  <c:v>1680</c:v>
                </c:pt>
                <c:pt idx="85">
                  <c:v>1700</c:v>
                </c:pt>
                <c:pt idx="86">
                  <c:v>1720</c:v>
                </c:pt>
                <c:pt idx="87">
                  <c:v>1740</c:v>
                </c:pt>
                <c:pt idx="88">
                  <c:v>1760</c:v>
                </c:pt>
                <c:pt idx="89">
                  <c:v>1780</c:v>
                </c:pt>
                <c:pt idx="90">
                  <c:v>1800</c:v>
                </c:pt>
                <c:pt idx="91">
                  <c:v>1820</c:v>
                </c:pt>
                <c:pt idx="92">
                  <c:v>1840</c:v>
                </c:pt>
                <c:pt idx="93">
                  <c:v>1860</c:v>
                </c:pt>
                <c:pt idx="94">
                  <c:v>1880</c:v>
                </c:pt>
                <c:pt idx="95">
                  <c:v>1900</c:v>
                </c:pt>
                <c:pt idx="96">
                  <c:v>1920</c:v>
                </c:pt>
                <c:pt idx="97">
                  <c:v>1940</c:v>
                </c:pt>
                <c:pt idx="98">
                  <c:v>1960</c:v>
                </c:pt>
                <c:pt idx="99">
                  <c:v>1980</c:v>
                </c:pt>
                <c:pt idx="100">
                  <c:v>2000</c:v>
                </c:pt>
                <c:pt idx="101">
                  <c:v>2020</c:v>
                </c:pt>
                <c:pt idx="102">
                  <c:v>2040</c:v>
                </c:pt>
                <c:pt idx="103">
                  <c:v>2060</c:v>
                </c:pt>
                <c:pt idx="104">
                  <c:v>2080</c:v>
                </c:pt>
                <c:pt idx="105">
                  <c:v>2100</c:v>
                </c:pt>
                <c:pt idx="106">
                  <c:v>2120</c:v>
                </c:pt>
                <c:pt idx="107">
                  <c:v>2140</c:v>
                </c:pt>
                <c:pt idx="108">
                  <c:v>2160</c:v>
                </c:pt>
                <c:pt idx="109">
                  <c:v>2180</c:v>
                </c:pt>
                <c:pt idx="110">
                  <c:v>2200</c:v>
                </c:pt>
                <c:pt idx="111">
                  <c:v>2220</c:v>
                </c:pt>
                <c:pt idx="112">
                  <c:v>2240</c:v>
                </c:pt>
                <c:pt idx="113">
                  <c:v>2260</c:v>
                </c:pt>
                <c:pt idx="114">
                  <c:v>2280</c:v>
                </c:pt>
                <c:pt idx="115">
                  <c:v>2300</c:v>
                </c:pt>
                <c:pt idx="116">
                  <c:v>2320</c:v>
                </c:pt>
                <c:pt idx="117">
                  <c:v>2340</c:v>
                </c:pt>
                <c:pt idx="118">
                  <c:v>2360</c:v>
                </c:pt>
                <c:pt idx="119">
                  <c:v>2380</c:v>
                </c:pt>
                <c:pt idx="120">
                  <c:v>2400</c:v>
                </c:pt>
                <c:pt idx="121">
                  <c:v>2420</c:v>
                </c:pt>
                <c:pt idx="122">
                  <c:v>2440</c:v>
                </c:pt>
                <c:pt idx="123">
                  <c:v>2460</c:v>
                </c:pt>
                <c:pt idx="124">
                  <c:v>2480</c:v>
                </c:pt>
                <c:pt idx="125">
                  <c:v>2500</c:v>
                </c:pt>
                <c:pt idx="126">
                  <c:v>2520</c:v>
                </c:pt>
                <c:pt idx="127">
                  <c:v>2540</c:v>
                </c:pt>
                <c:pt idx="128">
                  <c:v>2560</c:v>
                </c:pt>
                <c:pt idx="129">
                  <c:v>2580</c:v>
                </c:pt>
                <c:pt idx="130">
                  <c:v>2600</c:v>
                </c:pt>
                <c:pt idx="131">
                  <c:v>2620</c:v>
                </c:pt>
                <c:pt idx="132">
                  <c:v>2640</c:v>
                </c:pt>
                <c:pt idx="133">
                  <c:v>2660</c:v>
                </c:pt>
                <c:pt idx="134">
                  <c:v>2680</c:v>
                </c:pt>
                <c:pt idx="135">
                  <c:v>2700</c:v>
                </c:pt>
                <c:pt idx="136">
                  <c:v>2720</c:v>
                </c:pt>
                <c:pt idx="137">
                  <c:v>2740</c:v>
                </c:pt>
                <c:pt idx="138">
                  <c:v>2760</c:v>
                </c:pt>
                <c:pt idx="139">
                  <c:v>2780</c:v>
                </c:pt>
                <c:pt idx="140">
                  <c:v>2800</c:v>
                </c:pt>
                <c:pt idx="141">
                  <c:v>2820</c:v>
                </c:pt>
                <c:pt idx="142">
                  <c:v>2840</c:v>
                </c:pt>
                <c:pt idx="143">
                  <c:v>2860</c:v>
                </c:pt>
                <c:pt idx="144">
                  <c:v>2880</c:v>
                </c:pt>
                <c:pt idx="145">
                  <c:v>2900</c:v>
                </c:pt>
                <c:pt idx="146">
                  <c:v>2920</c:v>
                </c:pt>
                <c:pt idx="147">
                  <c:v>2940</c:v>
                </c:pt>
                <c:pt idx="148">
                  <c:v>2960</c:v>
                </c:pt>
                <c:pt idx="149">
                  <c:v>2980</c:v>
                </c:pt>
                <c:pt idx="150">
                  <c:v>3000</c:v>
                </c:pt>
                <c:pt idx="151">
                  <c:v>3020</c:v>
                </c:pt>
                <c:pt idx="152">
                  <c:v>3040</c:v>
                </c:pt>
                <c:pt idx="153">
                  <c:v>3060</c:v>
                </c:pt>
                <c:pt idx="154">
                  <c:v>3080</c:v>
                </c:pt>
                <c:pt idx="155">
                  <c:v>3100</c:v>
                </c:pt>
                <c:pt idx="156">
                  <c:v>3120</c:v>
                </c:pt>
                <c:pt idx="157">
                  <c:v>3140</c:v>
                </c:pt>
                <c:pt idx="158">
                  <c:v>3160</c:v>
                </c:pt>
                <c:pt idx="159">
                  <c:v>3180</c:v>
                </c:pt>
                <c:pt idx="160">
                  <c:v>3200</c:v>
                </c:pt>
                <c:pt idx="161">
                  <c:v>3220</c:v>
                </c:pt>
                <c:pt idx="162">
                  <c:v>3240</c:v>
                </c:pt>
                <c:pt idx="163">
                  <c:v>3260</c:v>
                </c:pt>
                <c:pt idx="164">
                  <c:v>3280</c:v>
                </c:pt>
                <c:pt idx="165">
                  <c:v>3300</c:v>
                </c:pt>
                <c:pt idx="166">
                  <c:v>3320</c:v>
                </c:pt>
                <c:pt idx="167">
                  <c:v>3340</c:v>
                </c:pt>
                <c:pt idx="168">
                  <c:v>3360</c:v>
                </c:pt>
                <c:pt idx="169">
                  <c:v>3380</c:v>
                </c:pt>
                <c:pt idx="170">
                  <c:v>3400</c:v>
                </c:pt>
                <c:pt idx="171">
                  <c:v>3420</c:v>
                </c:pt>
                <c:pt idx="172">
                  <c:v>3440</c:v>
                </c:pt>
                <c:pt idx="173">
                  <c:v>3460</c:v>
                </c:pt>
                <c:pt idx="174">
                  <c:v>3480</c:v>
                </c:pt>
                <c:pt idx="175">
                  <c:v>3500</c:v>
                </c:pt>
                <c:pt idx="176">
                  <c:v>3520</c:v>
                </c:pt>
                <c:pt idx="177">
                  <c:v>3540</c:v>
                </c:pt>
                <c:pt idx="178">
                  <c:v>3560</c:v>
                </c:pt>
                <c:pt idx="179">
                  <c:v>3580</c:v>
                </c:pt>
                <c:pt idx="180">
                  <c:v>3600</c:v>
                </c:pt>
                <c:pt idx="181">
                  <c:v>3620</c:v>
                </c:pt>
                <c:pt idx="182">
                  <c:v>3640</c:v>
                </c:pt>
                <c:pt idx="183">
                  <c:v>3660</c:v>
                </c:pt>
                <c:pt idx="184">
                  <c:v>3680</c:v>
                </c:pt>
                <c:pt idx="185">
                  <c:v>3700</c:v>
                </c:pt>
                <c:pt idx="186">
                  <c:v>3720</c:v>
                </c:pt>
                <c:pt idx="187">
                  <c:v>3740</c:v>
                </c:pt>
                <c:pt idx="188">
                  <c:v>3760</c:v>
                </c:pt>
                <c:pt idx="189">
                  <c:v>3780</c:v>
                </c:pt>
                <c:pt idx="190">
                  <c:v>3800</c:v>
                </c:pt>
                <c:pt idx="191">
                  <c:v>3820</c:v>
                </c:pt>
                <c:pt idx="192">
                  <c:v>3840</c:v>
                </c:pt>
                <c:pt idx="193">
                  <c:v>3860</c:v>
                </c:pt>
                <c:pt idx="194">
                  <c:v>3880</c:v>
                </c:pt>
                <c:pt idx="195">
                  <c:v>3900</c:v>
                </c:pt>
                <c:pt idx="196">
                  <c:v>3920</c:v>
                </c:pt>
                <c:pt idx="197">
                  <c:v>3940</c:v>
                </c:pt>
                <c:pt idx="198">
                  <c:v>3960</c:v>
                </c:pt>
                <c:pt idx="199">
                  <c:v>3980</c:v>
                </c:pt>
                <c:pt idx="200">
                  <c:v>4000</c:v>
                </c:pt>
                <c:pt idx="201">
                  <c:v>4020</c:v>
                </c:pt>
                <c:pt idx="202">
                  <c:v>4040</c:v>
                </c:pt>
                <c:pt idx="203">
                  <c:v>4060</c:v>
                </c:pt>
                <c:pt idx="204">
                  <c:v>4080</c:v>
                </c:pt>
                <c:pt idx="205">
                  <c:v>4100</c:v>
                </c:pt>
                <c:pt idx="206">
                  <c:v>4120</c:v>
                </c:pt>
                <c:pt idx="207">
                  <c:v>4140</c:v>
                </c:pt>
                <c:pt idx="208">
                  <c:v>4160</c:v>
                </c:pt>
                <c:pt idx="209">
                  <c:v>4180</c:v>
                </c:pt>
                <c:pt idx="210">
                  <c:v>4200</c:v>
                </c:pt>
                <c:pt idx="211">
                  <c:v>4220</c:v>
                </c:pt>
                <c:pt idx="212">
                  <c:v>4240</c:v>
                </c:pt>
                <c:pt idx="213">
                  <c:v>4260</c:v>
                </c:pt>
                <c:pt idx="214">
                  <c:v>4280</c:v>
                </c:pt>
                <c:pt idx="215">
                  <c:v>4300</c:v>
                </c:pt>
                <c:pt idx="216">
                  <c:v>4320</c:v>
                </c:pt>
                <c:pt idx="217">
                  <c:v>4340</c:v>
                </c:pt>
                <c:pt idx="218">
                  <c:v>4360</c:v>
                </c:pt>
                <c:pt idx="219">
                  <c:v>4380</c:v>
                </c:pt>
                <c:pt idx="220">
                  <c:v>4400</c:v>
                </c:pt>
                <c:pt idx="221">
                  <c:v>4420</c:v>
                </c:pt>
                <c:pt idx="222">
                  <c:v>4440</c:v>
                </c:pt>
                <c:pt idx="223">
                  <c:v>4460</c:v>
                </c:pt>
                <c:pt idx="224">
                  <c:v>4480</c:v>
                </c:pt>
                <c:pt idx="225">
                  <c:v>4500</c:v>
                </c:pt>
                <c:pt idx="226">
                  <c:v>4520</c:v>
                </c:pt>
                <c:pt idx="227">
                  <c:v>4540</c:v>
                </c:pt>
                <c:pt idx="228">
                  <c:v>4560</c:v>
                </c:pt>
                <c:pt idx="229">
                  <c:v>4580</c:v>
                </c:pt>
                <c:pt idx="230">
                  <c:v>4600</c:v>
                </c:pt>
                <c:pt idx="231">
                  <c:v>4620</c:v>
                </c:pt>
                <c:pt idx="232">
                  <c:v>4640</c:v>
                </c:pt>
                <c:pt idx="233">
                  <c:v>4660</c:v>
                </c:pt>
                <c:pt idx="234">
                  <c:v>4680</c:v>
                </c:pt>
                <c:pt idx="235">
                  <c:v>4700</c:v>
                </c:pt>
                <c:pt idx="236">
                  <c:v>4720</c:v>
                </c:pt>
                <c:pt idx="237">
                  <c:v>4740</c:v>
                </c:pt>
                <c:pt idx="238">
                  <c:v>4760</c:v>
                </c:pt>
                <c:pt idx="239">
                  <c:v>4780</c:v>
                </c:pt>
                <c:pt idx="240">
                  <c:v>4800</c:v>
                </c:pt>
                <c:pt idx="241">
                  <c:v>4820</c:v>
                </c:pt>
                <c:pt idx="242">
                  <c:v>4840</c:v>
                </c:pt>
                <c:pt idx="243">
                  <c:v>4860</c:v>
                </c:pt>
                <c:pt idx="244">
                  <c:v>4880</c:v>
                </c:pt>
                <c:pt idx="245">
                  <c:v>4900</c:v>
                </c:pt>
                <c:pt idx="246">
                  <c:v>4920</c:v>
                </c:pt>
                <c:pt idx="247">
                  <c:v>4940</c:v>
                </c:pt>
                <c:pt idx="248">
                  <c:v>4960</c:v>
                </c:pt>
                <c:pt idx="249">
                  <c:v>4980</c:v>
                </c:pt>
                <c:pt idx="250">
                  <c:v>5000</c:v>
                </c:pt>
                <c:pt idx="251">
                  <c:v>5020</c:v>
                </c:pt>
                <c:pt idx="252">
                  <c:v>5040</c:v>
                </c:pt>
                <c:pt idx="253">
                  <c:v>5060</c:v>
                </c:pt>
                <c:pt idx="254">
                  <c:v>5080</c:v>
                </c:pt>
                <c:pt idx="255">
                  <c:v>5100</c:v>
                </c:pt>
                <c:pt idx="256">
                  <c:v>5120</c:v>
                </c:pt>
                <c:pt idx="257">
                  <c:v>5140</c:v>
                </c:pt>
                <c:pt idx="258">
                  <c:v>5160</c:v>
                </c:pt>
                <c:pt idx="259">
                  <c:v>5180</c:v>
                </c:pt>
                <c:pt idx="260">
                  <c:v>5200</c:v>
                </c:pt>
                <c:pt idx="261">
                  <c:v>5220</c:v>
                </c:pt>
                <c:pt idx="262">
                  <c:v>5240</c:v>
                </c:pt>
                <c:pt idx="263">
                  <c:v>5260</c:v>
                </c:pt>
                <c:pt idx="264">
                  <c:v>5280</c:v>
                </c:pt>
                <c:pt idx="265">
                  <c:v>5300</c:v>
                </c:pt>
                <c:pt idx="266">
                  <c:v>5320</c:v>
                </c:pt>
                <c:pt idx="267">
                  <c:v>5340</c:v>
                </c:pt>
                <c:pt idx="268">
                  <c:v>5360</c:v>
                </c:pt>
                <c:pt idx="269">
                  <c:v>5380</c:v>
                </c:pt>
                <c:pt idx="270">
                  <c:v>5400</c:v>
                </c:pt>
                <c:pt idx="271">
                  <c:v>5420</c:v>
                </c:pt>
                <c:pt idx="272">
                  <c:v>5440</c:v>
                </c:pt>
                <c:pt idx="273">
                  <c:v>5460</c:v>
                </c:pt>
                <c:pt idx="274">
                  <c:v>5480</c:v>
                </c:pt>
                <c:pt idx="275">
                  <c:v>5500</c:v>
                </c:pt>
                <c:pt idx="276">
                  <c:v>5520</c:v>
                </c:pt>
                <c:pt idx="277">
                  <c:v>5540</c:v>
                </c:pt>
                <c:pt idx="278">
                  <c:v>5560</c:v>
                </c:pt>
                <c:pt idx="279">
                  <c:v>5580</c:v>
                </c:pt>
                <c:pt idx="280">
                  <c:v>5600</c:v>
                </c:pt>
                <c:pt idx="281">
                  <c:v>5620</c:v>
                </c:pt>
                <c:pt idx="282">
                  <c:v>5640</c:v>
                </c:pt>
                <c:pt idx="283">
                  <c:v>5660</c:v>
                </c:pt>
                <c:pt idx="284">
                  <c:v>5680</c:v>
                </c:pt>
                <c:pt idx="285">
                  <c:v>5700</c:v>
                </c:pt>
                <c:pt idx="286">
                  <c:v>5720</c:v>
                </c:pt>
                <c:pt idx="287">
                  <c:v>5740</c:v>
                </c:pt>
                <c:pt idx="288">
                  <c:v>5760</c:v>
                </c:pt>
                <c:pt idx="289">
                  <c:v>5780</c:v>
                </c:pt>
                <c:pt idx="290">
                  <c:v>5800</c:v>
                </c:pt>
                <c:pt idx="291">
                  <c:v>5820</c:v>
                </c:pt>
                <c:pt idx="292">
                  <c:v>5840</c:v>
                </c:pt>
                <c:pt idx="293">
                  <c:v>5860</c:v>
                </c:pt>
                <c:pt idx="294">
                  <c:v>5880</c:v>
                </c:pt>
                <c:pt idx="295">
                  <c:v>5900</c:v>
                </c:pt>
                <c:pt idx="296">
                  <c:v>5920</c:v>
                </c:pt>
                <c:pt idx="297">
                  <c:v>5940</c:v>
                </c:pt>
                <c:pt idx="298">
                  <c:v>5960</c:v>
                </c:pt>
                <c:pt idx="299">
                  <c:v>5980</c:v>
                </c:pt>
                <c:pt idx="300">
                  <c:v>6000</c:v>
                </c:pt>
                <c:pt idx="301">
                  <c:v>6020</c:v>
                </c:pt>
                <c:pt idx="302">
                  <c:v>6040</c:v>
                </c:pt>
                <c:pt idx="303">
                  <c:v>6060</c:v>
                </c:pt>
                <c:pt idx="304">
                  <c:v>6080</c:v>
                </c:pt>
                <c:pt idx="305">
                  <c:v>6100</c:v>
                </c:pt>
                <c:pt idx="306">
                  <c:v>6120</c:v>
                </c:pt>
                <c:pt idx="307">
                  <c:v>6140</c:v>
                </c:pt>
                <c:pt idx="308">
                  <c:v>6160</c:v>
                </c:pt>
                <c:pt idx="309">
                  <c:v>6180</c:v>
                </c:pt>
                <c:pt idx="310">
                  <c:v>6200</c:v>
                </c:pt>
                <c:pt idx="311">
                  <c:v>6220</c:v>
                </c:pt>
                <c:pt idx="312">
                  <c:v>6240</c:v>
                </c:pt>
                <c:pt idx="313">
                  <c:v>6260</c:v>
                </c:pt>
                <c:pt idx="314">
                  <c:v>6280</c:v>
                </c:pt>
                <c:pt idx="315">
                  <c:v>6300</c:v>
                </c:pt>
                <c:pt idx="316">
                  <c:v>6320</c:v>
                </c:pt>
                <c:pt idx="317">
                  <c:v>6340</c:v>
                </c:pt>
                <c:pt idx="318">
                  <c:v>6360</c:v>
                </c:pt>
                <c:pt idx="319">
                  <c:v>6380</c:v>
                </c:pt>
                <c:pt idx="320">
                  <c:v>6400</c:v>
                </c:pt>
                <c:pt idx="321">
                  <c:v>6420</c:v>
                </c:pt>
                <c:pt idx="322">
                  <c:v>6440</c:v>
                </c:pt>
                <c:pt idx="323">
                  <c:v>6460</c:v>
                </c:pt>
                <c:pt idx="324">
                  <c:v>6480</c:v>
                </c:pt>
                <c:pt idx="325">
                  <c:v>6500</c:v>
                </c:pt>
                <c:pt idx="326">
                  <c:v>6520</c:v>
                </c:pt>
                <c:pt idx="327">
                  <c:v>6540</c:v>
                </c:pt>
                <c:pt idx="328">
                  <c:v>6560</c:v>
                </c:pt>
                <c:pt idx="329">
                  <c:v>6580</c:v>
                </c:pt>
                <c:pt idx="330">
                  <c:v>6600</c:v>
                </c:pt>
                <c:pt idx="331">
                  <c:v>6620</c:v>
                </c:pt>
                <c:pt idx="332">
                  <c:v>6640</c:v>
                </c:pt>
                <c:pt idx="333">
                  <c:v>6660</c:v>
                </c:pt>
                <c:pt idx="334">
                  <c:v>6680</c:v>
                </c:pt>
                <c:pt idx="335">
                  <c:v>6700</c:v>
                </c:pt>
                <c:pt idx="336">
                  <c:v>6720</c:v>
                </c:pt>
                <c:pt idx="337">
                  <c:v>6740</c:v>
                </c:pt>
                <c:pt idx="338">
                  <c:v>6760</c:v>
                </c:pt>
                <c:pt idx="339">
                  <c:v>6780</c:v>
                </c:pt>
                <c:pt idx="340">
                  <c:v>6800</c:v>
                </c:pt>
                <c:pt idx="341">
                  <c:v>6820</c:v>
                </c:pt>
                <c:pt idx="342">
                  <c:v>6840</c:v>
                </c:pt>
                <c:pt idx="343">
                  <c:v>6860</c:v>
                </c:pt>
                <c:pt idx="344">
                  <c:v>6880</c:v>
                </c:pt>
                <c:pt idx="345">
                  <c:v>6900</c:v>
                </c:pt>
                <c:pt idx="346">
                  <c:v>6920</c:v>
                </c:pt>
                <c:pt idx="347">
                  <c:v>6940</c:v>
                </c:pt>
                <c:pt idx="348">
                  <c:v>6960</c:v>
                </c:pt>
                <c:pt idx="349">
                  <c:v>6980</c:v>
                </c:pt>
                <c:pt idx="350">
                  <c:v>7000</c:v>
                </c:pt>
                <c:pt idx="351">
                  <c:v>7020</c:v>
                </c:pt>
                <c:pt idx="352">
                  <c:v>7040</c:v>
                </c:pt>
                <c:pt idx="353">
                  <c:v>7060</c:v>
                </c:pt>
                <c:pt idx="354">
                  <c:v>7080</c:v>
                </c:pt>
                <c:pt idx="355">
                  <c:v>7100</c:v>
                </c:pt>
                <c:pt idx="356">
                  <c:v>7120</c:v>
                </c:pt>
                <c:pt idx="357">
                  <c:v>7140</c:v>
                </c:pt>
                <c:pt idx="358">
                  <c:v>7160</c:v>
                </c:pt>
                <c:pt idx="359">
                  <c:v>7180</c:v>
                </c:pt>
                <c:pt idx="360">
                  <c:v>7200</c:v>
                </c:pt>
                <c:pt idx="361">
                  <c:v>7220</c:v>
                </c:pt>
                <c:pt idx="362">
                  <c:v>7240</c:v>
                </c:pt>
                <c:pt idx="363">
                  <c:v>7260</c:v>
                </c:pt>
                <c:pt idx="364">
                  <c:v>7280</c:v>
                </c:pt>
                <c:pt idx="365">
                  <c:v>7300</c:v>
                </c:pt>
                <c:pt idx="366">
                  <c:v>7320</c:v>
                </c:pt>
                <c:pt idx="367">
                  <c:v>7340</c:v>
                </c:pt>
                <c:pt idx="368">
                  <c:v>7360</c:v>
                </c:pt>
                <c:pt idx="369">
                  <c:v>7380</c:v>
                </c:pt>
                <c:pt idx="370">
                  <c:v>7400</c:v>
                </c:pt>
                <c:pt idx="371">
                  <c:v>7420</c:v>
                </c:pt>
                <c:pt idx="372">
                  <c:v>7440</c:v>
                </c:pt>
                <c:pt idx="373">
                  <c:v>7460</c:v>
                </c:pt>
                <c:pt idx="374">
                  <c:v>7480</c:v>
                </c:pt>
                <c:pt idx="375">
                  <c:v>7500</c:v>
                </c:pt>
                <c:pt idx="376">
                  <c:v>7520</c:v>
                </c:pt>
                <c:pt idx="377">
                  <c:v>7540</c:v>
                </c:pt>
                <c:pt idx="378">
                  <c:v>7560</c:v>
                </c:pt>
                <c:pt idx="379">
                  <c:v>7580</c:v>
                </c:pt>
                <c:pt idx="380">
                  <c:v>7600</c:v>
                </c:pt>
                <c:pt idx="381">
                  <c:v>7620</c:v>
                </c:pt>
                <c:pt idx="382">
                  <c:v>7640</c:v>
                </c:pt>
                <c:pt idx="383">
                  <c:v>7660</c:v>
                </c:pt>
                <c:pt idx="384">
                  <c:v>7680</c:v>
                </c:pt>
                <c:pt idx="385">
                  <c:v>7700</c:v>
                </c:pt>
                <c:pt idx="386">
                  <c:v>7720</c:v>
                </c:pt>
                <c:pt idx="387">
                  <c:v>7740</c:v>
                </c:pt>
                <c:pt idx="388">
                  <c:v>7760</c:v>
                </c:pt>
                <c:pt idx="389">
                  <c:v>7780</c:v>
                </c:pt>
                <c:pt idx="390">
                  <c:v>7800</c:v>
                </c:pt>
                <c:pt idx="391">
                  <c:v>7820</c:v>
                </c:pt>
                <c:pt idx="392">
                  <c:v>7840</c:v>
                </c:pt>
                <c:pt idx="393">
                  <c:v>7860</c:v>
                </c:pt>
                <c:pt idx="394">
                  <c:v>7880</c:v>
                </c:pt>
                <c:pt idx="395">
                  <c:v>7900</c:v>
                </c:pt>
                <c:pt idx="396">
                  <c:v>7920</c:v>
                </c:pt>
                <c:pt idx="397">
                  <c:v>7940</c:v>
                </c:pt>
                <c:pt idx="398">
                  <c:v>7960</c:v>
                </c:pt>
                <c:pt idx="399">
                  <c:v>7980</c:v>
                </c:pt>
                <c:pt idx="400">
                  <c:v>8000</c:v>
                </c:pt>
                <c:pt idx="401">
                  <c:v>8020</c:v>
                </c:pt>
                <c:pt idx="402">
                  <c:v>8040</c:v>
                </c:pt>
                <c:pt idx="403">
                  <c:v>8060</c:v>
                </c:pt>
                <c:pt idx="404">
                  <c:v>8080</c:v>
                </c:pt>
                <c:pt idx="405">
                  <c:v>8100</c:v>
                </c:pt>
                <c:pt idx="406">
                  <c:v>8120</c:v>
                </c:pt>
                <c:pt idx="407">
                  <c:v>8140</c:v>
                </c:pt>
                <c:pt idx="408">
                  <c:v>8160</c:v>
                </c:pt>
                <c:pt idx="409">
                  <c:v>8180</c:v>
                </c:pt>
                <c:pt idx="410">
                  <c:v>8200</c:v>
                </c:pt>
                <c:pt idx="411">
                  <c:v>8220</c:v>
                </c:pt>
                <c:pt idx="412">
                  <c:v>8240</c:v>
                </c:pt>
                <c:pt idx="413">
                  <c:v>8260</c:v>
                </c:pt>
                <c:pt idx="414">
                  <c:v>8280</c:v>
                </c:pt>
                <c:pt idx="415">
                  <c:v>8300</c:v>
                </c:pt>
                <c:pt idx="416">
                  <c:v>8320</c:v>
                </c:pt>
                <c:pt idx="417">
                  <c:v>8340</c:v>
                </c:pt>
                <c:pt idx="418">
                  <c:v>8360</c:v>
                </c:pt>
                <c:pt idx="419">
                  <c:v>8380</c:v>
                </c:pt>
                <c:pt idx="420">
                  <c:v>8400</c:v>
                </c:pt>
                <c:pt idx="421">
                  <c:v>8420</c:v>
                </c:pt>
                <c:pt idx="422">
                  <c:v>8440</c:v>
                </c:pt>
                <c:pt idx="423">
                  <c:v>8460</c:v>
                </c:pt>
                <c:pt idx="424">
                  <c:v>8480</c:v>
                </c:pt>
                <c:pt idx="425">
                  <c:v>8500</c:v>
                </c:pt>
                <c:pt idx="426">
                  <c:v>8520</c:v>
                </c:pt>
                <c:pt idx="427">
                  <c:v>8540</c:v>
                </c:pt>
                <c:pt idx="428">
                  <c:v>8560</c:v>
                </c:pt>
                <c:pt idx="429">
                  <c:v>8580</c:v>
                </c:pt>
                <c:pt idx="430">
                  <c:v>8600</c:v>
                </c:pt>
                <c:pt idx="431">
                  <c:v>8620</c:v>
                </c:pt>
                <c:pt idx="432">
                  <c:v>8640</c:v>
                </c:pt>
                <c:pt idx="433">
                  <c:v>8660</c:v>
                </c:pt>
                <c:pt idx="434">
                  <c:v>8680</c:v>
                </c:pt>
                <c:pt idx="435">
                  <c:v>8700</c:v>
                </c:pt>
                <c:pt idx="436">
                  <c:v>8720</c:v>
                </c:pt>
                <c:pt idx="437">
                  <c:v>8740</c:v>
                </c:pt>
                <c:pt idx="438">
                  <c:v>8760</c:v>
                </c:pt>
                <c:pt idx="439">
                  <c:v>8780</c:v>
                </c:pt>
                <c:pt idx="440">
                  <c:v>8800</c:v>
                </c:pt>
                <c:pt idx="441">
                  <c:v>8820</c:v>
                </c:pt>
                <c:pt idx="442">
                  <c:v>8840</c:v>
                </c:pt>
                <c:pt idx="443">
                  <c:v>8860</c:v>
                </c:pt>
                <c:pt idx="444">
                  <c:v>8880</c:v>
                </c:pt>
                <c:pt idx="445">
                  <c:v>8900</c:v>
                </c:pt>
                <c:pt idx="446">
                  <c:v>8920</c:v>
                </c:pt>
                <c:pt idx="447">
                  <c:v>8940</c:v>
                </c:pt>
                <c:pt idx="448">
                  <c:v>8960</c:v>
                </c:pt>
                <c:pt idx="449">
                  <c:v>8980</c:v>
                </c:pt>
                <c:pt idx="450">
                  <c:v>9000</c:v>
                </c:pt>
                <c:pt idx="451">
                  <c:v>9020</c:v>
                </c:pt>
                <c:pt idx="452">
                  <c:v>9040</c:v>
                </c:pt>
                <c:pt idx="453">
                  <c:v>9060</c:v>
                </c:pt>
                <c:pt idx="454">
                  <c:v>9080</c:v>
                </c:pt>
                <c:pt idx="455">
                  <c:v>9100</c:v>
                </c:pt>
                <c:pt idx="456">
                  <c:v>9120</c:v>
                </c:pt>
                <c:pt idx="457">
                  <c:v>9140</c:v>
                </c:pt>
                <c:pt idx="458">
                  <c:v>9160</c:v>
                </c:pt>
                <c:pt idx="459">
                  <c:v>9180</c:v>
                </c:pt>
                <c:pt idx="460">
                  <c:v>9200</c:v>
                </c:pt>
                <c:pt idx="461">
                  <c:v>9220</c:v>
                </c:pt>
                <c:pt idx="462">
                  <c:v>9240</c:v>
                </c:pt>
                <c:pt idx="463">
                  <c:v>9260</c:v>
                </c:pt>
                <c:pt idx="464">
                  <c:v>9280</c:v>
                </c:pt>
                <c:pt idx="465">
                  <c:v>9300</c:v>
                </c:pt>
                <c:pt idx="466">
                  <c:v>9320</c:v>
                </c:pt>
                <c:pt idx="467">
                  <c:v>9340</c:v>
                </c:pt>
                <c:pt idx="468">
                  <c:v>9360</c:v>
                </c:pt>
                <c:pt idx="469">
                  <c:v>9380</c:v>
                </c:pt>
                <c:pt idx="470">
                  <c:v>9400</c:v>
                </c:pt>
                <c:pt idx="471">
                  <c:v>9420</c:v>
                </c:pt>
                <c:pt idx="472">
                  <c:v>9440</c:v>
                </c:pt>
                <c:pt idx="473">
                  <c:v>9460</c:v>
                </c:pt>
                <c:pt idx="474">
                  <c:v>9480</c:v>
                </c:pt>
                <c:pt idx="475">
                  <c:v>9500</c:v>
                </c:pt>
                <c:pt idx="476">
                  <c:v>9520</c:v>
                </c:pt>
                <c:pt idx="477">
                  <c:v>9540</c:v>
                </c:pt>
                <c:pt idx="478">
                  <c:v>9560</c:v>
                </c:pt>
                <c:pt idx="479">
                  <c:v>9580</c:v>
                </c:pt>
                <c:pt idx="480">
                  <c:v>9600</c:v>
                </c:pt>
                <c:pt idx="481">
                  <c:v>9620</c:v>
                </c:pt>
                <c:pt idx="482">
                  <c:v>9640</c:v>
                </c:pt>
                <c:pt idx="483">
                  <c:v>9660</c:v>
                </c:pt>
                <c:pt idx="484">
                  <c:v>9680</c:v>
                </c:pt>
                <c:pt idx="485">
                  <c:v>9700</c:v>
                </c:pt>
                <c:pt idx="486">
                  <c:v>9720</c:v>
                </c:pt>
                <c:pt idx="487">
                  <c:v>9740</c:v>
                </c:pt>
                <c:pt idx="488">
                  <c:v>9760</c:v>
                </c:pt>
                <c:pt idx="489">
                  <c:v>9780</c:v>
                </c:pt>
                <c:pt idx="490">
                  <c:v>9800</c:v>
                </c:pt>
                <c:pt idx="491">
                  <c:v>9820</c:v>
                </c:pt>
                <c:pt idx="492">
                  <c:v>9840</c:v>
                </c:pt>
                <c:pt idx="493">
                  <c:v>9860</c:v>
                </c:pt>
                <c:pt idx="494">
                  <c:v>9880</c:v>
                </c:pt>
                <c:pt idx="495">
                  <c:v>9900</c:v>
                </c:pt>
                <c:pt idx="496">
                  <c:v>9920</c:v>
                </c:pt>
                <c:pt idx="497">
                  <c:v>9940</c:v>
                </c:pt>
                <c:pt idx="498">
                  <c:v>9960</c:v>
                </c:pt>
                <c:pt idx="499">
                  <c:v>9980</c:v>
                </c:pt>
                <c:pt idx="500">
                  <c:v>10000</c:v>
                </c:pt>
                <c:pt idx="501">
                  <c:v>10020</c:v>
                </c:pt>
                <c:pt idx="502">
                  <c:v>10040</c:v>
                </c:pt>
                <c:pt idx="503">
                  <c:v>10060</c:v>
                </c:pt>
                <c:pt idx="504">
                  <c:v>10080</c:v>
                </c:pt>
                <c:pt idx="505">
                  <c:v>10100</c:v>
                </c:pt>
                <c:pt idx="506">
                  <c:v>10120</c:v>
                </c:pt>
                <c:pt idx="507">
                  <c:v>10140</c:v>
                </c:pt>
                <c:pt idx="508">
                  <c:v>10160</c:v>
                </c:pt>
                <c:pt idx="509">
                  <c:v>10180</c:v>
                </c:pt>
                <c:pt idx="510">
                  <c:v>10200</c:v>
                </c:pt>
                <c:pt idx="511">
                  <c:v>10220</c:v>
                </c:pt>
                <c:pt idx="512">
                  <c:v>10240</c:v>
                </c:pt>
                <c:pt idx="513">
                  <c:v>10260</c:v>
                </c:pt>
                <c:pt idx="514">
                  <c:v>10280</c:v>
                </c:pt>
                <c:pt idx="515">
                  <c:v>10300</c:v>
                </c:pt>
                <c:pt idx="516">
                  <c:v>10320</c:v>
                </c:pt>
                <c:pt idx="517">
                  <c:v>10340</c:v>
                </c:pt>
                <c:pt idx="518">
                  <c:v>10360</c:v>
                </c:pt>
                <c:pt idx="519">
                  <c:v>10380</c:v>
                </c:pt>
                <c:pt idx="520">
                  <c:v>10400</c:v>
                </c:pt>
                <c:pt idx="521">
                  <c:v>10420</c:v>
                </c:pt>
                <c:pt idx="522">
                  <c:v>10440</c:v>
                </c:pt>
                <c:pt idx="523">
                  <c:v>10460</c:v>
                </c:pt>
                <c:pt idx="524">
                  <c:v>10480</c:v>
                </c:pt>
                <c:pt idx="525">
                  <c:v>10500</c:v>
                </c:pt>
                <c:pt idx="526">
                  <c:v>10520</c:v>
                </c:pt>
                <c:pt idx="527">
                  <c:v>10540</c:v>
                </c:pt>
                <c:pt idx="528">
                  <c:v>10560</c:v>
                </c:pt>
                <c:pt idx="529">
                  <c:v>10580</c:v>
                </c:pt>
                <c:pt idx="530">
                  <c:v>10600</c:v>
                </c:pt>
                <c:pt idx="531">
                  <c:v>10620</c:v>
                </c:pt>
                <c:pt idx="532">
                  <c:v>10640</c:v>
                </c:pt>
                <c:pt idx="533">
                  <c:v>10660</c:v>
                </c:pt>
                <c:pt idx="534">
                  <c:v>10680</c:v>
                </c:pt>
                <c:pt idx="535">
                  <c:v>10700</c:v>
                </c:pt>
                <c:pt idx="536">
                  <c:v>10720</c:v>
                </c:pt>
                <c:pt idx="537">
                  <c:v>10740</c:v>
                </c:pt>
                <c:pt idx="538">
                  <c:v>10760</c:v>
                </c:pt>
                <c:pt idx="539">
                  <c:v>10780</c:v>
                </c:pt>
                <c:pt idx="540">
                  <c:v>10800</c:v>
                </c:pt>
                <c:pt idx="541">
                  <c:v>10820</c:v>
                </c:pt>
                <c:pt idx="542">
                  <c:v>10840</c:v>
                </c:pt>
                <c:pt idx="543">
                  <c:v>10860</c:v>
                </c:pt>
                <c:pt idx="544">
                  <c:v>10880</c:v>
                </c:pt>
                <c:pt idx="545">
                  <c:v>10900</c:v>
                </c:pt>
                <c:pt idx="546">
                  <c:v>10920</c:v>
                </c:pt>
                <c:pt idx="547">
                  <c:v>10940</c:v>
                </c:pt>
                <c:pt idx="548">
                  <c:v>10960</c:v>
                </c:pt>
                <c:pt idx="549">
                  <c:v>10980</c:v>
                </c:pt>
                <c:pt idx="550">
                  <c:v>11000</c:v>
                </c:pt>
                <c:pt idx="551">
                  <c:v>11020</c:v>
                </c:pt>
                <c:pt idx="552">
                  <c:v>11040</c:v>
                </c:pt>
                <c:pt idx="553">
                  <c:v>11060</c:v>
                </c:pt>
                <c:pt idx="554">
                  <c:v>11080</c:v>
                </c:pt>
                <c:pt idx="555">
                  <c:v>11100</c:v>
                </c:pt>
                <c:pt idx="556">
                  <c:v>11120</c:v>
                </c:pt>
                <c:pt idx="557">
                  <c:v>11140</c:v>
                </c:pt>
                <c:pt idx="558">
                  <c:v>11160</c:v>
                </c:pt>
                <c:pt idx="559">
                  <c:v>11180</c:v>
                </c:pt>
                <c:pt idx="560">
                  <c:v>11200</c:v>
                </c:pt>
                <c:pt idx="561">
                  <c:v>11220</c:v>
                </c:pt>
                <c:pt idx="562">
                  <c:v>11240</c:v>
                </c:pt>
                <c:pt idx="563">
                  <c:v>11260</c:v>
                </c:pt>
                <c:pt idx="564">
                  <c:v>11280</c:v>
                </c:pt>
                <c:pt idx="565">
                  <c:v>11300</c:v>
                </c:pt>
                <c:pt idx="566">
                  <c:v>11320</c:v>
                </c:pt>
                <c:pt idx="567">
                  <c:v>11340</c:v>
                </c:pt>
                <c:pt idx="568">
                  <c:v>11360</c:v>
                </c:pt>
                <c:pt idx="569">
                  <c:v>11380</c:v>
                </c:pt>
                <c:pt idx="570">
                  <c:v>11400</c:v>
                </c:pt>
                <c:pt idx="571">
                  <c:v>11420</c:v>
                </c:pt>
                <c:pt idx="572">
                  <c:v>11440</c:v>
                </c:pt>
                <c:pt idx="573">
                  <c:v>11460</c:v>
                </c:pt>
                <c:pt idx="574">
                  <c:v>11480</c:v>
                </c:pt>
                <c:pt idx="575">
                  <c:v>11500</c:v>
                </c:pt>
                <c:pt idx="576">
                  <c:v>11520</c:v>
                </c:pt>
                <c:pt idx="577">
                  <c:v>11540</c:v>
                </c:pt>
                <c:pt idx="578">
                  <c:v>11560</c:v>
                </c:pt>
                <c:pt idx="579">
                  <c:v>11580</c:v>
                </c:pt>
                <c:pt idx="580">
                  <c:v>11600</c:v>
                </c:pt>
                <c:pt idx="581">
                  <c:v>11620</c:v>
                </c:pt>
                <c:pt idx="582">
                  <c:v>11640</c:v>
                </c:pt>
                <c:pt idx="583">
                  <c:v>11660</c:v>
                </c:pt>
                <c:pt idx="584">
                  <c:v>11680</c:v>
                </c:pt>
                <c:pt idx="585">
                  <c:v>11700</c:v>
                </c:pt>
                <c:pt idx="586">
                  <c:v>11720</c:v>
                </c:pt>
                <c:pt idx="587">
                  <c:v>11740</c:v>
                </c:pt>
                <c:pt idx="588">
                  <c:v>11760</c:v>
                </c:pt>
                <c:pt idx="589">
                  <c:v>11780</c:v>
                </c:pt>
                <c:pt idx="590">
                  <c:v>11800</c:v>
                </c:pt>
                <c:pt idx="591">
                  <c:v>11820</c:v>
                </c:pt>
                <c:pt idx="592">
                  <c:v>11840</c:v>
                </c:pt>
                <c:pt idx="593">
                  <c:v>11860</c:v>
                </c:pt>
                <c:pt idx="594">
                  <c:v>11880</c:v>
                </c:pt>
                <c:pt idx="595">
                  <c:v>11900</c:v>
                </c:pt>
                <c:pt idx="596">
                  <c:v>11920</c:v>
                </c:pt>
                <c:pt idx="597">
                  <c:v>11940</c:v>
                </c:pt>
                <c:pt idx="598">
                  <c:v>11960</c:v>
                </c:pt>
                <c:pt idx="599">
                  <c:v>11980</c:v>
                </c:pt>
                <c:pt idx="600">
                  <c:v>12000</c:v>
                </c:pt>
                <c:pt idx="601">
                  <c:v>12020</c:v>
                </c:pt>
                <c:pt idx="602">
                  <c:v>12040</c:v>
                </c:pt>
                <c:pt idx="603">
                  <c:v>12060</c:v>
                </c:pt>
                <c:pt idx="604">
                  <c:v>12080</c:v>
                </c:pt>
                <c:pt idx="605">
                  <c:v>12100</c:v>
                </c:pt>
                <c:pt idx="606">
                  <c:v>12120</c:v>
                </c:pt>
                <c:pt idx="607">
                  <c:v>12140</c:v>
                </c:pt>
                <c:pt idx="608">
                  <c:v>12160</c:v>
                </c:pt>
                <c:pt idx="609">
                  <c:v>12180</c:v>
                </c:pt>
                <c:pt idx="610">
                  <c:v>12200</c:v>
                </c:pt>
                <c:pt idx="611">
                  <c:v>12220</c:v>
                </c:pt>
                <c:pt idx="612">
                  <c:v>12240</c:v>
                </c:pt>
                <c:pt idx="613">
                  <c:v>12260</c:v>
                </c:pt>
                <c:pt idx="614">
                  <c:v>12280</c:v>
                </c:pt>
                <c:pt idx="615">
                  <c:v>12300</c:v>
                </c:pt>
                <c:pt idx="616">
                  <c:v>12320</c:v>
                </c:pt>
                <c:pt idx="617">
                  <c:v>12340</c:v>
                </c:pt>
                <c:pt idx="618">
                  <c:v>12360</c:v>
                </c:pt>
                <c:pt idx="619">
                  <c:v>12380</c:v>
                </c:pt>
                <c:pt idx="620">
                  <c:v>12400</c:v>
                </c:pt>
                <c:pt idx="621">
                  <c:v>12420</c:v>
                </c:pt>
                <c:pt idx="622">
                  <c:v>12440</c:v>
                </c:pt>
                <c:pt idx="623">
                  <c:v>12460</c:v>
                </c:pt>
                <c:pt idx="624">
                  <c:v>12480</c:v>
                </c:pt>
                <c:pt idx="625">
                  <c:v>12500</c:v>
                </c:pt>
                <c:pt idx="626">
                  <c:v>12520</c:v>
                </c:pt>
                <c:pt idx="627">
                  <c:v>12540</c:v>
                </c:pt>
                <c:pt idx="628">
                  <c:v>12560</c:v>
                </c:pt>
                <c:pt idx="629">
                  <c:v>12580</c:v>
                </c:pt>
                <c:pt idx="630">
                  <c:v>12600</c:v>
                </c:pt>
                <c:pt idx="631">
                  <c:v>12620</c:v>
                </c:pt>
                <c:pt idx="632">
                  <c:v>12640</c:v>
                </c:pt>
                <c:pt idx="633">
                  <c:v>12660</c:v>
                </c:pt>
                <c:pt idx="634">
                  <c:v>12680</c:v>
                </c:pt>
                <c:pt idx="635">
                  <c:v>12700</c:v>
                </c:pt>
                <c:pt idx="636">
                  <c:v>12720</c:v>
                </c:pt>
                <c:pt idx="637">
                  <c:v>12740</c:v>
                </c:pt>
                <c:pt idx="638">
                  <c:v>12760</c:v>
                </c:pt>
                <c:pt idx="639">
                  <c:v>12780</c:v>
                </c:pt>
                <c:pt idx="640">
                  <c:v>12800</c:v>
                </c:pt>
                <c:pt idx="641">
                  <c:v>12820</c:v>
                </c:pt>
                <c:pt idx="642">
                  <c:v>12840</c:v>
                </c:pt>
                <c:pt idx="643">
                  <c:v>12860</c:v>
                </c:pt>
                <c:pt idx="644">
                  <c:v>12880</c:v>
                </c:pt>
                <c:pt idx="645">
                  <c:v>12900</c:v>
                </c:pt>
                <c:pt idx="646">
                  <c:v>12920</c:v>
                </c:pt>
                <c:pt idx="647">
                  <c:v>12940</c:v>
                </c:pt>
                <c:pt idx="648">
                  <c:v>12960</c:v>
                </c:pt>
                <c:pt idx="649">
                  <c:v>12980</c:v>
                </c:pt>
                <c:pt idx="650">
                  <c:v>13000</c:v>
                </c:pt>
                <c:pt idx="651">
                  <c:v>13020</c:v>
                </c:pt>
                <c:pt idx="652">
                  <c:v>13040</c:v>
                </c:pt>
                <c:pt idx="653">
                  <c:v>13060</c:v>
                </c:pt>
                <c:pt idx="654">
                  <c:v>13080</c:v>
                </c:pt>
                <c:pt idx="655">
                  <c:v>13100</c:v>
                </c:pt>
                <c:pt idx="656">
                  <c:v>13120</c:v>
                </c:pt>
                <c:pt idx="657">
                  <c:v>13140</c:v>
                </c:pt>
                <c:pt idx="658">
                  <c:v>13160</c:v>
                </c:pt>
                <c:pt idx="659">
                  <c:v>13180</c:v>
                </c:pt>
                <c:pt idx="660">
                  <c:v>13200</c:v>
                </c:pt>
                <c:pt idx="661">
                  <c:v>13220</c:v>
                </c:pt>
                <c:pt idx="662">
                  <c:v>13240</c:v>
                </c:pt>
                <c:pt idx="663">
                  <c:v>13260</c:v>
                </c:pt>
                <c:pt idx="664">
                  <c:v>13280</c:v>
                </c:pt>
                <c:pt idx="665">
                  <c:v>13300</c:v>
                </c:pt>
                <c:pt idx="666">
                  <c:v>13320</c:v>
                </c:pt>
                <c:pt idx="667">
                  <c:v>13340</c:v>
                </c:pt>
                <c:pt idx="668">
                  <c:v>13360</c:v>
                </c:pt>
                <c:pt idx="669">
                  <c:v>13380</c:v>
                </c:pt>
                <c:pt idx="670">
                  <c:v>13400</c:v>
                </c:pt>
                <c:pt idx="671">
                  <c:v>13420</c:v>
                </c:pt>
                <c:pt idx="672">
                  <c:v>13440</c:v>
                </c:pt>
                <c:pt idx="673">
                  <c:v>13460</c:v>
                </c:pt>
                <c:pt idx="674">
                  <c:v>13480</c:v>
                </c:pt>
                <c:pt idx="675">
                  <c:v>13500</c:v>
                </c:pt>
                <c:pt idx="676">
                  <c:v>13520</c:v>
                </c:pt>
                <c:pt idx="677">
                  <c:v>13540</c:v>
                </c:pt>
                <c:pt idx="678">
                  <c:v>13560</c:v>
                </c:pt>
                <c:pt idx="679">
                  <c:v>13580</c:v>
                </c:pt>
                <c:pt idx="680">
                  <c:v>13600</c:v>
                </c:pt>
                <c:pt idx="681">
                  <c:v>13620</c:v>
                </c:pt>
                <c:pt idx="682">
                  <c:v>13640</c:v>
                </c:pt>
                <c:pt idx="683">
                  <c:v>13660</c:v>
                </c:pt>
                <c:pt idx="684">
                  <c:v>13680</c:v>
                </c:pt>
                <c:pt idx="685">
                  <c:v>13700</c:v>
                </c:pt>
                <c:pt idx="686">
                  <c:v>13720</c:v>
                </c:pt>
                <c:pt idx="687">
                  <c:v>13740</c:v>
                </c:pt>
                <c:pt idx="688">
                  <c:v>13760</c:v>
                </c:pt>
                <c:pt idx="689">
                  <c:v>13780</c:v>
                </c:pt>
                <c:pt idx="690">
                  <c:v>13800</c:v>
                </c:pt>
                <c:pt idx="691">
                  <c:v>13820</c:v>
                </c:pt>
                <c:pt idx="692">
                  <c:v>13840</c:v>
                </c:pt>
                <c:pt idx="693">
                  <c:v>13860</c:v>
                </c:pt>
                <c:pt idx="694">
                  <c:v>13880</c:v>
                </c:pt>
                <c:pt idx="695">
                  <c:v>13900</c:v>
                </c:pt>
                <c:pt idx="696">
                  <c:v>13920</c:v>
                </c:pt>
                <c:pt idx="697">
                  <c:v>13940</c:v>
                </c:pt>
                <c:pt idx="698">
                  <c:v>13960</c:v>
                </c:pt>
                <c:pt idx="699">
                  <c:v>13980</c:v>
                </c:pt>
                <c:pt idx="700">
                  <c:v>14000</c:v>
                </c:pt>
                <c:pt idx="701">
                  <c:v>14020</c:v>
                </c:pt>
                <c:pt idx="702">
                  <c:v>14040</c:v>
                </c:pt>
                <c:pt idx="703">
                  <c:v>14060</c:v>
                </c:pt>
                <c:pt idx="704">
                  <c:v>14080</c:v>
                </c:pt>
                <c:pt idx="705">
                  <c:v>14100</c:v>
                </c:pt>
                <c:pt idx="706">
                  <c:v>14120</c:v>
                </c:pt>
                <c:pt idx="707">
                  <c:v>14140</c:v>
                </c:pt>
                <c:pt idx="708">
                  <c:v>14160</c:v>
                </c:pt>
                <c:pt idx="709">
                  <c:v>14180</c:v>
                </c:pt>
                <c:pt idx="710">
                  <c:v>14200</c:v>
                </c:pt>
                <c:pt idx="711">
                  <c:v>14220</c:v>
                </c:pt>
                <c:pt idx="712">
                  <c:v>14240</c:v>
                </c:pt>
                <c:pt idx="713">
                  <c:v>14260</c:v>
                </c:pt>
                <c:pt idx="714">
                  <c:v>14280</c:v>
                </c:pt>
                <c:pt idx="715">
                  <c:v>14300</c:v>
                </c:pt>
                <c:pt idx="716">
                  <c:v>14320</c:v>
                </c:pt>
                <c:pt idx="717">
                  <c:v>14340</c:v>
                </c:pt>
                <c:pt idx="718">
                  <c:v>14360</c:v>
                </c:pt>
                <c:pt idx="719">
                  <c:v>14380</c:v>
                </c:pt>
                <c:pt idx="720">
                  <c:v>14400</c:v>
                </c:pt>
                <c:pt idx="721">
                  <c:v>14420</c:v>
                </c:pt>
                <c:pt idx="722">
                  <c:v>14440</c:v>
                </c:pt>
                <c:pt idx="723">
                  <c:v>14460</c:v>
                </c:pt>
                <c:pt idx="724">
                  <c:v>14480</c:v>
                </c:pt>
                <c:pt idx="725">
                  <c:v>14500</c:v>
                </c:pt>
                <c:pt idx="726">
                  <c:v>14520</c:v>
                </c:pt>
                <c:pt idx="727">
                  <c:v>14540</c:v>
                </c:pt>
                <c:pt idx="728">
                  <c:v>14560</c:v>
                </c:pt>
                <c:pt idx="729">
                  <c:v>14580</c:v>
                </c:pt>
                <c:pt idx="730">
                  <c:v>14600</c:v>
                </c:pt>
                <c:pt idx="731">
                  <c:v>14620</c:v>
                </c:pt>
                <c:pt idx="732">
                  <c:v>14640</c:v>
                </c:pt>
                <c:pt idx="733">
                  <c:v>14660</c:v>
                </c:pt>
                <c:pt idx="734">
                  <c:v>14680</c:v>
                </c:pt>
                <c:pt idx="735">
                  <c:v>14700</c:v>
                </c:pt>
                <c:pt idx="736">
                  <c:v>14720</c:v>
                </c:pt>
                <c:pt idx="737">
                  <c:v>14740</c:v>
                </c:pt>
                <c:pt idx="738">
                  <c:v>14760</c:v>
                </c:pt>
                <c:pt idx="739">
                  <c:v>14780</c:v>
                </c:pt>
                <c:pt idx="740">
                  <c:v>14800</c:v>
                </c:pt>
                <c:pt idx="741">
                  <c:v>14820</c:v>
                </c:pt>
                <c:pt idx="742">
                  <c:v>14840</c:v>
                </c:pt>
                <c:pt idx="743">
                  <c:v>14860</c:v>
                </c:pt>
                <c:pt idx="744">
                  <c:v>14880</c:v>
                </c:pt>
                <c:pt idx="745">
                  <c:v>14900</c:v>
                </c:pt>
                <c:pt idx="746">
                  <c:v>14920</c:v>
                </c:pt>
                <c:pt idx="747">
                  <c:v>14940</c:v>
                </c:pt>
                <c:pt idx="748">
                  <c:v>14960</c:v>
                </c:pt>
                <c:pt idx="749">
                  <c:v>14980</c:v>
                </c:pt>
                <c:pt idx="750">
                  <c:v>15000</c:v>
                </c:pt>
                <c:pt idx="751">
                  <c:v>15020</c:v>
                </c:pt>
                <c:pt idx="752">
                  <c:v>15040</c:v>
                </c:pt>
                <c:pt idx="753">
                  <c:v>15060</c:v>
                </c:pt>
                <c:pt idx="754">
                  <c:v>15080</c:v>
                </c:pt>
                <c:pt idx="755">
                  <c:v>15100</c:v>
                </c:pt>
                <c:pt idx="756">
                  <c:v>15120</c:v>
                </c:pt>
                <c:pt idx="757">
                  <c:v>15140</c:v>
                </c:pt>
                <c:pt idx="758">
                  <c:v>15160</c:v>
                </c:pt>
                <c:pt idx="759">
                  <c:v>15180</c:v>
                </c:pt>
                <c:pt idx="760">
                  <c:v>15200</c:v>
                </c:pt>
                <c:pt idx="761">
                  <c:v>15220</c:v>
                </c:pt>
                <c:pt idx="762">
                  <c:v>15240</c:v>
                </c:pt>
                <c:pt idx="763">
                  <c:v>15260</c:v>
                </c:pt>
                <c:pt idx="764">
                  <c:v>15280</c:v>
                </c:pt>
                <c:pt idx="765">
                  <c:v>15300</c:v>
                </c:pt>
                <c:pt idx="766">
                  <c:v>15320</c:v>
                </c:pt>
                <c:pt idx="767">
                  <c:v>15340</c:v>
                </c:pt>
                <c:pt idx="768">
                  <c:v>15360</c:v>
                </c:pt>
                <c:pt idx="769">
                  <c:v>15380</c:v>
                </c:pt>
                <c:pt idx="770">
                  <c:v>15400</c:v>
                </c:pt>
                <c:pt idx="771">
                  <c:v>15420</c:v>
                </c:pt>
                <c:pt idx="772">
                  <c:v>15440</c:v>
                </c:pt>
                <c:pt idx="773">
                  <c:v>15460</c:v>
                </c:pt>
                <c:pt idx="774">
                  <c:v>15480</c:v>
                </c:pt>
                <c:pt idx="775">
                  <c:v>15500</c:v>
                </c:pt>
                <c:pt idx="776">
                  <c:v>15520</c:v>
                </c:pt>
                <c:pt idx="777">
                  <c:v>15540</c:v>
                </c:pt>
                <c:pt idx="778">
                  <c:v>15560</c:v>
                </c:pt>
                <c:pt idx="779">
                  <c:v>15580</c:v>
                </c:pt>
                <c:pt idx="780">
                  <c:v>15600</c:v>
                </c:pt>
                <c:pt idx="781">
                  <c:v>15620</c:v>
                </c:pt>
                <c:pt idx="782">
                  <c:v>15640</c:v>
                </c:pt>
                <c:pt idx="783">
                  <c:v>15660</c:v>
                </c:pt>
                <c:pt idx="784">
                  <c:v>15680</c:v>
                </c:pt>
                <c:pt idx="785">
                  <c:v>15700</c:v>
                </c:pt>
                <c:pt idx="786">
                  <c:v>15720</c:v>
                </c:pt>
                <c:pt idx="787">
                  <c:v>15740</c:v>
                </c:pt>
                <c:pt idx="788">
                  <c:v>15760</c:v>
                </c:pt>
                <c:pt idx="789">
                  <c:v>15780</c:v>
                </c:pt>
                <c:pt idx="790">
                  <c:v>15800</c:v>
                </c:pt>
                <c:pt idx="791">
                  <c:v>15820</c:v>
                </c:pt>
                <c:pt idx="792">
                  <c:v>15840</c:v>
                </c:pt>
                <c:pt idx="793">
                  <c:v>15860</c:v>
                </c:pt>
                <c:pt idx="794">
                  <c:v>15880</c:v>
                </c:pt>
                <c:pt idx="795">
                  <c:v>15900</c:v>
                </c:pt>
                <c:pt idx="796">
                  <c:v>15920</c:v>
                </c:pt>
                <c:pt idx="797">
                  <c:v>15940</c:v>
                </c:pt>
                <c:pt idx="798">
                  <c:v>15960</c:v>
                </c:pt>
                <c:pt idx="799">
                  <c:v>15980</c:v>
                </c:pt>
                <c:pt idx="800">
                  <c:v>16000</c:v>
                </c:pt>
                <c:pt idx="801">
                  <c:v>16020</c:v>
                </c:pt>
                <c:pt idx="802">
                  <c:v>16040</c:v>
                </c:pt>
                <c:pt idx="803">
                  <c:v>16060</c:v>
                </c:pt>
                <c:pt idx="804">
                  <c:v>16080</c:v>
                </c:pt>
                <c:pt idx="805">
                  <c:v>16100</c:v>
                </c:pt>
                <c:pt idx="806">
                  <c:v>16120</c:v>
                </c:pt>
                <c:pt idx="807">
                  <c:v>16140</c:v>
                </c:pt>
                <c:pt idx="808">
                  <c:v>16160</c:v>
                </c:pt>
                <c:pt idx="809">
                  <c:v>16180</c:v>
                </c:pt>
                <c:pt idx="810">
                  <c:v>16200</c:v>
                </c:pt>
                <c:pt idx="811">
                  <c:v>16220</c:v>
                </c:pt>
                <c:pt idx="812">
                  <c:v>16240</c:v>
                </c:pt>
                <c:pt idx="813">
                  <c:v>16260</c:v>
                </c:pt>
                <c:pt idx="814">
                  <c:v>16280</c:v>
                </c:pt>
                <c:pt idx="815">
                  <c:v>16300</c:v>
                </c:pt>
                <c:pt idx="816">
                  <c:v>16320</c:v>
                </c:pt>
                <c:pt idx="817">
                  <c:v>16340</c:v>
                </c:pt>
                <c:pt idx="818">
                  <c:v>16360</c:v>
                </c:pt>
                <c:pt idx="819">
                  <c:v>16380</c:v>
                </c:pt>
                <c:pt idx="820">
                  <c:v>16400</c:v>
                </c:pt>
                <c:pt idx="821">
                  <c:v>16420</c:v>
                </c:pt>
                <c:pt idx="822">
                  <c:v>16440</c:v>
                </c:pt>
                <c:pt idx="823">
                  <c:v>16460</c:v>
                </c:pt>
                <c:pt idx="824">
                  <c:v>16480</c:v>
                </c:pt>
                <c:pt idx="825">
                  <c:v>16500</c:v>
                </c:pt>
                <c:pt idx="826">
                  <c:v>16520</c:v>
                </c:pt>
                <c:pt idx="827">
                  <c:v>16540</c:v>
                </c:pt>
                <c:pt idx="828">
                  <c:v>16560</c:v>
                </c:pt>
                <c:pt idx="829">
                  <c:v>16580</c:v>
                </c:pt>
                <c:pt idx="830">
                  <c:v>16600</c:v>
                </c:pt>
                <c:pt idx="831">
                  <c:v>16620</c:v>
                </c:pt>
                <c:pt idx="832">
                  <c:v>16640</c:v>
                </c:pt>
                <c:pt idx="833">
                  <c:v>16660</c:v>
                </c:pt>
                <c:pt idx="834">
                  <c:v>16680</c:v>
                </c:pt>
                <c:pt idx="835">
                  <c:v>16700</c:v>
                </c:pt>
                <c:pt idx="836">
                  <c:v>16720</c:v>
                </c:pt>
                <c:pt idx="837">
                  <c:v>16740</c:v>
                </c:pt>
                <c:pt idx="838">
                  <c:v>16760</c:v>
                </c:pt>
                <c:pt idx="839">
                  <c:v>16780</c:v>
                </c:pt>
                <c:pt idx="840">
                  <c:v>16800</c:v>
                </c:pt>
                <c:pt idx="841">
                  <c:v>16820</c:v>
                </c:pt>
                <c:pt idx="842">
                  <c:v>16840</c:v>
                </c:pt>
                <c:pt idx="843">
                  <c:v>16860</c:v>
                </c:pt>
                <c:pt idx="844">
                  <c:v>16880</c:v>
                </c:pt>
                <c:pt idx="845">
                  <c:v>16900</c:v>
                </c:pt>
                <c:pt idx="846">
                  <c:v>16920</c:v>
                </c:pt>
                <c:pt idx="847">
                  <c:v>16940</c:v>
                </c:pt>
                <c:pt idx="848">
                  <c:v>16960</c:v>
                </c:pt>
                <c:pt idx="849">
                  <c:v>16980</c:v>
                </c:pt>
                <c:pt idx="850">
                  <c:v>17000</c:v>
                </c:pt>
                <c:pt idx="851">
                  <c:v>17020</c:v>
                </c:pt>
                <c:pt idx="852">
                  <c:v>17040</c:v>
                </c:pt>
                <c:pt idx="853">
                  <c:v>17060</c:v>
                </c:pt>
                <c:pt idx="854">
                  <c:v>17080</c:v>
                </c:pt>
                <c:pt idx="855">
                  <c:v>17100</c:v>
                </c:pt>
                <c:pt idx="856">
                  <c:v>17120</c:v>
                </c:pt>
                <c:pt idx="857">
                  <c:v>17140</c:v>
                </c:pt>
                <c:pt idx="858">
                  <c:v>17160</c:v>
                </c:pt>
                <c:pt idx="859">
                  <c:v>17180</c:v>
                </c:pt>
                <c:pt idx="860">
                  <c:v>17200</c:v>
                </c:pt>
                <c:pt idx="861">
                  <c:v>17220</c:v>
                </c:pt>
                <c:pt idx="862">
                  <c:v>17240</c:v>
                </c:pt>
                <c:pt idx="863">
                  <c:v>17260</c:v>
                </c:pt>
                <c:pt idx="864">
                  <c:v>17280</c:v>
                </c:pt>
                <c:pt idx="865">
                  <c:v>17300</c:v>
                </c:pt>
                <c:pt idx="866">
                  <c:v>17320</c:v>
                </c:pt>
                <c:pt idx="867">
                  <c:v>17340</c:v>
                </c:pt>
                <c:pt idx="868">
                  <c:v>17360</c:v>
                </c:pt>
                <c:pt idx="869">
                  <c:v>17380</c:v>
                </c:pt>
                <c:pt idx="870">
                  <c:v>17400</c:v>
                </c:pt>
                <c:pt idx="871">
                  <c:v>17420</c:v>
                </c:pt>
                <c:pt idx="872">
                  <c:v>17440</c:v>
                </c:pt>
                <c:pt idx="873">
                  <c:v>17460</c:v>
                </c:pt>
                <c:pt idx="874">
                  <c:v>17480</c:v>
                </c:pt>
                <c:pt idx="875">
                  <c:v>17500</c:v>
                </c:pt>
                <c:pt idx="876">
                  <c:v>17520</c:v>
                </c:pt>
                <c:pt idx="877">
                  <c:v>17540</c:v>
                </c:pt>
                <c:pt idx="878">
                  <c:v>17560</c:v>
                </c:pt>
                <c:pt idx="879">
                  <c:v>17580</c:v>
                </c:pt>
                <c:pt idx="880">
                  <c:v>17600</c:v>
                </c:pt>
                <c:pt idx="881">
                  <c:v>17620</c:v>
                </c:pt>
                <c:pt idx="882">
                  <c:v>17640</c:v>
                </c:pt>
                <c:pt idx="883">
                  <c:v>17660</c:v>
                </c:pt>
                <c:pt idx="884">
                  <c:v>17680</c:v>
                </c:pt>
                <c:pt idx="885">
                  <c:v>17700</c:v>
                </c:pt>
                <c:pt idx="886">
                  <c:v>17720</c:v>
                </c:pt>
                <c:pt idx="887">
                  <c:v>17740</c:v>
                </c:pt>
                <c:pt idx="888">
                  <c:v>17760</c:v>
                </c:pt>
                <c:pt idx="889">
                  <c:v>17780</c:v>
                </c:pt>
                <c:pt idx="890">
                  <c:v>17800</c:v>
                </c:pt>
                <c:pt idx="891">
                  <c:v>17820</c:v>
                </c:pt>
                <c:pt idx="892">
                  <c:v>17840</c:v>
                </c:pt>
                <c:pt idx="893">
                  <c:v>17860</c:v>
                </c:pt>
                <c:pt idx="894">
                  <c:v>17880</c:v>
                </c:pt>
                <c:pt idx="895">
                  <c:v>17900</c:v>
                </c:pt>
                <c:pt idx="896">
                  <c:v>17920</c:v>
                </c:pt>
                <c:pt idx="897">
                  <c:v>17940</c:v>
                </c:pt>
                <c:pt idx="898">
                  <c:v>17960</c:v>
                </c:pt>
                <c:pt idx="899">
                  <c:v>17980</c:v>
                </c:pt>
                <c:pt idx="900">
                  <c:v>18000</c:v>
                </c:pt>
                <c:pt idx="901">
                  <c:v>18020</c:v>
                </c:pt>
                <c:pt idx="902">
                  <c:v>18040</c:v>
                </c:pt>
                <c:pt idx="903">
                  <c:v>18060</c:v>
                </c:pt>
                <c:pt idx="904">
                  <c:v>18080</c:v>
                </c:pt>
                <c:pt idx="905">
                  <c:v>18100</c:v>
                </c:pt>
                <c:pt idx="906">
                  <c:v>18120</c:v>
                </c:pt>
                <c:pt idx="907">
                  <c:v>18140</c:v>
                </c:pt>
                <c:pt idx="908">
                  <c:v>18160</c:v>
                </c:pt>
                <c:pt idx="909">
                  <c:v>18180</c:v>
                </c:pt>
                <c:pt idx="910">
                  <c:v>18200</c:v>
                </c:pt>
                <c:pt idx="911">
                  <c:v>18220</c:v>
                </c:pt>
                <c:pt idx="912">
                  <c:v>18240</c:v>
                </c:pt>
                <c:pt idx="913">
                  <c:v>18260</c:v>
                </c:pt>
                <c:pt idx="914">
                  <c:v>18280</c:v>
                </c:pt>
                <c:pt idx="915">
                  <c:v>18300</c:v>
                </c:pt>
                <c:pt idx="916">
                  <c:v>18320</c:v>
                </c:pt>
                <c:pt idx="917">
                  <c:v>18340</c:v>
                </c:pt>
                <c:pt idx="918">
                  <c:v>18360</c:v>
                </c:pt>
                <c:pt idx="919">
                  <c:v>18380</c:v>
                </c:pt>
                <c:pt idx="920">
                  <c:v>18400</c:v>
                </c:pt>
                <c:pt idx="921">
                  <c:v>18420</c:v>
                </c:pt>
                <c:pt idx="922">
                  <c:v>18440</c:v>
                </c:pt>
                <c:pt idx="923">
                  <c:v>18460</c:v>
                </c:pt>
                <c:pt idx="924">
                  <c:v>18480</c:v>
                </c:pt>
                <c:pt idx="925">
                  <c:v>18500</c:v>
                </c:pt>
                <c:pt idx="926">
                  <c:v>18520</c:v>
                </c:pt>
                <c:pt idx="927">
                  <c:v>18540</c:v>
                </c:pt>
                <c:pt idx="928">
                  <c:v>18560</c:v>
                </c:pt>
                <c:pt idx="929">
                  <c:v>18580</c:v>
                </c:pt>
                <c:pt idx="930">
                  <c:v>18600</c:v>
                </c:pt>
                <c:pt idx="931">
                  <c:v>18620</c:v>
                </c:pt>
                <c:pt idx="932">
                  <c:v>18640</c:v>
                </c:pt>
                <c:pt idx="933">
                  <c:v>18660</c:v>
                </c:pt>
                <c:pt idx="934">
                  <c:v>18680</c:v>
                </c:pt>
                <c:pt idx="935">
                  <c:v>18700</c:v>
                </c:pt>
                <c:pt idx="936">
                  <c:v>18720</c:v>
                </c:pt>
                <c:pt idx="937">
                  <c:v>18740</c:v>
                </c:pt>
                <c:pt idx="938">
                  <c:v>18760</c:v>
                </c:pt>
                <c:pt idx="939">
                  <c:v>18780</c:v>
                </c:pt>
                <c:pt idx="940">
                  <c:v>18800</c:v>
                </c:pt>
                <c:pt idx="941">
                  <c:v>18820</c:v>
                </c:pt>
                <c:pt idx="942">
                  <c:v>18840</c:v>
                </c:pt>
                <c:pt idx="943">
                  <c:v>18860</c:v>
                </c:pt>
                <c:pt idx="944">
                  <c:v>18880</c:v>
                </c:pt>
                <c:pt idx="945">
                  <c:v>18900</c:v>
                </c:pt>
                <c:pt idx="946">
                  <c:v>18920</c:v>
                </c:pt>
                <c:pt idx="947">
                  <c:v>18940</c:v>
                </c:pt>
                <c:pt idx="948">
                  <c:v>18960</c:v>
                </c:pt>
                <c:pt idx="949">
                  <c:v>18980</c:v>
                </c:pt>
                <c:pt idx="950">
                  <c:v>19000</c:v>
                </c:pt>
                <c:pt idx="951">
                  <c:v>19020</c:v>
                </c:pt>
                <c:pt idx="952">
                  <c:v>19040</c:v>
                </c:pt>
                <c:pt idx="953">
                  <c:v>19060</c:v>
                </c:pt>
                <c:pt idx="954">
                  <c:v>19080</c:v>
                </c:pt>
                <c:pt idx="955">
                  <c:v>19100</c:v>
                </c:pt>
                <c:pt idx="956">
                  <c:v>19120</c:v>
                </c:pt>
                <c:pt idx="957">
                  <c:v>19140</c:v>
                </c:pt>
                <c:pt idx="958">
                  <c:v>19160</c:v>
                </c:pt>
                <c:pt idx="959">
                  <c:v>19180</c:v>
                </c:pt>
                <c:pt idx="960">
                  <c:v>19200</c:v>
                </c:pt>
                <c:pt idx="961">
                  <c:v>19220</c:v>
                </c:pt>
                <c:pt idx="962">
                  <c:v>19240</c:v>
                </c:pt>
                <c:pt idx="963">
                  <c:v>19260</c:v>
                </c:pt>
                <c:pt idx="964">
                  <c:v>19280</c:v>
                </c:pt>
                <c:pt idx="965">
                  <c:v>19300</c:v>
                </c:pt>
                <c:pt idx="966">
                  <c:v>19320</c:v>
                </c:pt>
                <c:pt idx="967">
                  <c:v>19340</c:v>
                </c:pt>
                <c:pt idx="968">
                  <c:v>19360</c:v>
                </c:pt>
                <c:pt idx="969">
                  <c:v>19380</c:v>
                </c:pt>
                <c:pt idx="970">
                  <c:v>19400</c:v>
                </c:pt>
                <c:pt idx="971">
                  <c:v>19420</c:v>
                </c:pt>
                <c:pt idx="972">
                  <c:v>19440</c:v>
                </c:pt>
                <c:pt idx="973">
                  <c:v>19460</c:v>
                </c:pt>
                <c:pt idx="974">
                  <c:v>19480</c:v>
                </c:pt>
                <c:pt idx="975">
                  <c:v>19500</c:v>
                </c:pt>
                <c:pt idx="976">
                  <c:v>19520</c:v>
                </c:pt>
                <c:pt idx="977">
                  <c:v>19540</c:v>
                </c:pt>
                <c:pt idx="978">
                  <c:v>19560</c:v>
                </c:pt>
                <c:pt idx="979">
                  <c:v>19580</c:v>
                </c:pt>
                <c:pt idx="980">
                  <c:v>19600</c:v>
                </c:pt>
                <c:pt idx="981">
                  <c:v>19620</c:v>
                </c:pt>
                <c:pt idx="982">
                  <c:v>19640</c:v>
                </c:pt>
                <c:pt idx="983">
                  <c:v>19660</c:v>
                </c:pt>
                <c:pt idx="984">
                  <c:v>19680</c:v>
                </c:pt>
                <c:pt idx="985">
                  <c:v>19700</c:v>
                </c:pt>
                <c:pt idx="986">
                  <c:v>19720</c:v>
                </c:pt>
                <c:pt idx="987">
                  <c:v>19740</c:v>
                </c:pt>
                <c:pt idx="988">
                  <c:v>19760</c:v>
                </c:pt>
                <c:pt idx="989">
                  <c:v>19780</c:v>
                </c:pt>
                <c:pt idx="990">
                  <c:v>19800</c:v>
                </c:pt>
                <c:pt idx="991">
                  <c:v>19820</c:v>
                </c:pt>
                <c:pt idx="992">
                  <c:v>19840</c:v>
                </c:pt>
                <c:pt idx="993">
                  <c:v>19860</c:v>
                </c:pt>
                <c:pt idx="994">
                  <c:v>19880</c:v>
                </c:pt>
                <c:pt idx="995">
                  <c:v>19900</c:v>
                </c:pt>
                <c:pt idx="996">
                  <c:v>19920</c:v>
                </c:pt>
                <c:pt idx="997">
                  <c:v>19940</c:v>
                </c:pt>
                <c:pt idx="998">
                  <c:v>19960</c:v>
                </c:pt>
                <c:pt idx="999">
                  <c:v>19980</c:v>
                </c:pt>
                <c:pt idx="1000">
                  <c:v>20000</c:v>
                </c:pt>
                <c:pt idx="1001">
                  <c:v>20020</c:v>
                </c:pt>
                <c:pt idx="1002">
                  <c:v>20040</c:v>
                </c:pt>
                <c:pt idx="1003">
                  <c:v>20060</c:v>
                </c:pt>
                <c:pt idx="1004">
                  <c:v>20080</c:v>
                </c:pt>
                <c:pt idx="1005">
                  <c:v>20100</c:v>
                </c:pt>
                <c:pt idx="1006">
                  <c:v>20120</c:v>
                </c:pt>
                <c:pt idx="1007">
                  <c:v>20140</c:v>
                </c:pt>
                <c:pt idx="1008">
                  <c:v>20160</c:v>
                </c:pt>
                <c:pt idx="1009">
                  <c:v>20180</c:v>
                </c:pt>
                <c:pt idx="1010">
                  <c:v>20200</c:v>
                </c:pt>
                <c:pt idx="1011">
                  <c:v>20220</c:v>
                </c:pt>
                <c:pt idx="1012">
                  <c:v>20240</c:v>
                </c:pt>
                <c:pt idx="1013">
                  <c:v>20260</c:v>
                </c:pt>
                <c:pt idx="1014">
                  <c:v>20280</c:v>
                </c:pt>
                <c:pt idx="1015">
                  <c:v>20300</c:v>
                </c:pt>
                <c:pt idx="1016">
                  <c:v>20320</c:v>
                </c:pt>
                <c:pt idx="1017">
                  <c:v>20340</c:v>
                </c:pt>
                <c:pt idx="1018">
                  <c:v>20360</c:v>
                </c:pt>
                <c:pt idx="1019">
                  <c:v>20380</c:v>
                </c:pt>
                <c:pt idx="1020">
                  <c:v>20400</c:v>
                </c:pt>
                <c:pt idx="1021">
                  <c:v>20420</c:v>
                </c:pt>
                <c:pt idx="1022">
                  <c:v>20440</c:v>
                </c:pt>
                <c:pt idx="1023">
                  <c:v>20460</c:v>
                </c:pt>
                <c:pt idx="1024">
                  <c:v>20480</c:v>
                </c:pt>
                <c:pt idx="1025">
                  <c:v>20500</c:v>
                </c:pt>
                <c:pt idx="1026">
                  <c:v>20520</c:v>
                </c:pt>
                <c:pt idx="1027">
                  <c:v>20540</c:v>
                </c:pt>
                <c:pt idx="1028">
                  <c:v>20560</c:v>
                </c:pt>
                <c:pt idx="1029">
                  <c:v>20580</c:v>
                </c:pt>
                <c:pt idx="1030">
                  <c:v>20600</c:v>
                </c:pt>
                <c:pt idx="1031">
                  <c:v>20620</c:v>
                </c:pt>
                <c:pt idx="1032">
                  <c:v>20640</c:v>
                </c:pt>
                <c:pt idx="1033">
                  <c:v>20660</c:v>
                </c:pt>
                <c:pt idx="1034">
                  <c:v>20680</c:v>
                </c:pt>
                <c:pt idx="1035">
                  <c:v>20700</c:v>
                </c:pt>
                <c:pt idx="1036">
                  <c:v>20720</c:v>
                </c:pt>
                <c:pt idx="1037">
                  <c:v>20740</c:v>
                </c:pt>
                <c:pt idx="1038">
                  <c:v>20760</c:v>
                </c:pt>
                <c:pt idx="1039">
                  <c:v>20780</c:v>
                </c:pt>
                <c:pt idx="1040">
                  <c:v>20800</c:v>
                </c:pt>
                <c:pt idx="1041">
                  <c:v>20820</c:v>
                </c:pt>
                <c:pt idx="1042">
                  <c:v>20840</c:v>
                </c:pt>
                <c:pt idx="1043">
                  <c:v>20860</c:v>
                </c:pt>
                <c:pt idx="1044">
                  <c:v>20880</c:v>
                </c:pt>
                <c:pt idx="1045">
                  <c:v>20900</c:v>
                </c:pt>
                <c:pt idx="1046">
                  <c:v>20920</c:v>
                </c:pt>
                <c:pt idx="1047">
                  <c:v>20940</c:v>
                </c:pt>
                <c:pt idx="1048">
                  <c:v>20960</c:v>
                </c:pt>
                <c:pt idx="1049">
                  <c:v>20980</c:v>
                </c:pt>
                <c:pt idx="1050">
                  <c:v>21000</c:v>
                </c:pt>
                <c:pt idx="1051">
                  <c:v>21020</c:v>
                </c:pt>
                <c:pt idx="1052">
                  <c:v>21040</c:v>
                </c:pt>
                <c:pt idx="1053">
                  <c:v>21060</c:v>
                </c:pt>
                <c:pt idx="1054">
                  <c:v>21080</c:v>
                </c:pt>
                <c:pt idx="1055">
                  <c:v>21100</c:v>
                </c:pt>
                <c:pt idx="1056">
                  <c:v>21120</c:v>
                </c:pt>
                <c:pt idx="1057">
                  <c:v>21140</c:v>
                </c:pt>
                <c:pt idx="1058">
                  <c:v>21160</c:v>
                </c:pt>
                <c:pt idx="1059">
                  <c:v>21180</c:v>
                </c:pt>
                <c:pt idx="1060">
                  <c:v>21200</c:v>
                </c:pt>
                <c:pt idx="1061">
                  <c:v>21220</c:v>
                </c:pt>
                <c:pt idx="1062">
                  <c:v>21240</c:v>
                </c:pt>
                <c:pt idx="1063">
                  <c:v>21260</c:v>
                </c:pt>
                <c:pt idx="1064">
                  <c:v>21280</c:v>
                </c:pt>
                <c:pt idx="1065">
                  <c:v>21300</c:v>
                </c:pt>
                <c:pt idx="1066">
                  <c:v>21320</c:v>
                </c:pt>
                <c:pt idx="1067">
                  <c:v>21340</c:v>
                </c:pt>
                <c:pt idx="1068">
                  <c:v>21360</c:v>
                </c:pt>
                <c:pt idx="1069">
                  <c:v>21380</c:v>
                </c:pt>
                <c:pt idx="1070">
                  <c:v>21400</c:v>
                </c:pt>
                <c:pt idx="1071">
                  <c:v>21420</c:v>
                </c:pt>
                <c:pt idx="1072">
                  <c:v>21440</c:v>
                </c:pt>
                <c:pt idx="1073">
                  <c:v>21460</c:v>
                </c:pt>
                <c:pt idx="1074">
                  <c:v>21480</c:v>
                </c:pt>
                <c:pt idx="1075">
                  <c:v>21500</c:v>
                </c:pt>
                <c:pt idx="1076">
                  <c:v>21520</c:v>
                </c:pt>
                <c:pt idx="1077">
                  <c:v>21540</c:v>
                </c:pt>
                <c:pt idx="1078">
                  <c:v>21560</c:v>
                </c:pt>
                <c:pt idx="1079">
                  <c:v>21580</c:v>
                </c:pt>
                <c:pt idx="1080">
                  <c:v>21600</c:v>
                </c:pt>
                <c:pt idx="1081">
                  <c:v>21620</c:v>
                </c:pt>
                <c:pt idx="1082">
                  <c:v>21640</c:v>
                </c:pt>
                <c:pt idx="1083">
                  <c:v>21660</c:v>
                </c:pt>
                <c:pt idx="1084">
                  <c:v>21680</c:v>
                </c:pt>
                <c:pt idx="1085">
                  <c:v>21700</c:v>
                </c:pt>
                <c:pt idx="1086">
                  <c:v>21720</c:v>
                </c:pt>
                <c:pt idx="1087">
                  <c:v>21740</c:v>
                </c:pt>
                <c:pt idx="1088">
                  <c:v>21760</c:v>
                </c:pt>
                <c:pt idx="1089">
                  <c:v>21780</c:v>
                </c:pt>
                <c:pt idx="1090">
                  <c:v>21800</c:v>
                </c:pt>
                <c:pt idx="1091">
                  <c:v>21820</c:v>
                </c:pt>
                <c:pt idx="1092">
                  <c:v>21840</c:v>
                </c:pt>
                <c:pt idx="1093">
                  <c:v>21860</c:v>
                </c:pt>
                <c:pt idx="1094">
                  <c:v>21880</c:v>
                </c:pt>
                <c:pt idx="1095">
                  <c:v>21900</c:v>
                </c:pt>
                <c:pt idx="1096">
                  <c:v>21920</c:v>
                </c:pt>
                <c:pt idx="1097">
                  <c:v>21940</c:v>
                </c:pt>
                <c:pt idx="1098">
                  <c:v>21960</c:v>
                </c:pt>
                <c:pt idx="1099">
                  <c:v>21980</c:v>
                </c:pt>
                <c:pt idx="1100">
                  <c:v>22000</c:v>
                </c:pt>
                <c:pt idx="1101">
                  <c:v>22020</c:v>
                </c:pt>
                <c:pt idx="1102">
                  <c:v>22040</c:v>
                </c:pt>
                <c:pt idx="1103">
                  <c:v>22060</c:v>
                </c:pt>
                <c:pt idx="1104">
                  <c:v>22080</c:v>
                </c:pt>
                <c:pt idx="1105">
                  <c:v>22100</c:v>
                </c:pt>
                <c:pt idx="1106">
                  <c:v>22120</c:v>
                </c:pt>
                <c:pt idx="1107">
                  <c:v>22140</c:v>
                </c:pt>
                <c:pt idx="1108">
                  <c:v>22160</c:v>
                </c:pt>
                <c:pt idx="1109">
                  <c:v>22180</c:v>
                </c:pt>
                <c:pt idx="1110">
                  <c:v>22200</c:v>
                </c:pt>
                <c:pt idx="1111">
                  <c:v>22220</c:v>
                </c:pt>
                <c:pt idx="1112">
                  <c:v>22240</c:v>
                </c:pt>
                <c:pt idx="1113">
                  <c:v>22260</c:v>
                </c:pt>
                <c:pt idx="1114">
                  <c:v>22280</c:v>
                </c:pt>
                <c:pt idx="1115">
                  <c:v>22300</c:v>
                </c:pt>
                <c:pt idx="1116">
                  <c:v>22320</c:v>
                </c:pt>
                <c:pt idx="1117">
                  <c:v>22340</c:v>
                </c:pt>
                <c:pt idx="1118">
                  <c:v>22360</c:v>
                </c:pt>
                <c:pt idx="1119">
                  <c:v>22380</c:v>
                </c:pt>
                <c:pt idx="1120">
                  <c:v>22400</c:v>
                </c:pt>
                <c:pt idx="1121">
                  <c:v>22420</c:v>
                </c:pt>
                <c:pt idx="1122">
                  <c:v>22440</c:v>
                </c:pt>
                <c:pt idx="1123">
                  <c:v>22460</c:v>
                </c:pt>
                <c:pt idx="1124">
                  <c:v>22480</c:v>
                </c:pt>
                <c:pt idx="1125">
                  <c:v>22500</c:v>
                </c:pt>
                <c:pt idx="1126">
                  <c:v>22520</c:v>
                </c:pt>
                <c:pt idx="1127">
                  <c:v>22540</c:v>
                </c:pt>
                <c:pt idx="1128">
                  <c:v>22560</c:v>
                </c:pt>
                <c:pt idx="1129">
                  <c:v>22580</c:v>
                </c:pt>
                <c:pt idx="1130">
                  <c:v>22600</c:v>
                </c:pt>
                <c:pt idx="1131">
                  <c:v>22620</c:v>
                </c:pt>
                <c:pt idx="1132">
                  <c:v>22640</c:v>
                </c:pt>
                <c:pt idx="1133">
                  <c:v>22660</c:v>
                </c:pt>
                <c:pt idx="1134">
                  <c:v>22680</c:v>
                </c:pt>
                <c:pt idx="1135">
                  <c:v>22700</c:v>
                </c:pt>
                <c:pt idx="1136">
                  <c:v>22720</c:v>
                </c:pt>
                <c:pt idx="1137">
                  <c:v>22740</c:v>
                </c:pt>
                <c:pt idx="1138">
                  <c:v>22760</c:v>
                </c:pt>
                <c:pt idx="1139">
                  <c:v>22780</c:v>
                </c:pt>
                <c:pt idx="1140">
                  <c:v>22800</c:v>
                </c:pt>
                <c:pt idx="1141">
                  <c:v>22820</c:v>
                </c:pt>
                <c:pt idx="1142">
                  <c:v>22840</c:v>
                </c:pt>
                <c:pt idx="1143">
                  <c:v>22860</c:v>
                </c:pt>
                <c:pt idx="1144">
                  <c:v>22880</c:v>
                </c:pt>
                <c:pt idx="1145">
                  <c:v>22900</c:v>
                </c:pt>
                <c:pt idx="1146">
                  <c:v>22920</c:v>
                </c:pt>
                <c:pt idx="1147">
                  <c:v>22940</c:v>
                </c:pt>
                <c:pt idx="1148">
                  <c:v>22960</c:v>
                </c:pt>
                <c:pt idx="1149">
                  <c:v>22980</c:v>
                </c:pt>
                <c:pt idx="1150">
                  <c:v>23000</c:v>
                </c:pt>
                <c:pt idx="1151">
                  <c:v>23020</c:v>
                </c:pt>
                <c:pt idx="1152">
                  <c:v>23040</c:v>
                </c:pt>
                <c:pt idx="1153">
                  <c:v>23060</c:v>
                </c:pt>
                <c:pt idx="1154">
                  <c:v>23080</c:v>
                </c:pt>
                <c:pt idx="1155">
                  <c:v>23100</c:v>
                </c:pt>
                <c:pt idx="1156">
                  <c:v>23120</c:v>
                </c:pt>
                <c:pt idx="1157">
                  <c:v>23140</c:v>
                </c:pt>
                <c:pt idx="1158">
                  <c:v>23160</c:v>
                </c:pt>
                <c:pt idx="1159">
                  <c:v>23180</c:v>
                </c:pt>
                <c:pt idx="1160">
                  <c:v>23200</c:v>
                </c:pt>
                <c:pt idx="1161">
                  <c:v>23220</c:v>
                </c:pt>
                <c:pt idx="1162">
                  <c:v>23240</c:v>
                </c:pt>
                <c:pt idx="1163">
                  <c:v>23260</c:v>
                </c:pt>
                <c:pt idx="1164">
                  <c:v>23280</c:v>
                </c:pt>
                <c:pt idx="1165">
                  <c:v>23300</c:v>
                </c:pt>
                <c:pt idx="1166">
                  <c:v>23320</c:v>
                </c:pt>
                <c:pt idx="1167">
                  <c:v>23340</c:v>
                </c:pt>
                <c:pt idx="1168">
                  <c:v>23360</c:v>
                </c:pt>
                <c:pt idx="1169">
                  <c:v>23380</c:v>
                </c:pt>
                <c:pt idx="1170">
                  <c:v>23400</c:v>
                </c:pt>
                <c:pt idx="1171">
                  <c:v>23420</c:v>
                </c:pt>
                <c:pt idx="1172">
                  <c:v>23440</c:v>
                </c:pt>
                <c:pt idx="1173">
                  <c:v>23460</c:v>
                </c:pt>
                <c:pt idx="1174">
                  <c:v>23480</c:v>
                </c:pt>
                <c:pt idx="1175">
                  <c:v>23500</c:v>
                </c:pt>
                <c:pt idx="1176">
                  <c:v>23520</c:v>
                </c:pt>
                <c:pt idx="1177">
                  <c:v>23540</c:v>
                </c:pt>
                <c:pt idx="1178">
                  <c:v>23560</c:v>
                </c:pt>
                <c:pt idx="1179">
                  <c:v>23580</c:v>
                </c:pt>
                <c:pt idx="1180">
                  <c:v>23600</c:v>
                </c:pt>
                <c:pt idx="1181">
                  <c:v>23620</c:v>
                </c:pt>
                <c:pt idx="1182">
                  <c:v>23640</c:v>
                </c:pt>
                <c:pt idx="1183">
                  <c:v>23660</c:v>
                </c:pt>
                <c:pt idx="1184">
                  <c:v>23680</c:v>
                </c:pt>
                <c:pt idx="1185">
                  <c:v>23700</c:v>
                </c:pt>
                <c:pt idx="1186">
                  <c:v>23720</c:v>
                </c:pt>
                <c:pt idx="1187">
                  <c:v>23740</c:v>
                </c:pt>
                <c:pt idx="1188">
                  <c:v>23760</c:v>
                </c:pt>
                <c:pt idx="1189">
                  <c:v>23780</c:v>
                </c:pt>
                <c:pt idx="1190">
                  <c:v>23800</c:v>
                </c:pt>
                <c:pt idx="1191">
                  <c:v>23820</c:v>
                </c:pt>
                <c:pt idx="1192">
                  <c:v>23840</c:v>
                </c:pt>
                <c:pt idx="1193">
                  <c:v>23860</c:v>
                </c:pt>
                <c:pt idx="1194">
                  <c:v>23880</c:v>
                </c:pt>
                <c:pt idx="1195">
                  <c:v>23900</c:v>
                </c:pt>
                <c:pt idx="1196">
                  <c:v>23920</c:v>
                </c:pt>
                <c:pt idx="1197">
                  <c:v>23940</c:v>
                </c:pt>
                <c:pt idx="1198">
                  <c:v>23960</c:v>
                </c:pt>
                <c:pt idx="1199">
                  <c:v>23980</c:v>
                </c:pt>
                <c:pt idx="1200">
                  <c:v>24000</c:v>
                </c:pt>
                <c:pt idx="1201">
                  <c:v>24020</c:v>
                </c:pt>
                <c:pt idx="1202">
                  <c:v>24040</c:v>
                </c:pt>
                <c:pt idx="1203">
                  <c:v>24060</c:v>
                </c:pt>
                <c:pt idx="1204">
                  <c:v>24080</c:v>
                </c:pt>
                <c:pt idx="1205">
                  <c:v>24100</c:v>
                </c:pt>
                <c:pt idx="1206">
                  <c:v>24120</c:v>
                </c:pt>
                <c:pt idx="1207">
                  <c:v>24140</c:v>
                </c:pt>
                <c:pt idx="1208">
                  <c:v>24160</c:v>
                </c:pt>
                <c:pt idx="1209">
                  <c:v>24180</c:v>
                </c:pt>
                <c:pt idx="1210">
                  <c:v>24200</c:v>
                </c:pt>
                <c:pt idx="1211">
                  <c:v>24220</c:v>
                </c:pt>
                <c:pt idx="1212">
                  <c:v>24240</c:v>
                </c:pt>
                <c:pt idx="1213">
                  <c:v>24260</c:v>
                </c:pt>
                <c:pt idx="1214">
                  <c:v>24280</c:v>
                </c:pt>
                <c:pt idx="1215">
                  <c:v>24300</c:v>
                </c:pt>
                <c:pt idx="1216">
                  <c:v>24320</c:v>
                </c:pt>
                <c:pt idx="1217">
                  <c:v>24340</c:v>
                </c:pt>
                <c:pt idx="1218">
                  <c:v>24360</c:v>
                </c:pt>
                <c:pt idx="1219">
                  <c:v>24380</c:v>
                </c:pt>
                <c:pt idx="1220">
                  <c:v>24400</c:v>
                </c:pt>
                <c:pt idx="1221">
                  <c:v>24420</c:v>
                </c:pt>
                <c:pt idx="1222">
                  <c:v>24440</c:v>
                </c:pt>
                <c:pt idx="1223">
                  <c:v>24460</c:v>
                </c:pt>
                <c:pt idx="1224">
                  <c:v>24480</c:v>
                </c:pt>
                <c:pt idx="1225">
                  <c:v>24500</c:v>
                </c:pt>
                <c:pt idx="1226">
                  <c:v>24520</c:v>
                </c:pt>
                <c:pt idx="1227">
                  <c:v>24540</c:v>
                </c:pt>
                <c:pt idx="1228">
                  <c:v>24560</c:v>
                </c:pt>
                <c:pt idx="1229">
                  <c:v>24580</c:v>
                </c:pt>
                <c:pt idx="1230">
                  <c:v>24600</c:v>
                </c:pt>
                <c:pt idx="1231">
                  <c:v>24620</c:v>
                </c:pt>
                <c:pt idx="1232">
                  <c:v>24640</c:v>
                </c:pt>
                <c:pt idx="1233">
                  <c:v>24660</c:v>
                </c:pt>
                <c:pt idx="1234">
                  <c:v>24680</c:v>
                </c:pt>
                <c:pt idx="1235">
                  <c:v>24700</c:v>
                </c:pt>
                <c:pt idx="1236">
                  <c:v>24720</c:v>
                </c:pt>
                <c:pt idx="1237">
                  <c:v>24740</c:v>
                </c:pt>
                <c:pt idx="1238">
                  <c:v>24760</c:v>
                </c:pt>
                <c:pt idx="1239">
                  <c:v>24780</c:v>
                </c:pt>
                <c:pt idx="1240">
                  <c:v>24800</c:v>
                </c:pt>
                <c:pt idx="1241">
                  <c:v>24820</c:v>
                </c:pt>
                <c:pt idx="1242">
                  <c:v>24840</c:v>
                </c:pt>
                <c:pt idx="1243">
                  <c:v>24860</c:v>
                </c:pt>
                <c:pt idx="1244">
                  <c:v>24880</c:v>
                </c:pt>
                <c:pt idx="1245">
                  <c:v>24900</c:v>
                </c:pt>
                <c:pt idx="1246">
                  <c:v>24920</c:v>
                </c:pt>
                <c:pt idx="1247">
                  <c:v>24940</c:v>
                </c:pt>
                <c:pt idx="1248">
                  <c:v>24960</c:v>
                </c:pt>
                <c:pt idx="1249">
                  <c:v>24980</c:v>
                </c:pt>
                <c:pt idx="1250">
                  <c:v>25000</c:v>
                </c:pt>
                <c:pt idx="1251">
                  <c:v>25020</c:v>
                </c:pt>
                <c:pt idx="1252">
                  <c:v>25040</c:v>
                </c:pt>
                <c:pt idx="1253">
                  <c:v>25060</c:v>
                </c:pt>
                <c:pt idx="1254">
                  <c:v>25080</c:v>
                </c:pt>
                <c:pt idx="1255">
                  <c:v>25100</c:v>
                </c:pt>
                <c:pt idx="1256">
                  <c:v>25120</c:v>
                </c:pt>
                <c:pt idx="1257">
                  <c:v>25140</c:v>
                </c:pt>
                <c:pt idx="1258">
                  <c:v>25160</c:v>
                </c:pt>
                <c:pt idx="1259">
                  <c:v>25180</c:v>
                </c:pt>
                <c:pt idx="1260">
                  <c:v>25200</c:v>
                </c:pt>
                <c:pt idx="1261">
                  <c:v>25220</c:v>
                </c:pt>
                <c:pt idx="1262">
                  <c:v>25240</c:v>
                </c:pt>
                <c:pt idx="1263">
                  <c:v>25260</c:v>
                </c:pt>
                <c:pt idx="1264">
                  <c:v>25280</c:v>
                </c:pt>
                <c:pt idx="1265">
                  <c:v>25300</c:v>
                </c:pt>
                <c:pt idx="1266">
                  <c:v>25320</c:v>
                </c:pt>
                <c:pt idx="1267">
                  <c:v>25340</c:v>
                </c:pt>
                <c:pt idx="1268">
                  <c:v>25360</c:v>
                </c:pt>
                <c:pt idx="1269">
                  <c:v>25380</c:v>
                </c:pt>
                <c:pt idx="1270">
                  <c:v>25400</c:v>
                </c:pt>
                <c:pt idx="1271">
                  <c:v>25420</c:v>
                </c:pt>
                <c:pt idx="1272">
                  <c:v>25440</c:v>
                </c:pt>
                <c:pt idx="1273">
                  <c:v>25460</c:v>
                </c:pt>
                <c:pt idx="1274">
                  <c:v>25480</c:v>
                </c:pt>
                <c:pt idx="1275">
                  <c:v>25500</c:v>
                </c:pt>
                <c:pt idx="1276">
                  <c:v>25520</c:v>
                </c:pt>
                <c:pt idx="1277">
                  <c:v>25540</c:v>
                </c:pt>
                <c:pt idx="1278">
                  <c:v>25560</c:v>
                </c:pt>
                <c:pt idx="1279">
                  <c:v>25580</c:v>
                </c:pt>
                <c:pt idx="1280">
                  <c:v>25600</c:v>
                </c:pt>
                <c:pt idx="1281">
                  <c:v>25620</c:v>
                </c:pt>
                <c:pt idx="1282">
                  <c:v>25640</c:v>
                </c:pt>
                <c:pt idx="1283">
                  <c:v>25660</c:v>
                </c:pt>
                <c:pt idx="1284">
                  <c:v>25680</c:v>
                </c:pt>
                <c:pt idx="1285">
                  <c:v>25700</c:v>
                </c:pt>
                <c:pt idx="1286">
                  <c:v>25720</c:v>
                </c:pt>
                <c:pt idx="1287">
                  <c:v>25740</c:v>
                </c:pt>
                <c:pt idx="1288">
                  <c:v>25760</c:v>
                </c:pt>
                <c:pt idx="1289">
                  <c:v>25780</c:v>
                </c:pt>
                <c:pt idx="1290">
                  <c:v>25800</c:v>
                </c:pt>
                <c:pt idx="1291">
                  <c:v>25820</c:v>
                </c:pt>
                <c:pt idx="1292">
                  <c:v>25840</c:v>
                </c:pt>
                <c:pt idx="1293">
                  <c:v>25860</c:v>
                </c:pt>
                <c:pt idx="1294">
                  <c:v>25880</c:v>
                </c:pt>
                <c:pt idx="1295">
                  <c:v>25900</c:v>
                </c:pt>
                <c:pt idx="1296">
                  <c:v>25920</c:v>
                </c:pt>
                <c:pt idx="1297">
                  <c:v>25940</c:v>
                </c:pt>
                <c:pt idx="1298">
                  <c:v>25960</c:v>
                </c:pt>
                <c:pt idx="1299">
                  <c:v>25980</c:v>
                </c:pt>
                <c:pt idx="1300">
                  <c:v>26000</c:v>
                </c:pt>
                <c:pt idx="1301">
                  <c:v>26020</c:v>
                </c:pt>
                <c:pt idx="1302">
                  <c:v>26040</c:v>
                </c:pt>
                <c:pt idx="1303">
                  <c:v>26060</c:v>
                </c:pt>
                <c:pt idx="1304">
                  <c:v>26080</c:v>
                </c:pt>
                <c:pt idx="1305">
                  <c:v>26100</c:v>
                </c:pt>
                <c:pt idx="1306">
                  <c:v>26120</c:v>
                </c:pt>
                <c:pt idx="1307">
                  <c:v>26140</c:v>
                </c:pt>
                <c:pt idx="1308">
                  <c:v>26160</c:v>
                </c:pt>
                <c:pt idx="1309">
                  <c:v>26180</c:v>
                </c:pt>
                <c:pt idx="1310">
                  <c:v>26200</c:v>
                </c:pt>
                <c:pt idx="1311">
                  <c:v>26220</c:v>
                </c:pt>
                <c:pt idx="1312">
                  <c:v>26240</c:v>
                </c:pt>
                <c:pt idx="1313">
                  <c:v>26260</c:v>
                </c:pt>
                <c:pt idx="1314">
                  <c:v>26280</c:v>
                </c:pt>
                <c:pt idx="1315">
                  <c:v>26300</c:v>
                </c:pt>
                <c:pt idx="1316">
                  <c:v>26320</c:v>
                </c:pt>
                <c:pt idx="1317">
                  <c:v>26340</c:v>
                </c:pt>
                <c:pt idx="1318">
                  <c:v>26360</c:v>
                </c:pt>
                <c:pt idx="1319">
                  <c:v>26380</c:v>
                </c:pt>
                <c:pt idx="1320">
                  <c:v>26400</c:v>
                </c:pt>
                <c:pt idx="1321">
                  <c:v>26420</c:v>
                </c:pt>
                <c:pt idx="1322">
                  <c:v>26440</c:v>
                </c:pt>
                <c:pt idx="1323">
                  <c:v>26460</c:v>
                </c:pt>
                <c:pt idx="1324">
                  <c:v>26480</c:v>
                </c:pt>
                <c:pt idx="1325">
                  <c:v>26500</c:v>
                </c:pt>
                <c:pt idx="1326">
                  <c:v>26520</c:v>
                </c:pt>
                <c:pt idx="1327">
                  <c:v>26540</c:v>
                </c:pt>
                <c:pt idx="1328">
                  <c:v>26560</c:v>
                </c:pt>
                <c:pt idx="1329">
                  <c:v>26580</c:v>
                </c:pt>
                <c:pt idx="1330">
                  <c:v>26600</c:v>
                </c:pt>
                <c:pt idx="1331">
                  <c:v>26620</c:v>
                </c:pt>
                <c:pt idx="1332">
                  <c:v>26640</c:v>
                </c:pt>
                <c:pt idx="1333">
                  <c:v>26660</c:v>
                </c:pt>
                <c:pt idx="1334">
                  <c:v>26680</c:v>
                </c:pt>
                <c:pt idx="1335">
                  <c:v>26700</c:v>
                </c:pt>
                <c:pt idx="1336">
                  <c:v>26720</c:v>
                </c:pt>
                <c:pt idx="1337">
                  <c:v>26740</c:v>
                </c:pt>
                <c:pt idx="1338">
                  <c:v>26760</c:v>
                </c:pt>
                <c:pt idx="1339">
                  <c:v>26780</c:v>
                </c:pt>
                <c:pt idx="1340">
                  <c:v>26800</c:v>
                </c:pt>
                <c:pt idx="1341">
                  <c:v>26820</c:v>
                </c:pt>
                <c:pt idx="1342">
                  <c:v>26840</c:v>
                </c:pt>
                <c:pt idx="1343">
                  <c:v>26860</c:v>
                </c:pt>
                <c:pt idx="1344">
                  <c:v>26880</c:v>
                </c:pt>
                <c:pt idx="1345">
                  <c:v>26900</c:v>
                </c:pt>
                <c:pt idx="1346">
                  <c:v>26920</c:v>
                </c:pt>
                <c:pt idx="1347">
                  <c:v>26940</c:v>
                </c:pt>
                <c:pt idx="1348">
                  <c:v>26960</c:v>
                </c:pt>
                <c:pt idx="1349">
                  <c:v>26980</c:v>
                </c:pt>
                <c:pt idx="1350">
                  <c:v>27000</c:v>
                </c:pt>
                <c:pt idx="1351">
                  <c:v>27020</c:v>
                </c:pt>
                <c:pt idx="1352">
                  <c:v>27040</c:v>
                </c:pt>
                <c:pt idx="1353">
                  <c:v>27060</c:v>
                </c:pt>
                <c:pt idx="1354">
                  <c:v>27080</c:v>
                </c:pt>
                <c:pt idx="1355">
                  <c:v>27100</c:v>
                </c:pt>
                <c:pt idx="1356">
                  <c:v>27120</c:v>
                </c:pt>
                <c:pt idx="1357">
                  <c:v>27140</c:v>
                </c:pt>
                <c:pt idx="1358">
                  <c:v>27160</c:v>
                </c:pt>
                <c:pt idx="1359">
                  <c:v>27180</c:v>
                </c:pt>
                <c:pt idx="1360">
                  <c:v>27200</c:v>
                </c:pt>
                <c:pt idx="1361">
                  <c:v>27220</c:v>
                </c:pt>
                <c:pt idx="1362">
                  <c:v>27240</c:v>
                </c:pt>
                <c:pt idx="1363">
                  <c:v>27260</c:v>
                </c:pt>
                <c:pt idx="1364">
                  <c:v>27280</c:v>
                </c:pt>
                <c:pt idx="1365">
                  <c:v>27300</c:v>
                </c:pt>
                <c:pt idx="1366">
                  <c:v>27320</c:v>
                </c:pt>
                <c:pt idx="1367">
                  <c:v>27340</c:v>
                </c:pt>
                <c:pt idx="1368">
                  <c:v>27360</c:v>
                </c:pt>
                <c:pt idx="1369">
                  <c:v>27380</c:v>
                </c:pt>
                <c:pt idx="1370">
                  <c:v>27400</c:v>
                </c:pt>
                <c:pt idx="1371">
                  <c:v>27420</c:v>
                </c:pt>
                <c:pt idx="1372">
                  <c:v>27440</c:v>
                </c:pt>
                <c:pt idx="1373">
                  <c:v>27460</c:v>
                </c:pt>
                <c:pt idx="1374">
                  <c:v>27480</c:v>
                </c:pt>
                <c:pt idx="1375">
                  <c:v>27500</c:v>
                </c:pt>
                <c:pt idx="1376">
                  <c:v>27520</c:v>
                </c:pt>
                <c:pt idx="1377">
                  <c:v>27540</c:v>
                </c:pt>
                <c:pt idx="1378">
                  <c:v>27560</c:v>
                </c:pt>
                <c:pt idx="1379">
                  <c:v>27580</c:v>
                </c:pt>
                <c:pt idx="1380">
                  <c:v>27600</c:v>
                </c:pt>
                <c:pt idx="1381">
                  <c:v>27620</c:v>
                </c:pt>
                <c:pt idx="1382">
                  <c:v>27640</c:v>
                </c:pt>
                <c:pt idx="1383">
                  <c:v>27660</c:v>
                </c:pt>
                <c:pt idx="1384">
                  <c:v>27680</c:v>
                </c:pt>
                <c:pt idx="1385">
                  <c:v>27700</c:v>
                </c:pt>
                <c:pt idx="1386">
                  <c:v>27720</c:v>
                </c:pt>
                <c:pt idx="1387">
                  <c:v>27740</c:v>
                </c:pt>
                <c:pt idx="1388">
                  <c:v>27760</c:v>
                </c:pt>
                <c:pt idx="1389">
                  <c:v>27780</c:v>
                </c:pt>
                <c:pt idx="1390">
                  <c:v>27800</c:v>
                </c:pt>
                <c:pt idx="1391">
                  <c:v>27820</c:v>
                </c:pt>
                <c:pt idx="1392">
                  <c:v>27840</c:v>
                </c:pt>
                <c:pt idx="1393">
                  <c:v>27860</c:v>
                </c:pt>
                <c:pt idx="1394">
                  <c:v>27880</c:v>
                </c:pt>
                <c:pt idx="1395">
                  <c:v>27900</c:v>
                </c:pt>
                <c:pt idx="1396">
                  <c:v>27920</c:v>
                </c:pt>
                <c:pt idx="1397">
                  <c:v>27940</c:v>
                </c:pt>
                <c:pt idx="1398">
                  <c:v>27960</c:v>
                </c:pt>
                <c:pt idx="1399">
                  <c:v>27980</c:v>
                </c:pt>
                <c:pt idx="1400">
                  <c:v>28000</c:v>
                </c:pt>
                <c:pt idx="1401">
                  <c:v>28020</c:v>
                </c:pt>
                <c:pt idx="1402">
                  <c:v>28040</c:v>
                </c:pt>
                <c:pt idx="1403">
                  <c:v>28060</c:v>
                </c:pt>
                <c:pt idx="1404">
                  <c:v>28080</c:v>
                </c:pt>
                <c:pt idx="1405">
                  <c:v>28100</c:v>
                </c:pt>
                <c:pt idx="1406">
                  <c:v>28120</c:v>
                </c:pt>
                <c:pt idx="1407">
                  <c:v>28140</c:v>
                </c:pt>
                <c:pt idx="1408">
                  <c:v>28160</c:v>
                </c:pt>
                <c:pt idx="1409">
                  <c:v>28180</c:v>
                </c:pt>
                <c:pt idx="1410">
                  <c:v>28200</c:v>
                </c:pt>
                <c:pt idx="1411">
                  <c:v>28220</c:v>
                </c:pt>
                <c:pt idx="1412">
                  <c:v>28240</c:v>
                </c:pt>
                <c:pt idx="1413">
                  <c:v>28260</c:v>
                </c:pt>
                <c:pt idx="1414">
                  <c:v>28280</c:v>
                </c:pt>
                <c:pt idx="1415">
                  <c:v>28300</c:v>
                </c:pt>
                <c:pt idx="1416">
                  <c:v>28320</c:v>
                </c:pt>
                <c:pt idx="1417">
                  <c:v>28340</c:v>
                </c:pt>
                <c:pt idx="1418">
                  <c:v>28360</c:v>
                </c:pt>
                <c:pt idx="1419">
                  <c:v>28380</c:v>
                </c:pt>
                <c:pt idx="1420">
                  <c:v>28400</c:v>
                </c:pt>
                <c:pt idx="1421">
                  <c:v>28420</c:v>
                </c:pt>
                <c:pt idx="1422">
                  <c:v>28440</c:v>
                </c:pt>
                <c:pt idx="1423">
                  <c:v>28460</c:v>
                </c:pt>
                <c:pt idx="1424">
                  <c:v>28480</c:v>
                </c:pt>
                <c:pt idx="1425">
                  <c:v>28500</c:v>
                </c:pt>
                <c:pt idx="1426">
                  <c:v>28520</c:v>
                </c:pt>
                <c:pt idx="1427">
                  <c:v>28540</c:v>
                </c:pt>
                <c:pt idx="1428">
                  <c:v>28560</c:v>
                </c:pt>
                <c:pt idx="1429">
                  <c:v>28580</c:v>
                </c:pt>
                <c:pt idx="1430">
                  <c:v>28600</c:v>
                </c:pt>
                <c:pt idx="1431">
                  <c:v>28620</c:v>
                </c:pt>
                <c:pt idx="1432">
                  <c:v>28640</c:v>
                </c:pt>
                <c:pt idx="1433">
                  <c:v>28660</c:v>
                </c:pt>
                <c:pt idx="1434">
                  <c:v>28680</c:v>
                </c:pt>
                <c:pt idx="1435">
                  <c:v>28700</c:v>
                </c:pt>
                <c:pt idx="1436">
                  <c:v>28720</c:v>
                </c:pt>
                <c:pt idx="1437">
                  <c:v>28740</c:v>
                </c:pt>
                <c:pt idx="1438">
                  <c:v>28760</c:v>
                </c:pt>
                <c:pt idx="1439">
                  <c:v>28780</c:v>
                </c:pt>
                <c:pt idx="1440">
                  <c:v>28800</c:v>
                </c:pt>
                <c:pt idx="1441">
                  <c:v>28820</c:v>
                </c:pt>
                <c:pt idx="1442">
                  <c:v>28840</c:v>
                </c:pt>
                <c:pt idx="1443">
                  <c:v>28860</c:v>
                </c:pt>
                <c:pt idx="1444">
                  <c:v>28880</c:v>
                </c:pt>
                <c:pt idx="1445">
                  <c:v>28900</c:v>
                </c:pt>
                <c:pt idx="1446">
                  <c:v>28920</c:v>
                </c:pt>
                <c:pt idx="1447">
                  <c:v>28940</c:v>
                </c:pt>
                <c:pt idx="1448">
                  <c:v>28960</c:v>
                </c:pt>
                <c:pt idx="1449">
                  <c:v>28980</c:v>
                </c:pt>
                <c:pt idx="1450">
                  <c:v>29000</c:v>
                </c:pt>
                <c:pt idx="1451">
                  <c:v>29020</c:v>
                </c:pt>
                <c:pt idx="1452">
                  <c:v>29040</c:v>
                </c:pt>
                <c:pt idx="1453">
                  <c:v>29060</c:v>
                </c:pt>
                <c:pt idx="1454">
                  <c:v>29080</c:v>
                </c:pt>
                <c:pt idx="1455">
                  <c:v>29100</c:v>
                </c:pt>
                <c:pt idx="1456">
                  <c:v>29120</c:v>
                </c:pt>
                <c:pt idx="1457">
                  <c:v>29140</c:v>
                </c:pt>
                <c:pt idx="1458">
                  <c:v>29160</c:v>
                </c:pt>
                <c:pt idx="1459">
                  <c:v>29180</c:v>
                </c:pt>
                <c:pt idx="1460">
                  <c:v>29200</c:v>
                </c:pt>
                <c:pt idx="1461">
                  <c:v>29220</c:v>
                </c:pt>
                <c:pt idx="1462">
                  <c:v>29240</c:v>
                </c:pt>
                <c:pt idx="1463">
                  <c:v>29260</c:v>
                </c:pt>
                <c:pt idx="1464">
                  <c:v>29280</c:v>
                </c:pt>
                <c:pt idx="1465">
                  <c:v>29300</c:v>
                </c:pt>
                <c:pt idx="1466">
                  <c:v>29320</c:v>
                </c:pt>
                <c:pt idx="1467">
                  <c:v>29340</c:v>
                </c:pt>
                <c:pt idx="1468">
                  <c:v>29360</c:v>
                </c:pt>
                <c:pt idx="1469">
                  <c:v>29380</c:v>
                </c:pt>
                <c:pt idx="1470">
                  <c:v>29400</c:v>
                </c:pt>
                <c:pt idx="1471">
                  <c:v>29420</c:v>
                </c:pt>
                <c:pt idx="1472">
                  <c:v>29440</c:v>
                </c:pt>
                <c:pt idx="1473">
                  <c:v>29460</c:v>
                </c:pt>
                <c:pt idx="1474">
                  <c:v>29480</c:v>
                </c:pt>
                <c:pt idx="1475">
                  <c:v>29500</c:v>
                </c:pt>
                <c:pt idx="1476">
                  <c:v>29520</c:v>
                </c:pt>
                <c:pt idx="1477">
                  <c:v>29540</c:v>
                </c:pt>
                <c:pt idx="1478">
                  <c:v>29560</c:v>
                </c:pt>
                <c:pt idx="1479">
                  <c:v>29580</c:v>
                </c:pt>
                <c:pt idx="1480">
                  <c:v>29600</c:v>
                </c:pt>
                <c:pt idx="1481">
                  <c:v>29620</c:v>
                </c:pt>
                <c:pt idx="1482">
                  <c:v>29640</c:v>
                </c:pt>
                <c:pt idx="1483">
                  <c:v>29660</c:v>
                </c:pt>
                <c:pt idx="1484">
                  <c:v>29680</c:v>
                </c:pt>
                <c:pt idx="1485">
                  <c:v>29700</c:v>
                </c:pt>
                <c:pt idx="1486">
                  <c:v>29720</c:v>
                </c:pt>
                <c:pt idx="1487">
                  <c:v>29740</c:v>
                </c:pt>
                <c:pt idx="1488">
                  <c:v>29760</c:v>
                </c:pt>
                <c:pt idx="1489">
                  <c:v>29780</c:v>
                </c:pt>
                <c:pt idx="1490">
                  <c:v>29800</c:v>
                </c:pt>
                <c:pt idx="1491">
                  <c:v>29820</c:v>
                </c:pt>
                <c:pt idx="1492">
                  <c:v>29840</c:v>
                </c:pt>
                <c:pt idx="1493">
                  <c:v>29860</c:v>
                </c:pt>
                <c:pt idx="1494">
                  <c:v>29880</c:v>
                </c:pt>
                <c:pt idx="1495">
                  <c:v>29900</c:v>
                </c:pt>
                <c:pt idx="1496">
                  <c:v>29920</c:v>
                </c:pt>
                <c:pt idx="1497">
                  <c:v>29940</c:v>
                </c:pt>
                <c:pt idx="1498">
                  <c:v>29960</c:v>
                </c:pt>
                <c:pt idx="1499">
                  <c:v>29980</c:v>
                </c:pt>
                <c:pt idx="1500">
                  <c:v>30000</c:v>
                </c:pt>
                <c:pt idx="1501">
                  <c:v>30020</c:v>
                </c:pt>
                <c:pt idx="1502">
                  <c:v>30040</c:v>
                </c:pt>
                <c:pt idx="1503">
                  <c:v>30060</c:v>
                </c:pt>
                <c:pt idx="1504">
                  <c:v>30080</c:v>
                </c:pt>
                <c:pt idx="1505">
                  <c:v>30100</c:v>
                </c:pt>
                <c:pt idx="1506">
                  <c:v>30120</c:v>
                </c:pt>
                <c:pt idx="1507">
                  <c:v>30140</c:v>
                </c:pt>
                <c:pt idx="1508">
                  <c:v>30160</c:v>
                </c:pt>
                <c:pt idx="1509">
                  <c:v>30180</c:v>
                </c:pt>
                <c:pt idx="1510">
                  <c:v>30200</c:v>
                </c:pt>
                <c:pt idx="1511">
                  <c:v>30220</c:v>
                </c:pt>
                <c:pt idx="1512">
                  <c:v>30240</c:v>
                </c:pt>
                <c:pt idx="1513">
                  <c:v>30260</c:v>
                </c:pt>
                <c:pt idx="1514">
                  <c:v>30280</c:v>
                </c:pt>
                <c:pt idx="1515">
                  <c:v>30300</c:v>
                </c:pt>
                <c:pt idx="1516">
                  <c:v>30320</c:v>
                </c:pt>
                <c:pt idx="1517">
                  <c:v>30340</c:v>
                </c:pt>
                <c:pt idx="1518">
                  <c:v>30360</c:v>
                </c:pt>
                <c:pt idx="1519">
                  <c:v>30380</c:v>
                </c:pt>
                <c:pt idx="1520">
                  <c:v>30400</c:v>
                </c:pt>
                <c:pt idx="1521">
                  <c:v>30420</c:v>
                </c:pt>
                <c:pt idx="1522">
                  <c:v>30440</c:v>
                </c:pt>
                <c:pt idx="1523">
                  <c:v>30460</c:v>
                </c:pt>
                <c:pt idx="1524">
                  <c:v>30480</c:v>
                </c:pt>
                <c:pt idx="1525">
                  <c:v>30500</c:v>
                </c:pt>
                <c:pt idx="1526">
                  <c:v>30520</c:v>
                </c:pt>
                <c:pt idx="1527">
                  <c:v>30540</c:v>
                </c:pt>
                <c:pt idx="1528">
                  <c:v>30560</c:v>
                </c:pt>
                <c:pt idx="1529">
                  <c:v>30580</c:v>
                </c:pt>
                <c:pt idx="1530">
                  <c:v>30600</c:v>
                </c:pt>
                <c:pt idx="1531">
                  <c:v>30620</c:v>
                </c:pt>
                <c:pt idx="1532">
                  <c:v>30640</c:v>
                </c:pt>
                <c:pt idx="1533">
                  <c:v>30660</c:v>
                </c:pt>
                <c:pt idx="1534">
                  <c:v>30680</c:v>
                </c:pt>
                <c:pt idx="1535">
                  <c:v>30700</c:v>
                </c:pt>
                <c:pt idx="1536">
                  <c:v>30720</c:v>
                </c:pt>
                <c:pt idx="1537">
                  <c:v>30740</c:v>
                </c:pt>
                <c:pt idx="1538">
                  <c:v>30760</c:v>
                </c:pt>
                <c:pt idx="1539">
                  <c:v>30780</c:v>
                </c:pt>
                <c:pt idx="1540">
                  <c:v>30800</c:v>
                </c:pt>
                <c:pt idx="1541">
                  <c:v>30820</c:v>
                </c:pt>
                <c:pt idx="1542">
                  <c:v>30840</c:v>
                </c:pt>
                <c:pt idx="1543">
                  <c:v>30860</c:v>
                </c:pt>
                <c:pt idx="1544">
                  <c:v>30880</c:v>
                </c:pt>
                <c:pt idx="1545">
                  <c:v>30900</c:v>
                </c:pt>
                <c:pt idx="1546">
                  <c:v>30920</c:v>
                </c:pt>
                <c:pt idx="1547">
                  <c:v>30940</c:v>
                </c:pt>
                <c:pt idx="1548">
                  <c:v>30960</c:v>
                </c:pt>
                <c:pt idx="1549">
                  <c:v>30980</c:v>
                </c:pt>
                <c:pt idx="1550">
                  <c:v>31000</c:v>
                </c:pt>
                <c:pt idx="1551">
                  <c:v>31020</c:v>
                </c:pt>
                <c:pt idx="1552">
                  <c:v>31040</c:v>
                </c:pt>
                <c:pt idx="1553">
                  <c:v>31060</c:v>
                </c:pt>
                <c:pt idx="1554">
                  <c:v>31080</c:v>
                </c:pt>
                <c:pt idx="1555">
                  <c:v>31100</c:v>
                </c:pt>
                <c:pt idx="1556">
                  <c:v>31120</c:v>
                </c:pt>
                <c:pt idx="1557">
                  <c:v>31140</c:v>
                </c:pt>
                <c:pt idx="1558">
                  <c:v>31160</c:v>
                </c:pt>
                <c:pt idx="1559">
                  <c:v>31180</c:v>
                </c:pt>
                <c:pt idx="1560">
                  <c:v>31200</c:v>
                </c:pt>
                <c:pt idx="1561">
                  <c:v>31220</c:v>
                </c:pt>
                <c:pt idx="1562">
                  <c:v>31240</c:v>
                </c:pt>
                <c:pt idx="1563">
                  <c:v>31260</c:v>
                </c:pt>
                <c:pt idx="1564">
                  <c:v>31280</c:v>
                </c:pt>
                <c:pt idx="1565">
                  <c:v>31300</c:v>
                </c:pt>
                <c:pt idx="1566">
                  <c:v>31320</c:v>
                </c:pt>
                <c:pt idx="1567">
                  <c:v>31340</c:v>
                </c:pt>
                <c:pt idx="1568">
                  <c:v>31360</c:v>
                </c:pt>
                <c:pt idx="1569">
                  <c:v>31380</c:v>
                </c:pt>
                <c:pt idx="1570">
                  <c:v>31400</c:v>
                </c:pt>
                <c:pt idx="1571">
                  <c:v>31420</c:v>
                </c:pt>
                <c:pt idx="1572">
                  <c:v>31440</c:v>
                </c:pt>
                <c:pt idx="1573">
                  <c:v>31460</c:v>
                </c:pt>
                <c:pt idx="1574">
                  <c:v>31480</c:v>
                </c:pt>
                <c:pt idx="1575">
                  <c:v>31500</c:v>
                </c:pt>
                <c:pt idx="1576">
                  <c:v>31520</c:v>
                </c:pt>
                <c:pt idx="1577">
                  <c:v>31540</c:v>
                </c:pt>
                <c:pt idx="1578">
                  <c:v>31560</c:v>
                </c:pt>
                <c:pt idx="1579">
                  <c:v>31580</c:v>
                </c:pt>
                <c:pt idx="1580">
                  <c:v>31600</c:v>
                </c:pt>
                <c:pt idx="1581">
                  <c:v>31620</c:v>
                </c:pt>
                <c:pt idx="1582">
                  <c:v>31640</c:v>
                </c:pt>
                <c:pt idx="1583">
                  <c:v>31660</c:v>
                </c:pt>
                <c:pt idx="1584">
                  <c:v>31680</c:v>
                </c:pt>
                <c:pt idx="1585">
                  <c:v>31700</c:v>
                </c:pt>
                <c:pt idx="1586">
                  <c:v>31720</c:v>
                </c:pt>
                <c:pt idx="1587">
                  <c:v>31740</c:v>
                </c:pt>
                <c:pt idx="1588">
                  <c:v>31760</c:v>
                </c:pt>
                <c:pt idx="1589">
                  <c:v>31780</c:v>
                </c:pt>
                <c:pt idx="1590">
                  <c:v>31800</c:v>
                </c:pt>
                <c:pt idx="1591">
                  <c:v>31820</c:v>
                </c:pt>
                <c:pt idx="1592">
                  <c:v>31840</c:v>
                </c:pt>
                <c:pt idx="1593">
                  <c:v>31860</c:v>
                </c:pt>
                <c:pt idx="1594">
                  <c:v>31880</c:v>
                </c:pt>
                <c:pt idx="1595">
                  <c:v>31900</c:v>
                </c:pt>
                <c:pt idx="1596">
                  <c:v>31920</c:v>
                </c:pt>
                <c:pt idx="1597">
                  <c:v>31940</c:v>
                </c:pt>
                <c:pt idx="1598">
                  <c:v>31960</c:v>
                </c:pt>
                <c:pt idx="1599">
                  <c:v>31980</c:v>
                </c:pt>
                <c:pt idx="1600">
                  <c:v>32000</c:v>
                </c:pt>
                <c:pt idx="1601">
                  <c:v>32020</c:v>
                </c:pt>
                <c:pt idx="1602">
                  <c:v>32040</c:v>
                </c:pt>
                <c:pt idx="1603">
                  <c:v>32060</c:v>
                </c:pt>
                <c:pt idx="1604">
                  <c:v>32080</c:v>
                </c:pt>
                <c:pt idx="1605">
                  <c:v>32100</c:v>
                </c:pt>
                <c:pt idx="1606">
                  <c:v>32120</c:v>
                </c:pt>
                <c:pt idx="1607">
                  <c:v>32140</c:v>
                </c:pt>
                <c:pt idx="1608">
                  <c:v>32160</c:v>
                </c:pt>
                <c:pt idx="1609">
                  <c:v>32180</c:v>
                </c:pt>
                <c:pt idx="1610">
                  <c:v>32200</c:v>
                </c:pt>
                <c:pt idx="1611">
                  <c:v>32220</c:v>
                </c:pt>
                <c:pt idx="1612">
                  <c:v>32240</c:v>
                </c:pt>
                <c:pt idx="1613">
                  <c:v>32260</c:v>
                </c:pt>
                <c:pt idx="1614">
                  <c:v>32280</c:v>
                </c:pt>
                <c:pt idx="1615">
                  <c:v>32300</c:v>
                </c:pt>
                <c:pt idx="1616">
                  <c:v>32320</c:v>
                </c:pt>
                <c:pt idx="1617">
                  <c:v>32340</c:v>
                </c:pt>
                <c:pt idx="1618">
                  <c:v>32360</c:v>
                </c:pt>
                <c:pt idx="1619">
                  <c:v>32380</c:v>
                </c:pt>
                <c:pt idx="1620">
                  <c:v>32400</c:v>
                </c:pt>
                <c:pt idx="1621">
                  <c:v>32420</c:v>
                </c:pt>
                <c:pt idx="1622">
                  <c:v>32440</c:v>
                </c:pt>
                <c:pt idx="1623">
                  <c:v>32460</c:v>
                </c:pt>
                <c:pt idx="1624">
                  <c:v>32480</c:v>
                </c:pt>
                <c:pt idx="1625">
                  <c:v>32500</c:v>
                </c:pt>
                <c:pt idx="1626">
                  <c:v>32520</c:v>
                </c:pt>
                <c:pt idx="1627">
                  <c:v>32540</c:v>
                </c:pt>
                <c:pt idx="1628">
                  <c:v>32560</c:v>
                </c:pt>
                <c:pt idx="1629">
                  <c:v>32580</c:v>
                </c:pt>
                <c:pt idx="1630">
                  <c:v>32600</c:v>
                </c:pt>
                <c:pt idx="1631">
                  <c:v>32620</c:v>
                </c:pt>
                <c:pt idx="1632">
                  <c:v>32640</c:v>
                </c:pt>
                <c:pt idx="1633">
                  <c:v>32660</c:v>
                </c:pt>
                <c:pt idx="1634">
                  <c:v>32680</c:v>
                </c:pt>
                <c:pt idx="1635">
                  <c:v>32700</c:v>
                </c:pt>
                <c:pt idx="1636">
                  <c:v>32720</c:v>
                </c:pt>
                <c:pt idx="1637">
                  <c:v>32740</c:v>
                </c:pt>
                <c:pt idx="1638">
                  <c:v>32760</c:v>
                </c:pt>
                <c:pt idx="1639">
                  <c:v>32780</c:v>
                </c:pt>
                <c:pt idx="1640">
                  <c:v>32800</c:v>
                </c:pt>
                <c:pt idx="1641">
                  <c:v>32820</c:v>
                </c:pt>
                <c:pt idx="1642">
                  <c:v>32840</c:v>
                </c:pt>
                <c:pt idx="1643">
                  <c:v>32860</c:v>
                </c:pt>
                <c:pt idx="1644">
                  <c:v>32880</c:v>
                </c:pt>
                <c:pt idx="1645">
                  <c:v>32900</c:v>
                </c:pt>
                <c:pt idx="1646">
                  <c:v>32920</c:v>
                </c:pt>
                <c:pt idx="1647">
                  <c:v>32940</c:v>
                </c:pt>
                <c:pt idx="1648">
                  <c:v>32960</c:v>
                </c:pt>
                <c:pt idx="1649">
                  <c:v>32980</c:v>
                </c:pt>
                <c:pt idx="1650">
                  <c:v>33000</c:v>
                </c:pt>
                <c:pt idx="1651">
                  <c:v>33020</c:v>
                </c:pt>
                <c:pt idx="1652">
                  <c:v>33040</c:v>
                </c:pt>
                <c:pt idx="1653">
                  <c:v>33060</c:v>
                </c:pt>
                <c:pt idx="1654">
                  <c:v>33080</c:v>
                </c:pt>
                <c:pt idx="1655">
                  <c:v>33100</c:v>
                </c:pt>
                <c:pt idx="1656">
                  <c:v>33120</c:v>
                </c:pt>
                <c:pt idx="1657">
                  <c:v>33140</c:v>
                </c:pt>
                <c:pt idx="1658">
                  <c:v>33160</c:v>
                </c:pt>
                <c:pt idx="1659">
                  <c:v>33180</c:v>
                </c:pt>
                <c:pt idx="1660">
                  <c:v>33200</c:v>
                </c:pt>
                <c:pt idx="1661">
                  <c:v>33220</c:v>
                </c:pt>
                <c:pt idx="1662">
                  <c:v>33240</c:v>
                </c:pt>
                <c:pt idx="1663">
                  <c:v>33260</c:v>
                </c:pt>
                <c:pt idx="1664">
                  <c:v>33280</c:v>
                </c:pt>
                <c:pt idx="1665">
                  <c:v>33300</c:v>
                </c:pt>
                <c:pt idx="1666">
                  <c:v>33320</c:v>
                </c:pt>
                <c:pt idx="1667">
                  <c:v>33340</c:v>
                </c:pt>
                <c:pt idx="1668">
                  <c:v>33360</c:v>
                </c:pt>
                <c:pt idx="1669">
                  <c:v>33380</c:v>
                </c:pt>
                <c:pt idx="1670">
                  <c:v>33400</c:v>
                </c:pt>
                <c:pt idx="1671">
                  <c:v>33420</c:v>
                </c:pt>
                <c:pt idx="1672">
                  <c:v>33440</c:v>
                </c:pt>
                <c:pt idx="1673">
                  <c:v>33460</c:v>
                </c:pt>
                <c:pt idx="1674">
                  <c:v>33480</c:v>
                </c:pt>
                <c:pt idx="1675">
                  <c:v>33500</c:v>
                </c:pt>
                <c:pt idx="1676">
                  <c:v>33520</c:v>
                </c:pt>
                <c:pt idx="1677">
                  <c:v>33540</c:v>
                </c:pt>
                <c:pt idx="1678">
                  <c:v>33560</c:v>
                </c:pt>
                <c:pt idx="1679">
                  <c:v>33580</c:v>
                </c:pt>
                <c:pt idx="1680">
                  <c:v>33600</c:v>
                </c:pt>
                <c:pt idx="1681">
                  <c:v>33620</c:v>
                </c:pt>
                <c:pt idx="1682">
                  <c:v>33640</c:v>
                </c:pt>
                <c:pt idx="1683">
                  <c:v>33660</c:v>
                </c:pt>
                <c:pt idx="1684">
                  <c:v>33680</c:v>
                </c:pt>
                <c:pt idx="1685">
                  <c:v>33700</c:v>
                </c:pt>
                <c:pt idx="1686">
                  <c:v>33720</c:v>
                </c:pt>
                <c:pt idx="1687">
                  <c:v>33740</c:v>
                </c:pt>
                <c:pt idx="1688">
                  <c:v>33760</c:v>
                </c:pt>
                <c:pt idx="1689">
                  <c:v>33780</c:v>
                </c:pt>
                <c:pt idx="1690">
                  <c:v>33800</c:v>
                </c:pt>
                <c:pt idx="1691">
                  <c:v>33820</c:v>
                </c:pt>
                <c:pt idx="1692">
                  <c:v>33840</c:v>
                </c:pt>
                <c:pt idx="1693">
                  <c:v>33860</c:v>
                </c:pt>
                <c:pt idx="1694">
                  <c:v>33880</c:v>
                </c:pt>
                <c:pt idx="1695">
                  <c:v>33900</c:v>
                </c:pt>
                <c:pt idx="1696">
                  <c:v>33920</c:v>
                </c:pt>
                <c:pt idx="1697">
                  <c:v>33940</c:v>
                </c:pt>
                <c:pt idx="1698">
                  <c:v>33960</c:v>
                </c:pt>
                <c:pt idx="1699">
                  <c:v>33980</c:v>
                </c:pt>
                <c:pt idx="1700">
                  <c:v>34000</c:v>
                </c:pt>
                <c:pt idx="1701">
                  <c:v>34020</c:v>
                </c:pt>
                <c:pt idx="1702">
                  <c:v>34040</c:v>
                </c:pt>
                <c:pt idx="1703">
                  <c:v>34060</c:v>
                </c:pt>
                <c:pt idx="1704">
                  <c:v>34080</c:v>
                </c:pt>
                <c:pt idx="1705">
                  <c:v>34100</c:v>
                </c:pt>
                <c:pt idx="1706">
                  <c:v>34120</c:v>
                </c:pt>
                <c:pt idx="1707">
                  <c:v>34140</c:v>
                </c:pt>
                <c:pt idx="1708">
                  <c:v>34160</c:v>
                </c:pt>
                <c:pt idx="1709">
                  <c:v>34180</c:v>
                </c:pt>
                <c:pt idx="1710">
                  <c:v>34200</c:v>
                </c:pt>
                <c:pt idx="1711">
                  <c:v>34220</c:v>
                </c:pt>
                <c:pt idx="1712">
                  <c:v>34240</c:v>
                </c:pt>
                <c:pt idx="1713">
                  <c:v>34260</c:v>
                </c:pt>
                <c:pt idx="1714">
                  <c:v>34280</c:v>
                </c:pt>
                <c:pt idx="1715">
                  <c:v>34300</c:v>
                </c:pt>
                <c:pt idx="1716">
                  <c:v>34320</c:v>
                </c:pt>
                <c:pt idx="1717">
                  <c:v>34340</c:v>
                </c:pt>
                <c:pt idx="1718">
                  <c:v>34360</c:v>
                </c:pt>
                <c:pt idx="1719">
                  <c:v>34380</c:v>
                </c:pt>
                <c:pt idx="1720">
                  <c:v>34400</c:v>
                </c:pt>
                <c:pt idx="1721">
                  <c:v>34420</c:v>
                </c:pt>
                <c:pt idx="1722">
                  <c:v>34440</c:v>
                </c:pt>
                <c:pt idx="1723">
                  <c:v>34460</c:v>
                </c:pt>
                <c:pt idx="1724">
                  <c:v>34480</c:v>
                </c:pt>
                <c:pt idx="1725">
                  <c:v>34500</c:v>
                </c:pt>
                <c:pt idx="1726">
                  <c:v>34520</c:v>
                </c:pt>
                <c:pt idx="1727">
                  <c:v>34540</c:v>
                </c:pt>
                <c:pt idx="1728">
                  <c:v>34560</c:v>
                </c:pt>
                <c:pt idx="1729">
                  <c:v>34580</c:v>
                </c:pt>
                <c:pt idx="1730">
                  <c:v>34600</c:v>
                </c:pt>
                <c:pt idx="1731">
                  <c:v>34620</c:v>
                </c:pt>
                <c:pt idx="1732">
                  <c:v>34640</c:v>
                </c:pt>
                <c:pt idx="1733">
                  <c:v>34660</c:v>
                </c:pt>
                <c:pt idx="1734">
                  <c:v>34680</c:v>
                </c:pt>
                <c:pt idx="1735">
                  <c:v>34700</c:v>
                </c:pt>
                <c:pt idx="1736">
                  <c:v>34720</c:v>
                </c:pt>
                <c:pt idx="1737">
                  <c:v>34740</c:v>
                </c:pt>
                <c:pt idx="1738">
                  <c:v>34760</c:v>
                </c:pt>
                <c:pt idx="1739">
                  <c:v>34780</c:v>
                </c:pt>
                <c:pt idx="1740">
                  <c:v>34800</c:v>
                </c:pt>
                <c:pt idx="1741">
                  <c:v>34820</c:v>
                </c:pt>
                <c:pt idx="1742">
                  <c:v>34840</c:v>
                </c:pt>
                <c:pt idx="1743">
                  <c:v>34860</c:v>
                </c:pt>
                <c:pt idx="1744">
                  <c:v>34880</c:v>
                </c:pt>
                <c:pt idx="1745">
                  <c:v>34900</c:v>
                </c:pt>
                <c:pt idx="1746">
                  <c:v>34920</c:v>
                </c:pt>
                <c:pt idx="1747">
                  <c:v>34940</c:v>
                </c:pt>
                <c:pt idx="1748">
                  <c:v>34960</c:v>
                </c:pt>
                <c:pt idx="1749">
                  <c:v>34980</c:v>
                </c:pt>
                <c:pt idx="1750">
                  <c:v>35000</c:v>
                </c:pt>
                <c:pt idx="1751">
                  <c:v>35020</c:v>
                </c:pt>
                <c:pt idx="1752">
                  <c:v>35040</c:v>
                </c:pt>
                <c:pt idx="1753">
                  <c:v>35060</c:v>
                </c:pt>
                <c:pt idx="1754">
                  <c:v>35080</c:v>
                </c:pt>
                <c:pt idx="1755">
                  <c:v>35100</c:v>
                </c:pt>
                <c:pt idx="1756">
                  <c:v>35120</c:v>
                </c:pt>
                <c:pt idx="1757">
                  <c:v>35140</c:v>
                </c:pt>
                <c:pt idx="1758">
                  <c:v>35160</c:v>
                </c:pt>
                <c:pt idx="1759">
                  <c:v>35180</c:v>
                </c:pt>
                <c:pt idx="1760">
                  <c:v>35200</c:v>
                </c:pt>
                <c:pt idx="1761">
                  <c:v>35220</c:v>
                </c:pt>
                <c:pt idx="1762">
                  <c:v>35240</c:v>
                </c:pt>
                <c:pt idx="1763">
                  <c:v>35260</c:v>
                </c:pt>
                <c:pt idx="1764">
                  <c:v>35280</c:v>
                </c:pt>
                <c:pt idx="1765">
                  <c:v>35300</c:v>
                </c:pt>
                <c:pt idx="1766">
                  <c:v>35320</c:v>
                </c:pt>
                <c:pt idx="1767">
                  <c:v>35340</c:v>
                </c:pt>
                <c:pt idx="1768">
                  <c:v>35360</c:v>
                </c:pt>
                <c:pt idx="1769">
                  <c:v>35380</c:v>
                </c:pt>
                <c:pt idx="1770">
                  <c:v>35400</c:v>
                </c:pt>
                <c:pt idx="1771">
                  <c:v>35420</c:v>
                </c:pt>
                <c:pt idx="1772">
                  <c:v>35440</c:v>
                </c:pt>
                <c:pt idx="1773">
                  <c:v>35460</c:v>
                </c:pt>
                <c:pt idx="1774">
                  <c:v>35480</c:v>
                </c:pt>
                <c:pt idx="1775">
                  <c:v>35500</c:v>
                </c:pt>
                <c:pt idx="1776">
                  <c:v>35520</c:v>
                </c:pt>
                <c:pt idx="1777">
                  <c:v>35540</c:v>
                </c:pt>
                <c:pt idx="1778">
                  <c:v>35560</c:v>
                </c:pt>
                <c:pt idx="1779">
                  <c:v>35580</c:v>
                </c:pt>
                <c:pt idx="1780">
                  <c:v>35600</c:v>
                </c:pt>
                <c:pt idx="1781">
                  <c:v>35620</c:v>
                </c:pt>
                <c:pt idx="1782">
                  <c:v>35640</c:v>
                </c:pt>
                <c:pt idx="1783">
                  <c:v>35660</c:v>
                </c:pt>
                <c:pt idx="1784">
                  <c:v>35680</c:v>
                </c:pt>
                <c:pt idx="1785">
                  <c:v>35700</c:v>
                </c:pt>
                <c:pt idx="1786">
                  <c:v>35720</c:v>
                </c:pt>
                <c:pt idx="1787">
                  <c:v>35740</c:v>
                </c:pt>
                <c:pt idx="1788">
                  <c:v>35760</c:v>
                </c:pt>
                <c:pt idx="1789">
                  <c:v>35780</c:v>
                </c:pt>
                <c:pt idx="1790">
                  <c:v>35800</c:v>
                </c:pt>
                <c:pt idx="1791">
                  <c:v>35820</c:v>
                </c:pt>
                <c:pt idx="1792">
                  <c:v>35840</c:v>
                </c:pt>
                <c:pt idx="1793">
                  <c:v>35860</c:v>
                </c:pt>
                <c:pt idx="1794">
                  <c:v>35880</c:v>
                </c:pt>
                <c:pt idx="1795">
                  <c:v>35900</c:v>
                </c:pt>
                <c:pt idx="1796">
                  <c:v>35920</c:v>
                </c:pt>
                <c:pt idx="1797">
                  <c:v>35940</c:v>
                </c:pt>
                <c:pt idx="1798">
                  <c:v>35960</c:v>
                </c:pt>
                <c:pt idx="1799">
                  <c:v>35980</c:v>
                </c:pt>
                <c:pt idx="1800">
                  <c:v>36000</c:v>
                </c:pt>
                <c:pt idx="1801">
                  <c:v>36020</c:v>
                </c:pt>
                <c:pt idx="1802">
                  <c:v>36040</c:v>
                </c:pt>
                <c:pt idx="1803">
                  <c:v>36060</c:v>
                </c:pt>
                <c:pt idx="1804">
                  <c:v>36080</c:v>
                </c:pt>
                <c:pt idx="1805">
                  <c:v>36100</c:v>
                </c:pt>
                <c:pt idx="1806">
                  <c:v>36120</c:v>
                </c:pt>
                <c:pt idx="1807">
                  <c:v>36140</c:v>
                </c:pt>
                <c:pt idx="1808">
                  <c:v>36160</c:v>
                </c:pt>
                <c:pt idx="1809">
                  <c:v>36180</c:v>
                </c:pt>
                <c:pt idx="1810">
                  <c:v>36200</c:v>
                </c:pt>
                <c:pt idx="1811">
                  <c:v>36220</c:v>
                </c:pt>
                <c:pt idx="1812">
                  <c:v>36240</c:v>
                </c:pt>
                <c:pt idx="1813">
                  <c:v>36260</c:v>
                </c:pt>
                <c:pt idx="1814">
                  <c:v>36280</c:v>
                </c:pt>
                <c:pt idx="1815">
                  <c:v>36300</c:v>
                </c:pt>
                <c:pt idx="1816">
                  <c:v>36320</c:v>
                </c:pt>
                <c:pt idx="1817">
                  <c:v>36340</c:v>
                </c:pt>
                <c:pt idx="1818">
                  <c:v>36360</c:v>
                </c:pt>
                <c:pt idx="1819">
                  <c:v>36380</c:v>
                </c:pt>
                <c:pt idx="1820">
                  <c:v>36400</c:v>
                </c:pt>
                <c:pt idx="1821">
                  <c:v>36420</c:v>
                </c:pt>
                <c:pt idx="1822">
                  <c:v>36440</c:v>
                </c:pt>
                <c:pt idx="1823">
                  <c:v>36460</c:v>
                </c:pt>
                <c:pt idx="1824">
                  <c:v>36480</c:v>
                </c:pt>
                <c:pt idx="1825">
                  <c:v>36500</c:v>
                </c:pt>
                <c:pt idx="1826">
                  <c:v>36520</c:v>
                </c:pt>
                <c:pt idx="1827">
                  <c:v>36540</c:v>
                </c:pt>
                <c:pt idx="1828">
                  <c:v>36560</c:v>
                </c:pt>
                <c:pt idx="1829">
                  <c:v>36580</c:v>
                </c:pt>
                <c:pt idx="1830">
                  <c:v>36600</c:v>
                </c:pt>
                <c:pt idx="1831">
                  <c:v>36620</c:v>
                </c:pt>
                <c:pt idx="1832">
                  <c:v>36640</c:v>
                </c:pt>
                <c:pt idx="1833">
                  <c:v>36660</c:v>
                </c:pt>
                <c:pt idx="1834">
                  <c:v>36680</c:v>
                </c:pt>
                <c:pt idx="1835">
                  <c:v>36700</c:v>
                </c:pt>
                <c:pt idx="1836">
                  <c:v>36720</c:v>
                </c:pt>
                <c:pt idx="1837">
                  <c:v>36740</c:v>
                </c:pt>
                <c:pt idx="1838">
                  <c:v>36760</c:v>
                </c:pt>
                <c:pt idx="1839">
                  <c:v>36780</c:v>
                </c:pt>
                <c:pt idx="1840">
                  <c:v>36800</c:v>
                </c:pt>
                <c:pt idx="1841">
                  <c:v>36820</c:v>
                </c:pt>
                <c:pt idx="1842">
                  <c:v>36840</c:v>
                </c:pt>
                <c:pt idx="1843">
                  <c:v>36860</c:v>
                </c:pt>
                <c:pt idx="1844">
                  <c:v>36880</c:v>
                </c:pt>
                <c:pt idx="1845">
                  <c:v>36900</c:v>
                </c:pt>
                <c:pt idx="1846">
                  <c:v>36920</c:v>
                </c:pt>
                <c:pt idx="1847">
                  <c:v>36940</c:v>
                </c:pt>
                <c:pt idx="1848">
                  <c:v>36960</c:v>
                </c:pt>
                <c:pt idx="1849">
                  <c:v>36980</c:v>
                </c:pt>
                <c:pt idx="1850">
                  <c:v>37000</c:v>
                </c:pt>
                <c:pt idx="1851">
                  <c:v>37020</c:v>
                </c:pt>
                <c:pt idx="1852">
                  <c:v>37040</c:v>
                </c:pt>
                <c:pt idx="1853">
                  <c:v>37060</c:v>
                </c:pt>
                <c:pt idx="1854">
                  <c:v>37080</c:v>
                </c:pt>
                <c:pt idx="1855">
                  <c:v>37100</c:v>
                </c:pt>
                <c:pt idx="1856">
                  <c:v>37120</c:v>
                </c:pt>
                <c:pt idx="1857">
                  <c:v>37140</c:v>
                </c:pt>
                <c:pt idx="1858">
                  <c:v>37160</c:v>
                </c:pt>
                <c:pt idx="1859">
                  <c:v>37180</c:v>
                </c:pt>
                <c:pt idx="1860">
                  <c:v>37200</c:v>
                </c:pt>
                <c:pt idx="1861">
                  <c:v>37220</c:v>
                </c:pt>
                <c:pt idx="1862">
                  <c:v>37240</c:v>
                </c:pt>
                <c:pt idx="1863">
                  <c:v>37260</c:v>
                </c:pt>
                <c:pt idx="1864">
                  <c:v>37280</c:v>
                </c:pt>
                <c:pt idx="1865">
                  <c:v>37300</c:v>
                </c:pt>
                <c:pt idx="1866">
                  <c:v>37320</c:v>
                </c:pt>
                <c:pt idx="1867">
                  <c:v>37340</c:v>
                </c:pt>
                <c:pt idx="1868">
                  <c:v>37360</c:v>
                </c:pt>
                <c:pt idx="1869">
                  <c:v>37380</c:v>
                </c:pt>
                <c:pt idx="1870">
                  <c:v>37400</c:v>
                </c:pt>
                <c:pt idx="1871">
                  <c:v>37420</c:v>
                </c:pt>
                <c:pt idx="1872">
                  <c:v>37440</c:v>
                </c:pt>
                <c:pt idx="1873">
                  <c:v>37460</c:v>
                </c:pt>
                <c:pt idx="1874">
                  <c:v>37480</c:v>
                </c:pt>
                <c:pt idx="1875">
                  <c:v>37500</c:v>
                </c:pt>
                <c:pt idx="1876">
                  <c:v>37520</c:v>
                </c:pt>
                <c:pt idx="1877">
                  <c:v>37540</c:v>
                </c:pt>
                <c:pt idx="1878">
                  <c:v>37560</c:v>
                </c:pt>
                <c:pt idx="1879">
                  <c:v>37580</c:v>
                </c:pt>
                <c:pt idx="1880">
                  <c:v>37600</c:v>
                </c:pt>
                <c:pt idx="1881">
                  <c:v>37620</c:v>
                </c:pt>
                <c:pt idx="1882">
                  <c:v>37640</c:v>
                </c:pt>
                <c:pt idx="1883">
                  <c:v>37660</c:v>
                </c:pt>
                <c:pt idx="1884">
                  <c:v>37680</c:v>
                </c:pt>
                <c:pt idx="1885">
                  <c:v>37700</c:v>
                </c:pt>
                <c:pt idx="1886">
                  <c:v>37720</c:v>
                </c:pt>
                <c:pt idx="1887">
                  <c:v>37740</c:v>
                </c:pt>
                <c:pt idx="1888">
                  <c:v>37760</c:v>
                </c:pt>
                <c:pt idx="1889">
                  <c:v>37780</c:v>
                </c:pt>
                <c:pt idx="1890">
                  <c:v>37800</c:v>
                </c:pt>
                <c:pt idx="1891">
                  <c:v>37820</c:v>
                </c:pt>
                <c:pt idx="1892">
                  <c:v>37840</c:v>
                </c:pt>
                <c:pt idx="1893">
                  <c:v>37860</c:v>
                </c:pt>
                <c:pt idx="1894">
                  <c:v>37880</c:v>
                </c:pt>
                <c:pt idx="1895">
                  <c:v>37900</c:v>
                </c:pt>
                <c:pt idx="1896">
                  <c:v>37920</c:v>
                </c:pt>
                <c:pt idx="1897">
                  <c:v>37940</c:v>
                </c:pt>
                <c:pt idx="1898">
                  <c:v>37960</c:v>
                </c:pt>
                <c:pt idx="1899">
                  <c:v>37980</c:v>
                </c:pt>
                <c:pt idx="1900">
                  <c:v>38000</c:v>
                </c:pt>
                <c:pt idx="1901">
                  <c:v>38020</c:v>
                </c:pt>
                <c:pt idx="1902">
                  <c:v>38040</c:v>
                </c:pt>
                <c:pt idx="1903">
                  <c:v>38060</c:v>
                </c:pt>
                <c:pt idx="1904">
                  <c:v>38080</c:v>
                </c:pt>
                <c:pt idx="1905">
                  <c:v>38100</c:v>
                </c:pt>
                <c:pt idx="1906">
                  <c:v>38120</c:v>
                </c:pt>
                <c:pt idx="1907">
                  <c:v>38140</c:v>
                </c:pt>
                <c:pt idx="1908">
                  <c:v>38160</c:v>
                </c:pt>
                <c:pt idx="1909">
                  <c:v>38180</c:v>
                </c:pt>
                <c:pt idx="1910">
                  <c:v>38200</c:v>
                </c:pt>
                <c:pt idx="1911">
                  <c:v>38220</c:v>
                </c:pt>
                <c:pt idx="1912">
                  <c:v>38240</c:v>
                </c:pt>
                <c:pt idx="1913">
                  <c:v>38260</c:v>
                </c:pt>
                <c:pt idx="1914">
                  <c:v>38280</c:v>
                </c:pt>
                <c:pt idx="1915">
                  <c:v>38300</c:v>
                </c:pt>
                <c:pt idx="1916">
                  <c:v>38320</c:v>
                </c:pt>
                <c:pt idx="1917">
                  <c:v>38340</c:v>
                </c:pt>
                <c:pt idx="1918">
                  <c:v>38360</c:v>
                </c:pt>
                <c:pt idx="1919">
                  <c:v>38380</c:v>
                </c:pt>
                <c:pt idx="1920">
                  <c:v>38400</c:v>
                </c:pt>
                <c:pt idx="1921">
                  <c:v>38420</c:v>
                </c:pt>
                <c:pt idx="1922">
                  <c:v>38440</c:v>
                </c:pt>
                <c:pt idx="1923">
                  <c:v>38460</c:v>
                </c:pt>
                <c:pt idx="1924">
                  <c:v>38480</c:v>
                </c:pt>
                <c:pt idx="1925">
                  <c:v>38500</c:v>
                </c:pt>
                <c:pt idx="1926">
                  <c:v>38520</c:v>
                </c:pt>
                <c:pt idx="1927">
                  <c:v>38540</c:v>
                </c:pt>
                <c:pt idx="1928">
                  <c:v>38560</c:v>
                </c:pt>
                <c:pt idx="1929">
                  <c:v>38580</c:v>
                </c:pt>
                <c:pt idx="1930">
                  <c:v>38600</c:v>
                </c:pt>
                <c:pt idx="1931">
                  <c:v>38620</c:v>
                </c:pt>
                <c:pt idx="1932">
                  <c:v>38640</c:v>
                </c:pt>
                <c:pt idx="1933">
                  <c:v>38660</c:v>
                </c:pt>
                <c:pt idx="1934">
                  <c:v>38680</c:v>
                </c:pt>
                <c:pt idx="1935">
                  <c:v>38700</c:v>
                </c:pt>
                <c:pt idx="1936">
                  <c:v>38720</c:v>
                </c:pt>
                <c:pt idx="1937">
                  <c:v>38740</c:v>
                </c:pt>
                <c:pt idx="1938">
                  <c:v>38760</c:v>
                </c:pt>
                <c:pt idx="1939">
                  <c:v>38780</c:v>
                </c:pt>
                <c:pt idx="1940">
                  <c:v>38800</c:v>
                </c:pt>
                <c:pt idx="1941">
                  <c:v>38820</c:v>
                </c:pt>
                <c:pt idx="1942">
                  <c:v>38840</c:v>
                </c:pt>
                <c:pt idx="1943">
                  <c:v>38860</c:v>
                </c:pt>
                <c:pt idx="1944">
                  <c:v>38880</c:v>
                </c:pt>
                <c:pt idx="1945">
                  <c:v>38900</c:v>
                </c:pt>
                <c:pt idx="1946">
                  <c:v>38920</c:v>
                </c:pt>
                <c:pt idx="1947">
                  <c:v>38940</c:v>
                </c:pt>
                <c:pt idx="1948">
                  <c:v>38960</c:v>
                </c:pt>
                <c:pt idx="1949">
                  <c:v>38980</c:v>
                </c:pt>
                <c:pt idx="1950">
                  <c:v>39000</c:v>
                </c:pt>
                <c:pt idx="1951">
                  <c:v>39020</c:v>
                </c:pt>
                <c:pt idx="1952">
                  <c:v>39040</c:v>
                </c:pt>
                <c:pt idx="1953">
                  <c:v>39060</c:v>
                </c:pt>
                <c:pt idx="1954">
                  <c:v>39080</c:v>
                </c:pt>
                <c:pt idx="1955">
                  <c:v>39100</c:v>
                </c:pt>
                <c:pt idx="1956">
                  <c:v>39120</c:v>
                </c:pt>
                <c:pt idx="1957">
                  <c:v>39140</c:v>
                </c:pt>
                <c:pt idx="1958">
                  <c:v>39160</c:v>
                </c:pt>
                <c:pt idx="1959">
                  <c:v>39180</c:v>
                </c:pt>
                <c:pt idx="1960">
                  <c:v>39200</c:v>
                </c:pt>
                <c:pt idx="1961">
                  <c:v>39220</c:v>
                </c:pt>
                <c:pt idx="1962">
                  <c:v>39240</c:v>
                </c:pt>
                <c:pt idx="1963">
                  <c:v>39260</c:v>
                </c:pt>
                <c:pt idx="1964">
                  <c:v>39280</c:v>
                </c:pt>
                <c:pt idx="1965">
                  <c:v>39300</c:v>
                </c:pt>
                <c:pt idx="1966">
                  <c:v>39320</c:v>
                </c:pt>
                <c:pt idx="1967">
                  <c:v>39340</c:v>
                </c:pt>
                <c:pt idx="1968">
                  <c:v>39360</c:v>
                </c:pt>
                <c:pt idx="1969">
                  <c:v>39380</c:v>
                </c:pt>
                <c:pt idx="1970">
                  <c:v>39400</c:v>
                </c:pt>
                <c:pt idx="1971">
                  <c:v>39420</c:v>
                </c:pt>
                <c:pt idx="1972">
                  <c:v>39440</c:v>
                </c:pt>
                <c:pt idx="1973">
                  <c:v>39460</c:v>
                </c:pt>
                <c:pt idx="1974">
                  <c:v>39480</c:v>
                </c:pt>
                <c:pt idx="1975">
                  <c:v>39500</c:v>
                </c:pt>
                <c:pt idx="1976">
                  <c:v>39520</c:v>
                </c:pt>
                <c:pt idx="1977">
                  <c:v>39540</c:v>
                </c:pt>
                <c:pt idx="1978">
                  <c:v>39560</c:v>
                </c:pt>
                <c:pt idx="1979">
                  <c:v>39580</c:v>
                </c:pt>
                <c:pt idx="1980">
                  <c:v>39600</c:v>
                </c:pt>
                <c:pt idx="1981">
                  <c:v>39620</c:v>
                </c:pt>
                <c:pt idx="1982">
                  <c:v>39640</c:v>
                </c:pt>
                <c:pt idx="1983">
                  <c:v>39660</c:v>
                </c:pt>
                <c:pt idx="1984">
                  <c:v>39680</c:v>
                </c:pt>
                <c:pt idx="1985">
                  <c:v>39700</c:v>
                </c:pt>
                <c:pt idx="1986">
                  <c:v>39720</c:v>
                </c:pt>
                <c:pt idx="1987">
                  <c:v>39740</c:v>
                </c:pt>
                <c:pt idx="1988">
                  <c:v>39760</c:v>
                </c:pt>
                <c:pt idx="1989">
                  <c:v>39780</c:v>
                </c:pt>
                <c:pt idx="1990">
                  <c:v>39800</c:v>
                </c:pt>
                <c:pt idx="1991">
                  <c:v>39820</c:v>
                </c:pt>
                <c:pt idx="1992">
                  <c:v>39840</c:v>
                </c:pt>
                <c:pt idx="1993">
                  <c:v>39860</c:v>
                </c:pt>
                <c:pt idx="1994">
                  <c:v>39880</c:v>
                </c:pt>
                <c:pt idx="1995">
                  <c:v>39900</c:v>
                </c:pt>
                <c:pt idx="1996">
                  <c:v>39920</c:v>
                </c:pt>
                <c:pt idx="1997">
                  <c:v>39940</c:v>
                </c:pt>
                <c:pt idx="1998">
                  <c:v>39960</c:v>
                </c:pt>
                <c:pt idx="1999">
                  <c:v>39980</c:v>
                </c:pt>
                <c:pt idx="2000">
                  <c:v>40000</c:v>
                </c:pt>
                <c:pt idx="2001">
                  <c:v>40020</c:v>
                </c:pt>
                <c:pt idx="2002">
                  <c:v>40040</c:v>
                </c:pt>
                <c:pt idx="2003">
                  <c:v>40060</c:v>
                </c:pt>
                <c:pt idx="2004">
                  <c:v>40080</c:v>
                </c:pt>
                <c:pt idx="2005">
                  <c:v>40100</c:v>
                </c:pt>
                <c:pt idx="2006">
                  <c:v>40120</c:v>
                </c:pt>
                <c:pt idx="2007">
                  <c:v>40140</c:v>
                </c:pt>
                <c:pt idx="2008">
                  <c:v>40160</c:v>
                </c:pt>
                <c:pt idx="2009">
                  <c:v>40180</c:v>
                </c:pt>
                <c:pt idx="2010">
                  <c:v>40200</c:v>
                </c:pt>
                <c:pt idx="2011">
                  <c:v>40220</c:v>
                </c:pt>
                <c:pt idx="2012">
                  <c:v>40240</c:v>
                </c:pt>
                <c:pt idx="2013">
                  <c:v>40260</c:v>
                </c:pt>
                <c:pt idx="2014">
                  <c:v>40280</c:v>
                </c:pt>
                <c:pt idx="2015">
                  <c:v>40300</c:v>
                </c:pt>
                <c:pt idx="2016">
                  <c:v>40320</c:v>
                </c:pt>
                <c:pt idx="2017">
                  <c:v>40340</c:v>
                </c:pt>
                <c:pt idx="2018">
                  <c:v>40360</c:v>
                </c:pt>
                <c:pt idx="2019">
                  <c:v>40380</c:v>
                </c:pt>
                <c:pt idx="2020">
                  <c:v>40400</c:v>
                </c:pt>
                <c:pt idx="2021">
                  <c:v>40420</c:v>
                </c:pt>
                <c:pt idx="2022">
                  <c:v>40440</c:v>
                </c:pt>
                <c:pt idx="2023">
                  <c:v>40460</c:v>
                </c:pt>
                <c:pt idx="2024">
                  <c:v>40480</c:v>
                </c:pt>
                <c:pt idx="2025">
                  <c:v>40500</c:v>
                </c:pt>
                <c:pt idx="2026">
                  <c:v>40520</c:v>
                </c:pt>
                <c:pt idx="2027">
                  <c:v>40540</c:v>
                </c:pt>
                <c:pt idx="2028">
                  <c:v>40560</c:v>
                </c:pt>
                <c:pt idx="2029">
                  <c:v>40580</c:v>
                </c:pt>
                <c:pt idx="2030">
                  <c:v>40600</c:v>
                </c:pt>
                <c:pt idx="2031">
                  <c:v>40620</c:v>
                </c:pt>
                <c:pt idx="2032">
                  <c:v>40640</c:v>
                </c:pt>
                <c:pt idx="2033">
                  <c:v>40660</c:v>
                </c:pt>
                <c:pt idx="2034">
                  <c:v>40680</c:v>
                </c:pt>
                <c:pt idx="2035">
                  <c:v>40700</c:v>
                </c:pt>
                <c:pt idx="2036">
                  <c:v>40720</c:v>
                </c:pt>
                <c:pt idx="2037">
                  <c:v>40740</c:v>
                </c:pt>
                <c:pt idx="2038">
                  <c:v>40760</c:v>
                </c:pt>
                <c:pt idx="2039">
                  <c:v>40780</c:v>
                </c:pt>
                <c:pt idx="2040">
                  <c:v>40800</c:v>
                </c:pt>
                <c:pt idx="2041">
                  <c:v>40820</c:v>
                </c:pt>
                <c:pt idx="2042">
                  <c:v>40840</c:v>
                </c:pt>
                <c:pt idx="2043">
                  <c:v>40860</c:v>
                </c:pt>
                <c:pt idx="2044">
                  <c:v>40880</c:v>
                </c:pt>
                <c:pt idx="2045">
                  <c:v>40900</c:v>
                </c:pt>
                <c:pt idx="2046">
                  <c:v>40920</c:v>
                </c:pt>
                <c:pt idx="2047">
                  <c:v>40940</c:v>
                </c:pt>
                <c:pt idx="2048">
                  <c:v>40960</c:v>
                </c:pt>
                <c:pt idx="2049">
                  <c:v>40980</c:v>
                </c:pt>
                <c:pt idx="2050">
                  <c:v>41000</c:v>
                </c:pt>
                <c:pt idx="2051">
                  <c:v>41020</c:v>
                </c:pt>
                <c:pt idx="2052">
                  <c:v>41040</c:v>
                </c:pt>
                <c:pt idx="2053">
                  <c:v>41060</c:v>
                </c:pt>
                <c:pt idx="2054">
                  <c:v>41080</c:v>
                </c:pt>
                <c:pt idx="2055">
                  <c:v>41100</c:v>
                </c:pt>
                <c:pt idx="2056">
                  <c:v>41120</c:v>
                </c:pt>
                <c:pt idx="2057">
                  <c:v>41140</c:v>
                </c:pt>
                <c:pt idx="2058">
                  <c:v>41160</c:v>
                </c:pt>
                <c:pt idx="2059">
                  <c:v>41180</c:v>
                </c:pt>
                <c:pt idx="2060">
                  <c:v>41200</c:v>
                </c:pt>
                <c:pt idx="2061">
                  <c:v>41220</c:v>
                </c:pt>
                <c:pt idx="2062">
                  <c:v>41240</c:v>
                </c:pt>
                <c:pt idx="2063">
                  <c:v>41260</c:v>
                </c:pt>
                <c:pt idx="2064">
                  <c:v>41280</c:v>
                </c:pt>
                <c:pt idx="2065">
                  <c:v>41300</c:v>
                </c:pt>
                <c:pt idx="2066">
                  <c:v>41320</c:v>
                </c:pt>
                <c:pt idx="2067">
                  <c:v>41340</c:v>
                </c:pt>
                <c:pt idx="2068">
                  <c:v>41360</c:v>
                </c:pt>
                <c:pt idx="2069">
                  <c:v>41380</c:v>
                </c:pt>
                <c:pt idx="2070">
                  <c:v>41400</c:v>
                </c:pt>
                <c:pt idx="2071">
                  <c:v>41420</c:v>
                </c:pt>
                <c:pt idx="2072">
                  <c:v>41440</c:v>
                </c:pt>
                <c:pt idx="2073">
                  <c:v>41460</c:v>
                </c:pt>
                <c:pt idx="2074">
                  <c:v>41480</c:v>
                </c:pt>
                <c:pt idx="2075">
                  <c:v>41500</c:v>
                </c:pt>
                <c:pt idx="2076">
                  <c:v>41520</c:v>
                </c:pt>
                <c:pt idx="2077">
                  <c:v>41540</c:v>
                </c:pt>
                <c:pt idx="2078">
                  <c:v>41560</c:v>
                </c:pt>
                <c:pt idx="2079">
                  <c:v>41580</c:v>
                </c:pt>
                <c:pt idx="2080">
                  <c:v>41600</c:v>
                </c:pt>
                <c:pt idx="2081">
                  <c:v>41620</c:v>
                </c:pt>
                <c:pt idx="2082">
                  <c:v>41640</c:v>
                </c:pt>
                <c:pt idx="2083">
                  <c:v>41660</c:v>
                </c:pt>
                <c:pt idx="2084">
                  <c:v>41680</c:v>
                </c:pt>
                <c:pt idx="2085">
                  <c:v>41700</c:v>
                </c:pt>
                <c:pt idx="2086">
                  <c:v>41720</c:v>
                </c:pt>
                <c:pt idx="2087">
                  <c:v>41740</c:v>
                </c:pt>
                <c:pt idx="2088">
                  <c:v>41760</c:v>
                </c:pt>
                <c:pt idx="2089">
                  <c:v>41780</c:v>
                </c:pt>
                <c:pt idx="2090">
                  <c:v>41800</c:v>
                </c:pt>
                <c:pt idx="2091">
                  <c:v>41820</c:v>
                </c:pt>
                <c:pt idx="2092">
                  <c:v>41840</c:v>
                </c:pt>
                <c:pt idx="2093">
                  <c:v>41860</c:v>
                </c:pt>
                <c:pt idx="2094">
                  <c:v>41880</c:v>
                </c:pt>
                <c:pt idx="2095">
                  <c:v>41900</c:v>
                </c:pt>
                <c:pt idx="2096">
                  <c:v>41920</c:v>
                </c:pt>
                <c:pt idx="2097">
                  <c:v>41940</c:v>
                </c:pt>
                <c:pt idx="2098">
                  <c:v>41960</c:v>
                </c:pt>
                <c:pt idx="2099">
                  <c:v>41980</c:v>
                </c:pt>
                <c:pt idx="2100">
                  <c:v>42000</c:v>
                </c:pt>
                <c:pt idx="2101">
                  <c:v>42020</c:v>
                </c:pt>
                <c:pt idx="2102">
                  <c:v>42040</c:v>
                </c:pt>
                <c:pt idx="2103">
                  <c:v>42060</c:v>
                </c:pt>
                <c:pt idx="2104">
                  <c:v>42080</c:v>
                </c:pt>
                <c:pt idx="2105">
                  <c:v>42100</c:v>
                </c:pt>
                <c:pt idx="2106">
                  <c:v>42120</c:v>
                </c:pt>
                <c:pt idx="2107">
                  <c:v>42140</c:v>
                </c:pt>
                <c:pt idx="2108">
                  <c:v>42160</c:v>
                </c:pt>
                <c:pt idx="2109">
                  <c:v>42180</c:v>
                </c:pt>
                <c:pt idx="2110">
                  <c:v>42200</c:v>
                </c:pt>
                <c:pt idx="2111">
                  <c:v>42220</c:v>
                </c:pt>
                <c:pt idx="2112">
                  <c:v>42240</c:v>
                </c:pt>
                <c:pt idx="2113">
                  <c:v>42260</c:v>
                </c:pt>
                <c:pt idx="2114">
                  <c:v>42280</c:v>
                </c:pt>
                <c:pt idx="2115">
                  <c:v>42300</c:v>
                </c:pt>
                <c:pt idx="2116">
                  <c:v>42320</c:v>
                </c:pt>
                <c:pt idx="2117">
                  <c:v>42340</c:v>
                </c:pt>
                <c:pt idx="2118">
                  <c:v>42360</c:v>
                </c:pt>
                <c:pt idx="2119">
                  <c:v>42380</c:v>
                </c:pt>
                <c:pt idx="2120">
                  <c:v>42400</c:v>
                </c:pt>
                <c:pt idx="2121">
                  <c:v>42420</c:v>
                </c:pt>
                <c:pt idx="2122">
                  <c:v>42440</c:v>
                </c:pt>
                <c:pt idx="2123">
                  <c:v>42460</c:v>
                </c:pt>
                <c:pt idx="2124">
                  <c:v>42480</c:v>
                </c:pt>
                <c:pt idx="2125">
                  <c:v>42500</c:v>
                </c:pt>
                <c:pt idx="2126">
                  <c:v>42520</c:v>
                </c:pt>
                <c:pt idx="2127">
                  <c:v>42540</c:v>
                </c:pt>
                <c:pt idx="2128">
                  <c:v>42560</c:v>
                </c:pt>
                <c:pt idx="2129">
                  <c:v>42580</c:v>
                </c:pt>
                <c:pt idx="2130">
                  <c:v>42600</c:v>
                </c:pt>
                <c:pt idx="2131">
                  <c:v>42620</c:v>
                </c:pt>
                <c:pt idx="2132">
                  <c:v>42640</c:v>
                </c:pt>
                <c:pt idx="2133">
                  <c:v>42660</c:v>
                </c:pt>
                <c:pt idx="2134">
                  <c:v>42680</c:v>
                </c:pt>
                <c:pt idx="2135">
                  <c:v>42700</c:v>
                </c:pt>
                <c:pt idx="2136">
                  <c:v>42720</c:v>
                </c:pt>
                <c:pt idx="2137">
                  <c:v>42740</c:v>
                </c:pt>
                <c:pt idx="2138">
                  <c:v>42760</c:v>
                </c:pt>
                <c:pt idx="2139">
                  <c:v>42780</c:v>
                </c:pt>
                <c:pt idx="2140">
                  <c:v>42800</c:v>
                </c:pt>
                <c:pt idx="2141">
                  <c:v>42820</c:v>
                </c:pt>
                <c:pt idx="2142">
                  <c:v>42840</c:v>
                </c:pt>
                <c:pt idx="2143">
                  <c:v>42860</c:v>
                </c:pt>
                <c:pt idx="2144">
                  <c:v>42880</c:v>
                </c:pt>
                <c:pt idx="2145">
                  <c:v>42900</c:v>
                </c:pt>
                <c:pt idx="2146">
                  <c:v>42920</c:v>
                </c:pt>
                <c:pt idx="2147">
                  <c:v>42940</c:v>
                </c:pt>
                <c:pt idx="2148">
                  <c:v>42960</c:v>
                </c:pt>
                <c:pt idx="2149">
                  <c:v>42980</c:v>
                </c:pt>
                <c:pt idx="2150">
                  <c:v>43000</c:v>
                </c:pt>
                <c:pt idx="2151">
                  <c:v>43020</c:v>
                </c:pt>
                <c:pt idx="2152">
                  <c:v>43040</c:v>
                </c:pt>
                <c:pt idx="2153">
                  <c:v>43060</c:v>
                </c:pt>
                <c:pt idx="2154">
                  <c:v>43080</c:v>
                </c:pt>
                <c:pt idx="2155">
                  <c:v>43100</c:v>
                </c:pt>
                <c:pt idx="2156">
                  <c:v>43120</c:v>
                </c:pt>
                <c:pt idx="2157">
                  <c:v>43140</c:v>
                </c:pt>
                <c:pt idx="2158">
                  <c:v>43160</c:v>
                </c:pt>
                <c:pt idx="2159">
                  <c:v>43180</c:v>
                </c:pt>
                <c:pt idx="2160">
                  <c:v>43200</c:v>
                </c:pt>
                <c:pt idx="2161">
                  <c:v>43220</c:v>
                </c:pt>
                <c:pt idx="2162">
                  <c:v>43240</c:v>
                </c:pt>
                <c:pt idx="2163">
                  <c:v>43260</c:v>
                </c:pt>
                <c:pt idx="2164">
                  <c:v>43280</c:v>
                </c:pt>
                <c:pt idx="2165">
                  <c:v>43300</c:v>
                </c:pt>
                <c:pt idx="2166">
                  <c:v>43320</c:v>
                </c:pt>
                <c:pt idx="2167">
                  <c:v>43340</c:v>
                </c:pt>
                <c:pt idx="2168">
                  <c:v>43360</c:v>
                </c:pt>
                <c:pt idx="2169">
                  <c:v>43380</c:v>
                </c:pt>
                <c:pt idx="2170">
                  <c:v>43400</c:v>
                </c:pt>
                <c:pt idx="2171">
                  <c:v>43420</c:v>
                </c:pt>
                <c:pt idx="2172">
                  <c:v>43440</c:v>
                </c:pt>
                <c:pt idx="2173">
                  <c:v>43460</c:v>
                </c:pt>
                <c:pt idx="2174">
                  <c:v>43480</c:v>
                </c:pt>
                <c:pt idx="2175">
                  <c:v>43500</c:v>
                </c:pt>
                <c:pt idx="2176">
                  <c:v>43520</c:v>
                </c:pt>
                <c:pt idx="2177">
                  <c:v>43540</c:v>
                </c:pt>
                <c:pt idx="2178">
                  <c:v>43560</c:v>
                </c:pt>
                <c:pt idx="2179">
                  <c:v>43580</c:v>
                </c:pt>
                <c:pt idx="2180">
                  <c:v>43600</c:v>
                </c:pt>
                <c:pt idx="2181">
                  <c:v>43620</c:v>
                </c:pt>
                <c:pt idx="2182">
                  <c:v>43640</c:v>
                </c:pt>
                <c:pt idx="2183">
                  <c:v>43660</c:v>
                </c:pt>
                <c:pt idx="2184">
                  <c:v>43680</c:v>
                </c:pt>
                <c:pt idx="2185">
                  <c:v>43700</c:v>
                </c:pt>
                <c:pt idx="2186">
                  <c:v>43720</c:v>
                </c:pt>
                <c:pt idx="2187">
                  <c:v>43740</c:v>
                </c:pt>
                <c:pt idx="2188">
                  <c:v>43760</c:v>
                </c:pt>
                <c:pt idx="2189">
                  <c:v>43780</c:v>
                </c:pt>
                <c:pt idx="2190">
                  <c:v>43800</c:v>
                </c:pt>
                <c:pt idx="2191">
                  <c:v>43820</c:v>
                </c:pt>
                <c:pt idx="2192">
                  <c:v>43840</c:v>
                </c:pt>
                <c:pt idx="2193">
                  <c:v>43860</c:v>
                </c:pt>
                <c:pt idx="2194">
                  <c:v>43880</c:v>
                </c:pt>
                <c:pt idx="2195">
                  <c:v>43900</c:v>
                </c:pt>
                <c:pt idx="2196">
                  <c:v>43920</c:v>
                </c:pt>
                <c:pt idx="2197">
                  <c:v>43940</c:v>
                </c:pt>
                <c:pt idx="2198">
                  <c:v>43960</c:v>
                </c:pt>
                <c:pt idx="2199">
                  <c:v>43980</c:v>
                </c:pt>
                <c:pt idx="2200">
                  <c:v>44000</c:v>
                </c:pt>
                <c:pt idx="2201">
                  <c:v>44020</c:v>
                </c:pt>
                <c:pt idx="2202">
                  <c:v>44040</c:v>
                </c:pt>
                <c:pt idx="2203">
                  <c:v>44060</c:v>
                </c:pt>
                <c:pt idx="2204">
                  <c:v>44080</c:v>
                </c:pt>
                <c:pt idx="2205">
                  <c:v>44100</c:v>
                </c:pt>
                <c:pt idx="2206">
                  <c:v>44120</c:v>
                </c:pt>
                <c:pt idx="2207">
                  <c:v>44140</c:v>
                </c:pt>
                <c:pt idx="2208">
                  <c:v>44160</c:v>
                </c:pt>
                <c:pt idx="2209">
                  <c:v>44180</c:v>
                </c:pt>
                <c:pt idx="2210">
                  <c:v>44200</c:v>
                </c:pt>
                <c:pt idx="2211">
                  <c:v>44220</c:v>
                </c:pt>
                <c:pt idx="2212">
                  <c:v>44240</c:v>
                </c:pt>
                <c:pt idx="2213">
                  <c:v>44260</c:v>
                </c:pt>
                <c:pt idx="2214">
                  <c:v>44280</c:v>
                </c:pt>
                <c:pt idx="2215">
                  <c:v>44300</c:v>
                </c:pt>
                <c:pt idx="2216">
                  <c:v>44320</c:v>
                </c:pt>
                <c:pt idx="2217">
                  <c:v>44340</c:v>
                </c:pt>
                <c:pt idx="2218">
                  <c:v>44360</c:v>
                </c:pt>
                <c:pt idx="2219">
                  <c:v>44380</c:v>
                </c:pt>
                <c:pt idx="2220">
                  <c:v>44400</c:v>
                </c:pt>
                <c:pt idx="2221">
                  <c:v>44420</c:v>
                </c:pt>
                <c:pt idx="2222">
                  <c:v>44440</c:v>
                </c:pt>
                <c:pt idx="2223">
                  <c:v>44460</c:v>
                </c:pt>
                <c:pt idx="2224">
                  <c:v>44480</c:v>
                </c:pt>
                <c:pt idx="2225">
                  <c:v>44500</c:v>
                </c:pt>
                <c:pt idx="2226">
                  <c:v>44520</c:v>
                </c:pt>
                <c:pt idx="2227">
                  <c:v>44540</c:v>
                </c:pt>
                <c:pt idx="2228">
                  <c:v>44560</c:v>
                </c:pt>
                <c:pt idx="2229">
                  <c:v>44580</c:v>
                </c:pt>
                <c:pt idx="2230">
                  <c:v>44600</c:v>
                </c:pt>
                <c:pt idx="2231">
                  <c:v>44620</c:v>
                </c:pt>
                <c:pt idx="2232">
                  <c:v>44640</c:v>
                </c:pt>
                <c:pt idx="2233">
                  <c:v>44660</c:v>
                </c:pt>
                <c:pt idx="2234">
                  <c:v>44680</c:v>
                </c:pt>
                <c:pt idx="2235">
                  <c:v>44700</c:v>
                </c:pt>
                <c:pt idx="2236">
                  <c:v>44720</c:v>
                </c:pt>
                <c:pt idx="2237">
                  <c:v>44740</c:v>
                </c:pt>
                <c:pt idx="2238">
                  <c:v>44760</c:v>
                </c:pt>
                <c:pt idx="2239">
                  <c:v>44780</c:v>
                </c:pt>
                <c:pt idx="2240">
                  <c:v>44800</c:v>
                </c:pt>
                <c:pt idx="2241">
                  <c:v>44820</c:v>
                </c:pt>
                <c:pt idx="2242">
                  <c:v>44840</c:v>
                </c:pt>
                <c:pt idx="2243">
                  <c:v>44860</c:v>
                </c:pt>
                <c:pt idx="2244">
                  <c:v>44880</c:v>
                </c:pt>
                <c:pt idx="2245">
                  <c:v>44900</c:v>
                </c:pt>
                <c:pt idx="2246">
                  <c:v>44920</c:v>
                </c:pt>
                <c:pt idx="2247">
                  <c:v>44940</c:v>
                </c:pt>
                <c:pt idx="2248">
                  <c:v>44960</c:v>
                </c:pt>
                <c:pt idx="2249">
                  <c:v>44980</c:v>
                </c:pt>
                <c:pt idx="2250">
                  <c:v>45000</c:v>
                </c:pt>
                <c:pt idx="2251">
                  <c:v>45020</c:v>
                </c:pt>
                <c:pt idx="2252">
                  <c:v>45040</c:v>
                </c:pt>
                <c:pt idx="2253">
                  <c:v>45060</c:v>
                </c:pt>
                <c:pt idx="2254">
                  <c:v>45080</c:v>
                </c:pt>
                <c:pt idx="2255">
                  <c:v>45100</c:v>
                </c:pt>
                <c:pt idx="2256">
                  <c:v>45120</c:v>
                </c:pt>
                <c:pt idx="2257">
                  <c:v>45140</c:v>
                </c:pt>
                <c:pt idx="2258">
                  <c:v>45160</c:v>
                </c:pt>
                <c:pt idx="2259">
                  <c:v>45180</c:v>
                </c:pt>
                <c:pt idx="2260">
                  <c:v>45200</c:v>
                </c:pt>
                <c:pt idx="2261">
                  <c:v>45220</c:v>
                </c:pt>
                <c:pt idx="2262">
                  <c:v>45240</c:v>
                </c:pt>
                <c:pt idx="2263">
                  <c:v>45260</c:v>
                </c:pt>
                <c:pt idx="2264">
                  <c:v>45280</c:v>
                </c:pt>
                <c:pt idx="2265">
                  <c:v>45300</c:v>
                </c:pt>
                <c:pt idx="2266">
                  <c:v>45320</c:v>
                </c:pt>
                <c:pt idx="2267">
                  <c:v>45340</c:v>
                </c:pt>
                <c:pt idx="2268">
                  <c:v>45360</c:v>
                </c:pt>
                <c:pt idx="2269">
                  <c:v>45380</c:v>
                </c:pt>
                <c:pt idx="2270">
                  <c:v>45400</c:v>
                </c:pt>
                <c:pt idx="2271">
                  <c:v>45420</c:v>
                </c:pt>
                <c:pt idx="2272">
                  <c:v>45440</c:v>
                </c:pt>
                <c:pt idx="2273">
                  <c:v>45460</c:v>
                </c:pt>
                <c:pt idx="2274">
                  <c:v>45480</c:v>
                </c:pt>
                <c:pt idx="2275">
                  <c:v>45500</c:v>
                </c:pt>
                <c:pt idx="2276">
                  <c:v>45520</c:v>
                </c:pt>
                <c:pt idx="2277">
                  <c:v>45540</c:v>
                </c:pt>
                <c:pt idx="2278">
                  <c:v>45560</c:v>
                </c:pt>
                <c:pt idx="2279">
                  <c:v>45580</c:v>
                </c:pt>
                <c:pt idx="2280">
                  <c:v>45600</c:v>
                </c:pt>
                <c:pt idx="2281">
                  <c:v>45620</c:v>
                </c:pt>
                <c:pt idx="2282">
                  <c:v>45640</c:v>
                </c:pt>
                <c:pt idx="2283">
                  <c:v>45660</c:v>
                </c:pt>
                <c:pt idx="2284">
                  <c:v>45680</c:v>
                </c:pt>
                <c:pt idx="2285">
                  <c:v>45700</c:v>
                </c:pt>
                <c:pt idx="2286">
                  <c:v>45720</c:v>
                </c:pt>
                <c:pt idx="2287">
                  <c:v>45740</c:v>
                </c:pt>
                <c:pt idx="2288">
                  <c:v>45760</c:v>
                </c:pt>
                <c:pt idx="2289">
                  <c:v>45780</c:v>
                </c:pt>
                <c:pt idx="2290">
                  <c:v>45800</c:v>
                </c:pt>
                <c:pt idx="2291">
                  <c:v>45820</c:v>
                </c:pt>
                <c:pt idx="2292">
                  <c:v>45840</c:v>
                </c:pt>
                <c:pt idx="2293">
                  <c:v>45860</c:v>
                </c:pt>
                <c:pt idx="2294">
                  <c:v>45880</c:v>
                </c:pt>
                <c:pt idx="2295">
                  <c:v>45900</c:v>
                </c:pt>
                <c:pt idx="2296">
                  <c:v>45920</c:v>
                </c:pt>
                <c:pt idx="2297">
                  <c:v>45940</c:v>
                </c:pt>
                <c:pt idx="2298">
                  <c:v>45960</c:v>
                </c:pt>
                <c:pt idx="2299">
                  <c:v>45980</c:v>
                </c:pt>
                <c:pt idx="2300">
                  <c:v>46000</c:v>
                </c:pt>
                <c:pt idx="2301">
                  <c:v>46020</c:v>
                </c:pt>
                <c:pt idx="2302">
                  <c:v>46040</c:v>
                </c:pt>
                <c:pt idx="2303">
                  <c:v>46060</c:v>
                </c:pt>
                <c:pt idx="2304">
                  <c:v>46080</c:v>
                </c:pt>
                <c:pt idx="2305">
                  <c:v>46100</c:v>
                </c:pt>
                <c:pt idx="2306">
                  <c:v>46120</c:v>
                </c:pt>
                <c:pt idx="2307">
                  <c:v>46140</c:v>
                </c:pt>
                <c:pt idx="2308">
                  <c:v>46160</c:v>
                </c:pt>
                <c:pt idx="2309">
                  <c:v>46180</c:v>
                </c:pt>
                <c:pt idx="2310">
                  <c:v>46200</c:v>
                </c:pt>
                <c:pt idx="2311">
                  <c:v>46220</c:v>
                </c:pt>
                <c:pt idx="2312">
                  <c:v>46240</c:v>
                </c:pt>
                <c:pt idx="2313">
                  <c:v>46260</c:v>
                </c:pt>
                <c:pt idx="2314">
                  <c:v>46280</c:v>
                </c:pt>
                <c:pt idx="2315">
                  <c:v>46300</c:v>
                </c:pt>
                <c:pt idx="2316">
                  <c:v>46320</c:v>
                </c:pt>
                <c:pt idx="2317">
                  <c:v>46340</c:v>
                </c:pt>
                <c:pt idx="2318">
                  <c:v>46360</c:v>
                </c:pt>
                <c:pt idx="2319">
                  <c:v>46380</c:v>
                </c:pt>
                <c:pt idx="2320">
                  <c:v>46400</c:v>
                </c:pt>
                <c:pt idx="2321">
                  <c:v>46420</c:v>
                </c:pt>
                <c:pt idx="2322">
                  <c:v>46440</c:v>
                </c:pt>
                <c:pt idx="2323">
                  <c:v>46460</c:v>
                </c:pt>
                <c:pt idx="2324">
                  <c:v>46480</c:v>
                </c:pt>
                <c:pt idx="2325">
                  <c:v>46500</c:v>
                </c:pt>
                <c:pt idx="2326">
                  <c:v>46520</c:v>
                </c:pt>
                <c:pt idx="2327">
                  <c:v>46540</c:v>
                </c:pt>
                <c:pt idx="2328">
                  <c:v>46560</c:v>
                </c:pt>
                <c:pt idx="2329">
                  <c:v>46580</c:v>
                </c:pt>
                <c:pt idx="2330">
                  <c:v>46600</c:v>
                </c:pt>
                <c:pt idx="2331">
                  <c:v>46620</c:v>
                </c:pt>
                <c:pt idx="2332">
                  <c:v>46640</c:v>
                </c:pt>
                <c:pt idx="2333">
                  <c:v>46660</c:v>
                </c:pt>
                <c:pt idx="2334">
                  <c:v>46680</c:v>
                </c:pt>
                <c:pt idx="2335">
                  <c:v>46700</c:v>
                </c:pt>
                <c:pt idx="2336">
                  <c:v>46720</c:v>
                </c:pt>
                <c:pt idx="2337">
                  <c:v>46740</c:v>
                </c:pt>
                <c:pt idx="2338">
                  <c:v>46760</c:v>
                </c:pt>
                <c:pt idx="2339">
                  <c:v>46780</c:v>
                </c:pt>
                <c:pt idx="2340">
                  <c:v>46800</c:v>
                </c:pt>
                <c:pt idx="2341">
                  <c:v>46820</c:v>
                </c:pt>
                <c:pt idx="2342">
                  <c:v>46840</c:v>
                </c:pt>
                <c:pt idx="2343">
                  <c:v>46860</c:v>
                </c:pt>
                <c:pt idx="2344">
                  <c:v>46880</c:v>
                </c:pt>
                <c:pt idx="2345">
                  <c:v>46900</c:v>
                </c:pt>
                <c:pt idx="2346">
                  <c:v>46920</c:v>
                </c:pt>
                <c:pt idx="2347">
                  <c:v>46940</c:v>
                </c:pt>
                <c:pt idx="2348">
                  <c:v>46960</c:v>
                </c:pt>
                <c:pt idx="2349">
                  <c:v>46980</c:v>
                </c:pt>
                <c:pt idx="2350">
                  <c:v>47000</c:v>
                </c:pt>
                <c:pt idx="2351">
                  <c:v>47020</c:v>
                </c:pt>
                <c:pt idx="2352">
                  <c:v>47040</c:v>
                </c:pt>
                <c:pt idx="2353">
                  <c:v>47060</c:v>
                </c:pt>
                <c:pt idx="2354">
                  <c:v>47080</c:v>
                </c:pt>
                <c:pt idx="2355">
                  <c:v>47100</c:v>
                </c:pt>
                <c:pt idx="2356">
                  <c:v>47120</c:v>
                </c:pt>
                <c:pt idx="2357">
                  <c:v>47140</c:v>
                </c:pt>
                <c:pt idx="2358">
                  <c:v>47160</c:v>
                </c:pt>
                <c:pt idx="2359">
                  <c:v>47180</c:v>
                </c:pt>
                <c:pt idx="2360">
                  <c:v>47200</c:v>
                </c:pt>
                <c:pt idx="2361">
                  <c:v>47220</c:v>
                </c:pt>
                <c:pt idx="2362">
                  <c:v>47240</c:v>
                </c:pt>
                <c:pt idx="2363">
                  <c:v>47260</c:v>
                </c:pt>
                <c:pt idx="2364">
                  <c:v>47280</c:v>
                </c:pt>
                <c:pt idx="2365">
                  <c:v>47300</c:v>
                </c:pt>
                <c:pt idx="2366">
                  <c:v>47320</c:v>
                </c:pt>
                <c:pt idx="2367">
                  <c:v>47340</c:v>
                </c:pt>
                <c:pt idx="2368">
                  <c:v>47360</c:v>
                </c:pt>
                <c:pt idx="2369">
                  <c:v>47380</c:v>
                </c:pt>
                <c:pt idx="2370">
                  <c:v>47400</c:v>
                </c:pt>
                <c:pt idx="2371">
                  <c:v>47420</c:v>
                </c:pt>
                <c:pt idx="2372">
                  <c:v>47440</c:v>
                </c:pt>
                <c:pt idx="2373">
                  <c:v>47460</c:v>
                </c:pt>
                <c:pt idx="2374">
                  <c:v>47480</c:v>
                </c:pt>
                <c:pt idx="2375">
                  <c:v>47500</c:v>
                </c:pt>
                <c:pt idx="2376">
                  <c:v>47520</c:v>
                </c:pt>
                <c:pt idx="2377">
                  <c:v>47540</c:v>
                </c:pt>
                <c:pt idx="2378">
                  <c:v>47560</c:v>
                </c:pt>
                <c:pt idx="2379">
                  <c:v>47580</c:v>
                </c:pt>
                <c:pt idx="2380">
                  <c:v>47600</c:v>
                </c:pt>
                <c:pt idx="2381">
                  <c:v>47620</c:v>
                </c:pt>
                <c:pt idx="2382">
                  <c:v>47640</c:v>
                </c:pt>
                <c:pt idx="2383">
                  <c:v>47660</c:v>
                </c:pt>
                <c:pt idx="2384">
                  <c:v>47680</c:v>
                </c:pt>
                <c:pt idx="2385">
                  <c:v>47700</c:v>
                </c:pt>
                <c:pt idx="2386">
                  <c:v>47720</c:v>
                </c:pt>
                <c:pt idx="2387">
                  <c:v>47740</c:v>
                </c:pt>
                <c:pt idx="2388">
                  <c:v>47760</c:v>
                </c:pt>
                <c:pt idx="2389">
                  <c:v>47780</c:v>
                </c:pt>
                <c:pt idx="2390">
                  <c:v>47800</c:v>
                </c:pt>
                <c:pt idx="2391">
                  <c:v>47820</c:v>
                </c:pt>
                <c:pt idx="2392">
                  <c:v>47840</c:v>
                </c:pt>
                <c:pt idx="2393">
                  <c:v>47860</c:v>
                </c:pt>
                <c:pt idx="2394">
                  <c:v>47880</c:v>
                </c:pt>
                <c:pt idx="2395">
                  <c:v>47900</c:v>
                </c:pt>
                <c:pt idx="2396">
                  <c:v>47920</c:v>
                </c:pt>
                <c:pt idx="2397">
                  <c:v>47940</c:v>
                </c:pt>
                <c:pt idx="2398">
                  <c:v>47960</c:v>
                </c:pt>
                <c:pt idx="2399">
                  <c:v>47980</c:v>
                </c:pt>
                <c:pt idx="2400">
                  <c:v>48000</c:v>
                </c:pt>
                <c:pt idx="2401">
                  <c:v>48020</c:v>
                </c:pt>
                <c:pt idx="2402">
                  <c:v>48040</c:v>
                </c:pt>
                <c:pt idx="2403">
                  <c:v>48060</c:v>
                </c:pt>
                <c:pt idx="2404">
                  <c:v>48080</c:v>
                </c:pt>
                <c:pt idx="2405">
                  <c:v>48100</c:v>
                </c:pt>
                <c:pt idx="2406">
                  <c:v>48120</c:v>
                </c:pt>
                <c:pt idx="2407">
                  <c:v>48140</c:v>
                </c:pt>
                <c:pt idx="2408">
                  <c:v>48160</c:v>
                </c:pt>
                <c:pt idx="2409">
                  <c:v>48180</c:v>
                </c:pt>
                <c:pt idx="2410">
                  <c:v>48200</c:v>
                </c:pt>
                <c:pt idx="2411">
                  <c:v>48220</c:v>
                </c:pt>
                <c:pt idx="2412">
                  <c:v>48240</c:v>
                </c:pt>
                <c:pt idx="2413">
                  <c:v>48260</c:v>
                </c:pt>
                <c:pt idx="2414">
                  <c:v>48280</c:v>
                </c:pt>
                <c:pt idx="2415">
                  <c:v>48300</c:v>
                </c:pt>
                <c:pt idx="2416">
                  <c:v>48320</c:v>
                </c:pt>
                <c:pt idx="2417">
                  <c:v>48340</c:v>
                </c:pt>
                <c:pt idx="2418">
                  <c:v>48360</c:v>
                </c:pt>
                <c:pt idx="2419">
                  <c:v>48380</c:v>
                </c:pt>
                <c:pt idx="2420">
                  <c:v>48400</c:v>
                </c:pt>
                <c:pt idx="2421">
                  <c:v>48420</c:v>
                </c:pt>
                <c:pt idx="2422">
                  <c:v>48440</c:v>
                </c:pt>
                <c:pt idx="2423">
                  <c:v>48460</c:v>
                </c:pt>
                <c:pt idx="2424">
                  <c:v>48480</c:v>
                </c:pt>
                <c:pt idx="2425">
                  <c:v>48500</c:v>
                </c:pt>
                <c:pt idx="2426">
                  <c:v>48520</c:v>
                </c:pt>
                <c:pt idx="2427">
                  <c:v>48540</c:v>
                </c:pt>
                <c:pt idx="2428">
                  <c:v>48560</c:v>
                </c:pt>
                <c:pt idx="2429">
                  <c:v>48580</c:v>
                </c:pt>
                <c:pt idx="2430">
                  <c:v>48600</c:v>
                </c:pt>
                <c:pt idx="2431">
                  <c:v>48620</c:v>
                </c:pt>
                <c:pt idx="2432">
                  <c:v>48640</c:v>
                </c:pt>
                <c:pt idx="2433">
                  <c:v>48660</c:v>
                </c:pt>
                <c:pt idx="2434">
                  <c:v>48680</c:v>
                </c:pt>
                <c:pt idx="2435">
                  <c:v>48700</c:v>
                </c:pt>
                <c:pt idx="2436">
                  <c:v>48720</c:v>
                </c:pt>
                <c:pt idx="2437">
                  <c:v>48740</c:v>
                </c:pt>
                <c:pt idx="2438">
                  <c:v>48760</c:v>
                </c:pt>
                <c:pt idx="2439">
                  <c:v>48780</c:v>
                </c:pt>
                <c:pt idx="2440">
                  <c:v>48800</c:v>
                </c:pt>
                <c:pt idx="2441">
                  <c:v>48820</c:v>
                </c:pt>
                <c:pt idx="2442">
                  <c:v>48840</c:v>
                </c:pt>
                <c:pt idx="2443">
                  <c:v>48860</c:v>
                </c:pt>
                <c:pt idx="2444">
                  <c:v>48880</c:v>
                </c:pt>
                <c:pt idx="2445">
                  <c:v>48900</c:v>
                </c:pt>
                <c:pt idx="2446">
                  <c:v>48920</c:v>
                </c:pt>
                <c:pt idx="2447">
                  <c:v>48940</c:v>
                </c:pt>
                <c:pt idx="2448">
                  <c:v>48960</c:v>
                </c:pt>
                <c:pt idx="2449">
                  <c:v>48980</c:v>
                </c:pt>
                <c:pt idx="2450">
                  <c:v>49000</c:v>
                </c:pt>
                <c:pt idx="2451">
                  <c:v>49020</c:v>
                </c:pt>
                <c:pt idx="2452">
                  <c:v>49040</c:v>
                </c:pt>
                <c:pt idx="2453">
                  <c:v>49060</c:v>
                </c:pt>
                <c:pt idx="2454">
                  <c:v>49080</c:v>
                </c:pt>
                <c:pt idx="2455">
                  <c:v>49100</c:v>
                </c:pt>
                <c:pt idx="2456">
                  <c:v>49120</c:v>
                </c:pt>
                <c:pt idx="2457">
                  <c:v>49140</c:v>
                </c:pt>
                <c:pt idx="2458">
                  <c:v>49160</c:v>
                </c:pt>
                <c:pt idx="2459">
                  <c:v>49180</c:v>
                </c:pt>
                <c:pt idx="2460">
                  <c:v>49200</c:v>
                </c:pt>
                <c:pt idx="2461">
                  <c:v>49220</c:v>
                </c:pt>
                <c:pt idx="2462">
                  <c:v>49240</c:v>
                </c:pt>
                <c:pt idx="2463">
                  <c:v>49260</c:v>
                </c:pt>
                <c:pt idx="2464">
                  <c:v>49280</c:v>
                </c:pt>
                <c:pt idx="2465">
                  <c:v>49300</c:v>
                </c:pt>
                <c:pt idx="2466">
                  <c:v>49320</c:v>
                </c:pt>
                <c:pt idx="2467">
                  <c:v>49340</c:v>
                </c:pt>
                <c:pt idx="2468">
                  <c:v>49360</c:v>
                </c:pt>
                <c:pt idx="2469">
                  <c:v>49380</c:v>
                </c:pt>
                <c:pt idx="2470">
                  <c:v>49400</c:v>
                </c:pt>
                <c:pt idx="2471">
                  <c:v>49420</c:v>
                </c:pt>
                <c:pt idx="2472">
                  <c:v>49440</c:v>
                </c:pt>
                <c:pt idx="2473">
                  <c:v>49460</c:v>
                </c:pt>
                <c:pt idx="2474">
                  <c:v>49480</c:v>
                </c:pt>
                <c:pt idx="2475">
                  <c:v>49500</c:v>
                </c:pt>
                <c:pt idx="2476">
                  <c:v>49520</c:v>
                </c:pt>
                <c:pt idx="2477">
                  <c:v>49540</c:v>
                </c:pt>
                <c:pt idx="2478">
                  <c:v>49560</c:v>
                </c:pt>
                <c:pt idx="2479">
                  <c:v>49580</c:v>
                </c:pt>
                <c:pt idx="2480">
                  <c:v>49600</c:v>
                </c:pt>
                <c:pt idx="2481">
                  <c:v>49620</c:v>
                </c:pt>
                <c:pt idx="2482">
                  <c:v>49640</c:v>
                </c:pt>
                <c:pt idx="2483">
                  <c:v>49660</c:v>
                </c:pt>
                <c:pt idx="2484">
                  <c:v>49680</c:v>
                </c:pt>
                <c:pt idx="2485">
                  <c:v>49700</c:v>
                </c:pt>
                <c:pt idx="2486">
                  <c:v>49720</c:v>
                </c:pt>
                <c:pt idx="2487">
                  <c:v>49740</c:v>
                </c:pt>
                <c:pt idx="2488">
                  <c:v>49760</c:v>
                </c:pt>
                <c:pt idx="2489">
                  <c:v>49780</c:v>
                </c:pt>
                <c:pt idx="2490">
                  <c:v>49800</c:v>
                </c:pt>
                <c:pt idx="2491">
                  <c:v>49820</c:v>
                </c:pt>
                <c:pt idx="2492">
                  <c:v>49840</c:v>
                </c:pt>
                <c:pt idx="2493">
                  <c:v>49860</c:v>
                </c:pt>
                <c:pt idx="2494">
                  <c:v>49880</c:v>
                </c:pt>
                <c:pt idx="2495">
                  <c:v>49900</c:v>
                </c:pt>
                <c:pt idx="2496">
                  <c:v>49920</c:v>
                </c:pt>
                <c:pt idx="2497">
                  <c:v>49940</c:v>
                </c:pt>
                <c:pt idx="2498">
                  <c:v>49960</c:v>
                </c:pt>
                <c:pt idx="2499">
                  <c:v>49980</c:v>
                </c:pt>
                <c:pt idx="2500">
                  <c:v>50000</c:v>
                </c:pt>
                <c:pt idx="2501">
                  <c:v>50020</c:v>
                </c:pt>
                <c:pt idx="2502">
                  <c:v>50040</c:v>
                </c:pt>
                <c:pt idx="2503">
                  <c:v>50060</c:v>
                </c:pt>
                <c:pt idx="2504">
                  <c:v>50080</c:v>
                </c:pt>
                <c:pt idx="2505">
                  <c:v>50100</c:v>
                </c:pt>
                <c:pt idx="2506">
                  <c:v>50120</c:v>
                </c:pt>
                <c:pt idx="2507">
                  <c:v>50140</c:v>
                </c:pt>
                <c:pt idx="2508">
                  <c:v>50160</c:v>
                </c:pt>
                <c:pt idx="2509">
                  <c:v>50180</c:v>
                </c:pt>
                <c:pt idx="2510">
                  <c:v>50200</c:v>
                </c:pt>
                <c:pt idx="2511">
                  <c:v>50220</c:v>
                </c:pt>
                <c:pt idx="2512">
                  <c:v>50240</c:v>
                </c:pt>
                <c:pt idx="2513">
                  <c:v>50260</c:v>
                </c:pt>
                <c:pt idx="2514">
                  <c:v>50280</c:v>
                </c:pt>
                <c:pt idx="2515">
                  <c:v>50300</c:v>
                </c:pt>
                <c:pt idx="2516">
                  <c:v>50320</c:v>
                </c:pt>
                <c:pt idx="2517">
                  <c:v>50340</c:v>
                </c:pt>
                <c:pt idx="2518">
                  <c:v>50360</c:v>
                </c:pt>
                <c:pt idx="2519">
                  <c:v>50380</c:v>
                </c:pt>
                <c:pt idx="2520">
                  <c:v>50400</c:v>
                </c:pt>
                <c:pt idx="2521">
                  <c:v>50420</c:v>
                </c:pt>
                <c:pt idx="2522">
                  <c:v>50440</c:v>
                </c:pt>
                <c:pt idx="2523">
                  <c:v>50460</c:v>
                </c:pt>
                <c:pt idx="2524">
                  <c:v>50480</c:v>
                </c:pt>
                <c:pt idx="2525">
                  <c:v>50500</c:v>
                </c:pt>
                <c:pt idx="2526">
                  <c:v>50520</c:v>
                </c:pt>
                <c:pt idx="2527">
                  <c:v>50540</c:v>
                </c:pt>
                <c:pt idx="2528">
                  <c:v>50560</c:v>
                </c:pt>
                <c:pt idx="2529">
                  <c:v>50580</c:v>
                </c:pt>
                <c:pt idx="2530">
                  <c:v>50600</c:v>
                </c:pt>
                <c:pt idx="2531">
                  <c:v>50620</c:v>
                </c:pt>
                <c:pt idx="2532">
                  <c:v>50640</c:v>
                </c:pt>
                <c:pt idx="2533">
                  <c:v>50660</c:v>
                </c:pt>
                <c:pt idx="2534">
                  <c:v>50680</c:v>
                </c:pt>
                <c:pt idx="2535">
                  <c:v>50700</c:v>
                </c:pt>
                <c:pt idx="2536">
                  <c:v>50720</c:v>
                </c:pt>
                <c:pt idx="2537">
                  <c:v>50740</c:v>
                </c:pt>
                <c:pt idx="2538">
                  <c:v>50760</c:v>
                </c:pt>
                <c:pt idx="2539">
                  <c:v>50780</c:v>
                </c:pt>
                <c:pt idx="2540">
                  <c:v>50800</c:v>
                </c:pt>
                <c:pt idx="2541">
                  <c:v>50820</c:v>
                </c:pt>
                <c:pt idx="2542">
                  <c:v>50840</c:v>
                </c:pt>
                <c:pt idx="2543">
                  <c:v>50860</c:v>
                </c:pt>
                <c:pt idx="2544">
                  <c:v>50880</c:v>
                </c:pt>
                <c:pt idx="2545">
                  <c:v>50900</c:v>
                </c:pt>
                <c:pt idx="2546">
                  <c:v>50920</c:v>
                </c:pt>
                <c:pt idx="2547">
                  <c:v>50940</c:v>
                </c:pt>
                <c:pt idx="2548">
                  <c:v>50960</c:v>
                </c:pt>
                <c:pt idx="2549">
                  <c:v>50980</c:v>
                </c:pt>
                <c:pt idx="2550">
                  <c:v>51000</c:v>
                </c:pt>
                <c:pt idx="2551">
                  <c:v>51020</c:v>
                </c:pt>
                <c:pt idx="2552">
                  <c:v>51040</c:v>
                </c:pt>
                <c:pt idx="2553">
                  <c:v>51060</c:v>
                </c:pt>
                <c:pt idx="2554">
                  <c:v>51080</c:v>
                </c:pt>
                <c:pt idx="2555">
                  <c:v>51100</c:v>
                </c:pt>
                <c:pt idx="2556">
                  <c:v>51120</c:v>
                </c:pt>
                <c:pt idx="2557">
                  <c:v>51140</c:v>
                </c:pt>
                <c:pt idx="2558">
                  <c:v>51160</c:v>
                </c:pt>
                <c:pt idx="2559">
                  <c:v>51180</c:v>
                </c:pt>
                <c:pt idx="2560">
                  <c:v>51200</c:v>
                </c:pt>
                <c:pt idx="2561">
                  <c:v>51220</c:v>
                </c:pt>
                <c:pt idx="2562">
                  <c:v>51240</c:v>
                </c:pt>
                <c:pt idx="2563">
                  <c:v>51260</c:v>
                </c:pt>
                <c:pt idx="2564">
                  <c:v>51280</c:v>
                </c:pt>
                <c:pt idx="2565">
                  <c:v>51300</c:v>
                </c:pt>
                <c:pt idx="2566">
                  <c:v>51320</c:v>
                </c:pt>
                <c:pt idx="2567">
                  <c:v>51340</c:v>
                </c:pt>
                <c:pt idx="2568">
                  <c:v>51360</c:v>
                </c:pt>
                <c:pt idx="2569">
                  <c:v>51380</c:v>
                </c:pt>
                <c:pt idx="2570">
                  <c:v>51400</c:v>
                </c:pt>
                <c:pt idx="2571">
                  <c:v>51420</c:v>
                </c:pt>
                <c:pt idx="2572">
                  <c:v>51440</c:v>
                </c:pt>
                <c:pt idx="2573">
                  <c:v>51460</c:v>
                </c:pt>
                <c:pt idx="2574">
                  <c:v>51480</c:v>
                </c:pt>
                <c:pt idx="2575">
                  <c:v>51500</c:v>
                </c:pt>
                <c:pt idx="2576">
                  <c:v>51520</c:v>
                </c:pt>
                <c:pt idx="2577">
                  <c:v>51540</c:v>
                </c:pt>
                <c:pt idx="2578">
                  <c:v>51560</c:v>
                </c:pt>
                <c:pt idx="2579">
                  <c:v>51580</c:v>
                </c:pt>
                <c:pt idx="2580">
                  <c:v>51600</c:v>
                </c:pt>
                <c:pt idx="2581">
                  <c:v>51620</c:v>
                </c:pt>
                <c:pt idx="2582">
                  <c:v>51640</c:v>
                </c:pt>
                <c:pt idx="2583">
                  <c:v>51660</c:v>
                </c:pt>
                <c:pt idx="2584">
                  <c:v>51680</c:v>
                </c:pt>
                <c:pt idx="2585">
                  <c:v>51700</c:v>
                </c:pt>
                <c:pt idx="2586">
                  <c:v>51720</c:v>
                </c:pt>
                <c:pt idx="2587">
                  <c:v>51740</c:v>
                </c:pt>
                <c:pt idx="2588">
                  <c:v>51760</c:v>
                </c:pt>
                <c:pt idx="2589">
                  <c:v>51780</c:v>
                </c:pt>
                <c:pt idx="2590">
                  <c:v>51800</c:v>
                </c:pt>
                <c:pt idx="2591">
                  <c:v>51820</c:v>
                </c:pt>
                <c:pt idx="2592">
                  <c:v>51840</c:v>
                </c:pt>
                <c:pt idx="2593">
                  <c:v>51860</c:v>
                </c:pt>
                <c:pt idx="2594">
                  <c:v>51880</c:v>
                </c:pt>
                <c:pt idx="2595">
                  <c:v>51900</c:v>
                </c:pt>
                <c:pt idx="2596">
                  <c:v>51920</c:v>
                </c:pt>
                <c:pt idx="2597">
                  <c:v>51940</c:v>
                </c:pt>
                <c:pt idx="2598">
                  <c:v>51960</c:v>
                </c:pt>
                <c:pt idx="2599">
                  <c:v>51980</c:v>
                </c:pt>
                <c:pt idx="2600">
                  <c:v>52000</c:v>
                </c:pt>
                <c:pt idx="2601">
                  <c:v>52020</c:v>
                </c:pt>
                <c:pt idx="2602">
                  <c:v>52040</c:v>
                </c:pt>
                <c:pt idx="2603">
                  <c:v>52060</c:v>
                </c:pt>
                <c:pt idx="2604">
                  <c:v>52080</c:v>
                </c:pt>
                <c:pt idx="2605">
                  <c:v>52100</c:v>
                </c:pt>
                <c:pt idx="2606">
                  <c:v>52120</c:v>
                </c:pt>
                <c:pt idx="2607">
                  <c:v>52140</c:v>
                </c:pt>
                <c:pt idx="2608">
                  <c:v>52160</c:v>
                </c:pt>
                <c:pt idx="2609">
                  <c:v>52180</c:v>
                </c:pt>
                <c:pt idx="2610">
                  <c:v>52200</c:v>
                </c:pt>
                <c:pt idx="2611">
                  <c:v>52220</c:v>
                </c:pt>
                <c:pt idx="2612">
                  <c:v>52240</c:v>
                </c:pt>
                <c:pt idx="2613">
                  <c:v>52260</c:v>
                </c:pt>
                <c:pt idx="2614">
                  <c:v>52280</c:v>
                </c:pt>
                <c:pt idx="2615">
                  <c:v>52300</c:v>
                </c:pt>
                <c:pt idx="2616">
                  <c:v>52320</c:v>
                </c:pt>
                <c:pt idx="2617">
                  <c:v>52340</c:v>
                </c:pt>
                <c:pt idx="2618">
                  <c:v>52360</c:v>
                </c:pt>
                <c:pt idx="2619">
                  <c:v>52380</c:v>
                </c:pt>
                <c:pt idx="2620">
                  <c:v>52400</c:v>
                </c:pt>
                <c:pt idx="2621">
                  <c:v>52420</c:v>
                </c:pt>
                <c:pt idx="2622">
                  <c:v>52440</c:v>
                </c:pt>
                <c:pt idx="2623">
                  <c:v>52460</c:v>
                </c:pt>
                <c:pt idx="2624">
                  <c:v>52480</c:v>
                </c:pt>
                <c:pt idx="2625">
                  <c:v>52500</c:v>
                </c:pt>
                <c:pt idx="2626">
                  <c:v>52520</c:v>
                </c:pt>
                <c:pt idx="2627">
                  <c:v>52540</c:v>
                </c:pt>
                <c:pt idx="2628">
                  <c:v>52560</c:v>
                </c:pt>
                <c:pt idx="2629">
                  <c:v>52580</c:v>
                </c:pt>
                <c:pt idx="2630">
                  <c:v>52600</c:v>
                </c:pt>
                <c:pt idx="2631">
                  <c:v>52620</c:v>
                </c:pt>
                <c:pt idx="2632">
                  <c:v>52640</c:v>
                </c:pt>
                <c:pt idx="2633">
                  <c:v>52660</c:v>
                </c:pt>
                <c:pt idx="2634">
                  <c:v>52680</c:v>
                </c:pt>
                <c:pt idx="2635">
                  <c:v>52700</c:v>
                </c:pt>
                <c:pt idx="2636">
                  <c:v>52720</c:v>
                </c:pt>
                <c:pt idx="2637">
                  <c:v>52740</c:v>
                </c:pt>
                <c:pt idx="2638">
                  <c:v>52760</c:v>
                </c:pt>
                <c:pt idx="2639">
                  <c:v>52780</c:v>
                </c:pt>
                <c:pt idx="2640">
                  <c:v>52800</c:v>
                </c:pt>
                <c:pt idx="2641">
                  <c:v>52820</c:v>
                </c:pt>
                <c:pt idx="2642">
                  <c:v>52840</c:v>
                </c:pt>
                <c:pt idx="2643">
                  <c:v>52860</c:v>
                </c:pt>
                <c:pt idx="2644">
                  <c:v>52880</c:v>
                </c:pt>
                <c:pt idx="2645">
                  <c:v>52900</c:v>
                </c:pt>
                <c:pt idx="2646">
                  <c:v>52920</c:v>
                </c:pt>
                <c:pt idx="2647">
                  <c:v>52940</c:v>
                </c:pt>
                <c:pt idx="2648">
                  <c:v>52960</c:v>
                </c:pt>
                <c:pt idx="2649">
                  <c:v>52980</c:v>
                </c:pt>
                <c:pt idx="2650">
                  <c:v>53000</c:v>
                </c:pt>
                <c:pt idx="2651">
                  <c:v>53020</c:v>
                </c:pt>
                <c:pt idx="2652">
                  <c:v>53040</c:v>
                </c:pt>
                <c:pt idx="2653">
                  <c:v>53060</c:v>
                </c:pt>
                <c:pt idx="2654">
                  <c:v>53080</c:v>
                </c:pt>
                <c:pt idx="2655">
                  <c:v>53100</c:v>
                </c:pt>
                <c:pt idx="2656">
                  <c:v>53120</c:v>
                </c:pt>
                <c:pt idx="2657">
                  <c:v>53140</c:v>
                </c:pt>
                <c:pt idx="2658">
                  <c:v>53160</c:v>
                </c:pt>
                <c:pt idx="2659">
                  <c:v>53180</c:v>
                </c:pt>
                <c:pt idx="2660">
                  <c:v>53200</c:v>
                </c:pt>
                <c:pt idx="2661">
                  <c:v>53220</c:v>
                </c:pt>
                <c:pt idx="2662">
                  <c:v>53240</c:v>
                </c:pt>
                <c:pt idx="2663">
                  <c:v>53260</c:v>
                </c:pt>
                <c:pt idx="2664">
                  <c:v>53280</c:v>
                </c:pt>
                <c:pt idx="2665">
                  <c:v>53300</c:v>
                </c:pt>
                <c:pt idx="2666">
                  <c:v>53320</c:v>
                </c:pt>
                <c:pt idx="2667">
                  <c:v>53340</c:v>
                </c:pt>
                <c:pt idx="2668">
                  <c:v>53360</c:v>
                </c:pt>
                <c:pt idx="2669">
                  <c:v>53380</c:v>
                </c:pt>
                <c:pt idx="2670">
                  <c:v>53400</c:v>
                </c:pt>
                <c:pt idx="2671">
                  <c:v>53420</c:v>
                </c:pt>
                <c:pt idx="2672">
                  <c:v>53440</c:v>
                </c:pt>
                <c:pt idx="2673">
                  <c:v>53460</c:v>
                </c:pt>
                <c:pt idx="2674">
                  <c:v>53480</c:v>
                </c:pt>
                <c:pt idx="2675">
                  <c:v>53500</c:v>
                </c:pt>
                <c:pt idx="2676">
                  <c:v>53520</c:v>
                </c:pt>
                <c:pt idx="2677">
                  <c:v>53540</c:v>
                </c:pt>
                <c:pt idx="2678">
                  <c:v>53560</c:v>
                </c:pt>
                <c:pt idx="2679">
                  <c:v>53580</c:v>
                </c:pt>
                <c:pt idx="2680">
                  <c:v>53600</c:v>
                </c:pt>
                <c:pt idx="2681">
                  <c:v>53620</c:v>
                </c:pt>
                <c:pt idx="2682">
                  <c:v>53640</c:v>
                </c:pt>
                <c:pt idx="2683">
                  <c:v>53660</c:v>
                </c:pt>
                <c:pt idx="2684">
                  <c:v>53680</c:v>
                </c:pt>
                <c:pt idx="2685">
                  <c:v>53700</c:v>
                </c:pt>
                <c:pt idx="2686">
                  <c:v>53720</c:v>
                </c:pt>
                <c:pt idx="2687">
                  <c:v>53740</c:v>
                </c:pt>
                <c:pt idx="2688">
                  <c:v>53760</c:v>
                </c:pt>
                <c:pt idx="2689">
                  <c:v>53780</c:v>
                </c:pt>
                <c:pt idx="2690">
                  <c:v>53800</c:v>
                </c:pt>
                <c:pt idx="2691">
                  <c:v>53820</c:v>
                </c:pt>
                <c:pt idx="2692">
                  <c:v>53840</c:v>
                </c:pt>
                <c:pt idx="2693">
                  <c:v>53860</c:v>
                </c:pt>
                <c:pt idx="2694">
                  <c:v>53880</c:v>
                </c:pt>
                <c:pt idx="2695">
                  <c:v>53900</c:v>
                </c:pt>
                <c:pt idx="2696">
                  <c:v>53920</c:v>
                </c:pt>
                <c:pt idx="2697">
                  <c:v>53940</c:v>
                </c:pt>
                <c:pt idx="2698">
                  <c:v>53960</c:v>
                </c:pt>
                <c:pt idx="2699">
                  <c:v>53980</c:v>
                </c:pt>
                <c:pt idx="2700">
                  <c:v>54000</c:v>
                </c:pt>
                <c:pt idx="2701">
                  <c:v>54020</c:v>
                </c:pt>
                <c:pt idx="2702">
                  <c:v>54040</c:v>
                </c:pt>
                <c:pt idx="2703">
                  <c:v>54060</c:v>
                </c:pt>
                <c:pt idx="2704">
                  <c:v>54080</c:v>
                </c:pt>
                <c:pt idx="2705">
                  <c:v>54100</c:v>
                </c:pt>
                <c:pt idx="2706">
                  <c:v>54120</c:v>
                </c:pt>
                <c:pt idx="2707">
                  <c:v>54140</c:v>
                </c:pt>
                <c:pt idx="2708">
                  <c:v>54160</c:v>
                </c:pt>
                <c:pt idx="2709">
                  <c:v>54180</c:v>
                </c:pt>
                <c:pt idx="2710">
                  <c:v>54200</c:v>
                </c:pt>
                <c:pt idx="2711">
                  <c:v>54220</c:v>
                </c:pt>
                <c:pt idx="2712">
                  <c:v>54240</c:v>
                </c:pt>
                <c:pt idx="2713">
                  <c:v>54260</c:v>
                </c:pt>
                <c:pt idx="2714">
                  <c:v>54280</c:v>
                </c:pt>
                <c:pt idx="2715">
                  <c:v>54300</c:v>
                </c:pt>
                <c:pt idx="2716">
                  <c:v>54320</c:v>
                </c:pt>
                <c:pt idx="2717">
                  <c:v>54340</c:v>
                </c:pt>
                <c:pt idx="2718">
                  <c:v>54360</c:v>
                </c:pt>
                <c:pt idx="2719">
                  <c:v>54380</c:v>
                </c:pt>
                <c:pt idx="2720">
                  <c:v>54400</c:v>
                </c:pt>
                <c:pt idx="2721">
                  <c:v>54420</c:v>
                </c:pt>
                <c:pt idx="2722">
                  <c:v>54440</c:v>
                </c:pt>
                <c:pt idx="2723">
                  <c:v>54460</c:v>
                </c:pt>
                <c:pt idx="2724">
                  <c:v>54480</c:v>
                </c:pt>
                <c:pt idx="2725">
                  <c:v>54500</c:v>
                </c:pt>
                <c:pt idx="2726">
                  <c:v>54520</c:v>
                </c:pt>
                <c:pt idx="2727">
                  <c:v>54540</c:v>
                </c:pt>
                <c:pt idx="2728">
                  <c:v>54560</c:v>
                </c:pt>
                <c:pt idx="2729">
                  <c:v>54580</c:v>
                </c:pt>
                <c:pt idx="2730">
                  <c:v>54600</c:v>
                </c:pt>
                <c:pt idx="2731">
                  <c:v>54620</c:v>
                </c:pt>
                <c:pt idx="2732">
                  <c:v>54640</c:v>
                </c:pt>
                <c:pt idx="2733">
                  <c:v>54660</c:v>
                </c:pt>
                <c:pt idx="2734">
                  <c:v>54680</c:v>
                </c:pt>
                <c:pt idx="2735">
                  <c:v>54700</c:v>
                </c:pt>
                <c:pt idx="2736">
                  <c:v>54720</c:v>
                </c:pt>
                <c:pt idx="2737">
                  <c:v>54740</c:v>
                </c:pt>
                <c:pt idx="2738">
                  <c:v>54760</c:v>
                </c:pt>
                <c:pt idx="2739">
                  <c:v>54780</c:v>
                </c:pt>
                <c:pt idx="2740">
                  <c:v>54800</c:v>
                </c:pt>
                <c:pt idx="2741">
                  <c:v>54820</c:v>
                </c:pt>
                <c:pt idx="2742">
                  <c:v>54840</c:v>
                </c:pt>
                <c:pt idx="2743">
                  <c:v>54860</c:v>
                </c:pt>
                <c:pt idx="2744">
                  <c:v>54880</c:v>
                </c:pt>
                <c:pt idx="2745">
                  <c:v>54900</c:v>
                </c:pt>
                <c:pt idx="2746">
                  <c:v>54920</c:v>
                </c:pt>
                <c:pt idx="2747">
                  <c:v>54940</c:v>
                </c:pt>
                <c:pt idx="2748">
                  <c:v>54960</c:v>
                </c:pt>
                <c:pt idx="2749">
                  <c:v>54980</c:v>
                </c:pt>
                <c:pt idx="2750">
                  <c:v>55000</c:v>
                </c:pt>
                <c:pt idx="2751">
                  <c:v>55020</c:v>
                </c:pt>
                <c:pt idx="2752">
                  <c:v>55040</c:v>
                </c:pt>
                <c:pt idx="2753">
                  <c:v>55060</c:v>
                </c:pt>
                <c:pt idx="2754">
                  <c:v>55080</c:v>
                </c:pt>
                <c:pt idx="2755">
                  <c:v>55100</c:v>
                </c:pt>
                <c:pt idx="2756">
                  <c:v>55120</c:v>
                </c:pt>
                <c:pt idx="2757">
                  <c:v>55140</c:v>
                </c:pt>
                <c:pt idx="2758">
                  <c:v>55160</c:v>
                </c:pt>
                <c:pt idx="2759">
                  <c:v>55180</c:v>
                </c:pt>
                <c:pt idx="2760">
                  <c:v>55200</c:v>
                </c:pt>
                <c:pt idx="2761">
                  <c:v>55220</c:v>
                </c:pt>
                <c:pt idx="2762">
                  <c:v>55240</c:v>
                </c:pt>
                <c:pt idx="2763">
                  <c:v>55260</c:v>
                </c:pt>
                <c:pt idx="2764">
                  <c:v>55280</c:v>
                </c:pt>
                <c:pt idx="2765">
                  <c:v>55300</c:v>
                </c:pt>
                <c:pt idx="2766">
                  <c:v>55320</c:v>
                </c:pt>
                <c:pt idx="2767">
                  <c:v>55340</c:v>
                </c:pt>
                <c:pt idx="2768">
                  <c:v>55360</c:v>
                </c:pt>
                <c:pt idx="2769">
                  <c:v>55380</c:v>
                </c:pt>
                <c:pt idx="2770">
                  <c:v>55400</c:v>
                </c:pt>
                <c:pt idx="2771">
                  <c:v>55420</c:v>
                </c:pt>
                <c:pt idx="2772">
                  <c:v>55440</c:v>
                </c:pt>
                <c:pt idx="2773">
                  <c:v>55460</c:v>
                </c:pt>
                <c:pt idx="2774">
                  <c:v>55480</c:v>
                </c:pt>
                <c:pt idx="2775">
                  <c:v>55500</c:v>
                </c:pt>
                <c:pt idx="2776">
                  <c:v>55520</c:v>
                </c:pt>
                <c:pt idx="2777">
                  <c:v>55540</c:v>
                </c:pt>
                <c:pt idx="2778">
                  <c:v>55560</c:v>
                </c:pt>
                <c:pt idx="2779">
                  <c:v>55580</c:v>
                </c:pt>
                <c:pt idx="2780">
                  <c:v>55600</c:v>
                </c:pt>
                <c:pt idx="2781">
                  <c:v>55620</c:v>
                </c:pt>
                <c:pt idx="2782">
                  <c:v>55640</c:v>
                </c:pt>
                <c:pt idx="2783">
                  <c:v>55660</c:v>
                </c:pt>
                <c:pt idx="2784">
                  <c:v>55680</c:v>
                </c:pt>
                <c:pt idx="2785">
                  <c:v>55700</c:v>
                </c:pt>
                <c:pt idx="2786">
                  <c:v>55720</c:v>
                </c:pt>
                <c:pt idx="2787">
                  <c:v>55740</c:v>
                </c:pt>
                <c:pt idx="2788">
                  <c:v>55760</c:v>
                </c:pt>
                <c:pt idx="2789">
                  <c:v>55780</c:v>
                </c:pt>
                <c:pt idx="2790">
                  <c:v>55800</c:v>
                </c:pt>
                <c:pt idx="2791">
                  <c:v>55820</c:v>
                </c:pt>
                <c:pt idx="2792">
                  <c:v>55840</c:v>
                </c:pt>
                <c:pt idx="2793">
                  <c:v>55860</c:v>
                </c:pt>
                <c:pt idx="2794">
                  <c:v>55880</c:v>
                </c:pt>
                <c:pt idx="2795">
                  <c:v>55900</c:v>
                </c:pt>
                <c:pt idx="2796">
                  <c:v>55920</c:v>
                </c:pt>
                <c:pt idx="2797">
                  <c:v>55940</c:v>
                </c:pt>
                <c:pt idx="2798">
                  <c:v>55960</c:v>
                </c:pt>
                <c:pt idx="2799">
                  <c:v>55980</c:v>
                </c:pt>
                <c:pt idx="2800">
                  <c:v>56000</c:v>
                </c:pt>
                <c:pt idx="2801">
                  <c:v>56020</c:v>
                </c:pt>
                <c:pt idx="2802">
                  <c:v>56040</c:v>
                </c:pt>
                <c:pt idx="2803">
                  <c:v>56060</c:v>
                </c:pt>
                <c:pt idx="2804">
                  <c:v>56080</c:v>
                </c:pt>
                <c:pt idx="2805">
                  <c:v>56100</c:v>
                </c:pt>
                <c:pt idx="2806">
                  <c:v>56120</c:v>
                </c:pt>
                <c:pt idx="2807">
                  <c:v>56140</c:v>
                </c:pt>
                <c:pt idx="2808">
                  <c:v>56160</c:v>
                </c:pt>
                <c:pt idx="2809">
                  <c:v>56180</c:v>
                </c:pt>
                <c:pt idx="2810">
                  <c:v>56200</c:v>
                </c:pt>
                <c:pt idx="2811">
                  <c:v>56220</c:v>
                </c:pt>
                <c:pt idx="2812">
                  <c:v>56240</c:v>
                </c:pt>
                <c:pt idx="2813">
                  <c:v>56260</c:v>
                </c:pt>
                <c:pt idx="2814">
                  <c:v>56280</c:v>
                </c:pt>
                <c:pt idx="2815">
                  <c:v>56300</c:v>
                </c:pt>
                <c:pt idx="2816">
                  <c:v>56320</c:v>
                </c:pt>
                <c:pt idx="2817">
                  <c:v>56340</c:v>
                </c:pt>
                <c:pt idx="2818">
                  <c:v>56360</c:v>
                </c:pt>
                <c:pt idx="2819">
                  <c:v>56380</c:v>
                </c:pt>
                <c:pt idx="2820">
                  <c:v>56400</c:v>
                </c:pt>
                <c:pt idx="2821">
                  <c:v>56420</c:v>
                </c:pt>
                <c:pt idx="2822">
                  <c:v>56440</c:v>
                </c:pt>
                <c:pt idx="2823">
                  <c:v>56460</c:v>
                </c:pt>
                <c:pt idx="2824">
                  <c:v>56480</c:v>
                </c:pt>
                <c:pt idx="2825">
                  <c:v>56500</c:v>
                </c:pt>
                <c:pt idx="2826">
                  <c:v>56520</c:v>
                </c:pt>
                <c:pt idx="2827">
                  <c:v>56540</c:v>
                </c:pt>
                <c:pt idx="2828">
                  <c:v>56560</c:v>
                </c:pt>
                <c:pt idx="2829">
                  <c:v>56580</c:v>
                </c:pt>
                <c:pt idx="2830">
                  <c:v>56600</c:v>
                </c:pt>
                <c:pt idx="2831">
                  <c:v>56620</c:v>
                </c:pt>
                <c:pt idx="2832">
                  <c:v>56640</c:v>
                </c:pt>
                <c:pt idx="2833">
                  <c:v>56660</c:v>
                </c:pt>
                <c:pt idx="2834">
                  <c:v>56680</c:v>
                </c:pt>
                <c:pt idx="2835">
                  <c:v>56700</c:v>
                </c:pt>
                <c:pt idx="2836">
                  <c:v>56720</c:v>
                </c:pt>
                <c:pt idx="2837">
                  <c:v>56740</c:v>
                </c:pt>
                <c:pt idx="2838">
                  <c:v>56760</c:v>
                </c:pt>
                <c:pt idx="2839">
                  <c:v>56780</c:v>
                </c:pt>
                <c:pt idx="2840">
                  <c:v>56800</c:v>
                </c:pt>
                <c:pt idx="2841">
                  <c:v>56820</c:v>
                </c:pt>
                <c:pt idx="2842">
                  <c:v>56840</c:v>
                </c:pt>
                <c:pt idx="2843">
                  <c:v>56860</c:v>
                </c:pt>
                <c:pt idx="2844">
                  <c:v>56880</c:v>
                </c:pt>
                <c:pt idx="2845">
                  <c:v>56900</c:v>
                </c:pt>
                <c:pt idx="2846">
                  <c:v>56920</c:v>
                </c:pt>
                <c:pt idx="2847">
                  <c:v>56940</c:v>
                </c:pt>
                <c:pt idx="2848">
                  <c:v>56960</c:v>
                </c:pt>
                <c:pt idx="2849">
                  <c:v>56980</c:v>
                </c:pt>
                <c:pt idx="2850">
                  <c:v>57000</c:v>
                </c:pt>
                <c:pt idx="2851">
                  <c:v>57020</c:v>
                </c:pt>
                <c:pt idx="2852">
                  <c:v>57040</c:v>
                </c:pt>
                <c:pt idx="2853">
                  <c:v>57060</c:v>
                </c:pt>
                <c:pt idx="2854">
                  <c:v>57080</c:v>
                </c:pt>
                <c:pt idx="2855">
                  <c:v>57100</c:v>
                </c:pt>
                <c:pt idx="2856">
                  <c:v>57120</c:v>
                </c:pt>
                <c:pt idx="2857">
                  <c:v>57140</c:v>
                </c:pt>
                <c:pt idx="2858">
                  <c:v>57160</c:v>
                </c:pt>
                <c:pt idx="2859">
                  <c:v>57180</c:v>
                </c:pt>
                <c:pt idx="2860">
                  <c:v>57200</c:v>
                </c:pt>
                <c:pt idx="2861">
                  <c:v>57220</c:v>
                </c:pt>
                <c:pt idx="2862">
                  <c:v>57240</c:v>
                </c:pt>
                <c:pt idx="2863">
                  <c:v>57260</c:v>
                </c:pt>
                <c:pt idx="2864">
                  <c:v>57280</c:v>
                </c:pt>
                <c:pt idx="2865">
                  <c:v>57300</c:v>
                </c:pt>
                <c:pt idx="2866">
                  <c:v>57320</c:v>
                </c:pt>
                <c:pt idx="2867">
                  <c:v>57340</c:v>
                </c:pt>
                <c:pt idx="2868">
                  <c:v>57360</c:v>
                </c:pt>
                <c:pt idx="2869">
                  <c:v>57380</c:v>
                </c:pt>
                <c:pt idx="2870">
                  <c:v>57400</c:v>
                </c:pt>
                <c:pt idx="2871">
                  <c:v>57420</c:v>
                </c:pt>
                <c:pt idx="2872">
                  <c:v>57440</c:v>
                </c:pt>
                <c:pt idx="2873">
                  <c:v>57460</c:v>
                </c:pt>
                <c:pt idx="2874">
                  <c:v>57480</c:v>
                </c:pt>
                <c:pt idx="2875">
                  <c:v>57500</c:v>
                </c:pt>
                <c:pt idx="2876">
                  <c:v>57520</c:v>
                </c:pt>
                <c:pt idx="2877">
                  <c:v>57540</c:v>
                </c:pt>
                <c:pt idx="2878">
                  <c:v>57560</c:v>
                </c:pt>
                <c:pt idx="2879">
                  <c:v>57580</c:v>
                </c:pt>
                <c:pt idx="2880">
                  <c:v>57600</c:v>
                </c:pt>
                <c:pt idx="2881">
                  <c:v>57620</c:v>
                </c:pt>
                <c:pt idx="2882">
                  <c:v>57640</c:v>
                </c:pt>
                <c:pt idx="2883">
                  <c:v>57660</c:v>
                </c:pt>
                <c:pt idx="2884">
                  <c:v>57680</c:v>
                </c:pt>
                <c:pt idx="2885">
                  <c:v>57700</c:v>
                </c:pt>
                <c:pt idx="2886">
                  <c:v>57720</c:v>
                </c:pt>
                <c:pt idx="2887">
                  <c:v>57740</c:v>
                </c:pt>
                <c:pt idx="2888">
                  <c:v>57760</c:v>
                </c:pt>
                <c:pt idx="2889">
                  <c:v>57780</c:v>
                </c:pt>
                <c:pt idx="2890">
                  <c:v>57800</c:v>
                </c:pt>
                <c:pt idx="2891">
                  <c:v>57820</c:v>
                </c:pt>
                <c:pt idx="2892">
                  <c:v>57840</c:v>
                </c:pt>
                <c:pt idx="2893">
                  <c:v>57860</c:v>
                </c:pt>
                <c:pt idx="2894">
                  <c:v>57880</c:v>
                </c:pt>
                <c:pt idx="2895">
                  <c:v>57900</c:v>
                </c:pt>
                <c:pt idx="2896">
                  <c:v>57920</c:v>
                </c:pt>
                <c:pt idx="2897">
                  <c:v>57940</c:v>
                </c:pt>
                <c:pt idx="2898">
                  <c:v>57960</c:v>
                </c:pt>
                <c:pt idx="2899">
                  <c:v>57980</c:v>
                </c:pt>
                <c:pt idx="2900">
                  <c:v>58000</c:v>
                </c:pt>
                <c:pt idx="2901">
                  <c:v>58020</c:v>
                </c:pt>
                <c:pt idx="2902">
                  <c:v>58040</c:v>
                </c:pt>
                <c:pt idx="2903">
                  <c:v>58060</c:v>
                </c:pt>
                <c:pt idx="2904">
                  <c:v>58080</c:v>
                </c:pt>
                <c:pt idx="2905">
                  <c:v>58100</c:v>
                </c:pt>
                <c:pt idx="2906">
                  <c:v>58120</c:v>
                </c:pt>
                <c:pt idx="2907">
                  <c:v>58140</c:v>
                </c:pt>
                <c:pt idx="2908">
                  <c:v>58160</c:v>
                </c:pt>
                <c:pt idx="2909">
                  <c:v>58180</c:v>
                </c:pt>
                <c:pt idx="2910">
                  <c:v>58200</c:v>
                </c:pt>
                <c:pt idx="2911">
                  <c:v>58220</c:v>
                </c:pt>
                <c:pt idx="2912">
                  <c:v>58240</c:v>
                </c:pt>
                <c:pt idx="2913">
                  <c:v>58260</c:v>
                </c:pt>
                <c:pt idx="2914">
                  <c:v>58280</c:v>
                </c:pt>
                <c:pt idx="2915">
                  <c:v>58300</c:v>
                </c:pt>
                <c:pt idx="2916">
                  <c:v>58320</c:v>
                </c:pt>
                <c:pt idx="2917">
                  <c:v>58340</c:v>
                </c:pt>
                <c:pt idx="2918">
                  <c:v>58360</c:v>
                </c:pt>
                <c:pt idx="2919">
                  <c:v>58380</c:v>
                </c:pt>
                <c:pt idx="2920">
                  <c:v>58400</c:v>
                </c:pt>
                <c:pt idx="2921">
                  <c:v>58420</c:v>
                </c:pt>
                <c:pt idx="2922">
                  <c:v>58440</c:v>
                </c:pt>
                <c:pt idx="2923">
                  <c:v>58460</c:v>
                </c:pt>
                <c:pt idx="2924">
                  <c:v>58480</c:v>
                </c:pt>
                <c:pt idx="2925">
                  <c:v>58500</c:v>
                </c:pt>
                <c:pt idx="2926">
                  <c:v>58520</c:v>
                </c:pt>
                <c:pt idx="2927">
                  <c:v>58540</c:v>
                </c:pt>
                <c:pt idx="2928">
                  <c:v>58560</c:v>
                </c:pt>
                <c:pt idx="2929">
                  <c:v>58580</c:v>
                </c:pt>
                <c:pt idx="2930">
                  <c:v>58600</c:v>
                </c:pt>
                <c:pt idx="2931">
                  <c:v>58620</c:v>
                </c:pt>
                <c:pt idx="2932">
                  <c:v>58640</c:v>
                </c:pt>
                <c:pt idx="2933">
                  <c:v>58660</c:v>
                </c:pt>
                <c:pt idx="2934">
                  <c:v>58680</c:v>
                </c:pt>
                <c:pt idx="2935">
                  <c:v>58700</c:v>
                </c:pt>
                <c:pt idx="2936">
                  <c:v>58720</c:v>
                </c:pt>
                <c:pt idx="2937">
                  <c:v>58740</c:v>
                </c:pt>
                <c:pt idx="2938">
                  <c:v>58760</c:v>
                </c:pt>
                <c:pt idx="2939">
                  <c:v>58780</c:v>
                </c:pt>
                <c:pt idx="2940">
                  <c:v>58800</c:v>
                </c:pt>
                <c:pt idx="2941">
                  <c:v>58820</c:v>
                </c:pt>
                <c:pt idx="2942">
                  <c:v>58840</c:v>
                </c:pt>
                <c:pt idx="2943">
                  <c:v>58860</c:v>
                </c:pt>
                <c:pt idx="2944">
                  <c:v>58880</c:v>
                </c:pt>
                <c:pt idx="2945">
                  <c:v>58900</c:v>
                </c:pt>
                <c:pt idx="2946">
                  <c:v>58920</c:v>
                </c:pt>
                <c:pt idx="2947">
                  <c:v>58940</c:v>
                </c:pt>
                <c:pt idx="2948">
                  <c:v>58960</c:v>
                </c:pt>
                <c:pt idx="2949">
                  <c:v>58980</c:v>
                </c:pt>
                <c:pt idx="2950">
                  <c:v>59000</c:v>
                </c:pt>
                <c:pt idx="2951">
                  <c:v>59020</c:v>
                </c:pt>
                <c:pt idx="2952">
                  <c:v>59040</c:v>
                </c:pt>
                <c:pt idx="2953">
                  <c:v>59060</c:v>
                </c:pt>
                <c:pt idx="2954">
                  <c:v>59080</c:v>
                </c:pt>
                <c:pt idx="2955">
                  <c:v>59100</c:v>
                </c:pt>
                <c:pt idx="2956">
                  <c:v>59120</c:v>
                </c:pt>
                <c:pt idx="2957">
                  <c:v>59140</c:v>
                </c:pt>
                <c:pt idx="2958">
                  <c:v>59160</c:v>
                </c:pt>
                <c:pt idx="2959">
                  <c:v>59180</c:v>
                </c:pt>
                <c:pt idx="2960">
                  <c:v>59200</c:v>
                </c:pt>
                <c:pt idx="2961">
                  <c:v>59220</c:v>
                </c:pt>
                <c:pt idx="2962">
                  <c:v>59240</c:v>
                </c:pt>
                <c:pt idx="2963">
                  <c:v>59260</c:v>
                </c:pt>
                <c:pt idx="2964">
                  <c:v>59280</c:v>
                </c:pt>
                <c:pt idx="2965">
                  <c:v>59300</c:v>
                </c:pt>
                <c:pt idx="2966">
                  <c:v>59320</c:v>
                </c:pt>
                <c:pt idx="2967">
                  <c:v>59340</c:v>
                </c:pt>
                <c:pt idx="2968">
                  <c:v>59360</c:v>
                </c:pt>
                <c:pt idx="2969">
                  <c:v>59380</c:v>
                </c:pt>
                <c:pt idx="2970">
                  <c:v>59400</c:v>
                </c:pt>
                <c:pt idx="2971">
                  <c:v>59420</c:v>
                </c:pt>
                <c:pt idx="2972">
                  <c:v>59440</c:v>
                </c:pt>
                <c:pt idx="2973">
                  <c:v>59460</c:v>
                </c:pt>
                <c:pt idx="2974">
                  <c:v>59480</c:v>
                </c:pt>
                <c:pt idx="2975">
                  <c:v>59500</c:v>
                </c:pt>
                <c:pt idx="2976">
                  <c:v>59520</c:v>
                </c:pt>
                <c:pt idx="2977">
                  <c:v>59540</c:v>
                </c:pt>
                <c:pt idx="2978">
                  <c:v>59560</c:v>
                </c:pt>
                <c:pt idx="2979">
                  <c:v>59580</c:v>
                </c:pt>
                <c:pt idx="2980">
                  <c:v>59600</c:v>
                </c:pt>
                <c:pt idx="2981">
                  <c:v>59620</c:v>
                </c:pt>
                <c:pt idx="2982">
                  <c:v>59640</c:v>
                </c:pt>
                <c:pt idx="2983">
                  <c:v>59660</c:v>
                </c:pt>
                <c:pt idx="2984">
                  <c:v>59680</c:v>
                </c:pt>
                <c:pt idx="2985">
                  <c:v>59700</c:v>
                </c:pt>
                <c:pt idx="2986">
                  <c:v>59720</c:v>
                </c:pt>
                <c:pt idx="2987">
                  <c:v>59740</c:v>
                </c:pt>
                <c:pt idx="2988">
                  <c:v>59760</c:v>
                </c:pt>
                <c:pt idx="2989">
                  <c:v>59780</c:v>
                </c:pt>
                <c:pt idx="2990">
                  <c:v>59800</c:v>
                </c:pt>
                <c:pt idx="2991">
                  <c:v>59820</c:v>
                </c:pt>
                <c:pt idx="2992">
                  <c:v>59840</c:v>
                </c:pt>
                <c:pt idx="2993">
                  <c:v>59860</c:v>
                </c:pt>
                <c:pt idx="2994">
                  <c:v>59880</c:v>
                </c:pt>
                <c:pt idx="2995">
                  <c:v>59900</c:v>
                </c:pt>
                <c:pt idx="2996">
                  <c:v>59920</c:v>
                </c:pt>
                <c:pt idx="2997">
                  <c:v>59940</c:v>
                </c:pt>
                <c:pt idx="2998">
                  <c:v>59960</c:v>
                </c:pt>
                <c:pt idx="2999">
                  <c:v>59980</c:v>
                </c:pt>
                <c:pt idx="3000">
                  <c:v>60000</c:v>
                </c:pt>
                <c:pt idx="3001">
                  <c:v>60020</c:v>
                </c:pt>
                <c:pt idx="3002">
                  <c:v>60040</c:v>
                </c:pt>
                <c:pt idx="3003">
                  <c:v>60060</c:v>
                </c:pt>
                <c:pt idx="3004">
                  <c:v>60080</c:v>
                </c:pt>
                <c:pt idx="3005">
                  <c:v>60100</c:v>
                </c:pt>
                <c:pt idx="3006">
                  <c:v>60120</c:v>
                </c:pt>
                <c:pt idx="3007">
                  <c:v>60140</c:v>
                </c:pt>
                <c:pt idx="3008">
                  <c:v>60160</c:v>
                </c:pt>
                <c:pt idx="3009">
                  <c:v>60180</c:v>
                </c:pt>
                <c:pt idx="3010">
                  <c:v>60200</c:v>
                </c:pt>
                <c:pt idx="3011">
                  <c:v>60220</c:v>
                </c:pt>
                <c:pt idx="3012">
                  <c:v>60240</c:v>
                </c:pt>
                <c:pt idx="3013">
                  <c:v>60260</c:v>
                </c:pt>
                <c:pt idx="3014">
                  <c:v>60280</c:v>
                </c:pt>
                <c:pt idx="3015">
                  <c:v>60300</c:v>
                </c:pt>
                <c:pt idx="3016">
                  <c:v>60320</c:v>
                </c:pt>
                <c:pt idx="3017">
                  <c:v>60340</c:v>
                </c:pt>
                <c:pt idx="3018">
                  <c:v>60360</c:v>
                </c:pt>
                <c:pt idx="3019">
                  <c:v>60380</c:v>
                </c:pt>
                <c:pt idx="3020">
                  <c:v>60400</c:v>
                </c:pt>
                <c:pt idx="3021">
                  <c:v>60420</c:v>
                </c:pt>
                <c:pt idx="3022">
                  <c:v>60440</c:v>
                </c:pt>
                <c:pt idx="3023">
                  <c:v>60460</c:v>
                </c:pt>
                <c:pt idx="3024">
                  <c:v>60480</c:v>
                </c:pt>
                <c:pt idx="3025">
                  <c:v>60500</c:v>
                </c:pt>
                <c:pt idx="3026">
                  <c:v>60520</c:v>
                </c:pt>
                <c:pt idx="3027">
                  <c:v>60540</c:v>
                </c:pt>
                <c:pt idx="3028">
                  <c:v>60560</c:v>
                </c:pt>
                <c:pt idx="3029">
                  <c:v>60580</c:v>
                </c:pt>
                <c:pt idx="3030">
                  <c:v>60600</c:v>
                </c:pt>
                <c:pt idx="3031">
                  <c:v>60620</c:v>
                </c:pt>
                <c:pt idx="3032">
                  <c:v>60640</c:v>
                </c:pt>
                <c:pt idx="3033">
                  <c:v>60660</c:v>
                </c:pt>
                <c:pt idx="3034">
                  <c:v>60680</c:v>
                </c:pt>
                <c:pt idx="3035">
                  <c:v>60700</c:v>
                </c:pt>
                <c:pt idx="3036">
                  <c:v>60720</c:v>
                </c:pt>
                <c:pt idx="3037">
                  <c:v>60740</c:v>
                </c:pt>
                <c:pt idx="3038">
                  <c:v>60760</c:v>
                </c:pt>
                <c:pt idx="3039">
                  <c:v>60780</c:v>
                </c:pt>
                <c:pt idx="3040">
                  <c:v>60800</c:v>
                </c:pt>
                <c:pt idx="3041">
                  <c:v>60820</c:v>
                </c:pt>
                <c:pt idx="3042">
                  <c:v>60840</c:v>
                </c:pt>
                <c:pt idx="3043">
                  <c:v>60860</c:v>
                </c:pt>
                <c:pt idx="3044">
                  <c:v>60880</c:v>
                </c:pt>
                <c:pt idx="3045">
                  <c:v>60900</c:v>
                </c:pt>
                <c:pt idx="3046">
                  <c:v>60920</c:v>
                </c:pt>
                <c:pt idx="3047">
                  <c:v>60940</c:v>
                </c:pt>
                <c:pt idx="3048">
                  <c:v>60960</c:v>
                </c:pt>
                <c:pt idx="3049">
                  <c:v>60980</c:v>
                </c:pt>
                <c:pt idx="3050">
                  <c:v>61000</c:v>
                </c:pt>
                <c:pt idx="3051">
                  <c:v>61020</c:v>
                </c:pt>
                <c:pt idx="3052">
                  <c:v>61040</c:v>
                </c:pt>
                <c:pt idx="3053">
                  <c:v>61060</c:v>
                </c:pt>
                <c:pt idx="3054">
                  <c:v>61080</c:v>
                </c:pt>
                <c:pt idx="3055">
                  <c:v>61100</c:v>
                </c:pt>
                <c:pt idx="3056">
                  <c:v>61120</c:v>
                </c:pt>
                <c:pt idx="3057">
                  <c:v>61140</c:v>
                </c:pt>
                <c:pt idx="3058">
                  <c:v>61160</c:v>
                </c:pt>
                <c:pt idx="3059">
                  <c:v>61180</c:v>
                </c:pt>
                <c:pt idx="3060">
                  <c:v>61200</c:v>
                </c:pt>
                <c:pt idx="3061">
                  <c:v>61220</c:v>
                </c:pt>
                <c:pt idx="3062">
                  <c:v>61240</c:v>
                </c:pt>
                <c:pt idx="3063">
                  <c:v>61260</c:v>
                </c:pt>
                <c:pt idx="3064">
                  <c:v>61280</c:v>
                </c:pt>
                <c:pt idx="3065">
                  <c:v>61300</c:v>
                </c:pt>
                <c:pt idx="3066">
                  <c:v>61320</c:v>
                </c:pt>
                <c:pt idx="3067">
                  <c:v>61340</c:v>
                </c:pt>
                <c:pt idx="3068">
                  <c:v>61360</c:v>
                </c:pt>
                <c:pt idx="3069">
                  <c:v>61380</c:v>
                </c:pt>
                <c:pt idx="3070">
                  <c:v>61400</c:v>
                </c:pt>
                <c:pt idx="3071">
                  <c:v>61420</c:v>
                </c:pt>
                <c:pt idx="3072">
                  <c:v>61440</c:v>
                </c:pt>
                <c:pt idx="3073">
                  <c:v>61460</c:v>
                </c:pt>
                <c:pt idx="3074">
                  <c:v>61480</c:v>
                </c:pt>
                <c:pt idx="3075">
                  <c:v>61500</c:v>
                </c:pt>
                <c:pt idx="3076">
                  <c:v>61520</c:v>
                </c:pt>
                <c:pt idx="3077">
                  <c:v>61540</c:v>
                </c:pt>
                <c:pt idx="3078">
                  <c:v>61560</c:v>
                </c:pt>
                <c:pt idx="3079">
                  <c:v>61580</c:v>
                </c:pt>
                <c:pt idx="3080">
                  <c:v>61600</c:v>
                </c:pt>
                <c:pt idx="3081">
                  <c:v>61620</c:v>
                </c:pt>
                <c:pt idx="3082">
                  <c:v>61640</c:v>
                </c:pt>
                <c:pt idx="3083">
                  <c:v>61660</c:v>
                </c:pt>
                <c:pt idx="3084">
                  <c:v>61680</c:v>
                </c:pt>
                <c:pt idx="3085">
                  <c:v>61700</c:v>
                </c:pt>
                <c:pt idx="3086">
                  <c:v>61720</c:v>
                </c:pt>
                <c:pt idx="3087">
                  <c:v>61740</c:v>
                </c:pt>
                <c:pt idx="3088">
                  <c:v>61760</c:v>
                </c:pt>
                <c:pt idx="3089">
                  <c:v>61780</c:v>
                </c:pt>
                <c:pt idx="3090">
                  <c:v>61800</c:v>
                </c:pt>
                <c:pt idx="3091">
                  <c:v>61820</c:v>
                </c:pt>
                <c:pt idx="3092">
                  <c:v>61840</c:v>
                </c:pt>
                <c:pt idx="3093">
                  <c:v>61860</c:v>
                </c:pt>
                <c:pt idx="3094">
                  <c:v>61880</c:v>
                </c:pt>
                <c:pt idx="3095">
                  <c:v>61900</c:v>
                </c:pt>
                <c:pt idx="3096">
                  <c:v>61920</c:v>
                </c:pt>
                <c:pt idx="3097">
                  <c:v>61940</c:v>
                </c:pt>
                <c:pt idx="3098">
                  <c:v>61960</c:v>
                </c:pt>
                <c:pt idx="3099">
                  <c:v>61980</c:v>
                </c:pt>
                <c:pt idx="3100">
                  <c:v>62000</c:v>
                </c:pt>
                <c:pt idx="3101">
                  <c:v>62020</c:v>
                </c:pt>
                <c:pt idx="3102">
                  <c:v>62040</c:v>
                </c:pt>
                <c:pt idx="3103">
                  <c:v>62060</c:v>
                </c:pt>
                <c:pt idx="3104">
                  <c:v>62080</c:v>
                </c:pt>
                <c:pt idx="3105">
                  <c:v>62100</c:v>
                </c:pt>
                <c:pt idx="3106">
                  <c:v>62120</c:v>
                </c:pt>
                <c:pt idx="3107">
                  <c:v>62140</c:v>
                </c:pt>
                <c:pt idx="3108">
                  <c:v>62160</c:v>
                </c:pt>
                <c:pt idx="3109">
                  <c:v>62180</c:v>
                </c:pt>
                <c:pt idx="3110">
                  <c:v>62200</c:v>
                </c:pt>
                <c:pt idx="3111">
                  <c:v>62220</c:v>
                </c:pt>
                <c:pt idx="3112">
                  <c:v>62240</c:v>
                </c:pt>
                <c:pt idx="3113">
                  <c:v>62260</c:v>
                </c:pt>
                <c:pt idx="3114">
                  <c:v>62280</c:v>
                </c:pt>
                <c:pt idx="3115">
                  <c:v>62300</c:v>
                </c:pt>
                <c:pt idx="3116">
                  <c:v>62320</c:v>
                </c:pt>
                <c:pt idx="3117">
                  <c:v>62340</c:v>
                </c:pt>
                <c:pt idx="3118">
                  <c:v>62360</c:v>
                </c:pt>
                <c:pt idx="3119">
                  <c:v>62380</c:v>
                </c:pt>
                <c:pt idx="3120">
                  <c:v>62400</c:v>
                </c:pt>
                <c:pt idx="3121">
                  <c:v>62420</c:v>
                </c:pt>
                <c:pt idx="3122">
                  <c:v>62440</c:v>
                </c:pt>
                <c:pt idx="3123">
                  <c:v>62460</c:v>
                </c:pt>
                <c:pt idx="3124">
                  <c:v>62480</c:v>
                </c:pt>
                <c:pt idx="3125">
                  <c:v>62500</c:v>
                </c:pt>
                <c:pt idx="3126">
                  <c:v>62520</c:v>
                </c:pt>
                <c:pt idx="3127">
                  <c:v>62540</c:v>
                </c:pt>
                <c:pt idx="3128">
                  <c:v>62560</c:v>
                </c:pt>
                <c:pt idx="3129">
                  <c:v>62580</c:v>
                </c:pt>
                <c:pt idx="3130">
                  <c:v>62600</c:v>
                </c:pt>
                <c:pt idx="3131">
                  <c:v>62620</c:v>
                </c:pt>
                <c:pt idx="3132">
                  <c:v>62640</c:v>
                </c:pt>
                <c:pt idx="3133">
                  <c:v>62660</c:v>
                </c:pt>
                <c:pt idx="3134">
                  <c:v>62680</c:v>
                </c:pt>
                <c:pt idx="3135">
                  <c:v>62700</c:v>
                </c:pt>
                <c:pt idx="3136">
                  <c:v>62720</c:v>
                </c:pt>
                <c:pt idx="3137">
                  <c:v>62740</c:v>
                </c:pt>
                <c:pt idx="3138">
                  <c:v>62760</c:v>
                </c:pt>
                <c:pt idx="3139">
                  <c:v>62780</c:v>
                </c:pt>
                <c:pt idx="3140">
                  <c:v>62800</c:v>
                </c:pt>
                <c:pt idx="3141">
                  <c:v>62820</c:v>
                </c:pt>
                <c:pt idx="3142">
                  <c:v>62840</c:v>
                </c:pt>
                <c:pt idx="3143">
                  <c:v>62860</c:v>
                </c:pt>
                <c:pt idx="3144">
                  <c:v>62880</c:v>
                </c:pt>
                <c:pt idx="3145">
                  <c:v>62900</c:v>
                </c:pt>
                <c:pt idx="3146">
                  <c:v>62920</c:v>
                </c:pt>
                <c:pt idx="3147">
                  <c:v>62940</c:v>
                </c:pt>
                <c:pt idx="3148">
                  <c:v>62960</c:v>
                </c:pt>
                <c:pt idx="3149">
                  <c:v>62980</c:v>
                </c:pt>
                <c:pt idx="3150">
                  <c:v>63000</c:v>
                </c:pt>
                <c:pt idx="3151">
                  <c:v>63020</c:v>
                </c:pt>
                <c:pt idx="3152">
                  <c:v>63040</c:v>
                </c:pt>
                <c:pt idx="3153">
                  <c:v>63060</c:v>
                </c:pt>
                <c:pt idx="3154">
                  <c:v>63080</c:v>
                </c:pt>
                <c:pt idx="3155">
                  <c:v>63100</c:v>
                </c:pt>
                <c:pt idx="3156">
                  <c:v>63120</c:v>
                </c:pt>
                <c:pt idx="3157">
                  <c:v>63140</c:v>
                </c:pt>
                <c:pt idx="3158">
                  <c:v>63160</c:v>
                </c:pt>
                <c:pt idx="3159">
                  <c:v>63180</c:v>
                </c:pt>
                <c:pt idx="3160">
                  <c:v>63200</c:v>
                </c:pt>
                <c:pt idx="3161">
                  <c:v>63220</c:v>
                </c:pt>
                <c:pt idx="3162">
                  <c:v>63240</c:v>
                </c:pt>
                <c:pt idx="3163">
                  <c:v>63260</c:v>
                </c:pt>
                <c:pt idx="3164">
                  <c:v>63280</c:v>
                </c:pt>
                <c:pt idx="3165">
                  <c:v>63300</c:v>
                </c:pt>
                <c:pt idx="3166">
                  <c:v>63320</c:v>
                </c:pt>
                <c:pt idx="3167">
                  <c:v>63340</c:v>
                </c:pt>
                <c:pt idx="3168">
                  <c:v>63360</c:v>
                </c:pt>
                <c:pt idx="3169">
                  <c:v>63380</c:v>
                </c:pt>
                <c:pt idx="3170">
                  <c:v>63400</c:v>
                </c:pt>
                <c:pt idx="3171">
                  <c:v>63420</c:v>
                </c:pt>
                <c:pt idx="3172">
                  <c:v>63440</c:v>
                </c:pt>
                <c:pt idx="3173">
                  <c:v>63460</c:v>
                </c:pt>
                <c:pt idx="3174">
                  <c:v>63480</c:v>
                </c:pt>
                <c:pt idx="3175">
                  <c:v>63500</c:v>
                </c:pt>
                <c:pt idx="3176">
                  <c:v>63520</c:v>
                </c:pt>
                <c:pt idx="3177">
                  <c:v>63540</c:v>
                </c:pt>
                <c:pt idx="3178">
                  <c:v>63560</c:v>
                </c:pt>
                <c:pt idx="3179">
                  <c:v>63580</c:v>
                </c:pt>
                <c:pt idx="3180">
                  <c:v>63600</c:v>
                </c:pt>
                <c:pt idx="3181">
                  <c:v>63620</c:v>
                </c:pt>
                <c:pt idx="3182">
                  <c:v>63640</c:v>
                </c:pt>
                <c:pt idx="3183">
                  <c:v>63660</c:v>
                </c:pt>
                <c:pt idx="3184">
                  <c:v>63680</c:v>
                </c:pt>
                <c:pt idx="3185">
                  <c:v>63700</c:v>
                </c:pt>
                <c:pt idx="3186">
                  <c:v>63720</c:v>
                </c:pt>
                <c:pt idx="3187">
                  <c:v>63740</c:v>
                </c:pt>
                <c:pt idx="3188">
                  <c:v>63760</c:v>
                </c:pt>
                <c:pt idx="3189">
                  <c:v>63780</c:v>
                </c:pt>
                <c:pt idx="3190">
                  <c:v>63800</c:v>
                </c:pt>
                <c:pt idx="3191">
                  <c:v>63820</c:v>
                </c:pt>
                <c:pt idx="3192">
                  <c:v>63840</c:v>
                </c:pt>
                <c:pt idx="3193">
                  <c:v>63860</c:v>
                </c:pt>
                <c:pt idx="3194">
                  <c:v>63880</c:v>
                </c:pt>
                <c:pt idx="3195">
                  <c:v>63900</c:v>
                </c:pt>
                <c:pt idx="3196">
                  <c:v>63920</c:v>
                </c:pt>
                <c:pt idx="3197">
                  <c:v>63940</c:v>
                </c:pt>
                <c:pt idx="3198">
                  <c:v>63960</c:v>
                </c:pt>
                <c:pt idx="3199">
                  <c:v>63980</c:v>
                </c:pt>
                <c:pt idx="3200">
                  <c:v>64000</c:v>
                </c:pt>
                <c:pt idx="3201">
                  <c:v>64020</c:v>
                </c:pt>
                <c:pt idx="3202">
                  <c:v>64040</c:v>
                </c:pt>
                <c:pt idx="3203">
                  <c:v>64060</c:v>
                </c:pt>
                <c:pt idx="3204">
                  <c:v>64080</c:v>
                </c:pt>
                <c:pt idx="3205">
                  <c:v>64100</c:v>
                </c:pt>
                <c:pt idx="3206">
                  <c:v>64120</c:v>
                </c:pt>
                <c:pt idx="3207">
                  <c:v>64140</c:v>
                </c:pt>
                <c:pt idx="3208">
                  <c:v>64160</c:v>
                </c:pt>
                <c:pt idx="3209">
                  <c:v>64180</c:v>
                </c:pt>
                <c:pt idx="3210">
                  <c:v>64200</c:v>
                </c:pt>
                <c:pt idx="3211">
                  <c:v>64220</c:v>
                </c:pt>
                <c:pt idx="3212">
                  <c:v>64240</c:v>
                </c:pt>
                <c:pt idx="3213">
                  <c:v>64260</c:v>
                </c:pt>
                <c:pt idx="3214">
                  <c:v>64280</c:v>
                </c:pt>
                <c:pt idx="3215">
                  <c:v>64300</c:v>
                </c:pt>
                <c:pt idx="3216">
                  <c:v>64320</c:v>
                </c:pt>
                <c:pt idx="3217">
                  <c:v>64340</c:v>
                </c:pt>
                <c:pt idx="3218">
                  <c:v>64360</c:v>
                </c:pt>
                <c:pt idx="3219">
                  <c:v>64380</c:v>
                </c:pt>
                <c:pt idx="3220">
                  <c:v>64400</c:v>
                </c:pt>
                <c:pt idx="3221">
                  <c:v>64420</c:v>
                </c:pt>
                <c:pt idx="3222">
                  <c:v>64440</c:v>
                </c:pt>
                <c:pt idx="3223">
                  <c:v>64460</c:v>
                </c:pt>
                <c:pt idx="3224">
                  <c:v>64480</c:v>
                </c:pt>
                <c:pt idx="3225">
                  <c:v>64500</c:v>
                </c:pt>
                <c:pt idx="3226">
                  <c:v>64520</c:v>
                </c:pt>
                <c:pt idx="3227">
                  <c:v>64540</c:v>
                </c:pt>
                <c:pt idx="3228">
                  <c:v>64560</c:v>
                </c:pt>
                <c:pt idx="3229">
                  <c:v>64580</c:v>
                </c:pt>
                <c:pt idx="3230">
                  <c:v>64600</c:v>
                </c:pt>
                <c:pt idx="3231">
                  <c:v>64620</c:v>
                </c:pt>
                <c:pt idx="3232">
                  <c:v>64640</c:v>
                </c:pt>
                <c:pt idx="3233">
                  <c:v>64660</c:v>
                </c:pt>
                <c:pt idx="3234">
                  <c:v>64680</c:v>
                </c:pt>
                <c:pt idx="3235">
                  <c:v>64700</c:v>
                </c:pt>
                <c:pt idx="3236">
                  <c:v>64720</c:v>
                </c:pt>
                <c:pt idx="3237">
                  <c:v>64740</c:v>
                </c:pt>
                <c:pt idx="3238">
                  <c:v>64760</c:v>
                </c:pt>
                <c:pt idx="3239">
                  <c:v>64780</c:v>
                </c:pt>
                <c:pt idx="3240">
                  <c:v>64800</c:v>
                </c:pt>
                <c:pt idx="3241">
                  <c:v>64820</c:v>
                </c:pt>
                <c:pt idx="3242">
                  <c:v>64840</c:v>
                </c:pt>
                <c:pt idx="3243">
                  <c:v>64860</c:v>
                </c:pt>
                <c:pt idx="3244">
                  <c:v>64880</c:v>
                </c:pt>
                <c:pt idx="3245">
                  <c:v>64900</c:v>
                </c:pt>
                <c:pt idx="3246">
                  <c:v>64920</c:v>
                </c:pt>
                <c:pt idx="3247">
                  <c:v>64940</c:v>
                </c:pt>
                <c:pt idx="3248">
                  <c:v>64960</c:v>
                </c:pt>
                <c:pt idx="3249">
                  <c:v>64980</c:v>
                </c:pt>
                <c:pt idx="3250">
                  <c:v>65000</c:v>
                </c:pt>
                <c:pt idx="3251">
                  <c:v>65020</c:v>
                </c:pt>
                <c:pt idx="3252">
                  <c:v>65040</c:v>
                </c:pt>
                <c:pt idx="3253">
                  <c:v>65060</c:v>
                </c:pt>
                <c:pt idx="3254">
                  <c:v>65080</c:v>
                </c:pt>
                <c:pt idx="3255">
                  <c:v>65100</c:v>
                </c:pt>
                <c:pt idx="3256">
                  <c:v>65120</c:v>
                </c:pt>
                <c:pt idx="3257">
                  <c:v>65140</c:v>
                </c:pt>
                <c:pt idx="3258">
                  <c:v>65160</c:v>
                </c:pt>
                <c:pt idx="3259">
                  <c:v>65180</c:v>
                </c:pt>
                <c:pt idx="3260">
                  <c:v>65200</c:v>
                </c:pt>
                <c:pt idx="3261">
                  <c:v>65220</c:v>
                </c:pt>
                <c:pt idx="3262">
                  <c:v>65240</c:v>
                </c:pt>
                <c:pt idx="3263">
                  <c:v>65260</c:v>
                </c:pt>
                <c:pt idx="3264">
                  <c:v>65280</c:v>
                </c:pt>
                <c:pt idx="3265">
                  <c:v>65300</c:v>
                </c:pt>
                <c:pt idx="3266">
                  <c:v>65320</c:v>
                </c:pt>
                <c:pt idx="3267">
                  <c:v>65340</c:v>
                </c:pt>
                <c:pt idx="3268">
                  <c:v>65360</c:v>
                </c:pt>
                <c:pt idx="3269">
                  <c:v>65380</c:v>
                </c:pt>
                <c:pt idx="3270">
                  <c:v>65400</c:v>
                </c:pt>
                <c:pt idx="3271">
                  <c:v>65420</c:v>
                </c:pt>
                <c:pt idx="3272">
                  <c:v>65440</c:v>
                </c:pt>
                <c:pt idx="3273">
                  <c:v>65460</c:v>
                </c:pt>
                <c:pt idx="3274">
                  <c:v>65480</c:v>
                </c:pt>
                <c:pt idx="3275">
                  <c:v>65500</c:v>
                </c:pt>
                <c:pt idx="3276">
                  <c:v>65520</c:v>
                </c:pt>
                <c:pt idx="3277">
                  <c:v>65540</c:v>
                </c:pt>
                <c:pt idx="3278">
                  <c:v>65560</c:v>
                </c:pt>
                <c:pt idx="3279">
                  <c:v>65580</c:v>
                </c:pt>
                <c:pt idx="3280">
                  <c:v>65600</c:v>
                </c:pt>
                <c:pt idx="3281">
                  <c:v>65620</c:v>
                </c:pt>
                <c:pt idx="3282">
                  <c:v>65640</c:v>
                </c:pt>
                <c:pt idx="3283">
                  <c:v>65660</c:v>
                </c:pt>
                <c:pt idx="3284">
                  <c:v>65680</c:v>
                </c:pt>
                <c:pt idx="3285">
                  <c:v>65700</c:v>
                </c:pt>
                <c:pt idx="3286">
                  <c:v>65720</c:v>
                </c:pt>
                <c:pt idx="3287">
                  <c:v>65740</c:v>
                </c:pt>
                <c:pt idx="3288">
                  <c:v>65760</c:v>
                </c:pt>
                <c:pt idx="3289">
                  <c:v>65780</c:v>
                </c:pt>
                <c:pt idx="3290">
                  <c:v>65800</c:v>
                </c:pt>
                <c:pt idx="3291">
                  <c:v>65820</c:v>
                </c:pt>
                <c:pt idx="3292">
                  <c:v>65840</c:v>
                </c:pt>
                <c:pt idx="3293">
                  <c:v>65860</c:v>
                </c:pt>
                <c:pt idx="3294">
                  <c:v>65880</c:v>
                </c:pt>
                <c:pt idx="3295">
                  <c:v>65900</c:v>
                </c:pt>
                <c:pt idx="3296">
                  <c:v>65920</c:v>
                </c:pt>
                <c:pt idx="3297">
                  <c:v>65940</c:v>
                </c:pt>
                <c:pt idx="3298">
                  <c:v>65960</c:v>
                </c:pt>
                <c:pt idx="3299">
                  <c:v>65980</c:v>
                </c:pt>
                <c:pt idx="3300">
                  <c:v>66000</c:v>
                </c:pt>
                <c:pt idx="3301">
                  <c:v>66020</c:v>
                </c:pt>
                <c:pt idx="3302">
                  <c:v>66040</c:v>
                </c:pt>
                <c:pt idx="3303">
                  <c:v>66060</c:v>
                </c:pt>
                <c:pt idx="3304">
                  <c:v>66080</c:v>
                </c:pt>
                <c:pt idx="3305">
                  <c:v>66100</c:v>
                </c:pt>
                <c:pt idx="3306">
                  <c:v>66120</c:v>
                </c:pt>
                <c:pt idx="3307">
                  <c:v>66140</c:v>
                </c:pt>
                <c:pt idx="3308">
                  <c:v>66160</c:v>
                </c:pt>
                <c:pt idx="3309">
                  <c:v>66180</c:v>
                </c:pt>
                <c:pt idx="3310">
                  <c:v>66200</c:v>
                </c:pt>
                <c:pt idx="3311">
                  <c:v>66220</c:v>
                </c:pt>
                <c:pt idx="3312">
                  <c:v>66240</c:v>
                </c:pt>
                <c:pt idx="3313">
                  <c:v>66260</c:v>
                </c:pt>
                <c:pt idx="3314">
                  <c:v>66280</c:v>
                </c:pt>
                <c:pt idx="3315">
                  <c:v>66300</c:v>
                </c:pt>
                <c:pt idx="3316">
                  <c:v>66320</c:v>
                </c:pt>
                <c:pt idx="3317">
                  <c:v>66340</c:v>
                </c:pt>
                <c:pt idx="3318">
                  <c:v>66360</c:v>
                </c:pt>
                <c:pt idx="3319">
                  <c:v>66380</c:v>
                </c:pt>
                <c:pt idx="3320">
                  <c:v>66400</c:v>
                </c:pt>
                <c:pt idx="3321">
                  <c:v>66420</c:v>
                </c:pt>
                <c:pt idx="3322">
                  <c:v>66440</c:v>
                </c:pt>
                <c:pt idx="3323">
                  <c:v>66460</c:v>
                </c:pt>
                <c:pt idx="3324">
                  <c:v>66480</c:v>
                </c:pt>
                <c:pt idx="3325">
                  <c:v>66500</c:v>
                </c:pt>
                <c:pt idx="3326">
                  <c:v>66520</c:v>
                </c:pt>
                <c:pt idx="3327">
                  <c:v>66540</c:v>
                </c:pt>
                <c:pt idx="3328">
                  <c:v>66560</c:v>
                </c:pt>
                <c:pt idx="3329">
                  <c:v>66580</c:v>
                </c:pt>
                <c:pt idx="3330">
                  <c:v>66600</c:v>
                </c:pt>
                <c:pt idx="3331">
                  <c:v>66620</c:v>
                </c:pt>
                <c:pt idx="3332">
                  <c:v>66640</c:v>
                </c:pt>
                <c:pt idx="3333">
                  <c:v>66660</c:v>
                </c:pt>
                <c:pt idx="3334">
                  <c:v>66680</c:v>
                </c:pt>
                <c:pt idx="3335">
                  <c:v>66700</c:v>
                </c:pt>
                <c:pt idx="3336">
                  <c:v>66720</c:v>
                </c:pt>
                <c:pt idx="3337">
                  <c:v>66740</c:v>
                </c:pt>
                <c:pt idx="3338">
                  <c:v>66760</c:v>
                </c:pt>
                <c:pt idx="3339">
                  <c:v>66780</c:v>
                </c:pt>
                <c:pt idx="3340">
                  <c:v>66800</c:v>
                </c:pt>
                <c:pt idx="3341">
                  <c:v>66820</c:v>
                </c:pt>
                <c:pt idx="3342">
                  <c:v>66840</c:v>
                </c:pt>
                <c:pt idx="3343">
                  <c:v>66860</c:v>
                </c:pt>
                <c:pt idx="3344">
                  <c:v>66880</c:v>
                </c:pt>
                <c:pt idx="3345">
                  <c:v>66900</c:v>
                </c:pt>
                <c:pt idx="3346">
                  <c:v>66920</c:v>
                </c:pt>
                <c:pt idx="3347">
                  <c:v>66940</c:v>
                </c:pt>
                <c:pt idx="3348">
                  <c:v>66960</c:v>
                </c:pt>
                <c:pt idx="3349">
                  <c:v>66980</c:v>
                </c:pt>
                <c:pt idx="3350">
                  <c:v>67000</c:v>
                </c:pt>
                <c:pt idx="3351">
                  <c:v>67020</c:v>
                </c:pt>
                <c:pt idx="3352">
                  <c:v>67040</c:v>
                </c:pt>
                <c:pt idx="3353">
                  <c:v>67060</c:v>
                </c:pt>
                <c:pt idx="3354">
                  <c:v>67080</c:v>
                </c:pt>
                <c:pt idx="3355">
                  <c:v>67100</c:v>
                </c:pt>
                <c:pt idx="3356">
                  <c:v>67120</c:v>
                </c:pt>
                <c:pt idx="3357">
                  <c:v>67140</c:v>
                </c:pt>
                <c:pt idx="3358">
                  <c:v>67160</c:v>
                </c:pt>
                <c:pt idx="3359">
                  <c:v>67180</c:v>
                </c:pt>
                <c:pt idx="3360">
                  <c:v>67200</c:v>
                </c:pt>
                <c:pt idx="3361">
                  <c:v>67220</c:v>
                </c:pt>
                <c:pt idx="3362">
                  <c:v>67240</c:v>
                </c:pt>
                <c:pt idx="3363">
                  <c:v>67260</c:v>
                </c:pt>
                <c:pt idx="3364">
                  <c:v>67280</c:v>
                </c:pt>
                <c:pt idx="3365">
                  <c:v>67300</c:v>
                </c:pt>
                <c:pt idx="3366">
                  <c:v>67320</c:v>
                </c:pt>
                <c:pt idx="3367">
                  <c:v>67340</c:v>
                </c:pt>
                <c:pt idx="3368">
                  <c:v>67360</c:v>
                </c:pt>
                <c:pt idx="3369">
                  <c:v>67380</c:v>
                </c:pt>
                <c:pt idx="3370">
                  <c:v>67400</c:v>
                </c:pt>
                <c:pt idx="3371">
                  <c:v>67420</c:v>
                </c:pt>
                <c:pt idx="3372">
                  <c:v>67440</c:v>
                </c:pt>
                <c:pt idx="3373">
                  <c:v>67460</c:v>
                </c:pt>
                <c:pt idx="3374">
                  <c:v>67480</c:v>
                </c:pt>
                <c:pt idx="3375">
                  <c:v>67500</c:v>
                </c:pt>
                <c:pt idx="3376">
                  <c:v>67520</c:v>
                </c:pt>
                <c:pt idx="3377">
                  <c:v>67540</c:v>
                </c:pt>
                <c:pt idx="3378">
                  <c:v>67560</c:v>
                </c:pt>
                <c:pt idx="3379">
                  <c:v>67580</c:v>
                </c:pt>
                <c:pt idx="3380">
                  <c:v>67600</c:v>
                </c:pt>
                <c:pt idx="3381">
                  <c:v>67620</c:v>
                </c:pt>
                <c:pt idx="3382">
                  <c:v>67640</c:v>
                </c:pt>
                <c:pt idx="3383">
                  <c:v>67660</c:v>
                </c:pt>
                <c:pt idx="3384">
                  <c:v>67680</c:v>
                </c:pt>
                <c:pt idx="3385">
                  <c:v>67700</c:v>
                </c:pt>
                <c:pt idx="3386">
                  <c:v>67720</c:v>
                </c:pt>
                <c:pt idx="3387">
                  <c:v>67740</c:v>
                </c:pt>
                <c:pt idx="3388">
                  <c:v>67760</c:v>
                </c:pt>
                <c:pt idx="3389">
                  <c:v>67780</c:v>
                </c:pt>
                <c:pt idx="3390">
                  <c:v>67800</c:v>
                </c:pt>
                <c:pt idx="3391">
                  <c:v>67820</c:v>
                </c:pt>
                <c:pt idx="3392">
                  <c:v>67840</c:v>
                </c:pt>
                <c:pt idx="3393">
                  <c:v>67860</c:v>
                </c:pt>
                <c:pt idx="3394">
                  <c:v>67880</c:v>
                </c:pt>
                <c:pt idx="3395">
                  <c:v>67900</c:v>
                </c:pt>
                <c:pt idx="3396">
                  <c:v>67920</c:v>
                </c:pt>
                <c:pt idx="3397">
                  <c:v>67940</c:v>
                </c:pt>
                <c:pt idx="3398">
                  <c:v>67960</c:v>
                </c:pt>
                <c:pt idx="3399">
                  <c:v>67980</c:v>
                </c:pt>
                <c:pt idx="3400">
                  <c:v>68000</c:v>
                </c:pt>
                <c:pt idx="3401">
                  <c:v>68020</c:v>
                </c:pt>
                <c:pt idx="3402">
                  <c:v>68040</c:v>
                </c:pt>
                <c:pt idx="3403">
                  <c:v>68060</c:v>
                </c:pt>
                <c:pt idx="3404">
                  <c:v>68080</c:v>
                </c:pt>
                <c:pt idx="3405">
                  <c:v>68100</c:v>
                </c:pt>
                <c:pt idx="3406">
                  <c:v>68120</c:v>
                </c:pt>
                <c:pt idx="3407">
                  <c:v>68140</c:v>
                </c:pt>
                <c:pt idx="3408">
                  <c:v>68160</c:v>
                </c:pt>
                <c:pt idx="3409">
                  <c:v>68180</c:v>
                </c:pt>
                <c:pt idx="3410">
                  <c:v>68200</c:v>
                </c:pt>
                <c:pt idx="3411">
                  <c:v>68220</c:v>
                </c:pt>
                <c:pt idx="3412">
                  <c:v>68240</c:v>
                </c:pt>
                <c:pt idx="3413">
                  <c:v>68260</c:v>
                </c:pt>
                <c:pt idx="3414">
                  <c:v>68280</c:v>
                </c:pt>
                <c:pt idx="3415">
                  <c:v>68300</c:v>
                </c:pt>
                <c:pt idx="3416">
                  <c:v>68320</c:v>
                </c:pt>
                <c:pt idx="3417">
                  <c:v>68340</c:v>
                </c:pt>
                <c:pt idx="3418">
                  <c:v>68360</c:v>
                </c:pt>
                <c:pt idx="3419">
                  <c:v>68380</c:v>
                </c:pt>
                <c:pt idx="3420">
                  <c:v>68400</c:v>
                </c:pt>
                <c:pt idx="3421">
                  <c:v>68420</c:v>
                </c:pt>
                <c:pt idx="3422">
                  <c:v>68440</c:v>
                </c:pt>
                <c:pt idx="3423">
                  <c:v>68460</c:v>
                </c:pt>
                <c:pt idx="3424">
                  <c:v>68480</c:v>
                </c:pt>
                <c:pt idx="3425">
                  <c:v>68500</c:v>
                </c:pt>
                <c:pt idx="3426">
                  <c:v>68520</c:v>
                </c:pt>
                <c:pt idx="3427">
                  <c:v>68540</c:v>
                </c:pt>
                <c:pt idx="3428">
                  <c:v>68560</c:v>
                </c:pt>
                <c:pt idx="3429">
                  <c:v>68580</c:v>
                </c:pt>
                <c:pt idx="3430">
                  <c:v>68600</c:v>
                </c:pt>
                <c:pt idx="3431">
                  <c:v>68620</c:v>
                </c:pt>
                <c:pt idx="3432">
                  <c:v>68640</c:v>
                </c:pt>
                <c:pt idx="3433">
                  <c:v>68660</c:v>
                </c:pt>
                <c:pt idx="3434">
                  <c:v>68680</c:v>
                </c:pt>
                <c:pt idx="3435">
                  <c:v>68700</c:v>
                </c:pt>
                <c:pt idx="3436">
                  <c:v>68720</c:v>
                </c:pt>
                <c:pt idx="3437">
                  <c:v>68740</c:v>
                </c:pt>
                <c:pt idx="3438">
                  <c:v>68760</c:v>
                </c:pt>
                <c:pt idx="3439">
                  <c:v>68780</c:v>
                </c:pt>
                <c:pt idx="3440">
                  <c:v>68800</c:v>
                </c:pt>
                <c:pt idx="3441">
                  <c:v>68820</c:v>
                </c:pt>
                <c:pt idx="3442">
                  <c:v>68840</c:v>
                </c:pt>
                <c:pt idx="3443">
                  <c:v>68860</c:v>
                </c:pt>
                <c:pt idx="3444">
                  <c:v>68880</c:v>
                </c:pt>
                <c:pt idx="3445">
                  <c:v>68900</c:v>
                </c:pt>
                <c:pt idx="3446">
                  <c:v>68920</c:v>
                </c:pt>
                <c:pt idx="3447">
                  <c:v>68940</c:v>
                </c:pt>
                <c:pt idx="3448">
                  <c:v>68960</c:v>
                </c:pt>
                <c:pt idx="3449">
                  <c:v>68980</c:v>
                </c:pt>
                <c:pt idx="3450">
                  <c:v>69000</c:v>
                </c:pt>
                <c:pt idx="3451">
                  <c:v>69020</c:v>
                </c:pt>
                <c:pt idx="3452">
                  <c:v>69040</c:v>
                </c:pt>
                <c:pt idx="3453">
                  <c:v>69060</c:v>
                </c:pt>
                <c:pt idx="3454">
                  <c:v>69080</c:v>
                </c:pt>
                <c:pt idx="3455">
                  <c:v>69100</c:v>
                </c:pt>
                <c:pt idx="3456">
                  <c:v>69120</c:v>
                </c:pt>
                <c:pt idx="3457">
                  <c:v>69140</c:v>
                </c:pt>
                <c:pt idx="3458">
                  <c:v>69160</c:v>
                </c:pt>
                <c:pt idx="3459">
                  <c:v>69180</c:v>
                </c:pt>
                <c:pt idx="3460">
                  <c:v>69200</c:v>
                </c:pt>
                <c:pt idx="3461">
                  <c:v>69220</c:v>
                </c:pt>
                <c:pt idx="3462">
                  <c:v>69240</c:v>
                </c:pt>
                <c:pt idx="3463">
                  <c:v>69260</c:v>
                </c:pt>
                <c:pt idx="3464">
                  <c:v>69280</c:v>
                </c:pt>
                <c:pt idx="3465">
                  <c:v>69300</c:v>
                </c:pt>
                <c:pt idx="3466">
                  <c:v>69320</c:v>
                </c:pt>
                <c:pt idx="3467">
                  <c:v>69340</c:v>
                </c:pt>
                <c:pt idx="3468">
                  <c:v>69360</c:v>
                </c:pt>
                <c:pt idx="3469">
                  <c:v>69380</c:v>
                </c:pt>
                <c:pt idx="3470">
                  <c:v>69400</c:v>
                </c:pt>
                <c:pt idx="3471">
                  <c:v>69420</c:v>
                </c:pt>
                <c:pt idx="3472">
                  <c:v>69440</c:v>
                </c:pt>
                <c:pt idx="3473">
                  <c:v>69460</c:v>
                </c:pt>
                <c:pt idx="3474">
                  <c:v>69480</c:v>
                </c:pt>
                <c:pt idx="3475">
                  <c:v>69500</c:v>
                </c:pt>
                <c:pt idx="3476">
                  <c:v>69520</c:v>
                </c:pt>
                <c:pt idx="3477">
                  <c:v>69540</c:v>
                </c:pt>
                <c:pt idx="3478">
                  <c:v>69560</c:v>
                </c:pt>
                <c:pt idx="3479">
                  <c:v>69580</c:v>
                </c:pt>
                <c:pt idx="3480">
                  <c:v>69600</c:v>
                </c:pt>
                <c:pt idx="3481">
                  <c:v>69620</c:v>
                </c:pt>
                <c:pt idx="3482">
                  <c:v>69640</c:v>
                </c:pt>
                <c:pt idx="3483">
                  <c:v>69660</c:v>
                </c:pt>
                <c:pt idx="3484">
                  <c:v>69680</c:v>
                </c:pt>
                <c:pt idx="3485">
                  <c:v>69700</c:v>
                </c:pt>
                <c:pt idx="3486">
                  <c:v>69720</c:v>
                </c:pt>
                <c:pt idx="3487">
                  <c:v>69740</c:v>
                </c:pt>
                <c:pt idx="3488">
                  <c:v>69760</c:v>
                </c:pt>
                <c:pt idx="3489">
                  <c:v>69780</c:v>
                </c:pt>
                <c:pt idx="3490">
                  <c:v>69800</c:v>
                </c:pt>
                <c:pt idx="3491">
                  <c:v>69820</c:v>
                </c:pt>
                <c:pt idx="3492">
                  <c:v>69840</c:v>
                </c:pt>
                <c:pt idx="3493">
                  <c:v>69860</c:v>
                </c:pt>
                <c:pt idx="3494">
                  <c:v>69880</c:v>
                </c:pt>
                <c:pt idx="3495">
                  <c:v>69900</c:v>
                </c:pt>
                <c:pt idx="3496">
                  <c:v>69920</c:v>
                </c:pt>
                <c:pt idx="3497">
                  <c:v>69940</c:v>
                </c:pt>
                <c:pt idx="3498">
                  <c:v>69960</c:v>
                </c:pt>
                <c:pt idx="3499">
                  <c:v>69980</c:v>
                </c:pt>
                <c:pt idx="3500">
                  <c:v>70000</c:v>
                </c:pt>
                <c:pt idx="3501">
                  <c:v>70020</c:v>
                </c:pt>
                <c:pt idx="3502">
                  <c:v>70040</c:v>
                </c:pt>
                <c:pt idx="3503">
                  <c:v>70060</c:v>
                </c:pt>
                <c:pt idx="3504">
                  <c:v>70080</c:v>
                </c:pt>
                <c:pt idx="3505">
                  <c:v>70100</c:v>
                </c:pt>
                <c:pt idx="3506">
                  <c:v>70120</c:v>
                </c:pt>
                <c:pt idx="3507">
                  <c:v>70140</c:v>
                </c:pt>
                <c:pt idx="3508">
                  <c:v>70160</c:v>
                </c:pt>
                <c:pt idx="3509">
                  <c:v>70180</c:v>
                </c:pt>
                <c:pt idx="3510">
                  <c:v>70200</c:v>
                </c:pt>
                <c:pt idx="3511">
                  <c:v>70220</c:v>
                </c:pt>
                <c:pt idx="3512">
                  <c:v>70240</c:v>
                </c:pt>
                <c:pt idx="3513">
                  <c:v>70260</c:v>
                </c:pt>
                <c:pt idx="3514">
                  <c:v>70280</c:v>
                </c:pt>
                <c:pt idx="3515">
                  <c:v>70300</c:v>
                </c:pt>
                <c:pt idx="3516">
                  <c:v>70320</c:v>
                </c:pt>
                <c:pt idx="3517">
                  <c:v>70340</c:v>
                </c:pt>
                <c:pt idx="3518">
                  <c:v>70360</c:v>
                </c:pt>
                <c:pt idx="3519">
                  <c:v>70380</c:v>
                </c:pt>
                <c:pt idx="3520">
                  <c:v>70400</c:v>
                </c:pt>
                <c:pt idx="3521">
                  <c:v>70420</c:v>
                </c:pt>
                <c:pt idx="3522">
                  <c:v>70440</c:v>
                </c:pt>
                <c:pt idx="3523">
                  <c:v>70460</c:v>
                </c:pt>
                <c:pt idx="3524">
                  <c:v>70480</c:v>
                </c:pt>
                <c:pt idx="3525">
                  <c:v>70500</c:v>
                </c:pt>
                <c:pt idx="3526">
                  <c:v>70520</c:v>
                </c:pt>
                <c:pt idx="3527">
                  <c:v>70540</c:v>
                </c:pt>
                <c:pt idx="3528">
                  <c:v>70560</c:v>
                </c:pt>
                <c:pt idx="3529">
                  <c:v>70580</c:v>
                </c:pt>
                <c:pt idx="3530">
                  <c:v>70600</c:v>
                </c:pt>
                <c:pt idx="3531">
                  <c:v>70620</c:v>
                </c:pt>
                <c:pt idx="3532">
                  <c:v>70640</c:v>
                </c:pt>
                <c:pt idx="3533">
                  <c:v>70660</c:v>
                </c:pt>
                <c:pt idx="3534">
                  <c:v>70680</c:v>
                </c:pt>
                <c:pt idx="3535">
                  <c:v>70700</c:v>
                </c:pt>
                <c:pt idx="3536">
                  <c:v>70720</c:v>
                </c:pt>
                <c:pt idx="3537">
                  <c:v>70740</c:v>
                </c:pt>
                <c:pt idx="3538">
                  <c:v>70760</c:v>
                </c:pt>
                <c:pt idx="3539">
                  <c:v>70780</c:v>
                </c:pt>
                <c:pt idx="3540">
                  <c:v>70800</c:v>
                </c:pt>
                <c:pt idx="3541">
                  <c:v>70820</c:v>
                </c:pt>
                <c:pt idx="3542">
                  <c:v>70840</c:v>
                </c:pt>
                <c:pt idx="3543">
                  <c:v>70860</c:v>
                </c:pt>
                <c:pt idx="3544">
                  <c:v>70880</c:v>
                </c:pt>
                <c:pt idx="3545">
                  <c:v>70900</c:v>
                </c:pt>
                <c:pt idx="3546">
                  <c:v>70920</c:v>
                </c:pt>
                <c:pt idx="3547">
                  <c:v>70940</c:v>
                </c:pt>
                <c:pt idx="3548">
                  <c:v>70960</c:v>
                </c:pt>
                <c:pt idx="3549">
                  <c:v>70980</c:v>
                </c:pt>
                <c:pt idx="3550">
                  <c:v>71000</c:v>
                </c:pt>
                <c:pt idx="3551">
                  <c:v>71020</c:v>
                </c:pt>
                <c:pt idx="3552">
                  <c:v>71040</c:v>
                </c:pt>
                <c:pt idx="3553">
                  <c:v>71060</c:v>
                </c:pt>
                <c:pt idx="3554">
                  <c:v>71080</c:v>
                </c:pt>
                <c:pt idx="3555">
                  <c:v>71100</c:v>
                </c:pt>
                <c:pt idx="3556">
                  <c:v>71120</c:v>
                </c:pt>
                <c:pt idx="3557">
                  <c:v>71140</c:v>
                </c:pt>
                <c:pt idx="3558">
                  <c:v>71160</c:v>
                </c:pt>
                <c:pt idx="3559">
                  <c:v>71180</c:v>
                </c:pt>
                <c:pt idx="3560">
                  <c:v>71200</c:v>
                </c:pt>
                <c:pt idx="3561">
                  <c:v>71220</c:v>
                </c:pt>
                <c:pt idx="3562">
                  <c:v>71240</c:v>
                </c:pt>
                <c:pt idx="3563">
                  <c:v>71260</c:v>
                </c:pt>
                <c:pt idx="3564">
                  <c:v>71280</c:v>
                </c:pt>
                <c:pt idx="3565">
                  <c:v>71300</c:v>
                </c:pt>
                <c:pt idx="3566">
                  <c:v>71320</c:v>
                </c:pt>
                <c:pt idx="3567">
                  <c:v>71340</c:v>
                </c:pt>
                <c:pt idx="3568">
                  <c:v>71360</c:v>
                </c:pt>
                <c:pt idx="3569">
                  <c:v>71380</c:v>
                </c:pt>
                <c:pt idx="3570">
                  <c:v>71400</c:v>
                </c:pt>
                <c:pt idx="3571">
                  <c:v>71420</c:v>
                </c:pt>
                <c:pt idx="3572">
                  <c:v>71440</c:v>
                </c:pt>
                <c:pt idx="3573">
                  <c:v>71460</c:v>
                </c:pt>
                <c:pt idx="3574">
                  <c:v>71480</c:v>
                </c:pt>
                <c:pt idx="3575">
                  <c:v>71500</c:v>
                </c:pt>
                <c:pt idx="3576">
                  <c:v>71520</c:v>
                </c:pt>
                <c:pt idx="3577">
                  <c:v>71540</c:v>
                </c:pt>
                <c:pt idx="3578">
                  <c:v>71560</c:v>
                </c:pt>
                <c:pt idx="3579">
                  <c:v>71580</c:v>
                </c:pt>
                <c:pt idx="3580">
                  <c:v>71600</c:v>
                </c:pt>
                <c:pt idx="3581">
                  <c:v>71620</c:v>
                </c:pt>
                <c:pt idx="3582">
                  <c:v>71640</c:v>
                </c:pt>
                <c:pt idx="3583">
                  <c:v>71660</c:v>
                </c:pt>
                <c:pt idx="3584">
                  <c:v>71680</c:v>
                </c:pt>
                <c:pt idx="3585">
                  <c:v>71700</c:v>
                </c:pt>
                <c:pt idx="3586">
                  <c:v>71720</c:v>
                </c:pt>
                <c:pt idx="3587">
                  <c:v>71740</c:v>
                </c:pt>
                <c:pt idx="3588">
                  <c:v>71760</c:v>
                </c:pt>
                <c:pt idx="3589">
                  <c:v>71780</c:v>
                </c:pt>
                <c:pt idx="3590">
                  <c:v>71800</c:v>
                </c:pt>
                <c:pt idx="3591">
                  <c:v>71820</c:v>
                </c:pt>
                <c:pt idx="3592">
                  <c:v>71840</c:v>
                </c:pt>
                <c:pt idx="3593">
                  <c:v>71860</c:v>
                </c:pt>
                <c:pt idx="3594">
                  <c:v>71880</c:v>
                </c:pt>
                <c:pt idx="3595">
                  <c:v>71900</c:v>
                </c:pt>
                <c:pt idx="3596">
                  <c:v>71920</c:v>
                </c:pt>
                <c:pt idx="3597">
                  <c:v>71940</c:v>
                </c:pt>
                <c:pt idx="3598">
                  <c:v>71960</c:v>
                </c:pt>
                <c:pt idx="3599">
                  <c:v>71980</c:v>
                </c:pt>
                <c:pt idx="3600">
                  <c:v>72000</c:v>
                </c:pt>
                <c:pt idx="3601">
                  <c:v>72020</c:v>
                </c:pt>
                <c:pt idx="3602">
                  <c:v>72040</c:v>
                </c:pt>
                <c:pt idx="3603">
                  <c:v>72060</c:v>
                </c:pt>
                <c:pt idx="3604">
                  <c:v>72080</c:v>
                </c:pt>
                <c:pt idx="3605">
                  <c:v>72100</c:v>
                </c:pt>
                <c:pt idx="3606">
                  <c:v>72120</c:v>
                </c:pt>
                <c:pt idx="3607">
                  <c:v>72140</c:v>
                </c:pt>
                <c:pt idx="3608">
                  <c:v>72160</c:v>
                </c:pt>
                <c:pt idx="3609">
                  <c:v>72180</c:v>
                </c:pt>
                <c:pt idx="3610">
                  <c:v>72200</c:v>
                </c:pt>
                <c:pt idx="3611">
                  <c:v>72220</c:v>
                </c:pt>
                <c:pt idx="3612">
                  <c:v>72240</c:v>
                </c:pt>
                <c:pt idx="3613">
                  <c:v>72260</c:v>
                </c:pt>
                <c:pt idx="3614">
                  <c:v>72280</c:v>
                </c:pt>
                <c:pt idx="3615">
                  <c:v>72300</c:v>
                </c:pt>
                <c:pt idx="3616">
                  <c:v>72320</c:v>
                </c:pt>
                <c:pt idx="3617">
                  <c:v>72340</c:v>
                </c:pt>
                <c:pt idx="3618">
                  <c:v>72360</c:v>
                </c:pt>
                <c:pt idx="3619">
                  <c:v>72380</c:v>
                </c:pt>
                <c:pt idx="3620">
                  <c:v>72400</c:v>
                </c:pt>
                <c:pt idx="3621">
                  <c:v>72420</c:v>
                </c:pt>
                <c:pt idx="3622">
                  <c:v>72440</c:v>
                </c:pt>
                <c:pt idx="3623">
                  <c:v>72460</c:v>
                </c:pt>
                <c:pt idx="3624">
                  <c:v>72480</c:v>
                </c:pt>
                <c:pt idx="3625">
                  <c:v>72500</c:v>
                </c:pt>
                <c:pt idx="3626">
                  <c:v>72520</c:v>
                </c:pt>
                <c:pt idx="3627">
                  <c:v>72540</c:v>
                </c:pt>
                <c:pt idx="3628">
                  <c:v>72560</c:v>
                </c:pt>
                <c:pt idx="3629">
                  <c:v>72580</c:v>
                </c:pt>
                <c:pt idx="3630">
                  <c:v>72600</c:v>
                </c:pt>
                <c:pt idx="3631">
                  <c:v>72620</c:v>
                </c:pt>
                <c:pt idx="3632">
                  <c:v>72640</c:v>
                </c:pt>
                <c:pt idx="3633">
                  <c:v>72660</c:v>
                </c:pt>
                <c:pt idx="3634">
                  <c:v>72680</c:v>
                </c:pt>
                <c:pt idx="3635">
                  <c:v>72700</c:v>
                </c:pt>
                <c:pt idx="3636">
                  <c:v>72720</c:v>
                </c:pt>
                <c:pt idx="3637">
                  <c:v>72740</c:v>
                </c:pt>
                <c:pt idx="3638">
                  <c:v>72760</c:v>
                </c:pt>
                <c:pt idx="3639">
                  <c:v>72780</c:v>
                </c:pt>
                <c:pt idx="3640">
                  <c:v>72800</c:v>
                </c:pt>
                <c:pt idx="3641">
                  <c:v>72820</c:v>
                </c:pt>
                <c:pt idx="3642">
                  <c:v>72840</c:v>
                </c:pt>
                <c:pt idx="3643">
                  <c:v>72860</c:v>
                </c:pt>
                <c:pt idx="3644">
                  <c:v>72880</c:v>
                </c:pt>
                <c:pt idx="3645">
                  <c:v>72900</c:v>
                </c:pt>
                <c:pt idx="3646">
                  <c:v>72920</c:v>
                </c:pt>
                <c:pt idx="3647">
                  <c:v>72940</c:v>
                </c:pt>
                <c:pt idx="3648">
                  <c:v>72960</c:v>
                </c:pt>
                <c:pt idx="3649">
                  <c:v>72980</c:v>
                </c:pt>
                <c:pt idx="3650">
                  <c:v>73000</c:v>
                </c:pt>
                <c:pt idx="3651">
                  <c:v>73020</c:v>
                </c:pt>
                <c:pt idx="3652">
                  <c:v>73040</c:v>
                </c:pt>
                <c:pt idx="3653">
                  <c:v>73060</c:v>
                </c:pt>
                <c:pt idx="3654">
                  <c:v>73080</c:v>
                </c:pt>
                <c:pt idx="3655">
                  <c:v>73100</c:v>
                </c:pt>
                <c:pt idx="3656">
                  <c:v>73120</c:v>
                </c:pt>
                <c:pt idx="3657">
                  <c:v>73140</c:v>
                </c:pt>
                <c:pt idx="3658">
                  <c:v>73160</c:v>
                </c:pt>
                <c:pt idx="3659">
                  <c:v>73180</c:v>
                </c:pt>
                <c:pt idx="3660">
                  <c:v>73200</c:v>
                </c:pt>
                <c:pt idx="3661">
                  <c:v>73220</c:v>
                </c:pt>
                <c:pt idx="3662">
                  <c:v>73240</c:v>
                </c:pt>
                <c:pt idx="3663">
                  <c:v>73260</c:v>
                </c:pt>
                <c:pt idx="3664">
                  <c:v>73280</c:v>
                </c:pt>
                <c:pt idx="3665">
                  <c:v>73300</c:v>
                </c:pt>
                <c:pt idx="3666">
                  <c:v>73320</c:v>
                </c:pt>
                <c:pt idx="3667">
                  <c:v>73340</c:v>
                </c:pt>
                <c:pt idx="3668">
                  <c:v>73360</c:v>
                </c:pt>
                <c:pt idx="3669">
                  <c:v>73380</c:v>
                </c:pt>
                <c:pt idx="3670">
                  <c:v>73400</c:v>
                </c:pt>
                <c:pt idx="3671">
                  <c:v>73420</c:v>
                </c:pt>
                <c:pt idx="3672">
                  <c:v>73440</c:v>
                </c:pt>
                <c:pt idx="3673">
                  <c:v>73460</c:v>
                </c:pt>
                <c:pt idx="3674">
                  <c:v>73480</c:v>
                </c:pt>
                <c:pt idx="3675">
                  <c:v>73500</c:v>
                </c:pt>
                <c:pt idx="3676">
                  <c:v>73520</c:v>
                </c:pt>
                <c:pt idx="3677">
                  <c:v>73540</c:v>
                </c:pt>
                <c:pt idx="3678">
                  <c:v>73560</c:v>
                </c:pt>
                <c:pt idx="3679">
                  <c:v>73580</c:v>
                </c:pt>
                <c:pt idx="3680">
                  <c:v>73600</c:v>
                </c:pt>
                <c:pt idx="3681">
                  <c:v>73620</c:v>
                </c:pt>
                <c:pt idx="3682">
                  <c:v>73640</c:v>
                </c:pt>
                <c:pt idx="3683">
                  <c:v>73660</c:v>
                </c:pt>
                <c:pt idx="3684">
                  <c:v>73680</c:v>
                </c:pt>
                <c:pt idx="3685">
                  <c:v>73700</c:v>
                </c:pt>
                <c:pt idx="3686">
                  <c:v>73720</c:v>
                </c:pt>
                <c:pt idx="3687">
                  <c:v>73740</c:v>
                </c:pt>
                <c:pt idx="3688">
                  <c:v>73760</c:v>
                </c:pt>
                <c:pt idx="3689">
                  <c:v>73780</c:v>
                </c:pt>
                <c:pt idx="3690">
                  <c:v>73800</c:v>
                </c:pt>
                <c:pt idx="3691">
                  <c:v>73820</c:v>
                </c:pt>
                <c:pt idx="3692">
                  <c:v>73840</c:v>
                </c:pt>
                <c:pt idx="3693">
                  <c:v>73860</c:v>
                </c:pt>
                <c:pt idx="3694">
                  <c:v>73880</c:v>
                </c:pt>
                <c:pt idx="3695">
                  <c:v>73900</c:v>
                </c:pt>
                <c:pt idx="3696">
                  <c:v>73920</c:v>
                </c:pt>
                <c:pt idx="3697">
                  <c:v>73940</c:v>
                </c:pt>
                <c:pt idx="3698">
                  <c:v>73960</c:v>
                </c:pt>
                <c:pt idx="3699">
                  <c:v>73980</c:v>
                </c:pt>
                <c:pt idx="3700">
                  <c:v>74000</c:v>
                </c:pt>
                <c:pt idx="3701">
                  <c:v>74020</c:v>
                </c:pt>
                <c:pt idx="3702">
                  <c:v>74040</c:v>
                </c:pt>
                <c:pt idx="3703">
                  <c:v>74060</c:v>
                </c:pt>
                <c:pt idx="3704">
                  <c:v>74080</c:v>
                </c:pt>
                <c:pt idx="3705">
                  <c:v>74100</c:v>
                </c:pt>
                <c:pt idx="3706">
                  <c:v>74120</c:v>
                </c:pt>
                <c:pt idx="3707">
                  <c:v>74140</c:v>
                </c:pt>
                <c:pt idx="3708">
                  <c:v>74160</c:v>
                </c:pt>
                <c:pt idx="3709">
                  <c:v>74180</c:v>
                </c:pt>
                <c:pt idx="3710">
                  <c:v>74200</c:v>
                </c:pt>
                <c:pt idx="3711">
                  <c:v>74220</c:v>
                </c:pt>
                <c:pt idx="3712">
                  <c:v>74240</c:v>
                </c:pt>
                <c:pt idx="3713">
                  <c:v>74260</c:v>
                </c:pt>
                <c:pt idx="3714">
                  <c:v>74280</c:v>
                </c:pt>
                <c:pt idx="3715">
                  <c:v>74300</c:v>
                </c:pt>
                <c:pt idx="3716">
                  <c:v>74320</c:v>
                </c:pt>
                <c:pt idx="3717">
                  <c:v>74340</c:v>
                </c:pt>
                <c:pt idx="3718">
                  <c:v>74360</c:v>
                </c:pt>
                <c:pt idx="3719">
                  <c:v>74380</c:v>
                </c:pt>
                <c:pt idx="3720">
                  <c:v>74400</c:v>
                </c:pt>
                <c:pt idx="3721">
                  <c:v>74420</c:v>
                </c:pt>
                <c:pt idx="3722">
                  <c:v>74440</c:v>
                </c:pt>
                <c:pt idx="3723">
                  <c:v>74460</c:v>
                </c:pt>
                <c:pt idx="3724">
                  <c:v>74480</c:v>
                </c:pt>
                <c:pt idx="3725">
                  <c:v>74500</c:v>
                </c:pt>
                <c:pt idx="3726">
                  <c:v>74520</c:v>
                </c:pt>
                <c:pt idx="3727">
                  <c:v>74540</c:v>
                </c:pt>
                <c:pt idx="3728">
                  <c:v>74560</c:v>
                </c:pt>
                <c:pt idx="3729">
                  <c:v>74580</c:v>
                </c:pt>
                <c:pt idx="3730">
                  <c:v>74600</c:v>
                </c:pt>
                <c:pt idx="3731">
                  <c:v>74620</c:v>
                </c:pt>
                <c:pt idx="3732">
                  <c:v>74640</c:v>
                </c:pt>
                <c:pt idx="3733">
                  <c:v>74660</c:v>
                </c:pt>
                <c:pt idx="3734">
                  <c:v>74680</c:v>
                </c:pt>
                <c:pt idx="3735">
                  <c:v>74700</c:v>
                </c:pt>
                <c:pt idx="3736">
                  <c:v>74720</c:v>
                </c:pt>
                <c:pt idx="3737">
                  <c:v>74740</c:v>
                </c:pt>
                <c:pt idx="3738">
                  <c:v>74760</c:v>
                </c:pt>
                <c:pt idx="3739">
                  <c:v>74780</c:v>
                </c:pt>
                <c:pt idx="3740">
                  <c:v>74800</c:v>
                </c:pt>
                <c:pt idx="3741">
                  <c:v>74820</c:v>
                </c:pt>
                <c:pt idx="3742">
                  <c:v>74840</c:v>
                </c:pt>
                <c:pt idx="3743">
                  <c:v>74860</c:v>
                </c:pt>
                <c:pt idx="3744">
                  <c:v>74880</c:v>
                </c:pt>
                <c:pt idx="3745">
                  <c:v>74900</c:v>
                </c:pt>
                <c:pt idx="3746">
                  <c:v>74920</c:v>
                </c:pt>
                <c:pt idx="3747">
                  <c:v>74940</c:v>
                </c:pt>
                <c:pt idx="3748">
                  <c:v>74960</c:v>
                </c:pt>
                <c:pt idx="3749">
                  <c:v>74980</c:v>
                </c:pt>
                <c:pt idx="3750">
                  <c:v>75000</c:v>
                </c:pt>
                <c:pt idx="3751">
                  <c:v>75020</c:v>
                </c:pt>
                <c:pt idx="3752">
                  <c:v>75040</c:v>
                </c:pt>
                <c:pt idx="3753">
                  <c:v>75060</c:v>
                </c:pt>
                <c:pt idx="3754">
                  <c:v>75080</c:v>
                </c:pt>
                <c:pt idx="3755">
                  <c:v>75100</c:v>
                </c:pt>
                <c:pt idx="3756">
                  <c:v>75120</c:v>
                </c:pt>
                <c:pt idx="3757">
                  <c:v>75140</c:v>
                </c:pt>
                <c:pt idx="3758">
                  <c:v>75160</c:v>
                </c:pt>
                <c:pt idx="3759">
                  <c:v>75180</c:v>
                </c:pt>
                <c:pt idx="3760">
                  <c:v>75200</c:v>
                </c:pt>
                <c:pt idx="3761">
                  <c:v>75220</c:v>
                </c:pt>
                <c:pt idx="3762">
                  <c:v>75240</c:v>
                </c:pt>
                <c:pt idx="3763">
                  <c:v>75260</c:v>
                </c:pt>
                <c:pt idx="3764">
                  <c:v>75280</c:v>
                </c:pt>
                <c:pt idx="3765">
                  <c:v>75300</c:v>
                </c:pt>
                <c:pt idx="3766">
                  <c:v>75320</c:v>
                </c:pt>
                <c:pt idx="3767">
                  <c:v>75340</c:v>
                </c:pt>
                <c:pt idx="3768">
                  <c:v>75360</c:v>
                </c:pt>
                <c:pt idx="3769">
                  <c:v>75380</c:v>
                </c:pt>
                <c:pt idx="3770">
                  <c:v>75400</c:v>
                </c:pt>
                <c:pt idx="3771">
                  <c:v>75420</c:v>
                </c:pt>
                <c:pt idx="3772">
                  <c:v>75440</c:v>
                </c:pt>
                <c:pt idx="3773">
                  <c:v>75460</c:v>
                </c:pt>
                <c:pt idx="3774">
                  <c:v>75480</c:v>
                </c:pt>
                <c:pt idx="3775">
                  <c:v>75500</c:v>
                </c:pt>
                <c:pt idx="3776">
                  <c:v>75520</c:v>
                </c:pt>
                <c:pt idx="3777">
                  <c:v>75540</c:v>
                </c:pt>
                <c:pt idx="3778">
                  <c:v>75560</c:v>
                </c:pt>
                <c:pt idx="3779">
                  <c:v>75580</c:v>
                </c:pt>
                <c:pt idx="3780">
                  <c:v>75600</c:v>
                </c:pt>
                <c:pt idx="3781">
                  <c:v>75620</c:v>
                </c:pt>
                <c:pt idx="3782">
                  <c:v>75640</c:v>
                </c:pt>
                <c:pt idx="3783">
                  <c:v>75660</c:v>
                </c:pt>
                <c:pt idx="3784">
                  <c:v>75680</c:v>
                </c:pt>
                <c:pt idx="3785">
                  <c:v>75700</c:v>
                </c:pt>
                <c:pt idx="3786">
                  <c:v>75720</c:v>
                </c:pt>
                <c:pt idx="3787">
                  <c:v>75740</c:v>
                </c:pt>
                <c:pt idx="3788">
                  <c:v>75760</c:v>
                </c:pt>
                <c:pt idx="3789">
                  <c:v>75780</c:v>
                </c:pt>
                <c:pt idx="3790">
                  <c:v>75800</c:v>
                </c:pt>
                <c:pt idx="3791">
                  <c:v>75820</c:v>
                </c:pt>
                <c:pt idx="3792">
                  <c:v>75840</c:v>
                </c:pt>
                <c:pt idx="3793">
                  <c:v>75860</c:v>
                </c:pt>
                <c:pt idx="3794">
                  <c:v>75880</c:v>
                </c:pt>
                <c:pt idx="3795">
                  <c:v>75900</c:v>
                </c:pt>
                <c:pt idx="3796">
                  <c:v>75920</c:v>
                </c:pt>
                <c:pt idx="3797">
                  <c:v>75940</c:v>
                </c:pt>
                <c:pt idx="3798">
                  <c:v>75960</c:v>
                </c:pt>
                <c:pt idx="3799">
                  <c:v>75980</c:v>
                </c:pt>
                <c:pt idx="3800">
                  <c:v>76000</c:v>
                </c:pt>
                <c:pt idx="3801">
                  <c:v>76020</c:v>
                </c:pt>
                <c:pt idx="3802">
                  <c:v>76040</c:v>
                </c:pt>
                <c:pt idx="3803">
                  <c:v>76060</c:v>
                </c:pt>
                <c:pt idx="3804">
                  <c:v>76080</c:v>
                </c:pt>
                <c:pt idx="3805">
                  <c:v>76100</c:v>
                </c:pt>
                <c:pt idx="3806">
                  <c:v>76120</c:v>
                </c:pt>
                <c:pt idx="3807">
                  <c:v>76140</c:v>
                </c:pt>
                <c:pt idx="3808">
                  <c:v>76160</c:v>
                </c:pt>
                <c:pt idx="3809">
                  <c:v>76180</c:v>
                </c:pt>
                <c:pt idx="3810">
                  <c:v>76200</c:v>
                </c:pt>
                <c:pt idx="3811">
                  <c:v>76220</c:v>
                </c:pt>
                <c:pt idx="3812">
                  <c:v>76240</c:v>
                </c:pt>
                <c:pt idx="3813">
                  <c:v>76260</c:v>
                </c:pt>
                <c:pt idx="3814">
                  <c:v>76280</c:v>
                </c:pt>
                <c:pt idx="3815">
                  <c:v>76300</c:v>
                </c:pt>
                <c:pt idx="3816">
                  <c:v>76320</c:v>
                </c:pt>
                <c:pt idx="3817">
                  <c:v>76340</c:v>
                </c:pt>
                <c:pt idx="3818">
                  <c:v>76360</c:v>
                </c:pt>
                <c:pt idx="3819">
                  <c:v>76380</c:v>
                </c:pt>
                <c:pt idx="3820">
                  <c:v>76400</c:v>
                </c:pt>
                <c:pt idx="3821">
                  <c:v>76420</c:v>
                </c:pt>
                <c:pt idx="3822">
                  <c:v>76440</c:v>
                </c:pt>
                <c:pt idx="3823">
                  <c:v>76460</c:v>
                </c:pt>
                <c:pt idx="3824">
                  <c:v>76480</c:v>
                </c:pt>
                <c:pt idx="3825">
                  <c:v>76500</c:v>
                </c:pt>
                <c:pt idx="3826">
                  <c:v>76520</c:v>
                </c:pt>
                <c:pt idx="3827">
                  <c:v>76540</c:v>
                </c:pt>
                <c:pt idx="3828">
                  <c:v>76560</c:v>
                </c:pt>
                <c:pt idx="3829">
                  <c:v>76580</c:v>
                </c:pt>
                <c:pt idx="3830">
                  <c:v>76600</c:v>
                </c:pt>
                <c:pt idx="3831">
                  <c:v>76620</c:v>
                </c:pt>
                <c:pt idx="3832">
                  <c:v>76640</c:v>
                </c:pt>
                <c:pt idx="3833">
                  <c:v>76660</c:v>
                </c:pt>
                <c:pt idx="3834">
                  <c:v>76680</c:v>
                </c:pt>
                <c:pt idx="3835">
                  <c:v>76700</c:v>
                </c:pt>
                <c:pt idx="3836">
                  <c:v>76720</c:v>
                </c:pt>
                <c:pt idx="3837">
                  <c:v>76740</c:v>
                </c:pt>
                <c:pt idx="3838">
                  <c:v>76760</c:v>
                </c:pt>
                <c:pt idx="3839">
                  <c:v>76780</c:v>
                </c:pt>
                <c:pt idx="3840">
                  <c:v>76800</c:v>
                </c:pt>
                <c:pt idx="3841">
                  <c:v>76820</c:v>
                </c:pt>
                <c:pt idx="3842">
                  <c:v>76840</c:v>
                </c:pt>
                <c:pt idx="3843">
                  <c:v>76860</c:v>
                </c:pt>
                <c:pt idx="3844">
                  <c:v>76880</c:v>
                </c:pt>
                <c:pt idx="3845">
                  <c:v>76900</c:v>
                </c:pt>
                <c:pt idx="3846">
                  <c:v>76920</c:v>
                </c:pt>
                <c:pt idx="3847">
                  <c:v>76940</c:v>
                </c:pt>
                <c:pt idx="3848">
                  <c:v>76960</c:v>
                </c:pt>
                <c:pt idx="3849">
                  <c:v>76980</c:v>
                </c:pt>
                <c:pt idx="3850">
                  <c:v>77000</c:v>
                </c:pt>
                <c:pt idx="3851">
                  <c:v>77020</c:v>
                </c:pt>
                <c:pt idx="3852">
                  <c:v>77040</c:v>
                </c:pt>
                <c:pt idx="3853">
                  <c:v>77060</c:v>
                </c:pt>
                <c:pt idx="3854">
                  <c:v>77080</c:v>
                </c:pt>
                <c:pt idx="3855">
                  <c:v>77100</c:v>
                </c:pt>
                <c:pt idx="3856">
                  <c:v>77120</c:v>
                </c:pt>
                <c:pt idx="3857">
                  <c:v>77140</c:v>
                </c:pt>
                <c:pt idx="3858">
                  <c:v>77160</c:v>
                </c:pt>
                <c:pt idx="3859">
                  <c:v>77180</c:v>
                </c:pt>
                <c:pt idx="3860">
                  <c:v>77200</c:v>
                </c:pt>
                <c:pt idx="3861">
                  <c:v>77220</c:v>
                </c:pt>
                <c:pt idx="3862">
                  <c:v>77240</c:v>
                </c:pt>
                <c:pt idx="3863">
                  <c:v>77260</c:v>
                </c:pt>
                <c:pt idx="3864">
                  <c:v>77280</c:v>
                </c:pt>
                <c:pt idx="3865">
                  <c:v>77300</c:v>
                </c:pt>
                <c:pt idx="3866">
                  <c:v>77320</c:v>
                </c:pt>
                <c:pt idx="3867">
                  <c:v>77340</c:v>
                </c:pt>
                <c:pt idx="3868">
                  <c:v>77360</c:v>
                </c:pt>
                <c:pt idx="3869">
                  <c:v>77380</c:v>
                </c:pt>
                <c:pt idx="3870">
                  <c:v>77400</c:v>
                </c:pt>
                <c:pt idx="3871">
                  <c:v>77420</c:v>
                </c:pt>
                <c:pt idx="3872">
                  <c:v>77440</c:v>
                </c:pt>
                <c:pt idx="3873">
                  <c:v>77460</c:v>
                </c:pt>
                <c:pt idx="3874">
                  <c:v>77480</c:v>
                </c:pt>
                <c:pt idx="3875">
                  <c:v>77500</c:v>
                </c:pt>
                <c:pt idx="3876">
                  <c:v>77520</c:v>
                </c:pt>
                <c:pt idx="3877">
                  <c:v>77540</c:v>
                </c:pt>
                <c:pt idx="3878">
                  <c:v>77560</c:v>
                </c:pt>
                <c:pt idx="3879">
                  <c:v>77580</c:v>
                </c:pt>
                <c:pt idx="3880">
                  <c:v>77600</c:v>
                </c:pt>
                <c:pt idx="3881">
                  <c:v>77620</c:v>
                </c:pt>
                <c:pt idx="3882">
                  <c:v>77640</c:v>
                </c:pt>
                <c:pt idx="3883">
                  <c:v>77660</c:v>
                </c:pt>
                <c:pt idx="3884">
                  <c:v>77680</c:v>
                </c:pt>
                <c:pt idx="3885">
                  <c:v>77700</c:v>
                </c:pt>
                <c:pt idx="3886">
                  <c:v>77720</c:v>
                </c:pt>
                <c:pt idx="3887">
                  <c:v>77740</c:v>
                </c:pt>
                <c:pt idx="3888">
                  <c:v>77760</c:v>
                </c:pt>
                <c:pt idx="3889">
                  <c:v>77780</c:v>
                </c:pt>
                <c:pt idx="3890">
                  <c:v>77800</c:v>
                </c:pt>
                <c:pt idx="3891">
                  <c:v>77820</c:v>
                </c:pt>
                <c:pt idx="3892">
                  <c:v>77840</c:v>
                </c:pt>
                <c:pt idx="3893">
                  <c:v>77860</c:v>
                </c:pt>
                <c:pt idx="3894">
                  <c:v>77880</c:v>
                </c:pt>
                <c:pt idx="3895">
                  <c:v>77900</c:v>
                </c:pt>
                <c:pt idx="3896">
                  <c:v>77920</c:v>
                </c:pt>
                <c:pt idx="3897">
                  <c:v>77940</c:v>
                </c:pt>
                <c:pt idx="3898">
                  <c:v>77960</c:v>
                </c:pt>
                <c:pt idx="3899">
                  <c:v>77980</c:v>
                </c:pt>
                <c:pt idx="3900">
                  <c:v>78000</c:v>
                </c:pt>
                <c:pt idx="3901">
                  <c:v>78020</c:v>
                </c:pt>
                <c:pt idx="3902">
                  <c:v>78040</c:v>
                </c:pt>
                <c:pt idx="3903">
                  <c:v>78060</c:v>
                </c:pt>
                <c:pt idx="3904">
                  <c:v>78080</c:v>
                </c:pt>
                <c:pt idx="3905">
                  <c:v>78100</c:v>
                </c:pt>
                <c:pt idx="3906">
                  <c:v>78120</c:v>
                </c:pt>
                <c:pt idx="3907">
                  <c:v>78140</c:v>
                </c:pt>
                <c:pt idx="3908">
                  <c:v>78160</c:v>
                </c:pt>
                <c:pt idx="3909">
                  <c:v>78180</c:v>
                </c:pt>
                <c:pt idx="3910">
                  <c:v>78200</c:v>
                </c:pt>
                <c:pt idx="3911">
                  <c:v>78220</c:v>
                </c:pt>
                <c:pt idx="3912">
                  <c:v>78240</c:v>
                </c:pt>
                <c:pt idx="3913">
                  <c:v>78260</c:v>
                </c:pt>
                <c:pt idx="3914">
                  <c:v>78280</c:v>
                </c:pt>
                <c:pt idx="3915">
                  <c:v>78300</c:v>
                </c:pt>
                <c:pt idx="3916">
                  <c:v>78320</c:v>
                </c:pt>
                <c:pt idx="3917">
                  <c:v>78340</c:v>
                </c:pt>
                <c:pt idx="3918">
                  <c:v>78360</c:v>
                </c:pt>
                <c:pt idx="3919">
                  <c:v>78380</c:v>
                </c:pt>
                <c:pt idx="3920">
                  <c:v>78400</c:v>
                </c:pt>
                <c:pt idx="3921">
                  <c:v>78420</c:v>
                </c:pt>
                <c:pt idx="3922">
                  <c:v>78440</c:v>
                </c:pt>
                <c:pt idx="3923">
                  <c:v>78460</c:v>
                </c:pt>
                <c:pt idx="3924">
                  <c:v>78480</c:v>
                </c:pt>
                <c:pt idx="3925">
                  <c:v>78500</c:v>
                </c:pt>
                <c:pt idx="3926">
                  <c:v>78520</c:v>
                </c:pt>
                <c:pt idx="3927">
                  <c:v>78540</c:v>
                </c:pt>
                <c:pt idx="3928">
                  <c:v>78560</c:v>
                </c:pt>
                <c:pt idx="3929">
                  <c:v>78580</c:v>
                </c:pt>
                <c:pt idx="3930">
                  <c:v>78600</c:v>
                </c:pt>
                <c:pt idx="3931">
                  <c:v>78620</c:v>
                </c:pt>
                <c:pt idx="3932">
                  <c:v>78640</c:v>
                </c:pt>
                <c:pt idx="3933">
                  <c:v>78660</c:v>
                </c:pt>
                <c:pt idx="3934">
                  <c:v>78680</c:v>
                </c:pt>
                <c:pt idx="3935">
                  <c:v>78700</c:v>
                </c:pt>
                <c:pt idx="3936">
                  <c:v>78720</c:v>
                </c:pt>
                <c:pt idx="3937">
                  <c:v>78740</c:v>
                </c:pt>
                <c:pt idx="3938">
                  <c:v>78760</c:v>
                </c:pt>
                <c:pt idx="3939">
                  <c:v>78780</c:v>
                </c:pt>
                <c:pt idx="3940">
                  <c:v>78800</c:v>
                </c:pt>
                <c:pt idx="3941">
                  <c:v>78820</c:v>
                </c:pt>
                <c:pt idx="3942">
                  <c:v>78840</c:v>
                </c:pt>
                <c:pt idx="3943">
                  <c:v>78860</c:v>
                </c:pt>
                <c:pt idx="3944">
                  <c:v>78880</c:v>
                </c:pt>
                <c:pt idx="3945">
                  <c:v>78900</c:v>
                </c:pt>
                <c:pt idx="3946">
                  <c:v>78920</c:v>
                </c:pt>
                <c:pt idx="3947">
                  <c:v>78940</c:v>
                </c:pt>
                <c:pt idx="3948">
                  <c:v>78960</c:v>
                </c:pt>
                <c:pt idx="3949">
                  <c:v>78980</c:v>
                </c:pt>
                <c:pt idx="3950">
                  <c:v>79000</c:v>
                </c:pt>
                <c:pt idx="3951">
                  <c:v>79020</c:v>
                </c:pt>
                <c:pt idx="3952">
                  <c:v>79040</c:v>
                </c:pt>
                <c:pt idx="3953">
                  <c:v>79060</c:v>
                </c:pt>
                <c:pt idx="3954">
                  <c:v>79080</c:v>
                </c:pt>
                <c:pt idx="3955">
                  <c:v>79100</c:v>
                </c:pt>
                <c:pt idx="3956">
                  <c:v>79120</c:v>
                </c:pt>
                <c:pt idx="3957">
                  <c:v>79140</c:v>
                </c:pt>
                <c:pt idx="3958">
                  <c:v>79160</c:v>
                </c:pt>
                <c:pt idx="3959">
                  <c:v>79180</c:v>
                </c:pt>
                <c:pt idx="3960">
                  <c:v>79200</c:v>
                </c:pt>
                <c:pt idx="3961">
                  <c:v>79220</c:v>
                </c:pt>
                <c:pt idx="3962">
                  <c:v>79240</c:v>
                </c:pt>
                <c:pt idx="3963">
                  <c:v>79260</c:v>
                </c:pt>
                <c:pt idx="3964">
                  <c:v>79280</c:v>
                </c:pt>
                <c:pt idx="3965">
                  <c:v>79300</c:v>
                </c:pt>
                <c:pt idx="3966">
                  <c:v>79320</c:v>
                </c:pt>
                <c:pt idx="3967">
                  <c:v>79340</c:v>
                </c:pt>
                <c:pt idx="3968">
                  <c:v>79360</c:v>
                </c:pt>
                <c:pt idx="3969">
                  <c:v>79380</c:v>
                </c:pt>
                <c:pt idx="3970">
                  <c:v>79400</c:v>
                </c:pt>
                <c:pt idx="3971">
                  <c:v>79420</c:v>
                </c:pt>
                <c:pt idx="3972">
                  <c:v>79440</c:v>
                </c:pt>
                <c:pt idx="3973">
                  <c:v>79460</c:v>
                </c:pt>
                <c:pt idx="3974">
                  <c:v>79480</c:v>
                </c:pt>
                <c:pt idx="3975">
                  <c:v>79500</c:v>
                </c:pt>
                <c:pt idx="3976">
                  <c:v>79520</c:v>
                </c:pt>
                <c:pt idx="3977">
                  <c:v>79540</c:v>
                </c:pt>
                <c:pt idx="3978">
                  <c:v>79560</c:v>
                </c:pt>
                <c:pt idx="3979">
                  <c:v>79580</c:v>
                </c:pt>
                <c:pt idx="3980">
                  <c:v>79600</c:v>
                </c:pt>
                <c:pt idx="3981">
                  <c:v>79620</c:v>
                </c:pt>
                <c:pt idx="3982">
                  <c:v>79640</c:v>
                </c:pt>
                <c:pt idx="3983">
                  <c:v>79660</c:v>
                </c:pt>
                <c:pt idx="3984">
                  <c:v>79680</c:v>
                </c:pt>
                <c:pt idx="3985">
                  <c:v>79700</c:v>
                </c:pt>
                <c:pt idx="3986">
                  <c:v>79720</c:v>
                </c:pt>
                <c:pt idx="3987">
                  <c:v>79740</c:v>
                </c:pt>
                <c:pt idx="3988">
                  <c:v>79760</c:v>
                </c:pt>
                <c:pt idx="3989">
                  <c:v>79780</c:v>
                </c:pt>
                <c:pt idx="3990">
                  <c:v>79800</c:v>
                </c:pt>
                <c:pt idx="3991">
                  <c:v>79820</c:v>
                </c:pt>
                <c:pt idx="3992">
                  <c:v>79840</c:v>
                </c:pt>
                <c:pt idx="3993">
                  <c:v>79860</c:v>
                </c:pt>
                <c:pt idx="3994">
                  <c:v>79880</c:v>
                </c:pt>
                <c:pt idx="3995">
                  <c:v>79900</c:v>
                </c:pt>
                <c:pt idx="3996">
                  <c:v>79920</c:v>
                </c:pt>
                <c:pt idx="3997">
                  <c:v>79940</c:v>
                </c:pt>
                <c:pt idx="3998">
                  <c:v>79960</c:v>
                </c:pt>
                <c:pt idx="3999">
                  <c:v>79980</c:v>
                </c:pt>
                <c:pt idx="4000">
                  <c:v>80000</c:v>
                </c:pt>
                <c:pt idx="4001">
                  <c:v>80020</c:v>
                </c:pt>
                <c:pt idx="4002">
                  <c:v>80040</c:v>
                </c:pt>
                <c:pt idx="4003">
                  <c:v>80060</c:v>
                </c:pt>
                <c:pt idx="4004">
                  <c:v>80080</c:v>
                </c:pt>
                <c:pt idx="4005">
                  <c:v>80100</c:v>
                </c:pt>
                <c:pt idx="4006">
                  <c:v>80120</c:v>
                </c:pt>
                <c:pt idx="4007">
                  <c:v>80140</c:v>
                </c:pt>
                <c:pt idx="4008">
                  <c:v>80160</c:v>
                </c:pt>
                <c:pt idx="4009">
                  <c:v>80180</c:v>
                </c:pt>
                <c:pt idx="4010">
                  <c:v>80200</c:v>
                </c:pt>
                <c:pt idx="4011">
                  <c:v>80220</c:v>
                </c:pt>
                <c:pt idx="4012">
                  <c:v>80240</c:v>
                </c:pt>
                <c:pt idx="4013">
                  <c:v>80260</c:v>
                </c:pt>
                <c:pt idx="4014">
                  <c:v>80280</c:v>
                </c:pt>
                <c:pt idx="4015">
                  <c:v>80300</c:v>
                </c:pt>
                <c:pt idx="4016">
                  <c:v>80320</c:v>
                </c:pt>
                <c:pt idx="4017">
                  <c:v>80340</c:v>
                </c:pt>
                <c:pt idx="4018">
                  <c:v>80360</c:v>
                </c:pt>
                <c:pt idx="4019">
                  <c:v>80380</c:v>
                </c:pt>
                <c:pt idx="4020">
                  <c:v>80400</c:v>
                </c:pt>
                <c:pt idx="4021">
                  <c:v>80420</c:v>
                </c:pt>
                <c:pt idx="4022">
                  <c:v>80440</c:v>
                </c:pt>
                <c:pt idx="4023">
                  <c:v>80460</c:v>
                </c:pt>
                <c:pt idx="4024">
                  <c:v>80480</c:v>
                </c:pt>
                <c:pt idx="4025">
                  <c:v>80500</c:v>
                </c:pt>
                <c:pt idx="4026">
                  <c:v>80520</c:v>
                </c:pt>
                <c:pt idx="4027">
                  <c:v>80540</c:v>
                </c:pt>
                <c:pt idx="4028">
                  <c:v>80560</c:v>
                </c:pt>
                <c:pt idx="4029">
                  <c:v>80580</c:v>
                </c:pt>
                <c:pt idx="4030">
                  <c:v>80600</c:v>
                </c:pt>
                <c:pt idx="4031">
                  <c:v>80620</c:v>
                </c:pt>
                <c:pt idx="4032">
                  <c:v>80640</c:v>
                </c:pt>
                <c:pt idx="4033">
                  <c:v>80660</c:v>
                </c:pt>
                <c:pt idx="4034">
                  <c:v>80680</c:v>
                </c:pt>
                <c:pt idx="4035">
                  <c:v>80700</c:v>
                </c:pt>
                <c:pt idx="4036">
                  <c:v>80720</c:v>
                </c:pt>
                <c:pt idx="4037">
                  <c:v>80740</c:v>
                </c:pt>
                <c:pt idx="4038">
                  <c:v>80760</c:v>
                </c:pt>
                <c:pt idx="4039">
                  <c:v>80780</c:v>
                </c:pt>
                <c:pt idx="4040">
                  <c:v>80800</c:v>
                </c:pt>
                <c:pt idx="4041">
                  <c:v>80820</c:v>
                </c:pt>
                <c:pt idx="4042">
                  <c:v>80840</c:v>
                </c:pt>
                <c:pt idx="4043">
                  <c:v>80860</c:v>
                </c:pt>
                <c:pt idx="4044">
                  <c:v>80880</c:v>
                </c:pt>
                <c:pt idx="4045">
                  <c:v>80900</c:v>
                </c:pt>
                <c:pt idx="4046">
                  <c:v>80920</c:v>
                </c:pt>
                <c:pt idx="4047">
                  <c:v>80940</c:v>
                </c:pt>
                <c:pt idx="4048">
                  <c:v>80960</c:v>
                </c:pt>
                <c:pt idx="4049">
                  <c:v>80980</c:v>
                </c:pt>
                <c:pt idx="4050">
                  <c:v>81000</c:v>
                </c:pt>
                <c:pt idx="4051">
                  <c:v>81020</c:v>
                </c:pt>
                <c:pt idx="4052">
                  <c:v>81040</c:v>
                </c:pt>
                <c:pt idx="4053">
                  <c:v>81060</c:v>
                </c:pt>
                <c:pt idx="4054">
                  <c:v>81080</c:v>
                </c:pt>
                <c:pt idx="4055">
                  <c:v>81100</c:v>
                </c:pt>
                <c:pt idx="4056">
                  <c:v>81120</c:v>
                </c:pt>
                <c:pt idx="4057">
                  <c:v>81140</c:v>
                </c:pt>
                <c:pt idx="4058">
                  <c:v>81160</c:v>
                </c:pt>
                <c:pt idx="4059">
                  <c:v>81180</c:v>
                </c:pt>
                <c:pt idx="4060">
                  <c:v>81200</c:v>
                </c:pt>
                <c:pt idx="4061">
                  <c:v>81220</c:v>
                </c:pt>
                <c:pt idx="4062">
                  <c:v>81240</c:v>
                </c:pt>
                <c:pt idx="4063">
                  <c:v>81260</c:v>
                </c:pt>
                <c:pt idx="4064">
                  <c:v>81280</c:v>
                </c:pt>
                <c:pt idx="4065">
                  <c:v>81300</c:v>
                </c:pt>
                <c:pt idx="4066">
                  <c:v>81320</c:v>
                </c:pt>
                <c:pt idx="4067">
                  <c:v>81340</c:v>
                </c:pt>
                <c:pt idx="4068">
                  <c:v>81360</c:v>
                </c:pt>
                <c:pt idx="4069">
                  <c:v>81380</c:v>
                </c:pt>
                <c:pt idx="4070">
                  <c:v>81400</c:v>
                </c:pt>
                <c:pt idx="4071">
                  <c:v>81420</c:v>
                </c:pt>
                <c:pt idx="4072">
                  <c:v>81440</c:v>
                </c:pt>
                <c:pt idx="4073">
                  <c:v>81460</c:v>
                </c:pt>
                <c:pt idx="4074">
                  <c:v>81480</c:v>
                </c:pt>
                <c:pt idx="4075">
                  <c:v>81500</c:v>
                </c:pt>
                <c:pt idx="4076">
                  <c:v>81520</c:v>
                </c:pt>
                <c:pt idx="4077">
                  <c:v>81540</c:v>
                </c:pt>
                <c:pt idx="4078">
                  <c:v>81560</c:v>
                </c:pt>
                <c:pt idx="4079">
                  <c:v>81580</c:v>
                </c:pt>
                <c:pt idx="4080">
                  <c:v>81600</c:v>
                </c:pt>
                <c:pt idx="4081">
                  <c:v>81620</c:v>
                </c:pt>
                <c:pt idx="4082">
                  <c:v>81640</c:v>
                </c:pt>
                <c:pt idx="4083">
                  <c:v>81660</c:v>
                </c:pt>
                <c:pt idx="4084">
                  <c:v>81680</c:v>
                </c:pt>
                <c:pt idx="4085">
                  <c:v>81700</c:v>
                </c:pt>
                <c:pt idx="4086">
                  <c:v>81720</c:v>
                </c:pt>
                <c:pt idx="4087">
                  <c:v>81740</c:v>
                </c:pt>
                <c:pt idx="4088">
                  <c:v>81760</c:v>
                </c:pt>
                <c:pt idx="4089">
                  <c:v>81780</c:v>
                </c:pt>
                <c:pt idx="4090">
                  <c:v>81800</c:v>
                </c:pt>
                <c:pt idx="4091">
                  <c:v>81820</c:v>
                </c:pt>
                <c:pt idx="4092">
                  <c:v>81840</c:v>
                </c:pt>
                <c:pt idx="4093">
                  <c:v>81860</c:v>
                </c:pt>
                <c:pt idx="4094">
                  <c:v>81880</c:v>
                </c:pt>
                <c:pt idx="4095">
                  <c:v>81900</c:v>
                </c:pt>
                <c:pt idx="4096">
                  <c:v>81920</c:v>
                </c:pt>
                <c:pt idx="4097">
                  <c:v>81940</c:v>
                </c:pt>
                <c:pt idx="4098">
                  <c:v>81960</c:v>
                </c:pt>
                <c:pt idx="4099">
                  <c:v>81980</c:v>
                </c:pt>
                <c:pt idx="4100">
                  <c:v>82000</c:v>
                </c:pt>
                <c:pt idx="4101">
                  <c:v>82020</c:v>
                </c:pt>
                <c:pt idx="4102">
                  <c:v>82040</c:v>
                </c:pt>
                <c:pt idx="4103">
                  <c:v>82060</c:v>
                </c:pt>
                <c:pt idx="4104">
                  <c:v>82080</c:v>
                </c:pt>
                <c:pt idx="4105">
                  <c:v>82100</c:v>
                </c:pt>
                <c:pt idx="4106">
                  <c:v>82120</c:v>
                </c:pt>
                <c:pt idx="4107">
                  <c:v>82140</c:v>
                </c:pt>
                <c:pt idx="4108">
                  <c:v>82160</c:v>
                </c:pt>
                <c:pt idx="4109">
                  <c:v>82180</c:v>
                </c:pt>
                <c:pt idx="4110">
                  <c:v>82200</c:v>
                </c:pt>
                <c:pt idx="4111">
                  <c:v>82220</c:v>
                </c:pt>
                <c:pt idx="4112">
                  <c:v>82240</c:v>
                </c:pt>
                <c:pt idx="4113">
                  <c:v>82260</c:v>
                </c:pt>
                <c:pt idx="4114">
                  <c:v>82280</c:v>
                </c:pt>
                <c:pt idx="4115">
                  <c:v>82300</c:v>
                </c:pt>
                <c:pt idx="4116">
                  <c:v>82320</c:v>
                </c:pt>
                <c:pt idx="4117">
                  <c:v>82340</c:v>
                </c:pt>
                <c:pt idx="4118">
                  <c:v>82360</c:v>
                </c:pt>
                <c:pt idx="4119">
                  <c:v>82380</c:v>
                </c:pt>
                <c:pt idx="4120">
                  <c:v>82400</c:v>
                </c:pt>
                <c:pt idx="4121">
                  <c:v>82420</c:v>
                </c:pt>
                <c:pt idx="4122">
                  <c:v>82440</c:v>
                </c:pt>
                <c:pt idx="4123">
                  <c:v>82460</c:v>
                </c:pt>
                <c:pt idx="4124">
                  <c:v>82480</c:v>
                </c:pt>
                <c:pt idx="4125">
                  <c:v>82500</c:v>
                </c:pt>
                <c:pt idx="4126">
                  <c:v>82520</c:v>
                </c:pt>
                <c:pt idx="4127">
                  <c:v>82540</c:v>
                </c:pt>
                <c:pt idx="4128">
                  <c:v>82560</c:v>
                </c:pt>
                <c:pt idx="4129">
                  <c:v>82580</c:v>
                </c:pt>
                <c:pt idx="4130">
                  <c:v>82600</c:v>
                </c:pt>
                <c:pt idx="4131">
                  <c:v>82620</c:v>
                </c:pt>
                <c:pt idx="4132">
                  <c:v>82640</c:v>
                </c:pt>
                <c:pt idx="4133">
                  <c:v>82660</c:v>
                </c:pt>
                <c:pt idx="4134">
                  <c:v>82680</c:v>
                </c:pt>
                <c:pt idx="4135">
                  <c:v>82700</c:v>
                </c:pt>
                <c:pt idx="4136">
                  <c:v>82720</c:v>
                </c:pt>
                <c:pt idx="4137">
                  <c:v>82740</c:v>
                </c:pt>
                <c:pt idx="4138">
                  <c:v>82760</c:v>
                </c:pt>
                <c:pt idx="4139">
                  <c:v>82780</c:v>
                </c:pt>
                <c:pt idx="4140">
                  <c:v>82800</c:v>
                </c:pt>
                <c:pt idx="4141">
                  <c:v>82820</c:v>
                </c:pt>
                <c:pt idx="4142">
                  <c:v>82840</c:v>
                </c:pt>
                <c:pt idx="4143">
                  <c:v>82860</c:v>
                </c:pt>
                <c:pt idx="4144">
                  <c:v>82880</c:v>
                </c:pt>
                <c:pt idx="4145">
                  <c:v>82900</c:v>
                </c:pt>
                <c:pt idx="4146">
                  <c:v>82920</c:v>
                </c:pt>
                <c:pt idx="4147">
                  <c:v>82940</c:v>
                </c:pt>
                <c:pt idx="4148">
                  <c:v>82960</c:v>
                </c:pt>
                <c:pt idx="4149">
                  <c:v>82980</c:v>
                </c:pt>
                <c:pt idx="4150">
                  <c:v>83000</c:v>
                </c:pt>
                <c:pt idx="4151">
                  <c:v>83020</c:v>
                </c:pt>
                <c:pt idx="4152">
                  <c:v>83040</c:v>
                </c:pt>
                <c:pt idx="4153">
                  <c:v>83060</c:v>
                </c:pt>
                <c:pt idx="4154">
                  <c:v>83080</c:v>
                </c:pt>
                <c:pt idx="4155">
                  <c:v>83100</c:v>
                </c:pt>
                <c:pt idx="4156">
                  <c:v>83120</c:v>
                </c:pt>
                <c:pt idx="4157">
                  <c:v>83140</c:v>
                </c:pt>
                <c:pt idx="4158">
                  <c:v>83160</c:v>
                </c:pt>
                <c:pt idx="4159">
                  <c:v>83180</c:v>
                </c:pt>
                <c:pt idx="4160">
                  <c:v>83200</c:v>
                </c:pt>
                <c:pt idx="4161">
                  <c:v>83220</c:v>
                </c:pt>
                <c:pt idx="4162">
                  <c:v>83240</c:v>
                </c:pt>
                <c:pt idx="4163">
                  <c:v>83260</c:v>
                </c:pt>
                <c:pt idx="4164">
                  <c:v>83280</c:v>
                </c:pt>
                <c:pt idx="4165">
                  <c:v>83300</c:v>
                </c:pt>
                <c:pt idx="4166">
                  <c:v>83320</c:v>
                </c:pt>
                <c:pt idx="4167">
                  <c:v>83340</c:v>
                </c:pt>
                <c:pt idx="4168">
                  <c:v>83360</c:v>
                </c:pt>
                <c:pt idx="4169">
                  <c:v>83380</c:v>
                </c:pt>
                <c:pt idx="4170">
                  <c:v>83400</c:v>
                </c:pt>
                <c:pt idx="4171">
                  <c:v>83420</c:v>
                </c:pt>
                <c:pt idx="4172">
                  <c:v>83440</c:v>
                </c:pt>
                <c:pt idx="4173">
                  <c:v>83460</c:v>
                </c:pt>
                <c:pt idx="4174">
                  <c:v>83480</c:v>
                </c:pt>
                <c:pt idx="4175">
                  <c:v>83500</c:v>
                </c:pt>
                <c:pt idx="4176">
                  <c:v>83520</c:v>
                </c:pt>
                <c:pt idx="4177">
                  <c:v>83540</c:v>
                </c:pt>
                <c:pt idx="4178">
                  <c:v>83560</c:v>
                </c:pt>
                <c:pt idx="4179">
                  <c:v>83580</c:v>
                </c:pt>
                <c:pt idx="4180">
                  <c:v>83600</c:v>
                </c:pt>
                <c:pt idx="4181">
                  <c:v>83620</c:v>
                </c:pt>
                <c:pt idx="4182">
                  <c:v>83640</c:v>
                </c:pt>
                <c:pt idx="4183">
                  <c:v>83660</c:v>
                </c:pt>
                <c:pt idx="4184">
                  <c:v>83680</c:v>
                </c:pt>
                <c:pt idx="4185">
                  <c:v>83700</c:v>
                </c:pt>
                <c:pt idx="4186">
                  <c:v>83720</c:v>
                </c:pt>
                <c:pt idx="4187">
                  <c:v>83740</c:v>
                </c:pt>
                <c:pt idx="4188">
                  <c:v>83760</c:v>
                </c:pt>
                <c:pt idx="4189">
                  <c:v>83780</c:v>
                </c:pt>
                <c:pt idx="4190">
                  <c:v>83800</c:v>
                </c:pt>
                <c:pt idx="4191">
                  <c:v>83820</c:v>
                </c:pt>
                <c:pt idx="4192">
                  <c:v>83840</c:v>
                </c:pt>
                <c:pt idx="4193">
                  <c:v>83860</c:v>
                </c:pt>
                <c:pt idx="4194">
                  <c:v>83880</c:v>
                </c:pt>
                <c:pt idx="4195">
                  <c:v>83900</c:v>
                </c:pt>
                <c:pt idx="4196">
                  <c:v>83920</c:v>
                </c:pt>
                <c:pt idx="4197">
                  <c:v>83940</c:v>
                </c:pt>
                <c:pt idx="4198">
                  <c:v>83960</c:v>
                </c:pt>
                <c:pt idx="4199">
                  <c:v>83980</c:v>
                </c:pt>
                <c:pt idx="4200">
                  <c:v>84000</c:v>
                </c:pt>
                <c:pt idx="4201">
                  <c:v>84020</c:v>
                </c:pt>
                <c:pt idx="4202">
                  <c:v>84040</c:v>
                </c:pt>
                <c:pt idx="4203">
                  <c:v>84060</c:v>
                </c:pt>
                <c:pt idx="4204">
                  <c:v>84080</c:v>
                </c:pt>
                <c:pt idx="4205">
                  <c:v>84100</c:v>
                </c:pt>
                <c:pt idx="4206">
                  <c:v>84120</c:v>
                </c:pt>
                <c:pt idx="4207">
                  <c:v>84140</c:v>
                </c:pt>
                <c:pt idx="4208">
                  <c:v>84160</c:v>
                </c:pt>
                <c:pt idx="4209">
                  <c:v>84180</c:v>
                </c:pt>
                <c:pt idx="4210">
                  <c:v>84200</c:v>
                </c:pt>
                <c:pt idx="4211">
                  <c:v>84220</c:v>
                </c:pt>
                <c:pt idx="4212">
                  <c:v>84240</c:v>
                </c:pt>
                <c:pt idx="4213">
                  <c:v>84260</c:v>
                </c:pt>
                <c:pt idx="4214">
                  <c:v>84280</c:v>
                </c:pt>
                <c:pt idx="4215">
                  <c:v>84300</c:v>
                </c:pt>
                <c:pt idx="4216">
                  <c:v>84320</c:v>
                </c:pt>
                <c:pt idx="4217">
                  <c:v>84340</c:v>
                </c:pt>
                <c:pt idx="4218">
                  <c:v>84360</c:v>
                </c:pt>
                <c:pt idx="4219">
                  <c:v>84380</c:v>
                </c:pt>
                <c:pt idx="4220">
                  <c:v>84400</c:v>
                </c:pt>
                <c:pt idx="4221">
                  <c:v>84420</c:v>
                </c:pt>
                <c:pt idx="4222">
                  <c:v>84440</c:v>
                </c:pt>
                <c:pt idx="4223">
                  <c:v>84460</c:v>
                </c:pt>
                <c:pt idx="4224">
                  <c:v>84480</c:v>
                </c:pt>
                <c:pt idx="4225">
                  <c:v>84500</c:v>
                </c:pt>
                <c:pt idx="4226">
                  <c:v>84520</c:v>
                </c:pt>
                <c:pt idx="4227">
                  <c:v>84540</c:v>
                </c:pt>
                <c:pt idx="4228">
                  <c:v>84560</c:v>
                </c:pt>
                <c:pt idx="4229">
                  <c:v>84580</c:v>
                </c:pt>
                <c:pt idx="4230">
                  <c:v>84600</c:v>
                </c:pt>
                <c:pt idx="4231">
                  <c:v>84620</c:v>
                </c:pt>
                <c:pt idx="4232">
                  <c:v>84640</c:v>
                </c:pt>
                <c:pt idx="4233">
                  <c:v>84660</c:v>
                </c:pt>
                <c:pt idx="4234">
                  <c:v>84680</c:v>
                </c:pt>
                <c:pt idx="4235">
                  <c:v>84700</c:v>
                </c:pt>
                <c:pt idx="4236">
                  <c:v>84720</c:v>
                </c:pt>
                <c:pt idx="4237">
                  <c:v>84740</c:v>
                </c:pt>
                <c:pt idx="4238">
                  <c:v>84760</c:v>
                </c:pt>
                <c:pt idx="4239">
                  <c:v>84780</c:v>
                </c:pt>
                <c:pt idx="4240">
                  <c:v>84800</c:v>
                </c:pt>
                <c:pt idx="4241">
                  <c:v>84820</c:v>
                </c:pt>
                <c:pt idx="4242">
                  <c:v>84840</c:v>
                </c:pt>
                <c:pt idx="4243">
                  <c:v>84860</c:v>
                </c:pt>
                <c:pt idx="4244">
                  <c:v>84880</c:v>
                </c:pt>
                <c:pt idx="4245">
                  <c:v>84900</c:v>
                </c:pt>
                <c:pt idx="4246">
                  <c:v>84920</c:v>
                </c:pt>
                <c:pt idx="4247">
                  <c:v>84940</c:v>
                </c:pt>
                <c:pt idx="4248">
                  <c:v>84960</c:v>
                </c:pt>
                <c:pt idx="4249">
                  <c:v>84980</c:v>
                </c:pt>
                <c:pt idx="4250">
                  <c:v>85000</c:v>
                </c:pt>
                <c:pt idx="4251">
                  <c:v>85020</c:v>
                </c:pt>
                <c:pt idx="4252">
                  <c:v>85040</c:v>
                </c:pt>
                <c:pt idx="4253">
                  <c:v>85060</c:v>
                </c:pt>
                <c:pt idx="4254">
                  <c:v>85080</c:v>
                </c:pt>
                <c:pt idx="4255">
                  <c:v>85100</c:v>
                </c:pt>
                <c:pt idx="4256">
                  <c:v>85120</c:v>
                </c:pt>
                <c:pt idx="4257">
                  <c:v>85140</c:v>
                </c:pt>
                <c:pt idx="4258">
                  <c:v>85160</c:v>
                </c:pt>
                <c:pt idx="4259">
                  <c:v>85180</c:v>
                </c:pt>
                <c:pt idx="4260">
                  <c:v>85200</c:v>
                </c:pt>
                <c:pt idx="4261">
                  <c:v>85220</c:v>
                </c:pt>
                <c:pt idx="4262">
                  <c:v>85240</c:v>
                </c:pt>
                <c:pt idx="4263">
                  <c:v>85260</c:v>
                </c:pt>
                <c:pt idx="4264">
                  <c:v>85280</c:v>
                </c:pt>
                <c:pt idx="4265">
                  <c:v>85300</c:v>
                </c:pt>
                <c:pt idx="4266">
                  <c:v>85320</c:v>
                </c:pt>
                <c:pt idx="4267">
                  <c:v>85340</c:v>
                </c:pt>
                <c:pt idx="4268">
                  <c:v>85360</c:v>
                </c:pt>
                <c:pt idx="4269">
                  <c:v>85380</c:v>
                </c:pt>
                <c:pt idx="4270">
                  <c:v>85400</c:v>
                </c:pt>
                <c:pt idx="4271">
                  <c:v>85420</c:v>
                </c:pt>
                <c:pt idx="4272">
                  <c:v>85440</c:v>
                </c:pt>
                <c:pt idx="4273">
                  <c:v>85460</c:v>
                </c:pt>
                <c:pt idx="4274">
                  <c:v>85480</c:v>
                </c:pt>
                <c:pt idx="4275">
                  <c:v>85500</c:v>
                </c:pt>
                <c:pt idx="4276">
                  <c:v>85520</c:v>
                </c:pt>
                <c:pt idx="4277">
                  <c:v>85540</c:v>
                </c:pt>
                <c:pt idx="4278">
                  <c:v>85560</c:v>
                </c:pt>
                <c:pt idx="4279">
                  <c:v>85580</c:v>
                </c:pt>
                <c:pt idx="4280">
                  <c:v>85600</c:v>
                </c:pt>
                <c:pt idx="4281">
                  <c:v>85620</c:v>
                </c:pt>
                <c:pt idx="4282">
                  <c:v>85640</c:v>
                </c:pt>
                <c:pt idx="4283">
                  <c:v>85660</c:v>
                </c:pt>
                <c:pt idx="4284">
                  <c:v>85680</c:v>
                </c:pt>
                <c:pt idx="4285">
                  <c:v>85700</c:v>
                </c:pt>
                <c:pt idx="4286">
                  <c:v>85720</c:v>
                </c:pt>
                <c:pt idx="4287">
                  <c:v>85740</c:v>
                </c:pt>
                <c:pt idx="4288">
                  <c:v>85760</c:v>
                </c:pt>
                <c:pt idx="4289">
                  <c:v>85780</c:v>
                </c:pt>
                <c:pt idx="4290">
                  <c:v>85800</c:v>
                </c:pt>
                <c:pt idx="4291">
                  <c:v>85820</c:v>
                </c:pt>
                <c:pt idx="4292">
                  <c:v>85840</c:v>
                </c:pt>
                <c:pt idx="4293">
                  <c:v>85860</c:v>
                </c:pt>
                <c:pt idx="4294">
                  <c:v>85880</c:v>
                </c:pt>
                <c:pt idx="4295">
                  <c:v>85900</c:v>
                </c:pt>
                <c:pt idx="4296">
                  <c:v>85920</c:v>
                </c:pt>
                <c:pt idx="4297">
                  <c:v>85940</c:v>
                </c:pt>
                <c:pt idx="4298">
                  <c:v>85960</c:v>
                </c:pt>
                <c:pt idx="4299">
                  <c:v>85980</c:v>
                </c:pt>
                <c:pt idx="4300">
                  <c:v>86000</c:v>
                </c:pt>
                <c:pt idx="4301">
                  <c:v>86020</c:v>
                </c:pt>
                <c:pt idx="4302">
                  <c:v>86040</c:v>
                </c:pt>
                <c:pt idx="4303">
                  <c:v>86060</c:v>
                </c:pt>
                <c:pt idx="4304">
                  <c:v>86080</c:v>
                </c:pt>
                <c:pt idx="4305">
                  <c:v>86100</c:v>
                </c:pt>
                <c:pt idx="4306">
                  <c:v>86120</c:v>
                </c:pt>
                <c:pt idx="4307">
                  <c:v>86140</c:v>
                </c:pt>
                <c:pt idx="4308">
                  <c:v>86160</c:v>
                </c:pt>
                <c:pt idx="4309">
                  <c:v>86180</c:v>
                </c:pt>
                <c:pt idx="4310">
                  <c:v>86200</c:v>
                </c:pt>
                <c:pt idx="4311">
                  <c:v>86220</c:v>
                </c:pt>
                <c:pt idx="4312">
                  <c:v>86240</c:v>
                </c:pt>
                <c:pt idx="4313">
                  <c:v>86260</c:v>
                </c:pt>
                <c:pt idx="4314">
                  <c:v>86280</c:v>
                </c:pt>
                <c:pt idx="4315">
                  <c:v>86300</c:v>
                </c:pt>
                <c:pt idx="4316">
                  <c:v>86320</c:v>
                </c:pt>
                <c:pt idx="4317">
                  <c:v>86340</c:v>
                </c:pt>
                <c:pt idx="4318">
                  <c:v>86360</c:v>
                </c:pt>
                <c:pt idx="4319">
                  <c:v>86380</c:v>
                </c:pt>
                <c:pt idx="4320">
                  <c:v>86400</c:v>
                </c:pt>
                <c:pt idx="4321">
                  <c:v>86420</c:v>
                </c:pt>
                <c:pt idx="4322">
                  <c:v>86440</c:v>
                </c:pt>
                <c:pt idx="4323">
                  <c:v>86460</c:v>
                </c:pt>
                <c:pt idx="4324">
                  <c:v>86480</c:v>
                </c:pt>
                <c:pt idx="4325">
                  <c:v>86500</c:v>
                </c:pt>
                <c:pt idx="4326">
                  <c:v>86520</c:v>
                </c:pt>
                <c:pt idx="4327">
                  <c:v>86540</c:v>
                </c:pt>
                <c:pt idx="4328">
                  <c:v>86560</c:v>
                </c:pt>
                <c:pt idx="4329">
                  <c:v>86580</c:v>
                </c:pt>
                <c:pt idx="4330">
                  <c:v>86600</c:v>
                </c:pt>
                <c:pt idx="4331">
                  <c:v>86620</c:v>
                </c:pt>
                <c:pt idx="4332">
                  <c:v>86640</c:v>
                </c:pt>
                <c:pt idx="4333">
                  <c:v>86660</c:v>
                </c:pt>
                <c:pt idx="4334">
                  <c:v>86680</c:v>
                </c:pt>
                <c:pt idx="4335">
                  <c:v>86700</c:v>
                </c:pt>
                <c:pt idx="4336">
                  <c:v>86720</c:v>
                </c:pt>
                <c:pt idx="4337">
                  <c:v>86740</c:v>
                </c:pt>
                <c:pt idx="4338">
                  <c:v>86760</c:v>
                </c:pt>
                <c:pt idx="4339">
                  <c:v>86780</c:v>
                </c:pt>
                <c:pt idx="4340">
                  <c:v>86800</c:v>
                </c:pt>
                <c:pt idx="4341">
                  <c:v>86820</c:v>
                </c:pt>
                <c:pt idx="4342">
                  <c:v>86840</c:v>
                </c:pt>
                <c:pt idx="4343">
                  <c:v>86860</c:v>
                </c:pt>
                <c:pt idx="4344">
                  <c:v>86880</c:v>
                </c:pt>
                <c:pt idx="4345">
                  <c:v>86900</c:v>
                </c:pt>
                <c:pt idx="4346">
                  <c:v>86920</c:v>
                </c:pt>
                <c:pt idx="4347">
                  <c:v>86940</c:v>
                </c:pt>
                <c:pt idx="4348">
                  <c:v>86960</c:v>
                </c:pt>
                <c:pt idx="4349">
                  <c:v>86980</c:v>
                </c:pt>
                <c:pt idx="4350">
                  <c:v>87000</c:v>
                </c:pt>
                <c:pt idx="4351">
                  <c:v>87020</c:v>
                </c:pt>
                <c:pt idx="4352">
                  <c:v>87040</c:v>
                </c:pt>
                <c:pt idx="4353">
                  <c:v>87060</c:v>
                </c:pt>
                <c:pt idx="4354">
                  <c:v>87080</c:v>
                </c:pt>
                <c:pt idx="4355">
                  <c:v>87100</c:v>
                </c:pt>
                <c:pt idx="4356">
                  <c:v>87120</c:v>
                </c:pt>
                <c:pt idx="4357">
                  <c:v>87140</c:v>
                </c:pt>
                <c:pt idx="4358">
                  <c:v>87160</c:v>
                </c:pt>
                <c:pt idx="4359">
                  <c:v>87180</c:v>
                </c:pt>
                <c:pt idx="4360">
                  <c:v>87200</c:v>
                </c:pt>
                <c:pt idx="4361">
                  <c:v>87220</c:v>
                </c:pt>
                <c:pt idx="4362">
                  <c:v>87240</c:v>
                </c:pt>
                <c:pt idx="4363">
                  <c:v>87260</c:v>
                </c:pt>
                <c:pt idx="4364">
                  <c:v>87280</c:v>
                </c:pt>
                <c:pt idx="4365">
                  <c:v>87300</c:v>
                </c:pt>
                <c:pt idx="4366">
                  <c:v>87320</c:v>
                </c:pt>
                <c:pt idx="4367">
                  <c:v>87340</c:v>
                </c:pt>
                <c:pt idx="4368">
                  <c:v>87360</c:v>
                </c:pt>
                <c:pt idx="4369">
                  <c:v>87380</c:v>
                </c:pt>
                <c:pt idx="4370">
                  <c:v>87400</c:v>
                </c:pt>
                <c:pt idx="4371">
                  <c:v>87420</c:v>
                </c:pt>
                <c:pt idx="4372">
                  <c:v>87440</c:v>
                </c:pt>
                <c:pt idx="4373">
                  <c:v>87460</c:v>
                </c:pt>
                <c:pt idx="4374">
                  <c:v>87480</c:v>
                </c:pt>
                <c:pt idx="4375">
                  <c:v>87500</c:v>
                </c:pt>
                <c:pt idx="4376">
                  <c:v>87520</c:v>
                </c:pt>
                <c:pt idx="4377">
                  <c:v>87540</c:v>
                </c:pt>
                <c:pt idx="4378">
                  <c:v>87560</c:v>
                </c:pt>
                <c:pt idx="4379">
                  <c:v>87580</c:v>
                </c:pt>
                <c:pt idx="4380">
                  <c:v>87600</c:v>
                </c:pt>
                <c:pt idx="4381">
                  <c:v>87620</c:v>
                </c:pt>
                <c:pt idx="4382">
                  <c:v>87640</c:v>
                </c:pt>
                <c:pt idx="4383">
                  <c:v>87660</c:v>
                </c:pt>
                <c:pt idx="4384">
                  <c:v>87680</c:v>
                </c:pt>
                <c:pt idx="4385">
                  <c:v>87700</c:v>
                </c:pt>
                <c:pt idx="4386">
                  <c:v>87720</c:v>
                </c:pt>
                <c:pt idx="4387">
                  <c:v>87740</c:v>
                </c:pt>
                <c:pt idx="4388">
                  <c:v>87760</c:v>
                </c:pt>
                <c:pt idx="4389">
                  <c:v>87780</c:v>
                </c:pt>
                <c:pt idx="4390">
                  <c:v>87800</c:v>
                </c:pt>
                <c:pt idx="4391">
                  <c:v>87820</c:v>
                </c:pt>
                <c:pt idx="4392">
                  <c:v>87840</c:v>
                </c:pt>
                <c:pt idx="4393">
                  <c:v>87860</c:v>
                </c:pt>
                <c:pt idx="4394">
                  <c:v>87880</c:v>
                </c:pt>
                <c:pt idx="4395">
                  <c:v>87900</c:v>
                </c:pt>
                <c:pt idx="4396">
                  <c:v>87920</c:v>
                </c:pt>
                <c:pt idx="4397">
                  <c:v>87940</c:v>
                </c:pt>
                <c:pt idx="4398">
                  <c:v>87960</c:v>
                </c:pt>
                <c:pt idx="4399">
                  <c:v>87980</c:v>
                </c:pt>
                <c:pt idx="4400">
                  <c:v>88000</c:v>
                </c:pt>
                <c:pt idx="4401">
                  <c:v>88020</c:v>
                </c:pt>
                <c:pt idx="4402">
                  <c:v>88040</c:v>
                </c:pt>
                <c:pt idx="4403">
                  <c:v>88060</c:v>
                </c:pt>
                <c:pt idx="4404">
                  <c:v>88080</c:v>
                </c:pt>
                <c:pt idx="4405">
                  <c:v>88100</c:v>
                </c:pt>
                <c:pt idx="4406">
                  <c:v>88120</c:v>
                </c:pt>
                <c:pt idx="4407">
                  <c:v>88140</c:v>
                </c:pt>
                <c:pt idx="4408">
                  <c:v>88160</c:v>
                </c:pt>
                <c:pt idx="4409">
                  <c:v>88180</c:v>
                </c:pt>
                <c:pt idx="4410">
                  <c:v>88200</c:v>
                </c:pt>
                <c:pt idx="4411">
                  <c:v>88220</c:v>
                </c:pt>
                <c:pt idx="4412">
                  <c:v>88240</c:v>
                </c:pt>
                <c:pt idx="4413">
                  <c:v>88260</c:v>
                </c:pt>
                <c:pt idx="4414">
                  <c:v>88280</c:v>
                </c:pt>
                <c:pt idx="4415">
                  <c:v>88300</c:v>
                </c:pt>
                <c:pt idx="4416">
                  <c:v>88320</c:v>
                </c:pt>
                <c:pt idx="4417">
                  <c:v>88340</c:v>
                </c:pt>
                <c:pt idx="4418">
                  <c:v>88360</c:v>
                </c:pt>
                <c:pt idx="4419">
                  <c:v>88380</c:v>
                </c:pt>
                <c:pt idx="4420">
                  <c:v>88400</c:v>
                </c:pt>
                <c:pt idx="4421">
                  <c:v>88420</c:v>
                </c:pt>
                <c:pt idx="4422">
                  <c:v>88440</c:v>
                </c:pt>
                <c:pt idx="4423">
                  <c:v>88460</c:v>
                </c:pt>
                <c:pt idx="4424">
                  <c:v>88480</c:v>
                </c:pt>
                <c:pt idx="4425">
                  <c:v>88500</c:v>
                </c:pt>
                <c:pt idx="4426">
                  <c:v>88520</c:v>
                </c:pt>
                <c:pt idx="4427">
                  <c:v>88540</c:v>
                </c:pt>
                <c:pt idx="4428">
                  <c:v>88560</c:v>
                </c:pt>
                <c:pt idx="4429">
                  <c:v>88580</c:v>
                </c:pt>
                <c:pt idx="4430">
                  <c:v>88600</c:v>
                </c:pt>
                <c:pt idx="4431">
                  <c:v>88620</c:v>
                </c:pt>
                <c:pt idx="4432">
                  <c:v>88640</c:v>
                </c:pt>
                <c:pt idx="4433">
                  <c:v>88660</c:v>
                </c:pt>
                <c:pt idx="4434">
                  <c:v>88680</c:v>
                </c:pt>
                <c:pt idx="4435">
                  <c:v>88700</c:v>
                </c:pt>
                <c:pt idx="4436">
                  <c:v>88720</c:v>
                </c:pt>
                <c:pt idx="4437">
                  <c:v>88740</c:v>
                </c:pt>
                <c:pt idx="4438">
                  <c:v>88760</c:v>
                </c:pt>
                <c:pt idx="4439">
                  <c:v>88780</c:v>
                </c:pt>
                <c:pt idx="4440">
                  <c:v>88800</c:v>
                </c:pt>
                <c:pt idx="4441">
                  <c:v>88820</c:v>
                </c:pt>
                <c:pt idx="4442">
                  <c:v>88840</c:v>
                </c:pt>
                <c:pt idx="4443">
                  <c:v>88860</c:v>
                </c:pt>
                <c:pt idx="4444">
                  <c:v>88880</c:v>
                </c:pt>
                <c:pt idx="4445">
                  <c:v>88900</c:v>
                </c:pt>
                <c:pt idx="4446">
                  <c:v>88920</c:v>
                </c:pt>
                <c:pt idx="4447">
                  <c:v>88940</c:v>
                </c:pt>
                <c:pt idx="4448">
                  <c:v>88960</c:v>
                </c:pt>
                <c:pt idx="4449">
                  <c:v>88980</c:v>
                </c:pt>
                <c:pt idx="4450">
                  <c:v>89000</c:v>
                </c:pt>
                <c:pt idx="4451">
                  <c:v>89020</c:v>
                </c:pt>
                <c:pt idx="4452">
                  <c:v>89040</c:v>
                </c:pt>
                <c:pt idx="4453">
                  <c:v>89060</c:v>
                </c:pt>
                <c:pt idx="4454">
                  <c:v>89080</c:v>
                </c:pt>
                <c:pt idx="4455">
                  <c:v>89100</c:v>
                </c:pt>
                <c:pt idx="4456">
                  <c:v>89120</c:v>
                </c:pt>
                <c:pt idx="4457">
                  <c:v>89140</c:v>
                </c:pt>
                <c:pt idx="4458">
                  <c:v>89160</c:v>
                </c:pt>
                <c:pt idx="4459">
                  <c:v>89180</c:v>
                </c:pt>
                <c:pt idx="4460">
                  <c:v>89200</c:v>
                </c:pt>
                <c:pt idx="4461">
                  <c:v>89220</c:v>
                </c:pt>
                <c:pt idx="4462">
                  <c:v>89240</c:v>
                </c:pt>
                <c:pt idx="4463">
                  <c:v>89260</c:v>
                </c:pt>
                <c:pt idx="4464">
                  <c:v>89280</c:v>
                </c:pt>
                <c:pt idx="4465">
                  <c:v>89300</c:v>
                </c:pt>
                <c:pt idx="4466">
                  <c:v>89320</c:v>
                </c:pt>
                <c:pt idx="4467">
                  <c:v>89340</c:v>
                </c:pt>
                <c:pt idx="4468">
                  <c:v>89360</c:v>
                </c:pt>
                <c:pt idx="4469">
                  <c:v>89380</c:v>
                </c:pt>
                <c:pt idx="4470">
                  <c:v>89400</c:v>
                </c:pt>
                <c:pt idx="4471">
                  <c:v>89420</c:v>
                </c:pt>
                <c:pt idx="4472">
                  <c:v>89440</c:v>
                </c:pt>
                <c:pt idx="4473">
                  <c:v>89460</c:v>
                </c:pt>
                <c:pt idx="4474">
                  <c:v>89480</c:v>
                </c:pt>
                <c:pt idx="4475">
                  <c:v>89500</c:v>
                </c:pt>
                <c:pt idx="4476">
                  <c:v>89520</c:v>
                </c:pt>
                <c:pt idx="4477">
                  <c:v>89540</c:v>
                </c:pt>
                <c:pt idx="4478">
                  <c:v>89560</c:v>
                </c:pt>
                <c:pt idx="4479">
                  <c:v>89580</c:v>
                </c:pt>
                <c:pt idx="4480">
                  <c:v>89600</c:v>
                </c:pt>
                <c:pt idx="4481">
                  <c:v>89620</c:v>
                </c:pt>
                <c:pt idx="4482">
                  <c:v>89640</c:v>
                </c:pt>
                <c:pt idx="4483">
                  <c:v>89660</c:v>
                </c:pt>
                <c:pt idx="4484">
                  <c:v>89680</c:v>
                </c:pt>
                <c:pt idx="4485">
                  <c:v>89700</c:v>
                </c:pt>
                <c:pt idx="4486">
                  <c:v>89720</c:v>
                </c:pt>
                <c:pt idx="4487">
                  <c:v>89740</c:v>
                </c:pt>
                <c:pt idx="4488">
                  <c:v>89760</c:v>
                </c:pt>
                <c:pt idx="4489">
                  <c:v>89780</c:v>
                </c:pt>
                <c:pt idx="4490">
                  <c:v>89800</c:v>
                </c:pt>
                <c:pt idx="4491">
                  <c:v>89820</c:v>
                </c:pt>
                <c:pt idx="4492">
                  <c:v>89840</c:v>
                </c:pt>
                <c:pt idx="4493">
                  <c:v>89860</c:v>
                </c:pt>
                <c:pt idx="4494">
                  <c:v>89880</c:v>
                </c:pt>
                <c:pt idx="4495">
                  <c:v>89900</c:v>
                </c:pt>
                <c:pt idx="4496">
                  <c:v>89920</c:v>
                </c:pt>
                <c:pt idx="4497">
                  <c:v>89940</c:v>
                </c:pt>
                <c:pt idx="4498">
                  <c:v>89960</c:v>
                </c:pt>
                <c:pt idx="4499">
                  <c:v>89980</c:v>
                </c:pt>
                <c:pt idx="4500">
                  <c:v>90000</c:v>
                </c:pt>
                <c:pt idx="4501">
                  <c:v>90020</c:v>
                </c:pt>
                <c:pt idx="4502">
                  <c:v>90040</c:v>
                </c:pt>
                <c:pt idx="4503">
                  <c:v>90060</c:v>
                </c:pt>
                <c:pt idx="4504">
                  <c:v>90080</c:v>
                </c:pt>
                <c:pt idx="4505">
                  <c:v>90100</c:v>
                </c:pt>
                <c:pt idx="4506">
                  <c:v>90120</c:v>
                </c:pt>
                <c:pt idx="4507">
                  <c:v>90140</c:v>
                </c:pt>
                <c:pt idx="4508">
                  <c:v>90160</c:v>
                </c:pt>
                <c:pt idx="4509">
                  <c:v>90180</c:v>
                </c:pt>
                <c:pt idx="4510">
                  <c:v>90200</c:v>
                </c:pt>
                <c:pt idx="4511">
                  <c:v>90220</c:v>
                </c:pt>
                <c:pt idx="4512">
                  <c:v>90240</c:v>
                </c:pt>
                <c:pt idx="4513">
                  <c:v>90260</c:v>
                </c:pt>
                <c:pt idx="4514">
                  <c:v>90280</c:v>
                </c:pt>
                <c:pt idx="4515">
                  <c:v>90300</c:v>
                </c:pt>
                <c:pt idx="4516">
                  <c:v>90320</c:v>
                </c:pt>
                <c:pt idx="4517">
                  <c:v>90340</c:v>
                </c:pt>
                <c:pt idx="4518">
                  <c:v>90360</c:v>
                </c:pt>
                <c:pt idx="4519">
                  <c:v>90380</c:v>
                </c:pt>
                <c:pt idx="4520">
                  <c:v>90400</c:v>
                </c:pt>
                <c:pt idx="4521">
                  <c:v>90420</c:v>
                </c:pt>
                <c:pt idx="4522">
                  <c:v>90440</c:v>
                </c:pt>
                <c:pt idx="4523">
                  <c:v>90460</c:v>
                </c:pt>
                <c:pt idx="4524">
                  <c:v>90480</c:v>
                </c:pt>
                <c:pt idx="4525">
                  <c:v>90500</c:v>
                </c:pt>
                <c:pt idx="4526">
                  <c:v>90520</c:v>
                </c:pt>
                <c:pt idx="4527">
                  <c:v>90540</c:v>
                </c:pt>
                <c:pt idx="4528">
                  <c:v>90560</c:v>
                </c:pt>
                <c:pt idx="4529">
                  <c:v>90580</c:v>
                </c:pt>
                <c:pt idx="4530">
                  <c:v>90600</c:v>
                </c:pt>
                <c:pt idx="4531">
                  <c:v>90620</c:v>
                </c:pt>
                <c:pt idx="4532">
                  <c:v>90640</c:v>
                </c:pt>
                <c:pt idx="4533">
                  <c:v>90660</c:v>
                </c:pt>
                <c:pt idx="4534">
                  <c:v>90680</c:v>
                </c:pt>
                <c:pt idx="4535">
                  <c:v>90700</c:v>
                </c:pt>
                <c:pt idx="4536">
                  <c:v>90720</c:v>
                </c:pt>
                <c:pt idx="4537">
                  <c:v>90740</c:v>
                </c:pt>
                <c:pt idx="4538">
                  <c:v>90760</c:v>
                </c:pt>
                <c:pt idx="4539">
                  <c:v>90780</c:v>
                </c:pt>
                <c:pt idx="4540">
                  <c:v>90800</c:v>
                </c:pt>
                <c:pt idx="4541">
                  <c:v>90820</c:v>
                </c:pt>
                <c:pt idx="4542">
                  <c:v>90840</c:v>
                </c:pt>
                <c:pt idx="4543">
                  <c:v>90860</c:v>
                </c:pt>
                <c:pt idx="4544">
                  <c:v>90880</c:v>
                </c:pt>
                <c:pt idx="4545">
                  <c:v>90900</c:v>
                </c:pt>
                <c:pt idx="4546">
                  <c:v>90920</c:v>
                </c:pt>
                <c:pt idx="4547">
                  <c:v>90940</c:v>
                </c:pt>
                <c:pt idx="4548">
                  <c:v>90960</c:v>
                </c:pt>
                <c:pt idx="4549">
                  <c:v>90980</c:v>
                </c:pt>
                <c:pt idx="4550">
                  <c:v>91000</c:v>
                </c:pt>
                <c:pt idx="4551">
                  <c:v>91020</c:v>
                </c:pt>
                <c:pt idx="4552">
                  <c:v>91040</c:v>
                </c:pt>
                <c:pt idx="4553">
                  <c:v>91060</c:v>
                </c:pt>
                <c:pt idx="4554">
                  <c:v>91080</c:v>
                </c:pt>
                <c:pt idx="4555">
                  <c:v>91100</c:v>
                </c:pt>
                <c:pt idx="4556">
                  <c:v>91120</c:v>
                </c:pt>
                <c:pt idx="4557">
                  <c:v>91140</c:v>
                </c:pt>
                <c:pt idx="4558">
                  <c:v>91160</c:v>
                </c:pt>
                <c:pt idx="4559">
                  <c:v>91180</c:v>
                </c:pt>
                <c:pt idx="4560">
                  <c:v>91200</c:v>
                </c:pt>
                <c:pt idx="4561">
                  <c:v>91220</c:v>
                </c:pt>
                <c:pt idx="4562">
                  <c:v>91240</c:v>
                </c:pt>
                <c:pt idx="4563">
                  <c:v>91260</c:v>
                </c:pt>
                <c:pt idx="4564">
                  <c:v>91280</c:v>
                </c:pt>
                <c:pt idx="4565">
                  <c:v>91300</c:v>
                </c:pt>
                <c:pt idx="4566">
                  <c:v>91320</c:v>
                </c:pt>
                <c:pt idx="4567">
                  <c:v>91340</c:v>
                </c:pt>
                <c:pt idx="4568">
                  <c:v>91360</c:v>
                </c:pt>
                <c:pt idx="4569">
                  <c:v>91380</c:v>
                </c:pt>
                <c:pt idx="4570">
                  <c:v>91400</c:v>
                </c:pt>
                <c:pt idx="4571">
                  <c:v>91420</c:v>
                </c:pt>
                <c:pt idx="4572">
                  <c:v>91440</c:v>
                </c:pt>
                <c:pt idx="4573">
                  <c:v>91460</c:v>
                </c:pt>
                <c:pt idx="4574">
                  <c:v>91480</c:v>
                </c:pt>
                <c:pt idx="4575">
                  <c:v>91500</c:v>
                </c:pt>
                <c:pt idx="4576">
                  <c:v>91520</c:v>
                </c:pt>
                <c:pt idx="4577">
                  <c:v>91540</c:v>
                </c:pt>
                <c:pt idx="4578">
                  <c:v>91560</c:v>
                </c:pt>
                <c:pt idx="4579">
                  <c:v>91580</c:v>
                </c:pt>
                <c:pt idx="4580">
                  <c:v>91600</c:v>
                </c:pt>
                <c:pt idx="4581">
                  <c:v>91620</c:v>
                </c:pt>
                <c:pt idx="4582">
                  <c:v>91640</c:v>
                </c:pt>
                <c:pt idx="4583">
                  <c:v>91660</c:v>
                </c:pt>
                <c:pt idx="4584">
                  <c:v>91680</c:v>
                </c:pt>
                <c:pt idx="4585">
                  <c:v>91700</c:v>
                </c:pt>
                <c:pt idx="4586">
                  <c:v>91720</c:v>
                </c:pt>
                <c:pt idx="4587">
                  <c:v>91740</c:v>
                </c:pt>
                <c:pt idx="4588">
                  <c:v>91760</c:v>
                </c:pt>
                <c:pt idx="4589">
                  <c:v>91780</c:v>
                </c:pt>
                <c:pt idx="4590">
                  <c:v>91800</c:v>
                </c:pt>
                <c:pt idx="4591">
                  <c:v>91820</c:v>
                </c:pt>
                <c:pt idx="4592">
                  <c:v>91840</c:v>
                </c:pt>
                <c:pt idx="4593">
                  <c:v>91860</c:v>
                </c:pt>
                <c:pt idx="4594">
                  <c:v>91880</c:v>
                </c:pt>
                <c:pt idx="4595">
                  <c:v>91900</c:v>
                </c:pt>
                <c:pt idx="4596">
                  <c:v>91920</c:v>
                </c:pt>
                <c:pt idx="4597">
                  <c:v>91940</c:v>
                </c:pt>
                <c:pt idx="4598">
                  <c:v>91960</c:v>
                </c:pt>
                <c:pt idx="4599">
                  <c:v>91980</c:v>
                </c:pt>
                <c:pt idx="4600">
                  <c:v>92000</c:v>
                </c:pt>
                <c:pt idx="4601">
                  <c:v>92020</c:v>
                </c:pt>
                <c:pt idx="4602">
                  <c:v>92040</c:v>
                </c:pt>
                <c:pt idx="4603">
                  <c:v>92060</c:v>
                </c:pt>
                <c:pt idx="4604">
                  <c:v>92080</c:v>
                </c:pt>
                <c:pt idx="4605">
                  <c:v>92100</c:v>
                </c:pt>
                <c:pt idx="4606">
                  <c:v>92120</c:v>
                </c:pt>
                <c:pt idx="4607">
                  <c:v>92140</c:v>
                </c:pt>
                <c:pt idx="4608">
                  <c:v>92160</c:v>
                </c:pt>
                <c:pt idx="4609">
                  <c:v>92180</c:v>
                </c:pt>
                <c:pt idx="4610">
                  <c:v>92200</c:v>
                </c:pt>
                <c:pt idx="4611">
                  <c:v>92220</c:v>
                </c:pt>
                <c:pt idx="4612">
                  <c:v>92240</c:v>
                </c:pt>
                <c:pt idx="4613">
                  <c:v>92260</c:v>
                </c:pt>
                <c:pt idx="4614">
                  <c:v>92280</c:v>
                </c:pt>
                <c:pt idx="4615">
                  <c:v>92300</c:v>
                </c:pt>
                <c:pt idx="4616">
                  <c:v>92320</c:v>
                </c:pt>
                <c:pt idx="4617">
                  <c:v>92340</c:v>
                </c:pt>
                <c:pt idx="4618">
                  <c:v>92360</c:v>
                </c:pt>
                <c:pt idx="4619">
                  <c:v>92380</c:v>
                </c:pt>
                <c:pt idx="4620">
                  <c:v>92400</c:v>
                </c:pt>
                <c:pt idx="4621">
                  <c:v>92420</c:v>
                </c:pt>
                <c:pt idx="4622">
                  <c:v>92440</c:v>
                </c:pt>
                <c:pt idx="4623">
                  <c:v>92460</c:v>
                </c:pt>
                <c:pt idx="4624">
                  <c:v>92480</c:v>
                </c:pt>
                <c:pt idx="4625">
                  <c:v>92500</c:v>
                </c:pt>
                <c:pt idx="4626">
                  <c:v>92520</c:v>
                </c:pt>
                <c:pt idx="4627">
                  <c:v>92540</c:v>
                </c:pt>
                <c:pt idx="4628">
                  <c:v>92560</c:v>
                </c:pt>
                <c:pt idx="4629">
                  <c:v>92580</c:v>
                </c:pt>
                <c:pt idx="4630">
                  <c:v>92600</c:v>
                </c:pt>
                <c:pt idx="4631">
                  <c:v>92620</c:v>
                </c:pt>
                <c:pt idx="4632">
                  <c:v>92640</c:v>
                </c:pt>
                <c:pt idx="4633">
                  <c:v>92660</c:v>
                </c:pt>
                <c:pt idx="4634">
                  <c:v>92680</c:v>
                </c:pt>
                <c:pt idx="4635">
                  <c:v>92700</c:v>
                </c:pt>
                <c:pt idx="4636">
                  <c:v>92720</c:v>
                </c:pt>
                <c:pt idx="4637">
                  <c:v>92740</c:v>
                </c:pt>
                <c:pt idx="4638">
                  <c:v>92760</c:v>
                </c:pt>
                <c:pt idx="4639">
                  <c:v>92780</c:v>
                </c:pt>
                <c:pt idx="4640">
                  <c:v>92800</c:v>
                </c:pt>
                <c:pt idx="4641">
                  <c:v>92820</c:v>
                </c:pt>
                <c:pt idx="4642">
                  <c:v>92840</c:v>
                </c:pt>
                <c:pt idx="4643">
                  <c:v>92860</c:v>
                </c:pt>
                <c:pt idx="4644">
                  <c:v>92880</c:v>
                </c:pt>
                <c:pt idx="4645">
                  <c:v>92900</c:v>
                </c:pt>
                <c:pt idx="4646">
                  <c:v>92920</c:v>
                </c:pt>
                <c:pt idx="4647">
                  <c:v>92940</c:v>
                </c:pt>
                <c:pt idx="4648">
                  <c:v>92960</c:v>
                </c:pt>
                <c:pt idx="4649">
                  <c:v>92980</c:v>
                </c:pt>
                <c:pt idx="4650">
                  <c:v>93000</c:v>
                </c:pt>
                <c:pt idx="4651">
                  <c:v>93020</c:v>
                </c:pt>
                <c:pt idx="4652">
                  <c:v>93040</c:v>
                </c:pt>
                <c:pt idx="4653">
                  <c:v>93060</c:v>
                </c:pt>
                <c:pt idx="4654">
                  <c:v>93080</c:v>
                </c:pt>
                <c:pt idx="4655">
                  <c:v>93100</c:v>
                </c:pt>
                <c:pt idx="4656">
                  <c:v>93120</c:v>
                </c:pt>
                <c:pt idx="4657">
                  <c:v>93140</c:v>
                </c:pt>
                <c:pt idx="4658">
                  <c:v>93160</c:v>
                </c:pt>
                <c:pt idx="4659">
                  <c:v>93180</c:v>
                </c:pt>
                <c:pt idx="4660">
                  <c:v>93200</c:v>
                </c:pt>
                <c:pt idx="4661">
                  <c:v>93220</c:v>
                </c:pt>
                <c:pt idx="4662">
                  <c:v>93240</c:v>
                </c:pt>
                <c:pt idx="4663">
                  <c:v>93260</c:v>
                </c:pt>
                <c:pt idx="4664">
                  <c:v>93280</c:v>
                </c:pt>
                <c:pt idx="4665">
                  <c:v>93300</c:v>
                </c:pt>
                <c:pt idx="4666">
                  <c:v>93320</c:v>
                </c:pt>
                <c:pt idx="4667">
                  <c:v>93340</c:v>
                </c:pt>
                <c:pt idx="4668">
                  <c:v>93360</c:v>
                </c:pt>
                <c:pt idx="4669">
                  <c:v>93380</c:v>
                </c:pt>
                <c:pt idx="4670">
                  <c:v>93400</c:v>
                </c:pt>
                <c:pt idx="4671">
                  <c:v>93420</c:v>
                </c:pt>
                <c:pt idx="4672">
                  <c:v>93440</c:v>
                </c:pt>
                <c:pt idx="4673">
                  <c:v>93460</c:v>
                </c:pt>
                <c:pt idx="4674">
                  <c:v>93480</c:v>
                </c:pt>
                <c:pt idx="4675">
                  <c:v>93500</c:v>
                </c:pt>
                <c:pt idx="4676">
                  <c:v>93520</c:v>
                </c:pt>
                <c:pt idx="4677">
                  <c:v>93540</c:v>
                </c:pt>
                <c:pt idx="4678">
                  <c:v>93560</c:v>
                </c:pt>
                <c:pt idx="4679">
                  <c:v>93580</c:v>
                </c:pt>
                <c:pt idx="4680">
                  <c:v>93600</c:v>
                </c:pt>
                <c:pt idx="4681">
                  <c:v>93620</c:v>
                </c:pt>
                <c:pt idx="4682">
                  <c:v>93640</c:v>
                </c:pt>
                <c:pt idx="4683">
                  <c:v>93660</c:v>
                </c:pt>
                <c:pt idx="4684">
                  <c:v>93680</c:v>
                </c:pt>
                <c:pt idx="4685">
                  <c:v>93700</c:v>
                </c:pt>
                <c:pt idx="4686">
                  <c:v>93720</c:v>
                </c:pt>
                <c:pt idx="4687">
                  <c:v>93740</c:v>
                </c:pt>
                <c:pt idx="4688">
                  <c:v>93760</c:v>
                </c:pt>
                <c:pt idx="4689">
                  <c:v>93780</c:v>
                </c:pt>
                <c:pt idx="4690">
                  <c:v>93800</c:v>
                </c:pt>
                <c:pt idx="4691">
                  <c:v>93820</c:v>
                </c:pt>
                <c:pt idx="4692">
                  <c:v>93840</c:v>
                </c:pt>
                <c:pt idx="4693">
                  <c:v>93860</c:v>
                </c:pt>
                <c:pt idx="4694">
                  <c:v>93880</c:v>
                </c:pt>
                <c:pt idx="4695">
                  <c:v>93900</c:v>
                </c:pt>
                <c:pt idx="4696">
                  <c:v>93920</c:v>
                </c:pt>
                <c:pt idx="4697">
                  <c:v>93940</c:v>
                </c:pt>
                <c:pt idx="4698">
                  <c:v>93960</c:v>
                </c:pt>
                <c:pt idx="4699">
                  <c:v>93980</c:v>
                </c:pt>
                <c:pt idx="4700">
                  <c:v>94000</c:v>
                </c:pt>
                <c:pt idx="4701">
                  <c:v>94020</c:v>
                </c:pt>
                <c:pt idx="4702">
                  <c:v>94040</c:v>
                </c:pt>
                <c:pt idx="4703">
                  <c:v>94060</c:v>
                </c:pt>
                <c:pt idx="4704">
                  <c:v>94080</c:v>
                </c:pt>
                <c:pt idx="4705">
                  <c:v>94100</c:v>
                </c:pt>
                <c:pt idx="4706">
                  <c:v>94120</c:v>
                </c:pt>
                <c:pt idx="4707">
                  <c:v>94140</c:v>
                </c:pt>
                <c:pt idx="4708">
                  <c:v>94160</c:v>
                </c:pt>
                <c:pt idx="4709">
                  <c:v>94180</c:v>
                </c:pt>
                <c:pt idx="4710">
                  <c:v>94200</c:v>
                </c:pt>
                <c:pt idx="4711">
                  <c:v>94220</c:v>
                </c:pt>
                <c:pt idx="4712">
                  <c:v>94240</c:v>
                </c:pt>
                <c:pt idx="4713">
                  <c:v>94260</c:v>
                </c:pt>
                <c:pt idx="4714">
                  <c:v>94280</c:v>
                </c:pt>
                <c:pt idx="4715">
                  <c:v>94300</c:v>
                </c:pt>
                <c:pt idx="4716">
                  <c:v>94320</c:v>
                </c:pt>
                <c:pt idx="4717">
                  <c:v>94340</c:v>
                </c:pt>
                <c:pt idx="4718">
                  <c:v>94360</c:v>
                </c:pt>
                <c:pt idx="4719">
                  <c:v>94380</c:v>
                </c:pt>
                <c:pt idx="4720">
                  <c:v>94400</c:v>
                </c:pt>
                <c:pt idx="4721">
                  <c:v>94420</c:v>
                </c:pt>
                <c:pt idx="4722">
                  <c:v>94440</c:v>
                </c:pt>
                <c:pt idx="4723">
                  <c:v>94460</c:v>
                </c:pt>
                <c:pt idx="4724">
                  <c:v>94480</c:v>
                </c:pt>
                <c:pt idx="4725">
                  <c:v>94500</c:v>
                </c:pt>
                <c:pt idx="4726">
                  <c:v>94520</c:v>
                </c:pt>
                <c:pt idx="4727">
                  <c:v>94540</c:v>
                </c:pt>
                <c:pt idx="4728">
                  <c:v>94560</c:v>
                </c:pt>
                <c:pt idx="4729">
                  <c:v>94580</c:v>
                </c:pt>
                <c:pt idx="4730">
                  <c:v>94600</c:v>
                </c:pt>
                <c:pt idx="4731">
                  <c:v>94620</c:v>
                </c:pt>
                <c:pt idx="4732">
                  <c:v>94640</c:v>
                </c:pt>
                <c:pt idx="4733">
                  <c:v>94660</c:v>
                </c:pt>
                <c:pt idx="4734">
                  <c:v>94680</c:v>
                </c:pt>
                <c:pt idx="4735">
                  <c:v>94700</c:v>
                </c:pt>
                <c:pt idx="4736">
                  <c:v>94720</c:v>
                </c:pt>
                <c:pt idx="4737">
                  <c:v>94740</c:v>
                </c:pt>
                <c:pt idx="4738">
                  <c:v>94760</c:v>
                </c:pt>
                <c:pt idx="4739">
                  <c:v>94780</c:v>
                </c:pt>
                <c:pt idx="4740">
                  <c:v>94800</c:v>
                </c:pt>
                <c:pt idx="4741">
                  <c:v>94820</c:v>
                </c:pt>
                <c:pt idx="4742">
                  <c:v>94840</c:v>
                </c:pt>
                <c:pt idx="4743">
                  <c:v>94860</c:v>
                </c:pt>
                <c:pt idx="4744">
                  <c:v>94880</c:v>
                </c:pt>
                <c:pt idx="4745">
                  <c:v>94900</c:v>
                </c:pt>
                <c:pt idx="4746">
                  <c:v>94920</c:v>
                </c:pt>
                <c:pt idx="4747">
                  <c:v>94940</c:v>
                </c:pt>
                <c:pt idx="4748">
                  <c:v>94960</c:v>
                </c:pt>
                <c:pt idx="4749">
                  <c:v>94980</c:v>
                </c:pt>
                <c:pt idx="4750">
                  <c:v>95000</c:v>
                </c:pt>
                <c:pt idx="4751">
                  <c:v>95020</c:v>
                </c:pt>
                <c:pt idx="4752">
                  <c:v>95040</c:v>
                </c:pt>
                <c:pt idx="4753">
                  <c:v>95060</c:v>
                </c:pt>
                <c:pt idx="4754">
                  <c:v>95080</c:v>
                </c:pt>
                <c:pt idx="4755">
                  <c:v>95100</c:v>
                </c:pt>
                <c:pt idx="4756">
                  <c:v>95120</c:v>
                </c:pt>
                <c:pt idx="4757">
                  <c:v>95140</c:v>
                </c:pt>
                <c:pt idx="4758">
                  <c:v>95160</c:v>
                </c:pt>
                <c:pt idx="4759">
                  <c:v>95180</c:v>
                </c:pt>
                <c:pt idx="4760">
                  <c:v>95200</c:v>
                </c:pt>
                <c:pt idx="4761">
                  <c:v>95220</c:v>
                </c:pt>
                <c:pt idx="4762">
                  <c:v>95240</c:v>
                </c:pt>
                <c:pt idx="4763">
                  <c:v>95260</c:v>
                </c:pt>
                <c:pt idx="4764">
                  <c:v>95280</c:v>
                </c:pt>
                <c:pt idx="4765">
                  <c:v>95300</c:v>
                </c:pt>
                <c:pt idx="4766">
                  <c:v>95320</c:v>
                </c:pt>
                <c:pt idx="4767">
                  <c:v>95340</c:v>
                </c:pt>
                <c:pt idx="4768">
                  <c:v>95360</c:v>
                </c:pt>
                <c:pt idx="4769">
                  <c:v>95380</c:v>
                </c:pt>
                <c:pt idx="4770">
                  <c:v>95400</c:v>
                </c:pt>
                <c:pt idx="4771">
                  <c:v>95420</c:v>
                </c:pt>
                <c:pt idx="4772">
                  <c:v>95440</c:v>
                </c:pt>
                <c:pt idx="4773">
                  <c:v>95460</c:v>
                </c:pt>
                <c:pt idx="4774">
                  <c:v>95480</c:v>
                </c:pt>
                <c:pt idx="4775">
                  <c:v>95500</c:v>
                </c:pt>
                <c:pt idx="4776">
                  <c:v>95520</c:v>
                </c:pt>
                <c:pt idx="4777">
                  <c:v>95540</c:v>
                </c:pt>
                <c:pt idx="4778">
                  <c:v>95560</c:v>
                </c:pt>
                <c:pt idx="4779">
                  <c:v>95580</c:v>
                </c:pt>
                <c:pt idx="4780">
                  <c:v>95600</c:v>
                </c:pt>
                <c:pt idx="4781">
                  <c:v>95620</c:v>
                </c:pt>
                <c:pt idx="4782">
                  <c:v>95640</c:v>
                </c:pt>
                <c:pt idx="4783">
                  <c:v>95660</c:v>
                </c:pt>
                <c:pt idx="4784">
                  <c:v>95680</c:v>
                </c:pt>
                <c:pt idx="4785">
                  <c:v>95700</c:v>
                </c:pt>
                <c:pt idx="4786">
                  <c:v>95720</c:v>
                </c:pt>
                <c:pt idx="4787">
                  <c:v>95740</c:v>
                </c:pt>
                <c:pt idx="4788">
                  <c:v>95760</c:v>
                </c:pt>
                <c:pt idx="4789">
                  <c:v>95780</c:v>
                </c:pt>
                <c:pt idx="4790">
                  <c:v>95800</c:v>
                </c:pt>
                <c:pt idx="4791">
                  <c:v>95820</c:v>
                </c:pt>
                <c:pt idx="4792">
                  <c:v>95840</c:v>
                </c:pt>
                <c:pt idx="4793">
                  <c:v>95860</c:v>
                </c:pt>
                <c:pt idx="4794">
                  <c:v>95880</c:v>
                </c:pt>
                <c:pt idx="4795">
                  <c:v>95900</c:v>
                </c:pt>
                <c:pt idx="4796">
                  <c:v>95920</c:v>
                </c:pt>
                <c:pt idx="4797">
                  <c:v>95940</c:v>
                </c:pt>
                <c:pt idx="4798">
                  <c:v>95960</c:v>
                </c:pt>
                <c:pt idx="4799">
                  <c:v>95980</c:v>
                </c:pt>
                <c:pt idx="4800">
                  <c:v>96000</c:v>
                </c:pt>
                <c:pt idx="4801">
                  <c:v>96020</c:v>
                </c:pt>
                <c:pt idx="4802">
                  <c:v>96040</c:v>
                </c:pt>
                <c:pt idx="4803">
                  <c:v>96060</c:v>
                </c:pt>
                <c:pt idx="4804">
                  <c:v>96080</c:v>
                </c:pt>
                <c:pt idx="4805">
                  <c:v>96100</c:v>
                </c:pt>
                <c:pt idx="4806">
                  <c:v>96120</c:v>
                </c:pt>
                <c:pt idx="4807">
                  <c:v>96140</c:v>
                </c:pt>
                <c:pt idx="4808">
                  <c:v>96160</c:v>
                </c:pt>
                <c:pt idx="4809">
                  <c:v>96180</c:v>
                </c:pt>
                <c:pt idx="4810">
                  <c:v>96200</c:v>
                </c:pt>
                <c:pt idx="4811">
                  <c:v>96220</c:v>
                </c:pt>
                <c:pt idx="4812">
                  <c:v>96240</c:v>
                </c:pt>
                <c:pt idx="4813">
                  <c:v>96260</c:v>
                </c:pt>
                <c:pt idx="4814">
                  <c:v>96280</c:v>
                </c:pt>
                <c:pt idx="4815">
                  <c:v>96300</c:v>
                </c:pt>
                <c:pt idx="4816">
                  <c:v>96320</c:v>
                </c:pt>
                <c:pt idx="4817">
                  <c:v>96340</c:v>
                </c:pt>
                <c:pt idx="4818">
                  <c:v>96360</c:v>
                </c:pt>
                <c:pt idx="4819">
                  <c:v>96380</c:v>
                </c:pt>
                <c:pt idx="4820">
                  <c:v>96400</c:v>
                </c:pt>
                <c:pt idx="4821">
                  <c:v>96420</c:v>
                </c:pt>
                <c:pt idx="4822">
                  <c:v>96440</c:v>
                </c:pt>
                <c:pt idx="4823">
                  <c:v>96460</c:v>
                </c:pt>
                <c:pt idx="4824">
                  <c:v>96480</c:v>
                </c:pt>
                <c:pt idx="4825">
                  <c:v>96500</c:v>
                </c:pt>
                <c:pt idx="4826">
                  <c:v>96520</c:v>
                </c:pt>
                <c:pt idx="4827">
                  <c:v>96540</c:v>
                </c:pt>
                <c:pt idx="4828">
                  <c:v>96560</c:v>
                </c:pt>
                <c:pt idx="4829">
                  <c:v>96580</c:v>
                </c:pt>
                <c:pt idx="4830">
                  <c:v>96600</c:v>
                </c:pt>
                <c:pt idx="4831">
                  <c:v>96620</c:v>
                </c:pt>
                <c:pt idx="4832">
                  <c:v>96640</c:v>
                </c:pt>
                <c:pt idx="4833">
                  <c:v>96660</c:v>
                </c:pt>
                <c:pt idx="4834">
                  <c:v>96680</c:v>
                </c:pt>
                <c:pt idx="4835">
                  <c:v>96700</c:v>
                </c:pt>
                <c:pt idx="4836">
                  <c:v>96720</c:v>
                </c:pt>
                <c:pt idx="4837">
                  <c:v>96740</c:v>
                </c:pt>
                <c:pt idx="4838">
                  <c:v>96760</c:v>
                </c:pt>
                <c:pt idx="4839">
                  <c:v>96780</c:v>
                </c:pt>
                <c:pt idx="4840">
                  <c:v>96800</c:v>
                </c:pt>
                <c:pt idx="4841">
                  <c:v>96820</c:v>
                </c:pt>
                <c:pt idx="4842">
                  <c:v>96840</c:v>
                </c:pt>
                <c:pt idx="4843">
                  <c:v>96860</c:v>
                </c:pt>
                <c:pt idx="4844">
                  <c:v>96880</c:v>
                </c:pt>
                <c:pt idx="4845">
                  <c:v>96900</c:v>
                </c:pt>
                <c:pt idx="4846">
                  <c:v>96920</c:v>
                </c:pt>
                <c:pt idx="4847">
                  <c:v>96940</c:v>
                </c:pt>
                <c:pt idx="4848">
                  <c:v>96960</c:v>
                </c:pt>
                <c:pt idx="4849">
                  <c:v>96980</c:v>
                </c:pt>
                <c:pt idx="4850">
                  <c:v>97000</c:v>
                </c:pt>
                <c:pt idx="4851">
                  <c:v>97020</c:v>
                </c:pt>
                <c:pt idx="4852">
                  <c:v>97040</c:v>
                </c:pt>
                <c:pt idx="4853">
                  <c:v>97060</c:v>
                </c:pt>
                <c:pt idx="4854">
                  <c:v>97080</c:v>
                </c:pt>
                <c:pt idx="4855">
                  <c:v>97100</c:v>
                </c:pt>
                <c:pt idx="4856">
                  <c:v>97120</c:v>
                </c:pt>
                <c:pt idx="4857">
                  <c:v>97140</c:v>
                </c:pt>
                <c:pt idx="4858">
                  <c:v>97160</c:v>
                </c:pt>
                <c:pt idx="4859">
                  <c:v>97180</c:v>
                </c:pt>
                <c:pt idx="4860">
                  <c:v>97200</c:v>
                </c:pt>
                <c:pt idx="4861">
                  <c:v>97220</c:v>
                </c:pt>
                <c:pt idx="4862">
                  <c:v>97240</c:v>
                </c:pt>
                <c:pt idx="4863">
                  <c:v>97260</c:v>
                </c:pt>
                <c:pt idx="4864">
                  <c:v>97280</c:v>
                </c:pt>
                <c:pt idx="4865">
                  <c:v>97300</c:v>
                </c:pt>
                <c:pt idx="4866">
                  <c:v>97320</c:v>
                </c:pt>
                <c:pt idx="4867">
                  <c:v>97340</c:v>
                </c:pt>
                <c:pt idx="4868">
                  <c:v>97360</c:v>
                </c:pt>
                <c:pt idx="4869">
                  <c:v>97380</c:v>
                </c:pt>
                <c:pt idx="4870">
                  <c:v>97400</c:v>
                </c:pt>
                <c:pt idx="4871">
                  <c:v>97420</c:v>
                </c:pt>
                <c:pt idx="4872">
                  <c:v>97440</c:v>
                </c:pt>
                <c:pt idx="4873">
                  <c:v>97460</c:v>
                </c:pt>
                <c:pt idx="4874">
                  <c:v>97480</c:v>
                </c:pt>
                <c:pt idx="4875">
                  <c:v>97500</c:v>
                </c:pt>
                <c:pt idx="4876">
                  <c:v>97520</c:v>
                </c:pt>
                <c:pt idx="4877">
                  <c:v>97540</c:v>
                </c:pt>
                <c:pt idx="4878">
                  <c:v>97560</c:v>
                </c:pt>
                <c:pt idx="4879">
                  <c:v>97580</c:v>
                </c:pt>
                <c:pt idx="4880">
                  <c:v>97600</c:v>
                </c:pt>
                <c:pt idx="4881">
                  <c:v>97620</c:v>
                </c:pt>
                <c:pt idx="4882">
                  <c:v>97640</c:v>
                </c:pt>
                <c:pt idx="4883">
                  <c:v>97660</c:v>
                </c:pt>
                <c:pt idx="4884">
                  <c:v>97680</c:v>
                </c:pt>
                <c:pt idx="4885">
                  <c:v>97700</c:v>
                </c:pt>
                <c:pt idx="4886">
                  <c:v>97720</c:v>
                </c:pt>
                <c:pt idx="4887">
                  <c:v>97740</c:v>
                </c:pt>
                <c:pt idx="4888">
                  <c:v>97760</c:v>
                </c:pt>
                <c:pt idx="4889">
                  <c:v>97780</c:v>
                </c:pt>
                <c:pt idx="4890">
                  <c:v>97800</c:v>
                </c:pt>
                <c:pt idx="4891">
                  <c:v>97820</c:v>
                </c:pt>
                <c:pt idx="4892">
                  <c:v>97840</c:v>
                </c:pt>
                <c:pt idx="4893">
                  <c:v>97860</c:v>
                </c:pt>
                <c:pt idx="4894">
                  <c:v>97880</c:v>
                </c:pt>
                <c:pt idx="4895">
                  <c:v>97900</c:v>
                </c:pt>
                <c:pt idx="4896">
                  <c:v>97920</c:v>
                </c:pt>
                <c:pt idx="4897">
                  <c:v>97940</c:v>
                </c:pt>
                <c:pt idx="4898">
                  <c:v>97960</c:v>
                </c:pt>
                <c:pt idx="4899">
                  <c:v>97980</c:v>
                </c:pt>
                <c:pt idx="4900">
                  <c:v>98000</c:v>
                </c:pt>
                <c:pt idx="4901">
                  <c:v>98020</c:v>
                </c:pt>
                <c:pt idx="4902">
                  <c:v>98040</c:v>
                </c:pt>
                <c:pt idx="4903">
                  <c:v>98060</c:v>
                </c:pt>
                <c:pt idx="4904">
                  <c:v>98080</c:v>
                </c:pt>
                <c:pt idx="4905">
                  <c:v>98100</c:v>
                </c:pt>
                <c:pt idx="4906">
                  <c:v>98120</c:v>
                </c:pt>
                <c:pt idx="4907">
                  <c:v>98140</c:v>
                </c:pt>
                <c:pt idx="4908">
                  <c:v>98160</c:v>
                </c:pt>
                <c:pt idx="4909">
                  <c:v>98180</c:v>
                </c:pt>
                <c:pt idx="4910">
                  <c:v>98200</c:v>
                </c:pt>
                <c:pt idx="4911">
                  <c:v>98220</c:v>
                </c:pt>
                <c:pt idx="4912">
                  <c:v>98240</c:v>
                </c:pt>
                <c:pt idx="4913">
                  <c:v>98260</c:v>
                </c:pt>
                <c:pt idx="4914">
                  <c:v>98280</c:v>
                </c:pt>
                <c:pt idx="4915">
                  <c:v>98300</c:v>
                </c:pt>
                <c:pt idx="4916">
                  <c:v>98320</c:v>
                </c:pt>
                <c:pt idx="4917">
                  <c:v>98340</c:v>
                </c:pt>
                <c:pt idx="4918">
                  <c:v>98360</c:v>
                </c:pt>
                <c:pt idx="4919">
                  <c:v>98380</c:v>
                </c:pt>
                <c:pt idx="4920">
                  <c:v>98400</c:v>
                </c:pt>
                <c:pt idx="4921">
                  <c:v>98420</c:v>
                </c:pt>
                <c:pt idx="4922">
                  <c:v>98440</c:v>
                </c:pt>
                <c:pt idx="4923">
                  <c:v>98460</c:v>
                </c:pt>
                <c:pt idx="4924">
                  <c:v>98480</c:v>
                </c:pt>
                <c:pt idx="4925">
                  <c:v>98500</c:v>
                </c:pt>
                <c:pt idx="4926">
                  <c:v>98520</c:v>
                </c:pt>
                <c:pt idx="4927">
                  <c:v>98540</c:v>
                </c:pt>
                <c:pt idx="4928">
                  <c:v>98560</c:v>
                </c:pt>
                <c:pt idx="4929">
                  <c:v>98580</c:v>
                </c:pt>
                <c:pt idx="4930">
                  <c:v>98600</c:v>
                </c:pt>
                <c:pt idx="4931">
                  <c:v>98620</c:v>
                </c:pt>
                <c:pt idx="4932">
                  <c:v>98640</c:v>
                </c:pt>
                <c:pt idx="4933">
                  <c:v>98660</c:v>
                </c:pt>
                <c:pt idx="4934">
                  <c:v>98680</c:v>
                </c:pt>
                <c:pt idx="4935">
                  <c:v>98700</c:v>
                </c:pt>
                <c:pt idx="4936">
                  <c:v>98720</c:v>
                </c:pt>
                <c:pt idx="4937">
                  <c:v>98740</c:v>
                </c:pt>
                <c:pt idx="4938">
                  <c:v>98760</c:v>
                </c:pt>
                <c:pt idx="4939">
                  <c:v>98780</c:v>
                </c:pt>
                <c:pt idx="4940">
                  <c:v>98800</c:v>
                </c:pt>
                <c:pt idx="4941">
                  <c:v>98820</c:v>
                </c:pt>
                <c:pt idx="4942">
                  <c:v>98840</c:v>
                </c:pt>
                <c:pt idx="4943">
                  <c:v>98860</c:v>
                </c:pt>
                <c:pt idx="4944">
                  <c:v>98880</c:v>
                </c:pt>
                <c:pt idx="4945">
                  <c:v>98900</c:v>
                </c:pt>
                <c:pt idx="4946">
                  <c:v>98920</c:v>
                </c:pt>
                <c:pt idx="4947">
                  <c:v>98940</c:v>
                </c:pt>
                <c:pt idx="4948">
                  <c:v>98960</c:v>
                </c:pt>
                <c:pt idx="4949">
                  <c:v>98980</c:v>
                </c:pt>
                <c:pt idx="4950">
                  <c:v>99000</c:v>
                </c:pt>
                <c:pt idx="4951">
                  <c:v>99020</c:v>
                </c:pt>
                <c:pt idx="4952">
                  <c:v>99040</c:v>
                </c:pt>
                <c:pt idx="4953">
                  <c:v>99060</c:v>
                </c:pt>
                <c:pt idx="4954">
                  <c:v>99080</c:v>
                </c:pt>
                <c:pt idx="4955">
                  <c:v>99100</c:v>
                </c:pt>
                <c:pt idx="4956">
                  <c:v>99120</c:v>
                </c:pt>
                <c:pt idx="4957">
                  <c:v>99140</c:v>
                </c:pt>
                <c:pt idx="4958">
                  <c:v>99160</c:v>
                </c:pt>
                <c:pt idx="4959">
                  <c:v>99180</c:v>
                </c:pt>
                <c:pt idx="4960">
                  <c:v>99200</c:v>
                </c:pt>
                <c:pt idx="4961">
                  <c:v>99220</c:v>
                </c:pt>
                <c:pt idx="4962">
                  <c:v>99240</c:v>
                </c:pt>
                <c:pt idx="4963">
                  <c:v>99260</c:v>
                </c:pt>
                <c:pt idx="4964">
                  <c:v>99280</c:v>
                </c:pt>
                <c:pt idx="4965">
                  <c:v>99300</c:v>
                </c:pt>
                <c:pt idx="4966">
                  <c:v>99320</c:v>
                </c:pt>
                <c:pt idx="4967">
                  <c:v>99340</c:v>
                </c:pt>
                <c:pt idx="4968">
                  <c:v>99360</c:v>
                </c:pt>
                <c:pt idx="4969">
                  <c:v>99380</c:v>
                </c:pt>
                <c:pt idx="4970">
                  <c:v>99400</c:v>
                </c:pt>
                <c:pt idx="4971">
                  <c:v>99420</c:v>
                </c:pt>
                <c:pt idx="4972">
                  <c:v>99440</c:v>
                </c:pt>
                <c:pt idx="4973">
                  <c:v>99460</c:v>
                </c:pt>
                <c:pt idx="4974">
                  <c:v>99480</c:v>
                </c:pt>
                <c:pt idx="4975">
                  <c:v>99500</c:v>
                </c:pt>
                <c:pt idx="4976">
                  <c:v>99520</c:v>
                </c:pt>
                <c:pt idx="4977">
                  <c:v>99540</c:v>
                </c:pt>
                <c:pt idx="4978">
                  <c:v>99560</c:v>
                </c:pt>
                <c:pt idx="4979">
                  <c:v>99580</c:v>
                </c:pt>
                <c:pt idx="4980">
                  <c:v>99600</c:v>
                </c:pt>
                <c:pt idx="4981">
                  <c:v>99620</c:v>
                </c:pt>
                <c:pt idx="4982">
                  <c:v>99640</c:v>
                </c:pt>
                <c:pt idx="4983">
                  <c:v>99660</c:v>
                </c:pt>
                <c:pt idx="4984">
                  <c:v>99680</c:v>
                </c:pt>
                <c:pt idx="4985">
                  <c:v>99700</c:v>
                </c:pt>
                <c:pt idx="4986">
                  <c:v>99720</c:v>
                </c:pt>
                <c:pt idx="4987">
                  <c:v>99740</c:v>
                </c:pt>
                <c:pt idx="4988">
                  <c:v>99760</c:v>
                </c:pt>
                <c:pt idx="4989">
                  <c:v>99780</c:v>
                </c:pt>
                <c:pt idx="4990">
                  <c:v>99800</c:v>
                </c:pt>
                <c:pt idx="4991">
                  <c:v>99820</c:v>
                </c:pt>
                <c:pt idx="4992">
                  <c:v>99840</c:v>
                </c:pt>
                <c:pt idx="4993">
                  <c:v>99860</c:v>
                </c:pt>
                <c:pt idx="4994">
                  <c:v>99880</c:v>
                </c:pt>
                <c:pt idx="4995">
                  <c:v>99900</c:v>
                </c:pt>
                <c:pt idx="4996">
                  <c:v>99920</c:v>
                </c:pt>
                <c:pt idx="4997">
                  <c:v>99940</c:v>
                </c:pt>
                <c:pt idx="4998">
                  <c:v>99960</c:v>
                </c:pt>
                <c:pt idx="4999">
                  <c:v>99980</c:v>
                </c:pt>
                <c:pt idx="5000">
                  <c:v>100000</c:v>
                </c:pt>
                <c:pt idx="5001">
                  <c:v>100020</c:v>
                </c:pt>
                <c:pt idx="5002">
                  <c:v>100040</c:v>
                </c:pt>
                <c:pt idx="5003">
                  <c:v>100060</c:v>
                </c:pt>
                <c:pt idx="5004">
                  <c:v>100080</c:v>
                </c:pt>
                <c:pt idx="5005">
                  <c:v>100100</c:v>
                </c:pt>
                <c:pt idx="5006">
                  <c:v>100120</c:v>
                </c:pt>
                <c:pt idx="5007">
                  <c:v>100140</c:v>
                </c:pt>
                <c:pt idx="5008">
                  <c:v>100160</c:v>
                </c:pt>
                <c:pt idx="5009">
                  <c:v>100180</c:v>
                </c:pt>
                <c:pt idx="5010">
                  <c:v>100200</c:v>
                </c:pt>
                <c:pt idx="5011">
                  <c:v>100220</c:v>
                </c:pt>
                <c:pt idx="5012">
                  <c:v>100240</c:v>
                </c:pt>
                <c:pt idx="5013">
                  <c:v>100260</c:v>
                </c:pt>
                <c:pt idx="5014">
                  <c:v>100280</c:v>
                </c:pt>
                <c:pt idx="5015">
                  <c:v>100300</c:v>
                </c:pt>
                <c:pt idx="5016">
                  <c:v>100320</c:v>
                </c:pt>
                <c:pt idx="5017">
                  <c:v>100340</c:v>
                </c:pt>
                <c:pt idx="5018">
                  <c:v>100360</c:v>
                </c:pt>
                <c:pt idx="5019">
                  <c:v>100380</c:v>
                </c:pt>
                <c:pt idx="5020">
                  <c:v>100400</c:v>
                </c:pt>
                <c:pt idx="5021">
                  <c:v>100420</c:v>
                </c:pt>
                <c:pt idx="5022">
                  <c:v>100440</c:v>
                </c:pt>
                <c:pt idx="5023">
                  <c:v>100460</c:v>
                </c:pt>
                <c:pt idx="5024">
                  <c:v>100480</c:v>
                </c:pt>
                <c:pt idx="5025">
                  <c:v>100500</c:v>
                </c:pt>
                <c:pt idx="5026">
                  <c:v>100520</c:v>
                </c:pt>
                <c:pt idx="5027">
                  <c:v>100540</c:v>
                </c:pt>
                <c:pt idx="5028">
                  <c:v>100560</c:v>
                </c:pt>
                <c:pt idx="5029">
                  <c:v>100580</c:v>
                </c:pt>
                <c:pt idx="5030">
                  <c:v>100600</c:v>
                </c:pt>
                <c:pt idx="5031">
                  <c:v>100620</c:v>
                </c:pt>
                <c:pt idx="5032">
                  <c:v>100640</c:v>
                </c:pt>
                <c:pt idx="5033">
                  <c:v>100660</c:v>
                </c:pt>
                <c:pt idx="5034">
                  <c:v>100680</c:v>
                </c:pt>
                <c:pt idx="5035">
                  <c:v>100700</c:v>
                </c:pt>
                <c:pt idx="5036">
                  <c:v>100720</c:v>
                </c:pt>
                <c:pt idx="5037">
                  <c:v>100740</c:v>
                </c:pt>
                <c:pt idx="5038">
                  <c:v>100760</c:v>
                </c:pt>
                <c:pt idx="5039">
                  <c:v>100780</c:v>
                </c:pt>
                <c:pt idx="5040">
                  <c:v>100800</c:v>
                </c:pt>
                <c:pt idx="5041">
                  <c:v>100820</c:v>
                </c:pt>
                <c:pt idx="5042">
                  <c:v>100840</c:v>
                </c:pt>
                <c:pt idx="5043">
                  <c:v>100860</c:v>
                </c:pt>
                <c:pt idx="5044">
                  <c:v>100880</c:v>
                </c:pt>
                <c:pt idx="5045">
                  <c:v>100900</c:v>
                </c:pt>
                <c:pt idx="5046">
                  <c:v>100920</c:v>
                </c:pt>
                <c:pt idx="5047">
                  <c:v>100940</c:v>
                </c:pt>
                <c:pt idx="5048">
                  <c:v>100960</c:v>
                </c:pt>
                <c:pt idx="5049">
                  <c:v>100980</c:v>
                </c:pt>
                <c:pt idx="5050">
                  <c:v>101000</c:v>
                </c:pt>
                <c:pt idx="5051">
                  <c:v>101020</c:v>
                </c:pt>
                <c:pt idx="5052">
                  <c:v>101040</c:v>
                </c:pt>
                <c:pt idx="5053">
                  <c:v>101060</c:v>
                </c:pt>
                <c:pt idx="5054">
                  <c:v>101080</c:v>
                </c:pt>
                <c:pt idx="5055">
                  <c:v>101100</c:v>
                </c:pt>
                <c:pt idx="5056">
                  <c:v>101120</c:v>
                </c:pt>
                <c:pt idx="5057">
                  <c:v>101140</c:v>
                </c:pt>
                <c:pt idx="5058">
                  <c:v>101160</c:v>
                </c:pt>
                <c:pt idx="5059">
                  <c:v>101180</c:v>
                </c:pt>
                <c:pt idx="5060">
                  <c:v>101200</c:v>
                </c:pt>
                <c:pt idx="5061">
                  <c:v>101220</c:v>
                </c:pt>
                <c:pt idx="5062">
                  <c:v>101240</c:v>
                </c:pt>
                <c:pt idx="5063">
                  <c:v>101260</c:v>
                </c:pt>
                <c:pt idx="5064">
                  <c:v>101280</c:v>
                </c:pt>
                <c:pt idx="5065">
                  <c:v>101300</c:v>
                </c:pt>
                <c:pt idx="5066">
                  <c:v>101320</c:v>
                </c:pt>
                <c:pt idx="5067">
                  <c:v>101340</c:v>
                </c:pt>
                <c:pt idx="5068">
                  <c:v>101360</c:v>
                </c:pt>
                <c:pt idx="5069">
                  <c:v>101380</c:v>
                </c:pt>
                <c:pt idx="5070">
                  <c:v>101400</c:v>
                </c:pt>
                <c:pt idx="5071">
                  <c:v>101420</c:v>
                </c:pt>
                <c:pt idx="5072">
                  <c:v>101440</c:v>
                </c:pt>
                <c:pt idx="5073">
                  <c:v>101460</c:v>
                </c:pt>
                <c:pt idx="5074">
                  <c:v>101480</c:v>
                </c:pt>
                <c:pt idx="5075">
                  <c:v>101500</c:v>
                </c:pt>
                <c:pt idx="5076">
                  <c:v>101520</c:v>
                </c:pt>
                <c:pt idx="5077">
                  <c:v>101540</c:v>
                </c:pt>
                <c:pt idx="5078">
                  <c:v>101560</c:v>
                </c:pt>
                <c:pt idx="5079">
                  <c:v>101580</c:v>
                </c:pt>
                <c:pt idx="5080">
                  <c:v>101600</c:v>
                </c:pt>
                <c:pt idx="5081">
                  <c:v>101620</c:v>
                </c:pt>
                <c:pt idx="5082">
                  <c:v>101640</c:v>
                </c:pt>
                <c:pt idx="5083">
                  <c:v>101660</c:v>
                </c:pt>
                <c:pt idx="5084">
                  <c:v>101680</c:v>
                </c:pt>
                <c:pt idx="5085">
                  <c:v>101700</c:v>
                </c:pt>
                <c:pt idx="5086">
                  <c:v>101720</c:v>
                </c:pt>
                <c:pt idx="5087">
                  <c:v>101740</c:v>
                </c:pt>
                <c:pt idx="5088">
                  <c:v>101760</c:v>
                </c:pt>
                <c:pt idx="5089">
                  <c:v>101780</c:v>
                </c:pt>
                <c:pt idx="5090">
                  <c:v>101800</c:v>
                </c:pt>
                <c:pt idx="5091">
                  <c:v>101820</c:v>
                </c:pt>
                <c:pt idx="5092">
                  <c:v>101840</c:v>
                </c:pt>
                <c:pt idx="5093">
                  <c:v>101860</c:v>
                </c:pt>
                <c:pt idx="5094">
                  <c:v>101880</c:v>
                </c:pt>
                <c:pt idx="5095">
                  <c:v>101900</c:v>
                </c:pt>
                <c:pt idx="5096">
                  <c:v>101920</c:v>
                </c:pt>
                <c:pt idx="5097">
                  <c:v>101940</c:v>
                </c:pt>
                <c:pt idx="5098">
                  <c:v>101960</c:v>
                </c:pt>
                <c:pt idx="5099">
                  <c:v>101980</c:v>
                </c:pt>
                <c:pt idx="5100">
                  <c:v>102000</c:v>
                </c:pt>
                <c:pt idx="5101">
                  <c:v>102020</c:v>
                </c:pt>
                <c:pt idx="5102">
                  <c:v>102040</c:v>
                </c:pt>
                <c:pt idx="5103">
                  <c:v>102060</c:v>
                </c:pt>
                <c:pt idx="5104">
                  <c:v>102080</c:v>
                </c:pt>
                <c:pt idx="5105">
                  <c:v>102100</c:v>
                </c:pt>
                <c:pt idx="5106">
                  <c:v>102120</c:v>
                </c:pt>
                <c:pt idx="5107">
                  <c:v>102140</c:v>
                </c:pt>
                <c:pt idx="5108">
                  <c:v>102160</c:v>
                </c:pt>
                <c:pt idx="5109">
                  <c:v>102180</c:v>
                </c:pt>
                <c:pt idx="5110">
                  <c:v>102200</c:v>
                </c:pt>
                <c:pt idx="5111">
                  <c:v>102220</c:v>
                </c:pt>
                <c:pt idx="5112">
                  <c:v>102240</c:v>
                </c:pt>
                <c:pt idx="5113">
                  <c:v>102260</c:v>
                </c:pt>
                <c:pt idx="5114">
                  <c:v>102280</c:v>
                </c:pt>
                <c:pt idx="5115">
                  <c:v>102300</c:v>
                </c:pt>
                <c:pt idx="5116">
                  <c:v>102320</c:v>
                </c:pt>
                <c:pt idx="5117">
                  <c:v>102340</c:v>
                </c:pt>
                <c:pt idx="5118">
                  <c:v>102360</c:v>
                </c:pt>
                <c:pt idx="5119">
                  <c:v>102380</c:v>
                </c:pt>
                <c:pt idx="5120">
                  <c:v>102400</c:v>
                </c:pt>
                <c:pt idx="5121">
                  <c:v>102420</c:v>
                </c:pt>
                <c:pt idx="5122">
                  <c:v>102440</c:v>
                </c:pt>
                <c:pt idx="5123">
                  <c:v>102460</c:v>
                </c:pt>
                <c:pt idx="5124">
                  <c:v>102480</c:v>
                </c:pt>
                <c:pt idx="5125">
                  <c:v>102500</c:v>
                </c:pt>
                <c:pt idx="5126">
                  <c:v>102520</c:v>
                </c:pt>
                <c:pt idx="5127">
                  <c:v>102540</c:v>
                </c:pt>
                <c:pt idx="5128">
                  <c:v>102560</c:v>
                </c:pt>
                <c:pt idx="5129">
                  <c:v>102580</c:v>
                </c:pt>
                <c:pt idx="5130">
                  <c:v>102600</c:v>
                </c:pt>
                <c:pt idx="5131">
                  <c:v>102620</c:v>
                </c:pt>
                <c:pt idx="5132">
                  <c:v>102640</c:v>
                </c:pt>
                <c:pt idx="5133">
                  <c:v>102660</c:v>
                </c:pt>
                <c:pt idx="5134">
                  <c:v>102680</c:v>
                </c:pt>
                <c:pt idx="5135">
                  <c:v>102700</c:v>
                </c:pt>
                <c:pt idx="5136">
                  <c:v>102720</c:v>
                </c:pt>
                <c:pt idx="5137">
                  <c:v>102740</c:v>
                </c:pt>
                <c:pt idx="5138">
                  <c:v>102760</c:v>
                </c:pt>
                <c:pt idx="5139">
                  <c:v>102780</c:v>
                </c:pt>
                <c:pt idx="5140">
                  <c:v>102800</c:v>
                </c:pt>
                <c:pt idx="5141">
                  <c:v>102820</c:v>
                </c:pt>
                <c:pt idx="5142">
                  <c:v>102840</c:v>
                </c:pt>
                <c:pt idx="5143">
                  <c:v>102860</c:v>
                </c:pt>
                <c:pt idx="5144">
                  <c:v>102880</c:v>
                </c:pt>
                <c:pt idx="5145">
                  <c:v>102900</c:v>
                </c:pt>
                <c:pt idx="5146">
                  <c:v>102920</c:v>
                </c:pt>
                <c:pt idx="5147">
                  <c:v>102940</c:v>
                </c:pt>
                <c:pt idx="5148">
                  <c:v>102960</c:v>
                </c:pt>
                <c:pt idx="5149">
                  <c:v>102980</c:v>
                </c:pt>
                <c:pt idx="5150">
                  <c:v>103000</c:v>
                </c:pt>
                <c:pt idx="5151">
                  <c:v>103020</c:v>
                </c:pt>
                <c:pt idx="5152">
                  <c:v>103040</c:v>
                </c:pt>
                <c:pt idx="5153">
                  <c:v>103060</c:v>
                </c:pt>
                <c:pt idx="5154">
                  <c:v>103080</c:v>
                </c:pt>
                <c:pt idx="5155">
                  <c:v>103100</c:v>
                </c:pt>
                <c:pt idx="5156">
                  <c:v>103120</c:v>
                </c:pt>
                <c:pt idx="5157">
                  <c:v>103140</c:v>
                </c:pt>
                <c:pt idx="5158">
                  <c:v>103160</c:v>
                </c:pt>
                <c:pt idx="5159">
                  <c:v>103180</c:v>
                </c:pt>
                <c:pt idx="5160">
                  <c:v>103200</c:v>
                </c:pt>
                <c:pt idx="5161">
                  <c:v>103220</c:v>
                </c:pt>
                <c:pt idx="5162">
                  <c:v>103240</c:v>
                </c:pt>
                <c:pt idx="5163">
                  <c:v>103260</c:v>
                </c:pt>
                <c:pt idx="5164">
                  <c:v>103280</c:v>
                </c:pt>
                <c:pt idx="5165">
                  <c:v>103300</c:v>
                </c:pt>
                <c:pt idx="5166">
                  <c:v>103320</c:v>
                </c:pt>
                <c:pt idx="5167">
                  <c:v>103340</c:v>
                </c:pt>
                <c:pt idx="5168">
                  <c:v>103360</c:v>
                </c:pt>
                <c:pt idx="5169">
                  <c:v>103380</c:v>
                </c:pt>
                <c:pt idx="5170">
                  <c:v>103400</c:v>
                </c:pt>
                <c:pt idx="5171">
                  <c:v>103420</c:v>
                </c:pt>
                <c:pt idx="5172">
                  <c:v>103440</c:v>
                </c:pt>
                <c:pt idx="5173">
                  <c:v>103460</c:v>
                </c:pt>
                <c:pt idx="5174">
                  <c:v>103480</c:v>
                </c:pt>
                <c:pt idx="5175">
                  <c:v>103500</c:v>
                </c:pt>
                <c:pt idx="5176">
                  <c:v>103520</c:v>
                </c:pt>
                <c:pt idx="5177">
                  <c:v>103540</c:v>
                </c:pt>
                <c:pt idx="5178">
                  <c:v>103560</c:v>
                </c:pt>
                <c:pt idx="5179">
                  <c:v>103580</c:v>
                </c:pt>
                <c:pt idx="5180">
                  <c:v>103600</c:v>
                </c:pt>
                <c:pt idx="5181">
                  <c:v>103620</c:v>
                </c:pt>
                <c:pt idx="5182">
                  <c:v>103640</c:v>
                </c:pt>
                <c:pt idx="5183">
                  <c:v>103660</c:v>
                </c:pt>
                <c:pt idx="5184">
                  <c:v>103680</c:v>
                </c:pt>
                <c:pt idx="5185">
                  <c:v>103700</c:v>
                </c:pt>
                <c:pt idx="5186">
                  <c:v>103720</c:v>
                </c:pt>
                <c:pt idx="5187">
                  <c:v>103740</c:v>
                </c:pt>
                <c:pt idx="5188">
                  <c:v>103760</c:v>
                </c:pt>
                <c:pt idx="5189">
                  <c:v>103780</c:v>
                </c:pt>
                <c:pt idx="5190">
                  <c:v>103800</c:v>
                </c:pt>
                <c:pt idx="5191">
                  <c:v>103820</c:v>
                </c:pt>
                <c:pt idx="5192">
                  <c:v>103840</c:v>
                </c:pt>
                <c:pt idx="5193">
                  <c:v>103860</c:v>
                </c:pt>
                <c:pt idx="5194">
                  <c:v>103880</c:v>
                </c:pt>
                <c:pt idx="5195">
                  <c:v>103900</c:v>
                </c:pt>
                <c:pt idx="5196">
                  <c:v>103920</c:v>
                </c:pt>
                <c:pt idx="5197">
                  <c:v>103940</c:v>
                </c:pt>
                <c:pt idx="5198">
                  <c:v>103960</c:v>
                </c:pt>
                <c:pt idx="5199">
                  <c:v>103980</c:v>
                </c:pt>
                <c:pt idx="5200">
                  <c:v>104000</c:v>
                </c:pt>
                <c:pt idx="5201">
                  <c:v>104020</c:v>
                </c:pt>
                <c:pt idx="5202">
                  <c:v>104040</c:v>
                </c:pt>
                <c:pt idx="5203">
                  <c:v>104060</c:v>
                </c:pt>
                <c:pt idx="5204">
                  <c:v>104080</c:v>
                </c:pt>
                <c:pt idx="5205">
                  <c:v>104100</c:v>
                </c:pt>
                <c:pt idx="5206">
                  <c:v>104120</c:v>
                </c:pt>
                <c:pt idx="5207">
                  <c:v>104140</c:v>
                </c:pt>
                <c:pt idx="5208">
                  <c:v>104160</c:v>
                </c:pt>
                <c:pt idx="5209">
                  <c:v>104180</c:v>
                </c:pt>
                <c:pt idx="5210">
                  <c:v>104200</c:v>
                </c:pt>
                <c:pt idx="5211">
                  <c:v>104220</c:v>
                </c:pt>
                <c:pt idx="5212">
                  <c:v>104240</c:v>
                </c:pt>
                <c:pt idx="5213">
                  <c:v>104260</c:v>
                </c:pt>
                <c:pt idx="5214">
                  <c:v>104280</c:v>
                </c:pt>
                <c:pt idx="5215">
                  <c:v>104300</c:v>
                </c:pt>
                <c:pt idx="5216">
                  <c:v>104320</c:v>
                </c:pt>
                <c:pt idx="5217">
                  <c:v>104340</c:v>
                </c:pt>
                <c:pt idx="5218">
                  <c:v>104360</c:v>
                </c:pt>
                <c:pt idx="5219">
                  <c:v>104380</c:v>
                </c:pt>
                <c:pt idx="5220">
                  <c:v>104400</c:v>
                </c:pt>
                <c:pt idx="5221">
                  <c:v>104420</c:v>
                </c:pt>
                <c:pt idx="5222">
                  <c:v>104440</c:v>
                </c:pt>
                <c:pt idx="5223">
                  <c:v>104460</c:v>
                </c:pt>
                <c:pt idx="5224">
                  <c:v>104480</c:v>
                </c:pt>
                <c:pt idx="5225">
                  <c:v>104500</c:v>
                </c:pt>
                <c:pt idx="5226">
                  <c:v>104520</c:v>
                </c:pt>
                <c:pt idx="5227">
                  <c:v>104540</c:v>
                </c:pt>
                <c:pt idx="5228">
                  <c:v>104560</c:v>
                </c:pt>
                <c:pt idx="5229">
                  <c:v>104580</c:v>
                </c:pt>
                <c:pt idx="5230">
                  <c:v>104600</c:v>
                </c:pt>
                <c:pt idx="5231">
                  <c:v>104620</c:v>
                </c:pt>
                <c:pt idx="5232">
                  <c:v>104640</c:v>
                </c:pt>
                <c:pt idx="5233">
                  <c:v>104660</c:v>
                </c:pt>
                <c:pt idx="5234">
                  <c:v>104680</c:v>
                </c:pt>
                <c:pt idx="5235">
                  <c:v>104700</c:v>
                </c:pt>
                <c:pt idx="5236">
                  <c:v>104720</c:v>
                </c:pt>
                <c:pt idx="5237">
                  <c:v>104740</c:v>
                </c:pt>
                <c:pt idx="5238">
                  <c:v>104760</c:v>
                </c:pt>
                <c:pt idx="5239">
                  <c:v>104780</c:v>
                </c:pt>
                <c:pt idx="5240">
                  <c:v>104800</c:v>
                </c:pt>
                <c:pt idx="5241">
                  <c:v>104820</c:v>
                </c:pt>
                <c:pt idx="5242">
                  <c:v>104840</c:v>
                </c:pt>
                <c:pt idx="5243">
                  <c:v>104860</c:v>
                </c:pt>
                <c:pt idx="5244">
                  <c:v>104880</c:v>
                </c:pt>
                <c:pt idx="5245">
                  <c:v>104900</c:v>
                </c:pt>
                <c:pt idx="5246">
                  <c:v>104920</c:v>
                </c:pt>
                <c:pt idx="5247">
                  <c:v>104940</c:v>
                </c:pt>
                <c:pt idx="5248">
                  <c:v>104960</c:v>
                </c:pt>
                <c:pt idx="5249">
                  <c:v>104980</c:v>
                </c:pt>
                <c:pt idx="5250">
                  <c:v>105000</c:v>
                </c:pt>
                <c:pt idx="5251">
                  <c:v>105020</c:v>
                </c:pt>
                <c:pt idx="5252">
                  <c:v>105040</c:v>
                </c:pt>
                <c:pt idx="5253">
                  <c:v>105060</c:v>
                </c:pt>
                <c:pt idx="5254">
                  <c:v>105080</c:v>
                </c:pt>
                <c:pt idx="5255">
                  <c:v>105100</c:v>
                </c:pt>
                <c:pt idx="5256">
                  <c:v>105120</c:v>
                </c:pt>
                <c:pt idx="5257">
                  <c:v>105140</c:v>
                </c:pt>
                <c:pt idx="5258">
                  <c:v>105160</c:v>
                </c:pt>
                <c:pt idx="5259">
                  <c:v>105180</c:v>
                </c:pt>
                <c:pt idx="5260">
                  <c:v>105200</c:v>
                </c:pt>
                <c:pt idx="5261">
                  <c:v>105220</c:v>
                </c:pt>
                <c:pt idx="5262">
                  <c:v>105240</c:v>
                </c:pt>
                <c:pt idx="5263">
                  <c:v>105260</c:v>
                </c:pt>
                <c:pt idx="5264">
                  <c:v>105280</c:v>
                </c:pt>
                <c:pt idx="5265">
                  <c:v>105300</c:v>
                </c:pt>
                <c:pt idx="5266">
                  <c:v>105320</c:v>
                </c:pt>
                <c:pt idx="5267">
                  <c:v>105340</c:v>
                </c:pt>
                <c:pt idx="5268">
                  <c:v>105360</c:v>
                </c:pt>
                <c:pt idx="5269">
                  <c:v>105380</c:v>
                </c:pt>
                <c:pt idx="5270">
                  <c:v>105400</c:v>
                </c:pt>
                <c:pt idx="5271">
                  <c:v>105420</c:v>
                </c:pt>
                <c:pt idx="5272">
                  <c:v>105440</c:v>
                </c:pt>
                <c:pt idx="5273">
                  <c:v>105460</c:v>
                </c:pt>
                <c:pt idx="5274">
                  <c:v>105480</c:v>
                </c:pt>
                <c:pt idx="5275">
                  <c:v>105500</c:v>
                </c:pt>
                <c:pt idx="5276">
                  <c:v>105520</c:v>
                </c:pt>
                <c:pt idx="5277">
                  <c:v>105540</c:v>
                </c:pt>
                <c:pt idx="5278">
                  <c:v>105560</c:v>
                </c:pt>
                <c:pt idx="5279">
                  <c:v>105580</c:v>
                </c:pt>
                <c:pt idx="5280">
                  <c:v>105600</c:v>
                </c:pt>
                <c:pt idx="5281">
                  <c:v>105620</c:v>
                </c:pt>
                <c:pt idx="5282">
                  <c:v>105640</c:v>
                </c:pt>
                <c:pt idx="5283">
                  <c:v>105660</c:v>
                </c:pt>
                <c:pt idx="5284">
                  <c:v>105680</c:v>
                </c:pt>
                <c:pt idx="5285">
                  <c:v>105700</c:v>
                </c:pt>
                <c:pt idx="5286">
                  <c:v>105720</c:v>
                </c:pt>
                <c:pt idx="5287">
                  <c:v>105740</c:v>
                </c:pt>
                <c:pt idx="5288">
                  <c:v>105760</c:v>
                </c:pt>
                <c:pt idx="5289">
                  <c:v>105780</c:v>
                </c:pt>
                <c:pt idx="5290">
                  <c:v>105800</c:v>
                </c:pt>
                <c:pt idx="5291">
                  <c:v>105820</c:v>
                </c:pt>
                <c:pt idx="5292">
                  <c:v>105840</c:v>
                </c:pt>
                <c:pt idx="5293">
                  <c:v>105860</c:v>
                </c:pt>
                <c:pt idx="5294">
                  <c:v>105880</c:v>
                </c:pt>
                <c:pt idx="5295">
                  <c:v>105900</c:v>
                </c:pt>
                <c:pt idx="5296">
                  <c:v>105920</c:v>
                </c:pt>
                <c:pt idx="5297">
                  <c:v>105940</c:v>
                </c:pt>
                <c:pt idx="5298">
                  <c:v>105960</c:v>
                </c:pt>
                <c:pt idx="5299">
                  <c:v>105980</c:v>
                </c:pt>
                <c:pt idx="5300">
                  <c:v>106000</c:v>
                </c:pt>
                <c:pt idx="5301">
                  <c:v>106020</c:v>
                </c:pt>
                <c:pt idx="5302">
                  <c:v>106040</c:v>
                </c:pt>
                <c:pt idx="5303">
                  <c:v>106060</c:v>
                </c:pt>
                <c:pt idx="5304">
                  <c:v>106080</c:v>
                </c:pt>
                <c:pt idx="5305">
                  <c:v>106100</c:v>
                </c:pt>
                <c:pt idx="5306">
                  <c:v>106120</c:v>
                </c:pt>
                <c:pt idx="5307">
                  <c:v>106140</c:v>
                </c:pt>
                <c:pt idx="5308">
                  <c:v>106160</c:v>
                </c:pt>
                <c:pt idx="5309">
                  <c:v>106180</c:v>
                </c:pt>
                <c:pt idx="5310">
                  <c:v>106200</c:v>
                </c:pt>
                <c:pt idx="5311">
                  <c:v>106220</c:v>
                </c:pt>
                <c:pt idx="5312">
                  <c:v>106240</c:v>
                </c:pt>
                <c:pt idx="5313">
                  <c:v>106260</c:v>
                </c:pt>
                <c:pt idx="5314">
                  <c:v>106280</c:v>
                </c:pt>
                <c:pt idx="5315">
                  <c:v>106300</c:v>
                </c:pt>
                <c:pt idx="5316">
                  <c:v>106320</c:v>
                </c:pt>
                <c:pt idx="5317">
                  <c:v>106340</c:v>
                </c:pt>
                <c:pt idx="5318">
                  <c:v>106360</c:v>
                </c:pt>
                <c:pt idx="5319">
                  <c:v>106380</c:v>
                </c:pt>
                <c:pt idx="5320">
                  <c:v>106400</c:v>
                </c:pt>
                <c:pt idx="5321">
                  <c:v>106420</c:v>
                </c:pt>
                <c:pt idx="5322">
                  <c:v>106440</c:v>
                </c:pt>
                <c:pt idx="5323">
                  <c:v>106460</c:v>
                </c:pt>
                <c:pt idx="5324">
                  <c:v>106480</c:v>
                </c:pt>
                <c:pt idx="5325">
                  <c:v>106500</c:v>
                </c:pt>
                <c:pt idx="5326">
                  <c:v>106520</c:v>
                </c:pt>
                <c:pt idx="5327">
                  <c:v>106540</c:v>
                </c:pt>
                <c:pt idx="5328">
                  <c:v>106560</c:v>
                </c:pt>
                <c:pt idx="5329">
                  <c:v>106580</c:v>
                </c:pt>
                <c:pt idx="5330">
                  <c:v>106600</c:v>
                </c:pt>
                <c:pt idx="5331">
                  <c:v>106620</c:v>
                </c:pt>
                <c:pt idx="5332">
                  <c:v>106640</c:v>
                </c:pt>
                <c:pt idx="5333">
                  <c:v>106660</c:v>
                </c:pt>
                <c:pt idx="5334">
                  <c:v>106680</c:v>
                </c:pt>
                <c:pt idx="5335">
                  <c:v>106700</c:v>
                </c:pt>
                <c:pt idx="5336">
                  <c:v>106720</c:v>
                </c:pt>
                <c:pt idx="5337">
                  <c:v>106740</c:v>
                </c:pt>
                <c:pt idx="5338">
                  <c:v>106760</c:v>
                </c:pt>
                <c:pt idx="5339">
                  <c:v>106780</c:v>
                </c:pt>
                <c:pt idx="5340">
                  <c:v>106800</c:v>
                </c:pt>
                <c:pt idx="5341">
                  <c:v>106820</c:v>
                </c:pt>
                <c:pt idx="5342">
                  <c:v>106840</c:v>
                </c:pt>
                <c:pt idx="5343">
                  <c:v>106860</c:v>
                </c:pt>
                <c:pt idx="5344">
                  <c:v>106880</c:v>
                </c:pt>
                <c:pt idx="5345">
                  <c:v>106900</c:v>
                </c:pt>
                <c:pt idx="5346">
                  <c:v>106920</c:v>
                </c:pt>
                <c:pt idx="5347">
                  <c:v>106940</c:v>
                </c:pt>
                <c:pt idx="5348">
                  <c:v>106960</c:v>
                </c:pt>
                <c:pt idx="5349">
                  <c:v>106980</c:v>
                </c:pt>
                <c:pt idx="5350">
                  <c:v>107000</c:v>
                </c:pt>
                <c:pt idx="5351">
                  <c:v>107020</c:v>
                </c:pt>
                <c:pt idx="5352">
                  <c:v>107040</c:v>
                </c:pt>
                <c:pt idx="5353">
                  <c:v>107060</c:v>
                </c:pt>
                <c:pt idx="5354">
                  <c:v>107080</c:v>
                </c:pt>
                <c:pt idx="5355">
                  <c:v>107100</c:v>
                </c:pt>
                <c:pt idx="5356">
                  <c:v>107120</c:v>
                </c:pt>
                <c:pt idx="5357">
                  <c:v>107140</c:v>
                </c:pt>
                <c:pt idx="5358">
                  <c:v>107160</c:v>
                </c:pt>
                <c:pt idx="5359">
                  <c:v>107180</c:v>
                </c:pt>
                <c:pt idx="5360">
                  <c:v>107200</c:v>
                </c:pt>
                <c:pt idx="5361">
                  <c:v>107220</c:v>
                </c:pt>
                <c:pt idx="5362">
                  <c:v>107240</c:v>
                </c:pt>
                <c:pt idx="5363">
                  <c:v>107260</c:v>
                </c:pt>
                <c:pt idx="5364">
                  <c:v>107280</c:v>
                </c:pt>
                <c:pt idx="5365">
                  <c:v>107300</c:v>
                </c:pt>
                <c:pt idx="5366">
                  <c:v>107320</c:v>
                </c:pt>
                <c:pt idx="5367">
                  <c:v>107340</c:v>
                </c:pt>
                <c:pt idx="5368">
                  <c:v>107360</c:v>
                </c:pt>
                <c:pt idx="5369">
                  <c:v>107380</c:v>
                </c:pt>
                <c:pt idx="5370">
                  <c:v>107400</c:v>
                </c:pt>
                <c:pt idx="5371">
                  <c:v>107420</c:v>
                </c:pt>
                <c:pt idx="5372">
                  <c:v>107440</c:v>
                </c:pt>
                <c:pt idx="5373">
                  <c:v>107460</c:v>
                </c:pt>
                <c:pt idx="5374">
                  <c:v>107480</c:v>
                </c:pt>
                <c:pt idx="5375">
                  <c:v>107500</c:v>
                </c:pt>
                <c:pt idx="5376">
                  <c:v>107520</c:v>
                </c:pt>
                <c:pt idx="5377">
                  <c:v>107540</c:v>
                </c:pt>
                <c:pt idx="5378">
                  <c:v>107560</c:v>
                </c:pt>
                <c:pt idx="5379">
                  <c:v>107580</c:v>
                </c:pt>
                <c:pt idx="5380">
                  <c:v>107600</c:v>
                </c:pt>
                <c:pt idx="5381">
                  <c:v>107620</c:v>
                </c:pt>
                <c:pt idx="5382">
                  <c:v>107640</c:v>
                </c:pt>
                <c:pt idx="5383">
                  <c:v>107660</c:v>
                </c:pt>
                <c:pt idx="5384">
                  <c:v>107680</c:v>
                </c:pt>
                <c:pt idx="5385">
                  <c:v>107700</c:v>
                </c:pt>
                <c:pt idx="5386">
                  <c:v>107720</c:v>
                </c:pt>
                <c:pt idx="5387">
                  <c:v>107740</c:v>
                </c:pt>
                <c:pt idx="5388">
                  <c:v>107760</c:v>
                </c:pt>
                <c:pt idx="5389">
                  <c:v>107780</c:v>
                </c:pt>
                <c:pt idx="5390">
                  <c:v>107800</c:v>
                </c:pt>
                <c:pt idx="5391">
                  <c:v>107820</c:v>
                </c:pt>
                <c:pt idx="5392">
                  <c:v>107840</c:v>
                </c:pt>
                <c:pt idx="5393">
                  <c:v>107860</c:v>
                </c:pt>
                <c:pt idx="5394">
                  <c:v>107880</c:v>
                </c:pt>
                <c:pt idx="5395">
                  <c:v>107900</c:v>
                </c:pt>
                <c:pt idx="5396">
                  <c:v>107920</c:v>
                </c:pt>
                <c:pt idx="5397">
                  <c:v>107940</c:v>
                </c:pt>
                <c:pt idx="5398">
                  <c:v>107960</c:v>
                </c:pt>
                <c:pt idx="5399">
                  <c:v>107980</c:v>
                </c:pt>
                <c:pt idx="5400">
                  <c:v>108000</c:v>
                </c:pt>
                <c:pt idx="5401">
                  <c:v>108020</c:v>
                </c:pt>
                <c:pt idx="5402">
                  <c:v>108040</c:v>
                </c:pt>
                <c:pt idx="5403">
                  <c:v>108060</c:v>
                </c:pt>
                <c:pt idx="5404">
                  <c:v>108080</c:v>
                </c:pt>
                <c:pt idx="5405">
                  <c:v>108100</c:v>
                </c:pt>
                <c:pt idx="5406">
                  <c:v>108120</c:v>
                </c:pt>
                <c:pt idx="5407">
                  <c:v>108140</c:v>
                </c:pt>
                <c:pt idx="5408">
                  <c:v>108160</c:v>
                </c:pt>
                <c:pt idx="5409">
                  <c:v>108180</c:v>
                </c:pt>
                <c:pt idx="5410">
                  <c:v>108200</c:v>
                </c:pt>
                <c:pt idx="5411">
                  <c:v>108220</c:v>
                </c:pt>
                <c:pt idx="5412">
                  <c:v>108240</c:v>
                </c:pt>
                <c:pt idx="5413">
                  <c:v>108260</c:v>
                </c:pt>
                <c:pt idx="5414">
                  <c:v>108280</c:v>
                </c:pt>
                <c:pt idx="5415">
                  <c:v>108300</c:v>
                </c:pt>
                <c:pt idx="5416">
                  <c:v>108320</c:v>
                </c:pt>
                <c:pt idx="5417">
                  <c:v>108340</c:v>
                </c:pt>
                <c:pt idx="5418">
                  <c:v>108360</c:v>
                </c:pt>
                <c:pt idx="5419">
                  <c:v>108380</c:v>
                </c:pt>
                <c:pt idx="5420">
                  <c:v>108400</c:v>
                </c:pt>
                <c:pt idx="5421">
                  <c:v>108420</c:v>
                </c:pt>
                <c:pt idx="5422">
                  <c:v>108440</c:v>
                </c:pt>
                <c:pt idx="5423">
                  <c:v>108460</c:v>
                </c:pt>
                <c:pt idx="5424">
                  <c:v>108480</c:v>
                </c:pt>
                <c:pt idx="5425">
                  <c:v>108500</c:v>
                </c:pt>
                <c:pt idx="5426">
                  <c:v>108520</c:v>
                </c:pt>
                <c:pt idx="5427">
                  <c:v>108540</c:v>
                </c:pt>
                <c:pt idx="5428">
                  <c:v>108560</c:v>
                </c:pt>
                <c:pt idx="5429">
                  <c:v>108580</c:v>
                </c:pt>
                <c:pt idx="5430">
                  <c:v>108600</c:v>
                </c:pt>
                <c:pt idx="5431">
                  <c:v>108620</c:v>
                </c:pt>
                <c:pt idx="5432">
                  <c:v>108640</c:v>
                </c:pt>
                <c:pt idx="5433">
                  <c:v>108660</c:v>
                </c:pt>
                <c:pt idx="5434">
                  <c:v>108680</c:v>
                </c:pt>
                <c:pt idx="5435">
                  <c:v>108700</c:v>
                </c:pt>
                <c:pt idx="5436">
                  <c:v>108720</c:v>
                </c:pt>
                <c:pt idx="5437">
                  <c:v>108740</c:v>
                </c:pt>
                <c:pt idx="5438">
                  <c:v>108760</c:v>
                </c:pt>
                <c:pt idx="5439">
                  <c:v>108780</c:v>
                </c:pt>
                <c:pt idx="5440">
                  <c:v>108800</c:v>
                </c:pt>
                <c:pt idx="5441">
                  <c:v>108820</c:v>
                </c:pt>
                <c:pt idx="5442">
                  <c:v>108840</c:v>
                </c:pt>
                <c:pt idx="5443">
                  <c:v>108860</c:v>
                </c:pt>
                <c:pt idx="5444">
                  <c:v>108880</c:v>
                </c:pt>
                <c:pt idx="5445">
                  <c:v>108900</c:v>
                </c:pt>
                <c:pt idx="5446">
                  <c:v>108920</c:v>
                </c:pt>
                <c:pt idx="5447">
                  <c:v>108940</c:v>
                </c:pt>
                <c:pt idx="5448">
                  <c:v>108960</c:v>
                </c:pt>
                <c:pt idx="5449">
                  <c:v>108980</c:v>
                </c:pt>
                <c:pt idx="5450">
                  <c:v>109000</c:v>
                </c:pt>
                <c:pt idx="5451">
                  <c:v>109020</c:v>
                </c:pt>
                <c:pt idx="5452">
                  <c:v>109040</c:v>
                </c:pt>
                <c:pt idx="5453">
                  <c:v>109060</c:v>
                </c:pt>
                <c:pt idx="5454">
                  <c:v>109080</c:v>
                </c:pt>
                <c:pt idx="5455">
                  <c:v>109100</c:v>
                </c:pt>
                <c:pt idx="5456">
                  <c:v>109120</c:v>
                </c:pt>
                <c:pt idx="5457">
                  <c:v>109140</c:v>
                </c:pt>
                <c:pt idx="5458">
                  <c:v>109160</c:v>
                </c:pt>
                <c:pt idx="5459">
                  <c:v>109180</c:v>
                </c:pt>
                <c:pt idx="5460">
                  <c:v>109200</c:v>
                </c:pt>
                <c:pt idx="5461">
                  <c:v>109220</c:v>
                </c:pt>
                <c:pt idx="5462">
                  <c:v>109240</c:v>
                </c:pt>
                <c:pt idx="5463">
                  <c:v>109260</c:v>
                </c:pt>
                <c:pt idx="5464">
                  <c:v>109280</c:v>
                </c:pt>
                <c:pt idx="5465">
                  <c:v>109300</c:v>
                </c:pt>
                <c:pt idx="5466">
                  <c:v>109320</c:v>
                </c:pt>
                <c:pt idx="5467">
                  <c:v>109340</c:v>
                </c:pt>
                <c:pt idx="5468">
                  <c:v>109360</c:v>
                </c:pt>
                <c:pt idx="5469">
                  <c:v>109380</c:v>
                </c:pt>
                <c:pt idx="5470">
                  <c:v>109400</c:v>
                </c:pt>
                <c:pt idx="5471">
                  <c:v>109420</c:v>
                </c:pt>
                <c:pt idx="5472">
                  <c:v>109440</c:v>
                </c:pt>
                <c:pt idx="5473">
                  <c:v>109460</c:v>
                </c:pt>
                <c:pt idx="5474">
                  <c:v>109480</c:v>
                </c:pt>
                <c:pt idx="5475">
                  <c:v>109500</c:v>
                </c:pt>
                <c:pt idx="5476">
                  <c:v>109520</c:v>
                </c:pt>
                <c:pt idx="5477">
                  <c:v>109540</c:v>
                </c:pt>
                <c:pt idx="5478">
                  <c:v>109560</c:v>
                </c:pt>
                <c:pt idx="5479">
                  <c:v>109580</c:v>
                </c:pt>
                <c:pt idx="5480">
                  <c:v>109600</c:v>
                </c:pt>
                <c:pt idx="5481">
                  <c:v>109620</c:v>
                </c:pt>
                <c:pt idx="5482">
                  <c:v>109640</c:v>
                </c:pt>
                <c:pt idx="5483">
                  <c:v>109660</c:v>
                </c:pt>
                <c:pt idx="5484">
                  <c:v>109680</c:v>
                </c:pt>
                <c:pt idx="5485">
                  <c:v>109700</c:v>
                </c:pt>
                <c:pt idx="5486">
                  <c:v>109720</c:v>
                </c:pt>
                <c:pt idx="5487">
                  <c:v>109740</c:v>
                </c:pt>
                <c:pt idx="5488">
                  <c:v>109760</c:v>
                </c:pt>
                <c:pt idx="5489">
                  <c:v>109780</c:v>
                </c:pt>
                <c:pt idx="5490">
                  <c:v>109800</c:v>
                </c:pt>
                <c:pt idx="5491">
                  <c:v>109820</c:v>
                </c:pt>
                <c:pt idx="5492">
                  <c:v>109840</c:v>
                </c:pt>
                <c:pt idx="5493">
                  <c:v>109860</c:v>
                </c:pt>
                <c:pt idx="5494">
                  <c:v>109880</c:v>
                </c:pt>
                <c:pt idx="5495">
                  <c:v>109900</c:v>
                </c:pt>
                <c:pt idx="5496">
                  <c:v>109920</c:v>
                </c:pt>
                <c:pt idx="5497">
                  <c:v>109940</c:v>
                </c:pt>
                <c:pt idx="5498">
                  <c:v>109960</c:v>
                </c:pt>
                <c:pt idx="5499">
                  <c:v>109980</c:v>
                </c:pt>
                <c:pt idx="5500">
                  <c:v>110000</c:v>
                </c:pt>
                <c:pt idx="5501">
                  <c:v>110020</c:v>
                </c:pt>
                <c:pt idx="5502">
                  <c:v>110040</c:v>
                </c:pt>
                <c:pt idx="5503">
                  <c:v>110060</c:v>
                </c:pt>
                <c:pt idx="5504">
                  <c:v>110080</c:v>
                </c:pt>
                <c:pt idx="5505">
                  <c:v>110100</c:v>
                </c:pt>
                <c:pt idx="5506">
                  <c:v>110120</c:v>
                </c:pt>
                <c:pt idx="5507">
                  <c:v>110140</c:v>
                </c:pt>
                <c:pt idx="5508">
                  <c:v>110160</c:v>
                </c:pt>
                <c:pt idx="5509">
                  <c:v>110180</c:v>
                </c:pt>
                <c:pt idx="5510">
                  <c:v>110200</c:v>
                </c:pt>
                <c:pt idx="5511">
                  <c:v>110220</c:v>
                </c:pt>
                <c:pt idx="5512">
                  <c:v>110240</c:v>
                </c:pt>
                <c:pt idx="5513">
                  <c:v>110260</c:v>
                </c:pt>
                <c:pt idx="5514">
                  <c:v>110280</c:v>
                </c:pt>
                <c:pt idx="5515">
                  <c:v>110300</c:v>
                </c:pt>
                <c:pt idx="5516">
                  <c:v>110320</c:v>
                </c:pt>
                <c:pt idx="5517">
                  <c:v>110340</c:v>
                </c:pt>
                <c:pt idx="5518">
                  <c:v>110360</c:v>
                </c:pt>
                <c:pt idx="5519">
                  <c:v>110380</c:v>
                </c:pt>
                <c:pt idx="5520">
                  <c:v>110400</c:v>
                </c:pt>
                <c:pt idx="5521">
                  <c:v>110420</c:v>
                </c:pt>
                <c:pt idx="5522">
                  <c:v>110440</c:v>
                </c:pt>
                <c:pt idx="5523">
                  <c:v>110460</c:v>
                </c:pt>
                <c:pt idx="5524">
                  <c:v>110480</c:v>
                </c:pt>
                <c:pt idx="5525">
                  <c:v>110500</c:v>
                </c:pt>
                <c:pt idx="5526">
                  <c:v>110520</c:v>
                </c:pt>
                <c:pt idx="5527">
                  <c:v>110540</c:v>
                </c:pt>
                <c:pt idx="5528">
                  <c:v>110560</c:v>
                </c:pt>
                <c:pt idx="5529">
                  <c:v>110580</c:v>
                </c:pt>
                <c:pt idx="5530">
                  <c:v>110600</c:v>
                </c:pt>
                <c:pt idx="5531">
                  <c:v>110620</c:v>
                </c:pt>
                <c:pt idx="5532">
                  <c:v>110640</c:v>
                </c:pt>
                <c:pt idx="5533">
                  <c:v>110660</c:v>
                </c:pt>
                <c:pt idx="5534">
                  <c:v>110680</c:v>
                </c:pt>
                <c:pt idx="5535">
                  <c:v>110700</c:v>
                </c:pt>
                <c:pt idx="5536">
                  <c:v>110720</c:v>
                </c:pt>
                <c:pt idx="5537">
                  <c:v>110740</c:v>
                </c:pt>
                <c:pt idx="5538">
                  <c:v>110760</c:v>
                </c:pt>
                <c:pt idx="5539">
                  <c:v>110780</c:v>
                </c:pt>
                <c:pt idx="5540">
                  <c:v>110800</c:v>
                </c:pt>
                <c:pt idx="5541">
                  <c:v>110820</c:v>
                </c:pt>
                <c:pt idx="5542">
                  <c:v>110840</c:v>
                </c:pt>
                <c:pt idx="5543">
                  <c:v>110860</c:v>
                </c:pt>
                <c:pt idx="5544">
                  <c:v>110880</c:v>
                </c:pt>
                <c:pt idx="5545">
                  <c:v>110900</c:v>
                </c:pt>
                <c:pt idx="5546">
                  <c:v>110920</c:v>
                </c:pt>
                <c:pt idx="5547">
                  <c:v>110940</c:v>
                </c:pt>
                <c:pt idx="5548">
                  <c:v>110960</c:v>
                </c:pt>
                <c:pt idx="5549">
                  <c:v>110980</c:v>
                </c:pt>
                <c:pt idx="5550">
                  <c:v>111000</c:v>
                </c:pt>
                <c:pt idx="5551">
                  <c:v>111020</c:v>
                </c:pt>
                <c:pt idx="5552">
                  <c:v>111040</c:v>
                </c:pt>
                <c:pt idx="5553">
                  <c:v>111060</c:v>
                </c:pt>
                <c:pt idx="5554">
                  <c:v>111080</c:v>
                </c:pt>
                <c:pt idx="5555">
                  <c:v>111100</c:v>
                </c:pt>
                <c:pt idx="5556">
                  <c:v>111120</c:v>
                </c:pt>
                <c:pt idx="5557">
                  <c:v>111140</c:v>
                </c:pt>
                <c:pt idx="5558">
                  <c:v>111160</c:v>
                </c:pt>
                <c:pt idx="5559">
                  <c:v>111180</c:v>
                </c:pt>
                <c:pt idx="5560">
                  <c:v>111200</c:v>
                </c:pt>
                <c:pt idx="5561">
                  <c:v>111220</c:v>
                </c:pt>
                <c:pt idx="5562">
                  <c:v>111240</c:v>
                </c:pt>
                <c:pt idx="5563">
                  <c:v>111260</c:v>
                </c:pt>
                <c:pt idx="5564">
                  <c:v>111280</c:v>
                </c:pt>
                <c:pt idx="5565">
                  <c:v>111300</c:v>
                </c:pt>
                <c:pt idx="5566">
                  <c:v>111320</c:v>
                </c:pt>
                <c:pt idx="5567">
                  <c:v>111340</c:v>
                </c:pt>
                <c:pt idx="5568">
                  <c:v>111360</c:v>
                </c:pt>
                <c:pt idx="5569">
                  <c:v>111380</c:v>
                </c:pt>
                <c:pt idx="5570">
                  <c:v>111400</c:v>
                </c:pt>
                <c:pt idx="5571">
                  <c:v>111420</c:v>
                </c:pt>
                <c:pt idx="5572">
                  <c:v>111440</c:v>
                </c:pt>
                <c:pt idx="5573">
                  <c:v>111460</c:v>
                </c:pt>
                <c:pt idx="5574">
                  <c:v>111480</c:v>
                </c:pt>
                <c:pt idx="5575">
                  <c:v>111500</c:v>
                </c:pt>
                <c:pt idx="5576">
                  <c:v>111520</c:v>
                </c:pt>
                <c:pt idx="5577">
                  <c:v>111540</c:v>
                </c:pt>
                <c:pt idx="5578">
                  <c:v>111560</c:v>
                </c:pt>
                <c:pt idx="5579">
                  <c:v>111580</c:v>
                </c:pt>
                <c:pt idx="5580">
                  <c:v>111600</c:v>
                </c:pt>
                <c:pt idx="5581">
                  <c:v>111620</c:v>
                </c:pt>
                <c:pt idx="5582">
                  <c:v>111640</c:v>
                </c:pt>
                <c:pt idx="5583">
                  <c:v>111660</c:v>
                </c:pt>
                <c:pt idx="5584">
                  <c:v>111680</c:v>
                </c:pt>
                <c:pt idx="5585">
                  <c:v>111700</c:v>
                </c:pt>
                <c:pt idx="5586">
                  <c:v>111720</c:v>
                </c:pt>
                <c:pt idx="5587">
                  <c:v>111740</c:v>
                </c:pt>
                <c:pt idx="5588">
                  <c:v>111760</c:v>
                </c:pt>
                <c:pt idx="5589">
                  <c:v>111780</c:v>
                </c:pt>
                <c:pt idx="5590">
                  <c:v>111800</c:v>
                </c:pt>
                <c:pt idx="5591">
                  <c:v>111820</c:v>
                </c:pt>
                <c:pt idx="5592">
                  <c:v>111840</c:v>
                </c:pt>
                <c:pt idx="5593">
                  <c:v>111860</c:v>
                </c:pt>
                <c:pt idx="5594">
                  <c:v>111880</c:v>
                </c:pt>
                <c:pt idx="5595">
                  <c:v>111900</c:v>
                </c:pt>
                <c:pt idx="5596">
                  <c:v>111920</c:v>
                </c:pt>
                <c:pt idx="5597">
                  <c:v>111940</c:v>
                </c:pt>
                <c:pt idx="5598">
                  <c:v>111960</c:v>
                </c:pt>
                <c:pt idx="5599">
                  <c:v>111980</c:v>
                </c:pt>
                <c:pt idx="5600">
                  <c:v>112000</c:v>
                </c:pt>
                <c:pt idx="5601">
                  <c:v>112020</c:v>
                </c:pt>
                <c:pt idx="5602">
                  <c:v>112040</c:v>
                </c:pt>
                <c:pt idx="5603">
                  <c:v>112060</c:v>
                </c:pt>
                <c:pt idx="5604">
                  <c:v>112080</c:v>
                </c:pt>
                <c:pt idx="5605">
                  <c:v>112100</c:v>
                </c:pt>
                <c:pt idx="5606">
                  <c:v>112120</c:v>
                </c:pt>
                <c:pt idx="5607">
                  <c:v>112140</c:v>
                </c:pt>
                <c:pt idx="5608">
                  <c:v>112160</c:v>
                </c:pt>
                <c:pt idx="5609">
                  <c:v>112180</c:v>
                </c:pt>
                <c:pt idx="5610">
                  <c:v>112200</c:v>
                </c:pt>
                <c:pt idx="5611">
                  <c:v>112220</c:v>
                </c:pt>
                <c:pt idx="5612">
                  <c:v>112240</c:v>
                </c:pt>
                <c:pt idx="5613">
                  <c:v>112260</c:v>
                </c:pt>
                <c:pt idx="5614">
                  <c:v>112280</c:v>
                </c:pt>
                <c:pt idx="5615">
                  <c:v>112300</c:v>
                </c:pt>
                <c:pt idx="5616">
                  <c:v>112320</c:v>
                </c:pt>
                <c:pt idx="5617">
                  <c:v>112340</c:v>
                </c:pt>
                <c:pt idx="5618">
                  <c:v>112360</c:v>
                </c:pt>
                <c:pt idx="5619">
                  <c:v>112380</c:v>
                </c:pt>
                <c:pt idx="5620">
                  <c:v>112400</c:v>
                </c:pt>
                <c:pt idx="5621">
                  <c:v>112420</c:v>
                </c:pt>
                <c:pt idx="5622">
                  <c:v>112440</c:v>
                </c:pt>
                <c:pt idx="5623">
                  <c:v>112460</c:v>
                </c:pt>
                <c:pt idx="5624">
                  <c:v>112480</c:v>
                </c:pt>
                <c:pt idx="5625">
                  <c:v>112500</c:v>
                </c:pt>
                <c:pt idx="5626">
                  <c:v>112520</c:v>
                </c:pt>
                <c:pt idx="5627">
                  <c:v>112540</c:v>
                </c:pt>
                <c:pt idx="5628">
                  <c:v>112560</c:v>
                </c:pt>
                <c:pt idx="5629">
                  <c:v>112580</c:v>
                </c:pt>
                <c:pt idx="5630">
                  <c:v>112600</c:v>
                </c:pt>
                <c:pt idx="5631">
                  <c:v>112620</c:v>
                </c:pt>
                <c:pt idx="5632">
                  <c:v>112640</c:v>
                </c:pt>
                <c:pt idx="5633">
                  <c:v>112660</c:v>
                </c:pt>
                <c:pt idx="5634">
                  <c:v>112680</c:v>
                </c:pt>
                <c:pt idx="5635">
                  <c:v>112700</c:v>
                </c:pt>
                <c:pt idx="5636">
                  <c:v>112720</c:v>
                </c:pt>
                <c:pt idx="5637">
                  <c:v>112740</c:v>
                </c:pt>
                <c:pt idx="5638">
                  <c:v>112760</c:v>
                </c:pt>
                <c:pt idx="5639">
                  <c:v>112780</c:v>
                </c:pt>
                <c:pt idx="5640">
                  <c:v>112800</c:v>
                </c:pt>
                <c:pt idx="5641">
                  <c:v>112820</c:v>
                </c:pt>
                <c:pt idx="5642">
                  <c:v>112840</c:v>
                </c:pt>
                <c:pt idx="5643">
                  <c:v>112860</c:v>
                </c:pt>
                <c:pt idx="5644">
                  <c:v>112880</c:v>
                </c:pt>
                <c:pt idx="5645">
                  <c:v>112900</c:v>
                </c:pt>
                <c:pt idx="5646">
                  <c:v>112920</c:v>
                </c:pt>
                <c:pt idx="5647">
                  <c:v>112940</c:v>
                </c:pt>
                <c:pt idx="5648">
                  <c:v>112960</c:v>
                </c:pt>
                <c:pt idx="5649">
                  <c:v>112980</c:v>
                </c:pt>
                <c:pt idx="5650">
                  <c:v>113000</c:v>
                </c:pt>
                <c:pt idx="5651">
                  <c:v>113020</c:v>
                </c:pt>
                <c:pt idx="5652">
                  <c:v>113040</c:v>
                </c:pt>
                <c:pt idx="5653">
                  <c:v>113060</c:v>
                </c:pt>
                <c:pt idx="5654">
                  <c:v>113080</c:v>
                </c:pt>
                <c:pt idx="5655">
                  <c:v>113100</c:v>
                </c:pt>
                <c:pt idx="5656">
                  <c:v>113120</c:v>
                </c:pt>
                <c:pt idx="5657">
                  <c:v>113140</c:v>
                </c:pt>
                <c:pt idx="5658">
                  <c:v>113160</c:v>
                </c:pt>
                <c:pt idx="5659">
                  <c:v>113180</c:v>
                </c:pt>
                <c:pt idx="5660">
                  <c:v>113200</c:v>
                </c:pt>
                <c:pt idx="5661">
                  <c:v>113220</c:v>
                </c:pt>
                <c:pt idx="5662">
                  <c:v>113240</c:v>
                </c:pt>
                <c:pt idx="5663">
                  <c:v>113260</c:v>
                </c:pt>
                <c:pt idx="5664">
                  <c:v>113280</c:v>
                </c:pt>
                <c:pt idx="5665">
                  <c:v>113300</c:v>
                </c:pt>
                <c:pt idx="5666">
                  <c:v>113320</c:v>
                </c:pt>
                <c:pt idx="5667">
                  <c:v>113340</c:v>
                </c:pt>
                <c:pt idx="5668">
                  <c:v>113360</c:v>
                </c:pt>
                <c:pt idx="5669">
                  <c:v>113380</c:v>
                </c:pt>
                <c:pt idx="5670">
                  <c:v>113400</c:v>
                </c:pt>
                <c:pt idx="5671">
                  <c:v>113420</c:v>
                </c:pt>
                <c:pt idx="5672">
                  <c:v>113440</c:v>
                </c:pt>
                <c:pt idx="5673">
                  <c:v>113460</c:v>
                </c:pt>
                <c:pt idx="5674">
                  <c:v>113480</c:v>
                </c:pt>
                <c:pt idx="5675">
                  <c:v>113500</c:v>
                </c:pt>
                <c:pt idx="5676">
                  <c:v>113520</c:v>
                </c:pt>
                <c:pt idx="5677">
                  <c:v>113540</c:v>
                </c:pt>
                <c:pt idx="5678">
                  <c:v>113560</c:v>
                </c:pt>
                <c:pt idx="5679">
                  <c:v>113580</c:v>
                </c:pt>
                <c:pt idx="5680">
                  <c:v>113600</c:v>
                </c:pt>
                <c:pt idx="5681">
                  <c:v>113620</c:v>
                </c:pt>
                <c:pt idx="5682">
                  <c:v>113640</c:v>
                </c:pt>
                <c:pt idx="5683">
                  <c:v>113660</c:v>
                </c:pt>
                <c:pt idx="5684">
                  <c:v>113680</c:v>
                </c:pt>
                <c:pt idx="5685">
                  <c:v>113700</c:v>
                </c:pt>
                <c:pt idx="5686">
                  <c:v>113720</c:v>
                </c:pt>
                <c:pt idx="5687">
                  <c:v>113740</c:v>
                </c:pt>
                <c:pt idx="5688">
                  <c:v>113760</c:v>
                </c:pt>
                <c:pt idx="5689">
                  <c:v>113780</c:v>
                </c:pt>
                <c:pt idx="5690">
                  <c:v>113800</c:v>
                </c:pt>
                <c:pt idx="5691">
                  <c:v>113820</c:v>
                </c:pt>
                <c:pt idx="5692">
                  <c:v>113840</c:v>
                </c:pt>
                <c:pt idx="5693">
                  <c:v>113860</c:v>
                </c:pt>
                <c:pt idx="5694">
                  <c:v>113880</c:v>
                </c:pt>
                <c:pt idx="5695">
                  <c:v>113900</c:v>
                </c:pt>
                <c:pt idx="5696">
                  <c:v>113920</c:v>
                </c:pt>
                <c:pt idx="5697">
                  <c:v>113940</c:v>
                </c:pt>
                <c:pt idx="5698">
                  <c:v>113960</c:v>
                </c:pt>
                <c:pt idx="5699">
                  <c:v>113980</c:v>
                </c:pt>
                <c:pt idx="5700">
                  <c:v>114000</c:v>
                </c:pt>
                <c:pt idx="5701">
                  <c:v>114020</c:v>
                </c:pt>
                <c:pt idx="5702">
                  <c:v>114040</c:v>
                </c:pt>
                <c:pt idx="5703">
                  <c:v>114060</c:v>
                </c:pt>
                <c:pt idx="5704">
                  <c:v>114080</c:v>
                </c:pt>
                <c:pt idx="5705">
                  <c:v>114100</c:v>
                </c:pt>
                <c:pt idx="5706">
                  <c:v>114120</c:v>
                </c:pt>
                <c:pt idx="5707">
                  <c:v>114140</c:v>
                </c:pt>
                <c:pt idx="5708">
                  <c:v>114160</c:v>
                </c:pt>
                <c:pt idx="5709">
                  <c:v>114180</c:v>
                </c:pt>
                <c:pt idx="5710">
                  <c:v>114200</c:v>
                </c:pt>
                <c:pt idx="5711">
                  <c:v>114220</c:v>
                </c:pt>
                <c:pt idx="5712">
                  <c:v>114240</c:v>
                </c:pt>
                <c:pt idx="5713">
                  <c:v>114260</c:v>
                </c:pt>
                <c:pt idx="5714">
                  <c:v>114280</c:v>
                </c:pt>
                <c:pt idx="5715">
                  <c:v>114300</c:v>
                </c:pt>
                <c:pt idx="5716">
                  <c:v>114320</c:v>
                </c:pt>
                <c:pt idx="5717">
                  <c:v>114340</c:v>
                </c:pt>
                <c:pt idx="5718">
                  <c:v>114360</c:v>
                </c:pt>
                <c:pt idx="5719">
                  <c:v>114380</c:v>
                </c:pt>
                <c:pt idx="5720">
                  <c:v>114400</c:v>
                </c:pt>
                <c:pt idx="5721">
                  <c:v>114420</c:v>
                </c:pt>
                <c:pt idx="5722">
                  <c:v>114440</c:v>
                </c:pt>
                <c:pt idx="5723">
                  <c:v>114460</c:v>
                </c:pt>
                <c:pt idx="5724">
                  <c:v>114480</c:v>
                </c:pt>
                <c:pt idx="5725">
                  <c:v>114500</c:v>
                </c:pt>
                <c:pt idx="5726">
                  <c:v>114520</c:v>
                </c:pt>
                <c:pt idx="5727">
                  <c:v>114540</c:v>
                </c:pt>
                <c:pt idx="5728">
                  <c:v>114560</c:v>
                </c:pt>
                <c:pt idx="5729">
                  <c:v>114580</c:v>
                </c:pt>
                <c:pt idx="5730">
                  <c:v>114600</c:v>
                </c:pt>
                <c:pt idx="5731">
                  <c:v>114620</c:v>
                </c:pt>
                <c:pt idx="5732">
                  <c:v>114640</c:v>
                </c:pt>
                <c:pt idx="5733">
                  <c:v>114660</c:v>
                </c:pt>
                <c:pt idx="5734">
                  <c:v>114680</c:v>
                </c:pt>
                <c:pt idx="5735">
                  <c:v>114700</c:v>
                </c:pt>
                <c:pt idx="5736">
                  <c:v>114720</c:v>
                </c:pt>
                <c:pt idx="5737">
                  <c:v>114740</c:v>
                </c:pt>
                <c:pt idx="5738">
                  <c:v>114760</c:v>
                </c:pt>
                <c:pt idx="5739">
                  <c:v>114780</c:v>
                </c:pt>
                <c:pt idx="5740">
                  <c:v>114800</c:v>
                </c:pt>
                <c:pt idx="5741">
                  <c:v>114820</c:v>
                </c:pt>
                <c:pt idx="5742">
                  <c:v>114840</c:v>
                </c:pt>
                <c:pt idx="5743">
                  <c:v>114860</c:v>
                </c:pt>
                <c:pt idx="5744">
                  <c:v>114880</c:v>
                </c:pt>
                <c:pt idx="5745">
                  <c:v>114900</c:v>
                </c:pt>
                <c:pt idx="5746">
                  <c:v>114920</c:v>
                </c:pt>
                <c:pt idx="5747">
                  <c:v>114940</c:v>
                </c:pt>
                <c:pt idx="5748">
                  <c:v>114960</c:v>
                </c:pt>
                <c:pt idx="5749">
                  <c:v>114980</c:v>
                </c:pt>
                <c:pt idx="5750">
                  <c:v>115000</c:v>
                </c:pt>
                <c:pt idx="5751">
                  <c:v>115020</c:v>
                </c:pt>
                <c:pt idx="5752">
                  <c:v>115040</c:v>
                </c:pt>
                <c:pt idx="5753">
                  <c:v>115060</c:v>
                </c:pt>
                <c:pt idx="5754">
                  <c:v>115080</c:v>
                </c:pt>
                <c:pt idx="5755">
                  <c:v>115100</c:v>
                </c:pt>
                <c:pt idx="5756">
                  <c:v>115120</c:v>
                </c:pt>
                <c:pt idx="5757">
                  <c:v>115140</c:v>
                </c:pt>
                <c:pt idx="5758">
                  <c:v>115160</c:v>
                </c:pt>
                <c:pt idx="5759">
                  <c:v>115180</c:v>
                </c:pt>
                <c:pt idx="5760">
                  <c:v>115200</c:v>
                </c:pt>
                <c:pt idx="5761">
                  <c:v>115220</c:v>
                </c:pt>
                <c:pt idx="5762">
                  <c:v>115240</c:v>
                </c:pt>
                <c:pt idx="5763">
                  <c:v>115260</c:v>
                </c:pt>
                <c:pt idx="5764">
                  <c:v>115280</c:v>
                </c:pt>
                <c:pt idx="5765">
                  <c:v>115300</c:v>
                </c:pt>
                <c:pt idx="5766">
                  <c:v>115320</c:v>
                </c:pt>
                <c:pt idx="5767">
                  <c:v>115340</c:v>
                </c:pt>
                <c:pt idx="5768">
                  <c:v>115360</c:v>
                </c:pt>
                <c:pt idx="5769">
                  <c:v>115380</c:v>
                </c:pt>
                <c:pt idx="5770">
                  <c:v>115400</c:v>
                </c:pt>
                <c:pt idx="5771">
                  <c:v>115420</c:v>
                </c:pt>
                <c:pt idx="5772">
                  <c:v>115440</c:v>
                </c:pt>
                <c:pt idx="5773">
                  <c:v>115460</c:v>
                </c:pt>
                <c:pt idx="5774">
                  <c:v>115480</c:v>
                </c:pt>
                <c:pt idx="5775">
                  <c:v>115500</c:v>
                </c:pt>
                <c:pt idx="5776">
                  <c:v>115520</c:v>
                </c:pt>
                <c:pt idx="5777">
                  <c:v>115540</c:v>
                </c:pt>
                <c:pt idx="5778">
                  <c:v>115560</c:v>
                </c:pt>
                <c:pt idx="5779">
                  <c:v>115580</c:v>
                </c:pt>
                <c:pt idx="5780">
                  <c:v>115600</c:v>
                </c:pt>
                <c:pt idx="5781">
                  <c:v>115620</c:v>
                </c:pt>
                <c:pt idx="5782">
                  <c:v>115640</c:v>
                </c:pt>
                <c:pt idx="5783">
                  <c:v>115660</c:v>
                </c:pt>
                <c:pt idx="5784">
                  <c:v>115680</c:v>
                </c:pt>
                <c:pt idx="5785">
                  <c:v>115700</c:v>
                </c:pt>
                <c:pt idx="5786">
                  <c:v>115720</c:v>
                </c:pt>
                <c:pt idx="5787">
                  <c:v>115740</c:v>
                </c:pt>
                <c:pt idx="5788">
                  <c:v>115760</c:v>
                </c:pt>
                <c:pt idx="5789">
                  <c:v>115780</c:v>
                </c:pt>
                <c:pt idx="5790">
                  <c:v>115800</c:v>
                </c:pt>
                <c:pt idx="5791">
                  <c:v>115820</c:v>
                </c:pt>
                <c:pt idx="5792">
                  <c:v>115840</c:v>
                </c:pt>
                <c:pt idx="5793">
                  <c:v>115860</c:v>
                </c:pt>
                <c:pt idx="5794">
                  <c:v>115880</c:v>
                </c:pt>
                <c:pt idx="5795">
                  <c:v>115900</c:v>
                </c:pt>
                <c:pt idx="5796">
                  <c:v>115920</c:v>
                </c:pt>
                <c:pt idx="5797">
                  <c:v>115940</c:v>
                </c:pt>
                <c:pt idx="5798">
                  <c:v>115960</c:v>
                </c:pt>
                <c:pt idx="5799">
                  <c:v>115980</c:v>
                </c:pt>
                <c:pt idx="5800">
                  <c:v>116000</c:v>
                </c:pt>
                <c:pt idx="5801">
                  <c:v>116020</c:v>
                </c:pt>
                <c:pt idx="5802">
                  <c:v>116040</c:v>
                </c:pt>
                <c:pt idx="5803">
                  <c:v>116060</c:v>
                </c:pt>
                <c:pt idx="5804">
                  <c:v>116080</c:v>
                </c:pt>
                <c:pt idx="5805">
                  <c:v>116100</c:v>
                </c:pt>
                <c:pt idx="5806">
                  <c:v>116120</c:v>
                </c:pt>
                <c:pt idx="5807">
                  <c:v>116140</c:v>
                </c:pt>
                <c:pt idx="5808">
                  <c:v>116160</c:v>
                </c:pt>
                <c:pt idx="5809">
                  <c:v>116180</c:v>
                </c:pt>
                <c:pt idx="5810">
                  <c:v>116200</c:v>
                </c:pt>
                <c:pt idx="5811">
                  <c:v>116220</c:v>
                </c:pt>
                <c:pt idx="5812">
                  <c:v>116240</c:v>
                </c:pt>
                <c:pt idx="5813">
                  <c:v>116260</c:v>
                </c:pt>
                <c:pt idx="5814">
                  <c:v>116280</c:v>
                </c:pt>
                <c:pt idx="5815">
                  <c:v>116300</c:v>
                </c:pt>
                <c:pt idx="5816">
                  <c:v>116320</c:v>
                </c:pt>
                <c:pt idx="5817">
                  <c:v>116340</c:v>
                </c:pt>
                <c:pt idx="5818">
                  <c:v>116360</c:v>
                </c:pt>
                <c:pt idx="5819">
                  <c:v>116380</c:v>
                </c:pt>
                <c:pt idx="5820">
                  <c:v>116400</c:v>
                </c:pt>
                <c:pt idx="5821">
                  <c:v>116420</c:v>
                </c:pt>
                <c:pt idx="5822">
                  <c:v>116440</c:v>
                </c:pt>
                <c:pt idx="5823">
                  <c:v>116460</c:v>
                </c:pt>
                <c:pt idx="5824">
                  <c:v>116480</c:v>
                </c:pt>
                <c:pt idx="5825">
                  <c:v>116500</c:v>
                </c:pt>
                <c:pt idx="5826">
                  <c:v>116520</c:v>
                </c:pt>
                <c:pt idx="5827">
                  <c:v>116540</c:v>
                </c:pt>
                <c:pt idx="5828">
                  <c:v>116560</c:v>
                </c:pt>
                <c:pt idx="5829">
                  <c:v>116580</c:v>
                </c:pt>
                <c:pt idx="5830">
                  <c:v>116600</c:v>
                </c:pt>
                <c:pt idx="5831">
                  <c:v>116620</c:v>
                </c:pt>
                <c:pt idx="5832">
                  <c:v>116640</c:v>
                </c:pt>
                <c:pt idx="5833">
                  <c:v>116660</c:v>
                </c:pt>
                <c:pt idx="5834">
                  <c:v>116680</c:v>
                </c:pt>
                <c:pt idx="5835">
                  <c:v>116700</c:v>
                </c:pt>
                <c:pt idx="5836">
                  <c:v>116720</c:v>
                </c:pt>
                <c:pt idx="5837">
                  <c:v>116740</c:v>
                </c:pt>
                <c:pt idx="5838">
                  <c:v>116760</c:v>
                </c:pt>
                <c:pt idx="5839">
                  <c:v>116780</c:v>
                </c:pt>
                <c:pt idx="5840">
                  <c:v>116800</c:v>
                </c:pt>
                <c:pt idx="5841">
                  <c:v>116820</c:v>
                </c:pt>
                <c:pt idx="5842">
                  <c:v>116840</c:v>
                </c:pt>
                <c:pt idx="5843">
                  <c:v>116860</c:v>
                </c:pt>
                <c:pt idx="5844">
                  <c:v>116880</c:v>
                </c:pt>
                <c:pt idx="5845">
                  <c:v>116900</c:v>
                </c:pt>
                <c:pt idx="5846">
                  <c:v>116920</c:v>
                </c:pt>
                <c:pt idx="5847">
                  <c:v>116940</c:v>
                </c:pt>
                <c:pt idx="5848">
                  <c:v>116960</c:v>
                </c:pt>
                <c:pt idx="5849">
                  <c:v>116980</c:v>
                </c:pt>
                <c:pt idx="5850">
                  <c:v>117000</c:v>
                </c:pt>
                <c:pt idx="5851">
                  <c:v>117020</c:v>
                </c:pt>
                <c:pt idx="5852">
                  <c:v>117040</c:v>
                </c:pt>
                <c:pt idx="5853">
                  <c:v>117060</c:v>
                </c:pt>
                <c:pt idx="5854">
                  <c:v>117080</c:v>
                </c:pt>
                <c:pt idx="5855">
                  <c:v>117100</c:v>
                </c:pt>
                <c:pt idx="5856">
                  <c:v>117120</c:v>
                </c:pt>
                <c:pt idx="5857">
                  <c:v>117140</c:v>
                </c:pt>
                <c:pt idx="5858">
                  <c:v>117160</c:v>
                </c:pt>
                <c:pt idx="5859">
                  <c:v>117180</c:v>
                </c:pt>
                <c:pt idx="5860">
                  <c:v>117200</c:v>
                </c:pt>
                <c:pt idx="5861">
                  <c:v>117220</c:v>
                </c:pt>
                <c:pt idx="5862">
                  <c:v>117240</c:v>
                </c:pt>
                <c:pt idx="5863">
                  <c:v>117260</c:v>
                </c:pt>
                <c:pt idx="5864">
                  <c:v>117280</c:v>
                </c:pt>
                <c:pt idx="5865">
                  <c:v>117300</c:v>
                </c:pt>
                <c:pt idx="5866">
                  <c:v>117320</c:v>
                </c:pt>
                <c:pt idx="5867">
                  <c:v>117340</c:v>
                </c:pt>
                <c:pt idx="5868">
                  <c:v>117360</c:v>
                </c:pt>
                <c:pt idx="5869">
                  <c:v>117380</c:v>
                </c:pt>
                <c:pt idx="5870">
                  <c:v>117400</c:v>
                </c:pt>
                <c:pt idx="5871">
                  <c:v>117420</c:v>
                </c:pt>
                <c:pt idx="5872">
                  <c:v>117440</c:v>
                </c:pt>
                <c:pt idx="5873">
                  <c:v>117460</c:v>
                </c:pt>
                <c:pt idx="5874">
                  <c:v>117480</c:v>
                </c:pt>
                <c:pt idx="5875">
                  <c:v>117500</c:v>
                </c:pt>
                <c:pt idx="5876">
                  <c:v>117520</c:v>
                </c:pt>
                <c:pt idx="5877">
                  <c:v>117540</c:v>
                </c:pt>
                <c:pt idx="5878">
                  <c:v>117560</c:v>
                </c:pt>
                <c:pt idx="5879">
                  <c:v>117580</c:v>
                </c:pt>
                <c:pt idx="5880">
                  <c:v>117600</c:v>
                </c:pt>
                <c:pt idx="5881">
                  <c:v>117620</c:v>
                </c:pt>
                <c:pt idx="5882">
                  <c:v>117640</c:v>
                </c:pt>
                <c:pt idx="5883">
                  <c:v>117660</c:v>
                </c:pt>
                <c:pt idx="5884">
                  <c:v>117680</c:v>
                </c:pt>
                <c:pt idx="5885">
                  <c:v>117700</c:v>
                </c:pt>
                <c:pt idx="5886">
                  <c:v>117720</c:v>
                </c:pt>
                <c:pt idx="5887">
                  <c:v>117740</c:v>
                </c:pt>
                <c:pt idx="5888">
                  <c:v>117760</c:v>
                </c:pt>
                <c:pt idx="5889">
                  <c:v>117780</c:v>
                </c:pt>
                <c:pt idx="5890">
                  <c:v>117800</c:v>
                </c:pt>
                <c:pt idx="5891">
                  <c:v>117820</c:v>
                </c:pt>
                <c:pt idx="5892">
                  <c:v>117840</c:v>
                </c:pt>
                <c:pt idx="5893">
                  <c:v>117860</c:v>
                </c:pt>
                <c:pt idx="5894">
                  <c:v>117880</c:v>
                </c:pt>
                <c:pt idx="5895">
                  <c:v>117900</c:v>
                </c:pt>
                <c:pt idx="5896">
                  <c:v>117920</c:v>
                </c:pt>
                <c:pt idx="5897">
                  <c:v>117940</c:v>
                </c:pt>
                <c:pt idx="5898">
                  <c:v>117960</c:v>
                </c:pt>
                <c:pt idx="5899">
                  <c:v>117980</c:v>
                </c:pt>
                <c:pt idx="5900">
                  <c:v>118000</c:v>
                </c:pt>
                <c:pt idx="5901">
                  <c:v>118020</c:v>
                </c:pt>
                <c:pt idx="5902">
                  <c:v>118040</c:v>
                </c:pt>
                <c:pt idx="5903">
                  <c:v>118060</c:v>
                </c:pt>
                <c:pt idx="5904">
                  <c:v>118080</c:v>
                </c:pt>
                <c:pt idx="5905">
                  <c:v>118100</c:v>
                </c:pt>
                <c:pt idx="5906">
                  <c:v>118120</c:v>
                </c:pt>
                <c:pt idx="5907">
                  <c:v>118140</c:v>
                </c:pt>
                <c:pt idx="5908">
                  <c:v>118160</c:v>
                </c:pt>
                <c:pt idx="5909">
                  <c:v>118180</c:v>
                </c:pt>
                <c:pt idx="5910">
                  <c:v>118200</c:v>
                </c:pt>
                <c:pt idx="5911">
                  <c:v>118220</c:v>
                </c:pt>
                <c:pt idx="5912">
                  <c:v>118240</c:v>
                </c:pt>
                <c:pt idx="5913">
                  <c:v>118260</c:v>
                </c:pt>
                <c:pt idx="5914">
                  <c:v>118280</c:v>
                </c:pt>
                <c:pt idx="5915">
                  <c:v>118300</c:v>
                </c:pt>
                <c:pt idx="5916">
                  <c:v>118320</c:v>
                </c:pt>
                <c:pt idx="5917">
                  <c:v>118340</c:v>
                </c:pt>
                <c:pt idx="5918">
                  <c:v>118360</c:v>
                </c:pt>
                <c:pt idx="5919">
                  <c:v>118380</c:v>
                </c:pt>
                <c:pt idx="5920">
                  <c:v>118400</c:v>
                </c:pt>
                <c:pt idx="5921">
                  <c:v>118420</c:v>
                </c:pt>
                <c:pt idx="5922">
                  <c:v>118440</c:v>
                </c:pt>
                <c:pt idx="5923">
                  <c:v>118460</c:v>
                </c:pt>
                <c:pt idx="5924">
                  <c:v>118480</c:v>
                </c:pt>
                <c:pt idx="5925">
                  <c:v>118500</c:v>
                </c:pt>
                <c:pt idx="5926">
                  <c:v>118520</c:v>
                </c:pt>
                <c:pt idx="5927">
                  <c:v>118540</c:v>
                </c:pt>
                <c:pt idx="5928">
                  <c:v>118560</c:v>
                </c:pt>
                <c:pt idx="5929">
                  <c:v>118580</c:v>
                </c:pt>
                <c:pt idx="5930">
                  <c:v>118600</c:v>
                </c:pt>
                <c:pt idx="5931">
                  <c:v>118620</c:v>
                </c:pt>
                <c:pt idx="5932">
                  <c:v>118640</c:v>
                </c:pt>
                <c:pt idx="5933">
                  <c:v>118660</c:v>
                </c:pt>
                <c:pt idx="5934">
                  <c:v>118680</c:v>
                </c:pt>
                <c:pt idx="5935">
                  <c:v>118700</c:v>
                </c:pt>
                <c:pt idx="5936">
                  <c:v>118720</c:v>
                </c:pt>
                <c:pt idx="5937">
                  <c:v>118740</c:v>
                </c:pt>
                <c:pt idx="5938">
                  <c:v>118760</c:v>
                </c:pt>
                <c:pt idx="5939">
                  <c:v>118780</c:v>
                </c:pt>
                <c:pt idx="5940">
                  <c:v>118800</c:v>
                </c:pt>
                <c:pt idx="5941">
                  <c:v>118820</c:v>
                </c:pt>
                <c:pt idx="5942">
                  <c:v>118840</c:v>
                </c:pt>
                <c:pt idx="5943">
                  <c:v>118860</c:v>
                </c:pt>
                <c:pt idx="5944">
                  <c:v>118880</c:v>
                </c:pt>
                <c:pt idx="5945">
                  <c:v>118900</c:v>
                </c:pt>
                <c:pt idx="5946">
                  <c:v>118920</c:v>
                </c:pt>
                <c:pt idx="5947">
                  <c:v>118940</c:v>
                </c:pt>
                <c:pt idx="5948">
                  <c:v>118960</c:v>
                </c:pt>
                <c:pt idx="5949">
                  <c:v>118980</c:v>
                </c:pt>
                <c:pt idx="5950">
                  <c:v>119000</c:v>
                </c:pt>
                <c:pt idx="5951">
                  <c:v>119020</c:v>
                </c:pt>
                <c:pt idx="5952">
                  <c:v>119040</c:v>
                </c:pt>
                <c:pt idx="5953">
                  <c:v>119060</c:v>
                </c:pt>
                <c:pt idx="5954">
                  <c:v>119080</c:v>
                </c:pt>
                <c:pt idx="5955">
                  <c:v>119100</c:v>
                </c:pt>
                <c:pt idx="5956">
                  <c:v>119120</c:v>
                </c:pt>
                <c:pt idx="5957">
                  <c:v>119140</c:v>
                </c:pt>
                <c:pt idx="5958">
                  <c:v>119160</c:v>
                </c:pt>
                <c:pt idx="5959">
                  <c:v>119180</c:v>
                </c:pt>
                <c:pt idx="5960">
                  <c:v>119200</c:v>
                </c:pt>
                <c:pt idx="5961">
                  <c:v>119220</c:v>
                </c:pt>
                <c:pt idx="5962">
                  <c:v>119240</c:v>
                </c:pt>
                <c:pt idx="5963">
                  <c:v>119260</c:v>
                </c:pt>
                <c:pt idx="5964">
                  <c:v>119280</c:v>
                </c:pt>
                <c:pt idx="5965">
                  <c:v>119300</c:v>
                </c:pt>
                <c:pt idx="5966">
                  <c:v>119320</c:v>
                </c:pt>
                <c:pt idx="5967">
                  <c:v>119340</c:v>
                </c:pt>
                <c:pt idx="5968">
                  <c:v>119360</c:v>
                </c:pt>
                <c:pt idx="5969">
                  <c:v>119380</c:v>
                </c:pt>
                <c:pt idx="5970">
                  <c:v>119400</c:v>
                </c:pt>
                <c:pt idx="5971">
                  <c:v>119420</c:v>
                </c:pt>
                <c:pt idx="5972">
                  <c:v>119440</c:v>
                </c:pt>
                <c:pt idx="5973">
                  <c:v>119460</c:v>
                </c:pt>
                <c:pt idx="5974">
                  <c:v>119480</c:v>
                </c:pt>
                <c:pt idx="5975">
                  <c:v>119500</c:v>
                </c:pt>
                <c:pt idx="5976">
                  <c:v>119520</c:v>
                </c:pt>
                <c:pt idx="5977">
                  <c:v>119540</c:v>
                </c:pt>
                <c:pt idx="5978">
                  <c:v>119560</c:v>
                </c:pt>
                <c:pt idx="5979">
                  <c:v>119580</c:v>
                </c:pt>
                <c:pt idx="5980">
                  <c:v>119600</c:v>
                </c:pt>
                <c:pt idx="5981">
                  <c:v>119620</c:v>
                </c:pt>
                <c:pt idx="5982">
                  <c:v>119640</c:v>
                </c:pt>
                <c:pt idx="5983">
                  <c:v>119660</c:v>
                </c:pt>
                <c:pt idx="5984">
                  <c:v>119680</c:v>
                </c:pt>
                <c:pt idx="5985">
                  <c:v>119700</c:v>
                </c:pt>
                <c:pt idx="5986">
                  <c:v>119720</c:v>
                </c:pt>
                <c:pt idx="5987">
                  <c:v>119740</c:v>
                </c:pt>
                <c:pt idx="5988">
                  <c:v>119760</c:v>
                </c:pt>
                <c:pt idx="5989">
                  <c:v>119780</c:v>
                </c:pt>
                <c:pt idx="5990">
                  <c:v>119800</c:v>
                </c:pt>
                <c:pt idx="5991">
                  <c:v>119820</c:v>
                </c:pt>
                <c:pt idx="5992">
                  <c:v>119840</c:v>
                </c:pt>
                <c:pt idx="5993">
                  <c:v>119860</c:v>
                </c:pt>
                <c:pt idx="5994">
                  <c:v>119880</c:v>
                </c:pt>
                <c:pt idx="5995">
                  <c:v>119900</c:v>
                </c:pt>
                <c:pt idx="5996">
                  <c:v>119920</c:v>
                </c:pt>
                <c:pt idx="5997">
                  <c:v>119940</c:v>
                </c:pt>
                <c:pt idx="5998">
                  <c:v>119960</c:v>
                </c:pt>
                <c:pt idx="5999">
                  <c:v>119980</c:v>
                </c:pt>
                <c:pt idx="6000">
                  <c:v>120000</c:v>
                </c:pt>
                <c:pt idx="6001">
                  <c:v>120020</c:v>
                </c:pt>
                <c:pt idx="6002">
                  <c:v>120040</c:v>
                </c:pt>
                <c:pt idx="6003">
                  <c:v>120060</c:v>
                </c:pt>
                <c:pt idx="6004">
                  <c:v>120080</c:v>
                </c:pt>
                <c:pt idx="6005">
                  <c:v>120100</c:v>
                </c:pt>
                <c:pt idx="6006">
                  <c:v>120120</c:v>
                </c:pt>
                <c:pt idx="6007">
                  <c:v>120140</c:v>
                </c:pt>
                <c:pt idx="6008">
                  <c:v>120160</c:v>
                </c:pt>
                <c:pt idx="6009">
                  <c:v>120180</c:v>
                </c:pt>
                <c:pt idx="6010">
                  <c:v>120200</c:v>
                </c:pt>
                <c:pt idx="6011">
                  <c:v>120220</c:v>
                </c:pt>
                <c:pt idx="6012">
                  <c:v>120240</c:v>
                </c:pt>
                <c:pt idx="6013">
                  <c:v>120260</c:v>
                </c:pt>
                <c:pt idx="6014">
                  <c:v>120280</c:v>
                </c:pt>
                <c:pt idx="6015">
                  <c:v>120300</c:v>
                </c:pt>
                <c:pt idx="6016">
                  <c:v>120320</c:v>
                </c:pt>
                <c:pt idx="6017">
                  <c:v>120340</c:v>
                </c:pt>
                <c:pt idx="6018">
                  <c:v>120360</c:v>
                </c:pt>
                <c:pt idx="6019">
                  <c:v>120380</c:v>
                </c:pt>
                <c:pt idx="6020">
                  <c:v>120400</c:v>
                </c:pt>
                <c:pt idx="6021">
                  <c:v>120420</c:v>
                </c:pt>
                <c:pt idx="6022">
                  <c:v>120440</c:v>
                </c:pt>
                <c:pt idx="6023">
                  <c:v>120460</c:v>
                </c:pt>
                <c:pt idx="6024">
                  <c:v>120480</c:v>
                </c:pt>
                <c:pt idx="6025">
                  <c:v>120500</c:v>
                </c:pt>
                <c:pt idx="6026">
                  <c:v>120520</c:v>
                </c:pt>
                <c:pt idx="6027">
                  <c:v>120540</c:v>
                </c:pt>
                <c:pt idx="6028">
                  <c:v>120560</c:v>
                </c:pt>
                <c:pt idx="6029">
                  <c:v>120580</c:v>
                </c:pt>
                <c:pt idx="6030">
                  <c:v>120600</c:v>
                </c:pt>
                <c:pt idx="6031">
                  <c:v>120620</c:v>
                </c:pt>
                <c:pt idx="6032">
                  <c:v>120640</c:v>
                </c:pt>
                <c:pt idx="6033">
                  <c:v>120660</c:v>
                </c:pt>
                <c:pt idx="6034">
                  <c:v>120680</c:v>
                </c:pt>
                <c:pt idx="6035">
                  <c:v>120700</c:v>
                </c:pt>
                <c:pt idx="6036">
                  <c:v>120720</c:v>
                </c:pt>
                <c:pt idx="6037">
                  <c:v>120740</c:v>
                </c:pt>
                <c:pt idx="6038">
                  <c:v>120760</c:v>
                </c:pt>
                <c:pt idx="6039">
                  <c:v>120780</c:v>
                </c:pt>
                <c:pt idx="6040">
                  <c:v>120800</c:v>
                </c:pt>
                <c:pt idx="6041">
                  <c:v>120820</c:v>
                </c:pt>
                <c:pt idx="6042">
                  <c:v>120840</c:v>
                </c:pt>
                <c:pt idx="6043">
                  <c:v>120860</c:v>
                </c:pt>
                <c:pt idx="6044">
                  <c:v>120880</c:v>
                </c:pt>
                <c:pt idx="6045">
                  <c:v>120900</c:v>
                </c:pt>
                <c:pt idx="6046">
                  <c:v>120920</c:v>
                </c:pt>
                <c:pt idx="6047">
                  <c:v>120940</c:v>
                </c:pt>
                <c:pt idx="6048">
                  <c:v>120960</c:v>
                </c:pt>
                <c:pt idx="6049">
                  <c:v>120980</c:v>
                </c:pt>
                <c:pt idx="6050">
                  <c:v>121000</c:v>
                </c:pt>
                <c:pt idx="6051">
                  <c:v>121020</c:v>
                </c:pt>
                <c:pt idx="6052">
                  <c:v>121040</c:v>
                </c:pt>
                <c:pt idx="6053">
                  <c:v>121060</c:v>
                </c:pt>
                <c:pt idx="6054">
                  <c:v>121080</c:v>
                </c:pt>
                <c:pt idx="6055">
                  <c:v>121100</c:v>
                </c:pt>
                <c:pt idx="6056">
                  <c:v>121120</c:v>
                </c:pt>
                <c:pt idx="6057">
                  <c:v>121140</c:v>
                </c:pt>
                <c:pt idx="6058">
                  <c:v>121160</c:v>
                </c:pt>
                <c:pt idx="6059">
                  <c:v>121180</c:v>
                </c:pt>
                <c:pt idx="6060">
                  <c:v>121200</c:v>
                </c:pt>
                <c:pt idx="6061">
                  <c:v>121220</c:v>
                </c:pt>
                <c:pt idx="6062">
                  <c:v>121240</c:v>
                </c:pt>
                <c:pt idx="6063">
                  <c:v>121260</c:v>
                </c:pt>
                <c:pt idx="6064">
                  <c:v>121280</c:v>
                </c:pt>
                <c:pt idx="6065">
                  <c:v>121300</c:v>
                </c:pt>
                <c:pt idx="6066">
                  <c:v>121320</c:v>
                </c:pt>
                <c:pt idx="6067">
                  <c:v>121340</c:v>
                </c:pt>
                <c:pt idx="6068">
                  <c:v>121360</c:v>
                </c:pt>
                <c:pt idx="6069">
                  <c:v>121380</c:v>
                </c:pt>
                <c:pt idx="6070">
                  <c:v>121400</c:v>
                </c:pt>
                <c:pt idx="6071">
                  <c:v>121420</c:v>
                </c:pt>
                <c:pt idx="6072">
                  <c:v>121440</c:v>
                </c:pt>
                <c:pt idx="6073">
                  <c:v>121460</c:v>
                </c:pt>
                <c:pt idx="6074">
                  <c:v>121480</c:v>
                </c:pt>
                <c:pt idx="6075">
                  <c:v>121500</c:v>
                </c:pt>
                <c:pt idx="6076">
                  <c:v>121520</c:v>
                </c:pt>
                <c:pt idx="6077">
                  <c:v>121540</c:v>
                </c:pt>
                <c:pt idx="6078">
                  <c:v>121560</c:v>
                </c:pt>
                <c:pt idx="6079">
                  <c:v>121580</c:v>
                </c:pt>
                <c:pt idx="6080">
                  <c:v>121600</c:v>
                </c:pt>
                <c:pt idx="6081">
                  <c:v>121620</c:v>
                </c:pt>
                <c:pt idx="6082">
                  <c:v>121640</c:v>
                </c:pt>
                <c:pt idx="6083">
                  <c:v>121660</c:v>
                </c:pt>
                <c:pt idx="6084">
                  <c:v>121680</c:v>
                </c:pt>
                <c:pt idx="6085">
                  <c:v>121700</c:v>
                </c:pt>
                <c:pt idx="6086">
                  <c:v>121720</c:v>
                </c:pt>
                <c:pt idx="6087">
                  <c:v>121740</c:v>
                </c:pt>
                <c:pt idx="6088">
                  <c:v>121760</c:v>
                </c:pt>
                <c:pt idx="6089">
                  <c:v>121780</c:v>
                </c:pt>
                <c:pt idx="6090">
                  <c:v>121800</c:v>
                </c:pt>
                <c:pt idx="6091">
                  <c:v>121820</c:v>
                </c:pt>
                <c:pt idx="6092">
                  <c:v>121840</c:v>
                </c:pt>
                <c:pt idx="6093">
                  <c:v>121860</c:v>
                </c:pt>
                <c:pt idx="6094">
                  <c:v>121880</c:v>
                </c:pt>
                <c:pt idx="6095">
                  <c:v>121900</c:v>
                </c:pt>
                <c:pt idx="6096">
                  <c:v>121920</c:v>
                </c:pt>
                <c:pt idx="6097">
                  <c:v>121940</c:v>
                </c:pt>
                <c:pt idx="6098">
                  <c:v>121960</c:v>
                </c:pt>
                <c:pt idx="6099">
                  <c:v>121980</c:v>
                </c:pt>
                <c:pt idx="6100">
                  <c:v>122000</c:v>
                </c:pt>
                <c:pt idx="6101">
                  <c:v>122020</c:v>
                </c:pt>
                <c:pt idx="6102">
                  <c:v>122040</c:v>
                </c:pt>
                <c:pt idx="6103">
                  <c:v>122060</c:v>
                </c:pt>
                <c:pt idx="6104">
                  <c:v>122080</c:v>
                </c:pt>
                <c:pt idx="6105">
                  <c:v>122100</c:v>
                </c:pt>
                <c:pt idx="6106">
                  <c:v>122120</c:v>
                </c:pt>
                <c:pt idx="6107">
                  <c:v>122140</c:v>
                </c:pt>
                <c:pt idx="6108">
                  <c:v>122160</c:v>
                </c:pt>
                <c:pt idx="6109">
                  <c:v>122180</c:v>
                </c:pt>
                <c:pt idx="6110">
                  <c:v>122200</c:v>
                </c:pt>
                <c:pt idx="6111">
                  <c:v>122220</c:v>
                </c:pt>
                <c:pt idx="6112">
                  <c:v>122240</c:v>
                </c:pt>
                <c:pt idx="6113">
                  <c:v>122260</c:v>
                </c:pt>
                <c:pt idx="6114">
                  <c:v>122280</c:v>
                </c:pt>
                <c:pt idx="6115">
                  <c:v>122300</c:v>
                </c:pt>
                <c:pt idx="6116">
                  <c:v>122320</c:v>
                </c:pt>
                <c:pt idx="6117">
                  <c:v>122340</c:v>
                </c:pt>
                <c:pt idx="6118">
                  <c:v>122360</c:v>
                </c:pt>
                <c:pt idx="6119">
                  <c:v>122380</c:v>
                </c:pt>
                <c:pt idx="6120">
                  <c:v>122400</c:v>
                </c:pt>
                <c:pt idx="6121">
                  <c:v>122420</c:v>
                </c:pt>
                <c:pt idx="6122">
                  <c:v>122440</c:v>
                </c:pt>
                <c:pt idx="6123">
                  <c:v>122460</c:v>
                </c:pt>
                <c:pt idx="6124">
                  <c:v>122480</c:v>
                </c:pt>
                <c:pt idx="6125">
                  <c:v>122500</c:v>
                </c:pt>
                <c:pt idx="6126">
                  <c:v>122520</c:v>
                </c:pt>
                <c:pt idx="6127">
                  <c:v>122540</c:v>
                </c:pt>
                <c:pt idx="6128">
                  <c:v>122560</c:v>
                </c:pt>
                <c:pt idx="6129">
                  <c:v>122580</c:v>
                </c:pt>
                <c:pt idx="6130">
                  <c:v>122600</c:v>
                </c:pt>
                <c:pt idx="6131">
                  <c:v>122620</c:v>
                </c:pt>
                <c:pt idx="6132">
                  <c:v>122640</c:v>
                </c:pt>
                <c:pt idx="6133">
                  <c:v>122660</c:v>
                </c:pt>
                <c:pt idx="6134">
                  <c:v>122680</c:v>
                </c:pt>
                <c:pt idx="6135">
                  <c:v>122700</c:v>
                </c:pt>
                <c:pt idx="6136">
                  <c:v>122720</c:v>
                </c:pt>
                <c:pt idx="6137">
                  <c:v>122740</c:v>
                </c:pt>
                <c:pt idx="6138">
                  <c:v>122760</c:v>
                </c:pt>
                <c:pt idx="6139">
                  <c:v>122780</c:v>
                </c:pt>
                <c:pt idx="6140">
                  <c:v>122800</c:v>
                </c:pt>
                <c:pt idx="6141">
                  <c:v>122820</c:v>
                </c:pt>
                <c:pt idx="6142">
                  <c:v>122840</c:v>
                </c:pt>
                <c:pt idx="6143">
                  <c:v>122860</c:v>
                </c:pt>
                <c:pt idx="6144">
                  <c:v>122880</c:v>
                </c:pt>
                <c:pt idx="6145">
                  <c:v>122900</c:v>
                </c:pt>
                <c:pt idx="6146">
                  <c:v>122920</c:v>
                </c:pt>
                <c:pt idx="6147">
                  <c:v>122940</c:v>
                </c:pt>
                <c:pt idx="6148">
                  <c:v>122960</c:v>
                </c:pt>
                <c:pt idx="6149">
                  <c:v>122980</c:v>
                </c:pt>
                <c:pt idx="6150">
                  <c:v>123000</c:v>
                </c:pt>
                <c:pt idx="6151">
                  <c:v>123020</c:v>
                </c:pt>
                <c:pt idx="6152">
                  <c:v>123040</c:v>
                </c:pt>
                <c:pt idx="6153">
                  <c:v>123060</c:v>
                </c:pt>
                <c:pt idx="6154">
                  <c:v>123080</c:v>
                </c:pt>
                <c:pt idx="6155">
                  <c:v>123100</c:v>
                </c:pt>
                <c:pt idx="6156">
                  <c:v>123120</c:v>
                </c:pt>
                <c:pt idx="6157">
                  <c:v>123140</c:v>
                </c:pt>
                <c:pt idx="6158">
                  <c:v>123160</c:v>
                </c:pt>
                <c:pt idx="6159">
                  <c:v>123180</c:v>
                </c:pt>
                <c:pt idx="6160">
                  <c:v>123200</c:v>
                </c:pt>
                <c:pt idx="6161">
                  <c:v>123220</c:v>
                </c:pt>
                <c:pt idx="6162">
                  <c:v>123240</c:v>
                </c:pt>
                <c:pt idx="6163">
                  <c:v>123260</c:v>
                </c:pt>
                <c:pt idx="6164">
                  <c:v>123280</c:v>
                </c:pt>
                <c:pt idx="6165">
                  <c:v>123300</c:v>
                </c:pt>
                <c:pt idx="6166">
                  <c:v>123320</c:v>
                </c:pt>
                <c:pt idx="6167">
                  <c:v>123340</c:v>
                </c:pt>
                <c:pt idx="6168">
                  <c:v>123360</c:v>
                </c:pt>
                <c:pt idx="6169">
                  <c:v>123380</c:v>
                </c:pt>
                <c:pt idx="6170">
                  <c:v>123400</c:v>
                </c:pt>
                <c:pt idx="6171">
                  <c:v>123420</c:v>
                </c:pt>
                <c:pt idx="6172">
                  <c:v>123440</c:v>
                </c:pt>
                <c:pt idx="6173">
                  <c:v>123460</c:v>
                </c:pt>
                <c:pt idx="6174">
                  <c:v>123480</c:v>
                </c:pt>
                <c:pt idx="6175">
                  <c:v>123500</c:v>
                </c:pt>
                <c:pt idx="6176">
                  <c:v>123520</c:v>
                </c:pt>
                <c:pt idx="6177">
                  <c:v>123540</c:v>
                </c:pt>
                <c:pt idx="6178">
                  <c:v>123560</c:v>
                </c:pt>
                <c:pt idx="6179">
                  <c:v>123580</c:v>
                </c:pt>
                <c:pt idx="6180">
                  <c:v>123600</c:v>
                </c:pt>
                <c:pt idx="6181">
                  <c:v>123620</c:v>
                </c:pt>
                <c:pt idx="6182">
                  <c:v>123640</c:v>
                </c:pt>
                <c:pt idx="6183">
                  <c:v>123660</c:v>
                </c:pt>
                <c:pt idx="6184">
                  <c:v>123680</c:v>
                </c:pt>
                <c:pt idx="6185">
                  <c:v>123700</c:v>
                </c:pt>
                <c:pt idx="6186">
                  <c:v>123720</c:v>
                </c:pt>
                <c:pt idx="6187">
                  <c:v>123740</c:v>
                </c:pt>
                <c:pt idx="6188">
                  <c:v>123760</c:v>
                </c:pt>
                <c:pt idx="6189">
                  <c:v>123780</c:v>
                </c:pt>
                <c:pt idx="6190">
                  <c:v>123800</c:v>
                </c:pt>
                <c:pt idx="6191">
                  <c:v>123820</c:v>
                </c:pt>
                <c:pt idx="6192">
                  <c:v>123840</c:v>
                </c:pt>
                <c:pt idx="6193">
                  <c:v>123860</c:v>
                </c:pt>
                <c:pt idx="6194">
                  <c:v>123880</c:v>
                </c:pt>
                <c:pt idx="6195">
                  <c:v>123900</c:v>
                </c:pt>
                <c:pt idx="6196">
                  <c:v>123920</c:v>
                </c:pt>
                <c:pt idx="6197">
                  <c:v>123940</c:v>
                </c:pt>
                <c:pt idx="6198">
                  <c:v>123960</c:v>
                </c:pt>
                <c:pt idx="6199">
                  <c:v>123980</c:v>
                </c:pt>
                <c:pt idx="6200">
                  <c:v>124000</c:v>
                </c:pt>
                <c:pt idx="6201">
                  <c:v>124020</c:v>
                </c:pt>
                <c:pt idx="6202">
                  <c:v>124040</c:v>
                </c:pt>
                <c:pt idx="6203">
                  <c:v>124060</c:v>
                </c:pt>
                <c:pt idx="6204">
                  <c:v>124080</c:v>
                </c:pt>
                <c:pt idx="6205">
                  <c:v>124100</c:v>
                </c:pt>
                <c:pt idx="6206">
                  <c:v>124120</c:v>
                </c:pt>
                <c:pt idx="6207">
                  <c:v>124140</c:v>
                </c:pt>
                <c:pt idx="6208">
                  <c:v>124160</c:v>
                </c:pt>
                <c:pt idx="6209">
                  <c:v>124180</c:v>
                </c:pt>
                <c:pt idx="6210">
                  <c:v>124200</c:v>
                </c:pt>
                <c:pt idx="6211">
                  <c:v>124220</c:v>
                </c:pt>
                <c:pt idx="6212">
                  <c:v>124240</c:v>
                </c:pt>
                <c:pt idx="6213">
                  <c:v>124260</c:v>
                </c:pt>
                <c:pt idx="6214">
                  <c:v>124280</c:v>
                </c:pt>
                <c:pt idx="6215">
                  <c:v>124300</c:v>
                </c:pt>
                <c:pt idx="6216">
                  <c:v>124320</c:v>
                </c:pt>
                <c:pt idx="6217">
                  <c:v>124340</c:v>
                </c:pt>
                <c:pt idx="6218">
                  <c:v>124360</c:v>
                </c:pt>
                <c:pt idx="6219">
                  <c:v>124380</c:v>
                </c:pt>
                <c:pt idx="6220">
                  <c:v>124400</c:v>
                </c:pt>
                <c:pt idx="6221">
                  <c:v>124420</c:v>
                </c:pt>
                <c:pt idx="6222">
                  <c:v>124440</c:v>
                </c:pt>
                <c:pt idx="6223">
                  <c:v>124460</c:v>
                </c:pt>
                <c:pt idx="6224">
                  <c:v>124480</c:v>
                </c:pt>
                <c:pt idx="6225">
                  <c:v>124500</c:v>
                </c:pt>
                <c:pt idx="6226">
                  <c:v>124520</c:v>
                </c:pt>
                <c:pt idx="6227">
                  <c:v>124540</c:v>
                </c:pt>
                <c:pt idx="6228">
                  <c:v>124560</c:v>
                </c:pt>
                <c:pt idx="6229">
                  <c:v>124580</c:v>
                </c:pt>
                <c:pt idx="6230">
                  <c:v>124600</c:v>
                </c:pt>
                <c:pt idx="6231">
                  <c:v>124620</c:v>
                </c:pt>
                <c:pt idx="6232">
                  <c:v>124640</c:v>
                </c:pt>
                <c:pt idx="6233">
                  <c:v>124660</c:v>
                </c:pt>
                <c:pt idx="6234">
                  <c:v>124680</c:v>
                </c:pt>
                <c:pt idx="6235">
                  <c:v>124700</c:v>
                </c:pt>
                <c:pt idx="6236">
                  <c:v>124720</c:v>
                </c:pt>
                <c:pt idx="6237">
                  <c:v>124740</c:v>
                </c:pt>
                <c:pt idx="6238">
                  <c:v>124760</c:v>
                </c:pt>
                <c:pt idx="6239">
                  <c:v>124780</c:v>
                </c:pt>
                <c:pt idx="6240">
                  <c:v>124800</c:v>
                </c:pt>
                <c:pt idx="6241">
                  <c:v>124820</c:v>
                </c:pt>
                <c:pt idx="6242">
                  <c:v>124840</c:v>
                </c:pt>
                <c:pt idx="6243">
                  <c:v>124860</c:v>
                </c:pt>
                <c:pt idx="6244">
                  <c:v>124880</c:v>
                </c:pt>
                <c:pt idx="6245">
                  <c:v>124900</c:v>
                </c:pt>
                <c:pt idx="6246">
                  <c:v>124920</c:v>
                </c:pt>
                <c:pt idx="6247">
                  <c:v>124940</c:v>
                </c:pt>
                <c:pt idx="6248">
                  <c:v>124960</c:v>
                </c:pt>
                <c:pt idx="6249">
                  <c:v>124980</c:v>
                </c:pt>
                <c:pt idx="6250">
                  <c:v>125000</c:v>
                </c:pt>
                <c:pt idx="6251">
                  <c:v>125020</c:v>
                </c:pt>
                <c:pt idx="6252">
                  <c:v>125040</c:v>
                </c:pt>
                <c:pt idx="6253">
                  <c:v>125060</c:v>
                </c:pt>
                <c:pt idx="6254">
                  <c:v>125080</c:v>
                </c:pt>
                <c:pt idx="6255">
                  <c:v>125100</c:v>
                </c:pt>
                <c:pt idx="6256">
                  <c:v>125120</c:v>
                </c:pt>
                <c:pt idx="6257">
                  <c:v>125140</c:v>
                </c:pt>
                <c:pt idx="6258">
                  <c:v>125160</c:v>
                </c:pt>
                <c:pt idx="6259">
                  <c:v>125180</c:v>
                </c:pt>
                <c:pt idx="6260">
                  <c:v>125200</c:v>
                </c:pt>
                <c:pt idx="6261">
                  <c:v>125220</c:v>
                </c:pt>
                <c:pt idx="6262">
                  <c:v>125240</c:v>
                </c:pt>
                <c:pt idx="6263">
                  <c:v>125260</c:v>
                </c:pt>
                <c:pt idx="6264">
                  <c:v>125280</c:v>
                </c:pt>
                <c:pt idx="6265">
                  <c:v>125300</c:v>
                </c:pt>
                <c:pt idx="6266">
                  <c:v>125320</c:v>
                </c:pt>
                <c:pt idx="6267">
                  <c:v>125340</c:v>
                </c:pt>
                <c:pt idx="6268">
                  <c:v>125360</c:v>
                </c:pt>
                <c:pt idx="6269">
                  <c:v>125380</c:v>
                </c:pt>
                <c:pt idx="6270">
                  <c:v>125400</c:v>
                </c:pt>
                <c:pt idx="6271">
                  <c:v>125420</c:v>
                </c:pt>
                <c:pt idx="6272">
                  <c:v>125440</c:v>
                </c:pt>
                <c:pt idx="6273">
                  <c:v>125460</c:v>
                </c:pt>
                <c:pt idx="6274">
                  <c:v>125480</c:v>
                </c:pt>
                <c:pt idx="6275">
                  <c:v>125500</c:v>
                </c:pt>
                <c:pt idx="6276">
                  <c:v>125520</c:v>
                </c:pt>
                <c:pt idx="6277">
                  <c:v>125540</c:v>
                </c:pt>
                <c:pt idx="6278">
                  <c:v>125560</c:v>
                </c:pt>
                <c:pt idx="6279">
                  <c:v>125580</c:v>
                </c:pt>
                <c:pt idx="6280">
                  <c:v>125600</c:v>
                </c:pt>
                <c:pt idx="6281">
                  <c:v>125620</c:v>
                </c:pt>
                <c:pt idx="6282">
                  <c:v>125640</c:v>
                </c:pt>
                <c:pt idx="6283">
                  <c:v>125660</c:v>
                </c:pt>
                <c:pt idx="6284">
                  <c:v>125680</c:v>
                </c:pt>
                <c:pt idx="6285">
                  <c:v>125700</c:v>
                </c:pt>
                <c:pt idx="6286">
                  <c:v>125720</c:v>
                </c:pt>
                <c:pt idx="6287">
                  <c:v>125740</c:v>
                </c:pt>
                <c:pt idx="6288">
                  <c:v>125760</c:v>
                </c:pt>
                <c:pt idx="6289">
                  <c:v>125780</c:v>
                </c:pt>
                <c:pt idx="6290">
                  <c:v>125800</c:v>
                </c:pt>
                <c:pt idx="6291">
                  <c:v>125820</c:v>
                </c:pt>
                <c:pt idx="6292">
                  <c:v>125840</c:v>
                </c:pt>
                <c:pt idx="6293">
                  <c:v>125860</c:v>
                </c:pt>
                <c:pt idx="6294">
                  <c:v>125880</c:v>
                </c:pt>
                <c:pt idx="6295">
                  <c:v>125900</c:v>
                </c:pt>
                <c:pt idx="6296">
                  <c:v>125920</c:v>
                </c:pt>
                <c:pt idx="6297">
                  <c:v>125940</c:v>
                </c:pt>
                <c:pt idx="6298">
                  <c:v>125960</c:v>
                </c:pt>
                <c:pt idx="6299">
                  <c:v>125980</c:v>
                </c:pt>
                <c:pt idx="6300">
                  <c:v>126000</c:v>
                </c:pt>
                <c:pt idx="6301">
                  <c:v>126020</c:v>
                </c:pt>
                <c:pt idx="6302">
                  <c:v>126040</c:v>
                </c:pt>
                <c:pt idx="6303">
                  <c:v>126060</c:v>
                </c:pt>
                <c:pt idx="6304">
                  <c:v>126080</c:v>
                </c:pt>
                <c:pt idx="6305">
                  <c:v>126100</c:v>
                </c:pt>
                <c:pt idx="6306">
                  <c:v>126120</c:v>
                </c:pt>
                <c:pt idx="6307">
                  <c:v>126140</c:v>
                </c:pt>
                <c:pt idx="6308">
                  <c:v>126160</c:v>
                </c:pt>
                <c:pt idx="6309">
                  <c:v>126180</c:v>
                </c:pt>
                <c:pt idx="6310">
                  <c:v>126200</c:v>
                </c:pt>
                <c:pt idx="6311">
                  <c:v>126220</c:v>
                </c:pt>
                <c:pt idx="6312">
                  <c:v>126240</c:v>
                </c:pt>
                <c:pt idx="6313">
                  <c:v>126260</c:v>
                </c:pt>
                <c:pt idx="6314">
                  <c:v>126280</c:v>
                </c:pt>
                <c:pt idx="6315">
                  <c:v>126300</c:v>
                </c:pt>
                <c:pt idx="6316">
                  <c:v>126320</c:v>
                </c:pt>
                <c:pt idx="6317">
                  <c:v>126340</c:v>
                </c:pt>
                <c:pt idx="6318">
                  <c:v>126360</c:v>
                </c:pt>
                <c:pt idx="6319">
                  <c:v>126380</c:v>
                </c:pt>
                <c:pt idx="6320">
                  <c:v>126400</c:v>
                </c:pt>
                <c:pt idx="6321">
                  <c:v>126420</c:v>
                </c:pt>
                <c:pt idx="6322">
                  <c:v>126440</c:v>
                </c:pt>
                <c:pt idx="6323">
                  <c:v>126460</c:v>
                </c:pt>
                <c:pt idx="6324">
                  <c:v>126480</c:v>
                </c:pt>
                <c:pt idx="6325">
                  <c:v>126500</c:v>
                </c:pt>
                <c:pt idx="6326">
                  <c:v>126520</c:v>
                </c:pt>
                <c:pt idx="6327">
                  <c:v>126540</c:v>
                </c:pt>
                <c:pt idx="6328">
                  <c:v>126560</c:v>
                </c:pt>
                <c:pt idx="6329">
                  <c:v>126580</c:v>
                </c:pt>
                <c:pt idx="6330">
                  <c:v>126600</c:v>
                </c:pt>
                <c:pt idx="6331">
                  <c:v>126620</c:v>
                </c:pt>
                <c:pt idx="6332">
                  <c:v>126640</c:v>
                </c:pt>
                <c:pt idx="6333">
                  <c:v>126660</c:v>
                </c:pt>
                <c:pt idx="6334">
                  <c:v>126680</c:v>
                </c:pt>
                <c:pt idx="6335">
                  <c:v>126700</c:v>
                </c:pt>
                <c:pt idx="6336">
                  <c:v>126720</c:v>
                </c:pt>
                <c:pt idx="6337">
                  <c:v>126740</c:v>
                </c:pt>
                <c:pt idx="6338">
                  <c:v>126760</c:v>
                </c:pt>
                <c:pt idx="6339">
                  <c:v>126780</c:v>
                </c:pt>
                <c:pt idx="6340">
                  <c:v>126800</c:v>
                </c:pt>
                <c:pt idx="6341">
                  <c:v>126820</c:v>
                </c:pt>
                <c:pt idx="6342">
                  <c:v>126840</c:v>
                </c:pt>
                <c:pt idx="6343">
                  <c:v>126860</c:v>
                </c:pt>
                <c:pt idx="6344">
                  <c:v>126880</c:v>
                </c:pt>
                <c:pt idx="6345">
                  <c:v>126900</c:v>
                </c:pt>
                <c:pt idx="6346">
                  <c:v>126920</c:v>
                </c:pt>
                <c:pt idx="6347">
                  <c:v>126940</c:v>
                </c:pt>
                <c:pt idx="6348">
                  <c:v>126960</c:v>
                </c:pt>
                <c:pt idx="6349">
                  <c:v>126980</c:v>
                </c:pt>
                <c:pt idx="6350">
                  <c:v>127000</c:v>
                </c:pt>
                <c:pt idx="6351">
                  <c:v>127020</c:v>
                </c:pt>
                <c:pt idx="6352">
                  <c:v>127040</c:v>
                </c:pt>
                <c:pt idx="6353">
                  <c:v>127060</c:v>
                </c:pt>
                <c:pt idx="6354">
                  <c:v>127080</c:v>
                </c:pt>
                <c:pt idx="6355">
                  <c:v>127100</c:v>
                </c:pt>
                <c:pt idx="6356">
                  <c:v>127120</c:v>
                </c:pt>
                <c:pt idx="6357">
                  <c:v>127140</c:v>
                </c:pt>
                <c:pt idx="6358">
                  <c:v>127160</c:v>
                </c:pt>
                <c:pt idx="6359">
                  <c:v>127180</c:v>
                </c:pt>
                <c:pt idx="6360">
                  <c:v>127200</c:v>
                </c:pt>
                <c:pt idx="6361">
                  <c:v>127220</c:v>
                </c:pt>
                <c:pt idx="6362">
                  <c:v>127240</c:v>
                </c:pt>
                <c:pt idx="6363">
                  <c:v>127260</c:v>
                </c:pt>
                <c:pt idx="6364">
                  <c:v>127280</c:v>
                </c:pt>
                <c:pt idx="6365">
                  <c:v>127300</c:v>
                </c:pt>
                <c:pt idx="6366">
                  <c:v>127320</c:v>
                </c:pt>
                <c:pt idx="6367">
                  <c:v>127340</c:v>
                </c:pt>
                <c:pt idx="6368">
                  <c:v>127360</c:v>
                </c:pt>
                <c:pt idx="6369">
                  <c:v>127380</c:v>
                </c:pt>
                <c:pt idx="6370">
                  <c:v>127400</c:v>
                </c:pt>
                <c:pt idx="6371">
                  <c:v>127420</c:v>
                </c:pt>
                <c:pt idx="6372">
                  <c:v>127440</c:v>
                </c:pt>
                <c:pt idx="6373">
                  <c:v>127460</c:v>
                </c:pt>
                <c:pt idx="6374">
                  <c:v>127480</c:v>
                </c:pt>
                <c:pt idx="6375">
                  <c:v>127500</c:v>
                </c:pt>
                <c:pt idx="6376">
                  <c:v>127520</c:v>
                </c:pt>
                <c:pt idx="6377">
                  <c:v>127540</c:v>
                </c:pt>
                <c:pt idx="6378">
                  <c:v>127560</c:v>
                </c:pt>
                <c:pt idx="6379">
                  <c:v>127580</c:v>
                </c:pt>
                <c:pt idx="6380">
                  <c:v>127600</c:v>
                </c:pt>
                <c:pt idx="6381">
                  <c:v>127620</c:v>
                </c:pt>
                <c:pt idx="6382">
                  <c:v>127640</c:v>
                </c:pt>
                <c:pt idx="6383">
                  <c:v>127660</c:v>
                </c:pt>
                <c:pt idx="6384">
                  <c:v>127680</c:v>
                </c:pt>
                <c:pt idx="6385">
                  <c:v>127700</c:v>
                </c:pt>
                <c:pt idx="6386">
                  <c:v>127720</c:v>
                </c:pt>
                <c:pt idx="6387">
                  <c:v>127740</c:v>
                </c:pt>
                <c:pt idx="6388">
                  <c:v>127760</c:v>
                </c:pt>
                <c:pt idx="6389">
                  <c:v>127780</c:v>
                </c:pt>
                <c:pt idx="6390">
                  <c:v>127800</c:v>
                </c:pt>
                <c:pt idx="6391">
                  <c:v>127820</c:v>
                </c:pt>
                <c:pt idx="6392">
                  <c:v>127840</c:v>
                </c:pt>
                <c:pt idx="6393">
                  <c:v>127860</c:v>
                </c:pt>
                <c:pt idx="6394">
                  <c:v>127880</c:v>
                </c:pt>
                <c:pt idx="6395">
                  <c:v>127900</c:v>
                </c:pt>
                <c:pt idx="6396">
                  <c:v>127920</c:v>
                </c:pt>
                <c:pt idx="6397">
                  <c:v>127940</c:v>
                </c:pt>
                <c:pt idx="6398">
                  <c:v>127960</c:v>
                </c:pt>
                <c:pt idx="6399">
                  <c:v>127980</c:v>
                </c:pt>
                <c:pt idx="6400">
                  <c:v>128000</c:v>
                </c:pt>
                <c:pt idx="6401">
                  <c:v>128020</c:v>
                </c:pt>
                <c:pt idx="6402">
                  <c:v>128040</c:v>
                </c:pt>
                <c:pt idx="6403">
                  <c:v>128060</c:v>
                </c:pt>
                <c:pt idx="6404">
                  <c:v>128080</c:v>
                </c:pt>
                <c:pt idx="6405">
                  <c:v>128100</c:v>
                </c:pt>
                <c:pt idx="6406">
                  <c:v>128120</c:v>
                </c:pt>
                <c:pt idx="6407">
                  <c:v>128140</c:v>
                </c:pt>
                <c:pt idx="6408">
                  <c:v>128160</c:v>
                </c:pt>
                <c:pt idx="6409">
                  <c:v>128180</c:v>
                </c:pt>
                <c:pt idx="6410">
                  <c:v>128200</c:v>
                </c:pt>
                <c:pt idx="6411">
                  <c:v>128220</c:v>
                </c:pt>
                <c:pt idx="6412">
                  <c:v>128240</c:v>
                </c:pt>
                <c:pt idx="6413">
                  <c:v>128260</c:v>
                </c:pt>
                <c:pt idx="6414">
                  <c:v>128280</c:v>
                </c:pt>
                <c:pt idx="6415">
                  <c:v>128300</c:v>
                </c:pt>
                <c:pt idx="6416">
                  <c:v>128320</c:v>
                </c:pt>
                <c:pt idx="6417">
                  <c:v>128340</c:v>
                </c:pt>
                <c:pt idx="6418">
                  <c:v>128360</c:v>
                </c:pt>
                <c:pt idx="6419">
                  <c:v>128380</c:v>
                </c:pt>
                <c:pt idx="6420">
                  <c:v>128400</c:v>
                </c:pt>
                <c:pt idx="6421">
                  <c:v>128420</c:v>
                </c:pt>
                <c:pt idx="6422">
                  <c:v>128440</c:v>
                </c:pt>
                <c:pt idx="6423">
                  <c:v>128460</c:v>
                </c:pt>
                <c:pt idx="6424">
                  <c:v>128480</c:v>
                </c:pt>
                <c:pt idx="6425">
                  <c:v>128500</c:v>
                </c:pt>
                <c:pt idx="6426">
                  <c:v>128520</c:v>
                </c:pt>
                <c:pt idx="6427">
                  <c:v>128540</c:v>
                </c:pt>
                <c:pt idx="6428">
                  <c:v>128560</c:v>
                </c:pt>
                <c:pt idx="6429">
                  <c:v>128580</c:v>
                </c:pt>
                <c:pt idx="6430">
                  <c:v>128600</c:v>
                </c:pt>
                <c:pt idx="6431">
                  <c:v>128620</c:v>
                </c:pt>
                <c:pt idx="6432">
                  <c:v>128640</c:v>
                </c:pt>
                <c:pt idx="6433">
                  <c:v>128660</c:v>
                </c:pt>
                <c:pt idx="6434">
                  <c:v>128680</c:v>
                </c:pt>
                <c:pt idx="6435">
                  <c:v>128700</c:v>
                </c:pt>
                <c:pt idx="6436">
                  <c:v>128720</c:v>
                </c:pt>
                <c:pt idx="6437">
                  <c:v>128740</c:v>
                </c:pt>
                <c:pt idx="6438">
                  <c:v>128760</c:v>
                </c:pt>
                <c:pt idx="6439">
                  <c:v>128780</c:v>
                </c:pt>
                <c:pt idx="6440">
                  <c:v>128800</c:v>
                </c:pt>
                <c:pt idx="6441">
                  <c:v>128820</c:v>
                </c:pt>
                <c:pt idx="6442">
                  <c:v>128840</c:v>
                </c:pt>
                <c:pt idx="6443">
                  <c:v>128860</c:v>
                </c:pt>
                <c:pt idx="6444">
                  <c:v>128880</c:v>
                </c:pt>
                <c:pt idx="6445">
                  <c:v>128900</c:v>
                </c:pt>
                <c:pt idx="6446">
                  <c:v>128920</c:v>
                </c:pt>
                <c:pt idx="6447">
                  <c:v>128940</c:v>
                </c:pt>
                <c:pt idx="6448">
                  <c:v>128960</c:v>
                </c:pt>
                <c:pt idx="6449">
                  <c:v>128980</c:v>
                </c:pt>
                <c:pt idx="6450">
                  <c:v>129000</c:v>
                </c:pt>
                <c:pt idx="6451">
                  <c:v>129020</c:v>
                </c:pt>
                <c:pt idx="6452">
                  <c:v>129040</c:v>
                </c:pt>
                <c:pt idx="6453">
                  <c:v>129060</c:v>
                </c:pt>
                <c:pt idx="6454">
                  <c:v>129080</c:v>
                </c:pt>
                <c:pt idx="6455">
                  <c:v>129100</c:v>
                </c:pt>
                <c:pt idx="6456">
                  <c:v>129120</c:v>
                </c:pt>
                <c:pt idx="6457">
                  <c:v>129140</c:v>
                </c:pt>
                <c:pt idx="6458">
                  <c:v>129160</c:v>
                </c:pt>
                <c:pt idx="6459">
                  <c:v>129180</c:v>
                </c:pt>
                <c:pt idx="6460">
                  <c:v>129200</c:v>
                </c:pt>
                <c:pt idx="6461">
                  <c:v>129220</c:v>
                </c:pt>
                <c:pt idx="6462">
                  <c:v>129240</c:v>
                </c:pt>
                <c:pt idx="6463">
                  <c:v>129260</c:v>
                </c:pt>
                <c:pt idx="6464">
                  <c:v>129280</c:v>
                </c:pt>
                <c:pt idx="6465">
                  <c:v>129300</c:v>
                </c:pt>
                <c:pt idx="6466">
                  <c:v>129320</c:v>
                </c:pt>
                <c:pt idx="6467">
                  <c:v>129340</c:v>
                </c:pt>
                <c:pt idx="6468">
                  <c:v>129360</c:v>
                </c:pt>
                <c:pt idx="6469">
                  <c:v>129380</c:v>
                </c:pt>
                <c:pt idx="6470">
                  <c:v>129400</c:v>
                </c:pt>
                <c:pt idx="6471">
                  <c:v>129420</c:v>
                </c:pt>
                <c:pt idx="6472">
                  <c:v>129440</c:v>
                </c:pt>
                <c:pt idx="6473">
                  <c:v>129460</c:v>
                </c:pt>
                <c:pt idx="6474">
                  <c:v>129480</c:v>
                </c:pt>
                <c:pt idx="6475">
                  <c:v>129500</c:v>
                </c:pt>
                <c:pt idx="6476">
                  <c:v>129520</c:v>
                </c:pt>
                <c:pt idx="6477">
                  <c:v>129540</c:v>
                </c:pt>
                <c:pt idx="6478">
                  <c:v>129560</c:v>
                </c:pt>
                <c:pt idx="6479">
                  <c:v>129580</c:v>
                </c:pt>
                <c:pt idx="6480">
                  <c:v>129600</c:v>
                </c:pt>
                <c:pt idx="6481">
                  <c:v>129620</c:v>
                </c:pt>
                <c:pt idx="6482">
                  <c:v>129640</c:v>
                </c:pt>
                <c:pt idx="6483">
                  <c:v>129660</c:v>
                </c:pt>
                <c:pt idx="6484">
                  <c:v>129680</c:v>
                </c:pt>
                <c:pt idx="6485">
                  <c:v>129700</c:v>
                </c:pt>
                <c:pt idx="6486">
                  <c:v>129720</c:v>
                </c:pt>
                <c:pt idx="6487">
                  <c:v>129740</c:v>
                </c:pt>
                <c:pt idx="6488">
                  <c:v>129760</c:v>
                </c:pt>
                <c:pt idx="6489">
                  <c:v>129780</c:v>
                </c:pt>
                <c:pt idx="6490">
                  <c:v>129800</c:v>
                </c:pt>
                <c:pt idx="6491">
                  <c:v>129820</c:v>
                </c:pt>
                <c:pt idx="6492">
                  <c:v>129840</c:v>
                </c:pt>
                <c:pt idx="6493">
                  <c:v>129860</c:v>
                </c:pt>
                <c:pt idx="6494">
                  <c:v>129880</c:v>
                </c:pt>
                <c:pt idx="6495">
                  <c:v>129900</c:v>
                </c:pt>
                <c:pt idx="6496">
                  <c:v>129920</c:v>
                </c:pt>
                <c:pt idx="6497">
                  <c:v>129940</c:v>
                </c:pt>
                <c:pt idx="6498">
                  <c:v>129960</c:v>
                </c:pt>
                <c:pt idx="6499">
                  <c:v>129980</c:v>
                </c:pt>
                <c:pt idx="6500">
                  <c:v>130000</c:v>
                </c:pt>
                <c:pt idx="6501">
                  <c:v>130020</c:v>
                </c:pt>
                <c:pt idx="6502">
                  <c:v>130040</c:v>
                </c:pt>
                <c:pt idx="6503">
                  <c:v>130060</c:v>
                </c:pt>
                <c:pt idx="6504">
                  <c:v>130080</c:v>
                </c:pt>
                <c:pt idx="6505">
                  <c:v>130100</c:v>
                </c:pt>
                <c:pt idx="6506">
                  <c:v>130120</c:v>
                </c:pt>
                <c:pt idx="6507">
                  <c:v>130140</c:v>
                </c:pt>
                <c:pt idx="6508">
                  <c:v>130160</c:v>
                </c:pt>
                <c:pt idx="6509">
                  <c:v>130180</c:v>
                </c:pt>
                <c:pt idx="6510">
                  <c:v>130200</c:v>
                </c:pt>
                <c:pt idx="6511">
                  <c:v>130220</c:v>
                </c:pt>
                <c:pt idx="6512">
                  <c:v>130240</c:v>
                </c:pt>
                <c:pt idx="6513">
                  <c:v>130260</c:v>
                </c:pt>
                <c:pt idx="6514">
                  <c:v>130280</c:v>
                </c:pt>
                <c:pt idx="6515">
                  <c:v>130300</c:v>
                </c:pt>
                <c:pt idx="6516">
                  <c:v>130320</c:v>
                </c:pt>
                <c:pt idx="6517">
                  <c:v>130340</c:v>
                </c:pt>
                <c:pt idx="6518">
                  <c:v>130360</c:v>
                </c:pt>
                <c:pt idx="6519">
                  <c:v>130380</c:v>
                </c:pt>
                <c:pt idx="6520">
                  <c:v>130400</c:v>
                </c:pt>
                <c:pt idx="6521">
                  <c:v>130420</c:v>
                </c:pt>
                <c:pt idx="6522">
                  <c:v>130440</c:v>
                </c:pt>
                <c:pt idx="6523">
                  <c:v>130460</c:v>
                </c:pt>
                <c:pt idx="6524">
                  <c:v>130480</c:v>
                </c:pt>
                <c:pt idx="6525">
                  <c:v>130500</c:v>
                </c:pt>
                <c:pt idx="6526">
                  <c:v>130520</c:v>
                </c:pt>
                <c:pt idx="6527">
                  <c:v>130540</c:v>
                </c:pt>
                <c:pt idx="6528">
                  <c:v>130560</c:v>
                </c:pt>
                <c:pt idx="6529">
                  <c:v>130580</c:v>
                </c:pt>
                <c:pt idx="6530">
                  <c:v>130600</c:v>
                </c:pt>
                <c:pt idx="6531">
                  <c:v>130620</c:v>
                </c:pt>
                <c:pt idx="6532">
                  <c:v>130640</c:v>
                </c:pt>
                <c:pt idx="6533">
                  <c:v>130660</c:v>
                </c:pt>
                <c:pt idx="6534">
                  <c:v>130680</c:v>
                </c:pt>
                <c:pt idx="6535">
                  <c:v>130700</c:v>
                </c:pt>
                <c:pt idx="6536">
                  <c:v>130720</c:v>
                </c:pt>
                <c:pt idx="6537">
                  <c:v>130740</c:v>
                </c:pt>
                <c:pt idx="6538">
                  <c:v>130760</c:v>
                </c:pt>
                <c:pt idx="6539">
                  <c:v>130780</c:v>
                </c:pt>
                <c:pt idx="6540">
                  <c:v>130800</c:v>
                </c:pt>
                <c:pt idx="6541">
                  <c:v>130820</c:v>
                </c:pt>
                <c:pt idx="6542">
                  <c:v>130840</c:v>
                </c:pt>
                <c:pt idx="6543">
                  <c:v>130860</c:v>
                </c:pt>
                <c:pt idx="6544">
                  <c:v>130880</c:v>
                </c:pt>
                <c:pt idx="6545">
                  <c:v>130900</c:v>
                </c:pt>
                <c:pt idx="6546">
                  <c:v>130920</c:v>
                </c:pt>
                <c:pt idx="6547">
                  <c:v>130940</c:v>
                </c:pt>
                <c:pt idx="6548">
                  <c:v>130960</c:v>
                </c:pt>
                <c:pt idx="6549">
                  <c:v>130980</c:v>
                </c:pt>
                <c:pt idx="6550">
                  <c:v>131000</c:v>
                </c:pt>
                <c:pt idx="6551">
                  <c:v>131020</c:v>
                </c:pt>
                <c:pt idx="6552">
                  <c:v>131040</c:v>
                </c:pt>
                <c:pt idx="6553">
                  <c:v>131060</c:v>
                </c:pt>
                <c:pt idx="6554">
                  <c:v>131080</c:v>
                </c:pt>
                <c:pt idx="6555">
                  <c:v>131100</c:v>
                </c:pt>
                <c:pt idx="6556">
                  <c:v>131120</c:v>
                </c:pt>
                <c:pt idx="6557">
                  <c:v>131140</c:v>
                </c:pt>
                <c:pt idx="6558">
                  <c:v>131160</c:v>
                </c:pt>
                <c:pt idx="6559">
                  <c:v>131180</c:v>
                </c:pt>
                <c:pt idx="6560">
                  <c:v>131200</c:v>
                </c:pt>
                <c:pt idx="6561">
                  <c:v>131220</c:v>
                </c:pt>
                <c:pt idx="6562">
                  <c:v>131240</c:v>
                </c:pt>
                <c:pt idx="6563">
                  <c:v>131260</c:v>
                </c:pt>
                <c:pt idx="6564">
                  <c:v>131280</c:v>
                </c:pt>
                <c:pt idx="6565">
                  <c:v>131300</c:v>
                </c:pt>
                <c:pt idx="6566">
                  <c:v>131320</c:v>
                </c:pt>
                <c:pt idx="6567">
                  <c:v>131340</c:v>
                </c:pt>
                <c:pt idx="6568">
                  <c:v>131360</c:v>
                </c:pt>
                <c:pt idx="6569">
                  <c:v>131380</c:v>
                </c:pt>
                <c:pt idx="6570">
                  <c:v>131400</c:v>
                </c:pt>
                <c:pt idx="6571">
                  <c:v>131420</c:v>
                </c:pt>
                <c:pt idx="6572">
                  <c:v>131440</c:v>
                </c:pt>
                <c:pt idx="6573">
                  <c:v>131460</c:v>
                </c:pt>
                <c:pt idx="6574">
                  <c:v>131480</c:v>
                </c:pt>
                <c:pt idx="6575">
                  <c:v>131500</c:v>
                </c:pt>
                <c:pt idx="6576">
                  <c:v>131520</c:v>
                </c:pt>
                <c:pt idx="6577">
                  <c:v>131540</c:v>
                </c:pt>
                <c:pt idx="6578">
                  <c:v>131560</c:v>
                </c:pt>
                <c:pt idx="6579">
                  <c:v>131580</c:v>
                </c:pt>
                <c:pt idx="6580">
                  <c:v>131600</c:v>
                </c:pt>
                <c:pt idx="6581">
                  <c:v>131620</c:v>
                </c:pt>
                <c:pt idx="6582">
                  <c:v>131640</c:v>
                </c:pt>
                <c:pt idx="6583">
                  <c:v>131660</c:v>
                </c:pt>
                <c:pt idx="6584">
                  <c:v>131680</c:v>
                </c:pt>
                <c:pt idx="6585">
                  <c:v>131700</c:v>
                </c:pt>
                <c:pt idx="6586">
                  <c:v>131720</c:v>
                </c:pt>
                <c:pt idx="6587">
                  <c:v>131740</c:v>
                </c:pt>
                <c:pt idx="6588">
                  <c:v>131760</c:v>
                </c:pt>
                <c:pt idx="6589">
                  <c:v>131780</c:v>
                </c:pt>
                <c:pt idx="6590">
                  <c:v>131800</c:v>
                </c:pt>
                <c:pt idx="6591">
                  <c:v>131820</c:v>
                </c:pt>
                <c:pt idx="6592">
                  <c:v>131840</c:v>
                </c:pt>
                <c:pt idx="6593">
                  <c:v>131860</c:v>
                </c:pt>
                <c:pt idx="6594">
                  <c:v>131880</c:v>
                </c:pt>
                <c:pt idx="6595">
                  <c:v>131900</c:v>
                </c:pt>
                <c:pt idx="6596">
                  <c:v>131920</c:v>
                </c:pt>
                <c:pt idx="6597">
                  <c:v>131940</c:v>
                </c:pt>
                <c:pt idx="6598">
                  <c:v>131960</c:v>
                </c:pt>
                <c:pt idx="6599">
                  <c:v>131980</c:v>
                </c:pt>
                <c:pt idx="6600">
                  <c:v>132000</c:v>
                </c:pt>
                <c:pt idx="6601">
                  <c:v>132020</c:v>
                </c:pt>
                <c:pt idx="6602">
                  <c:v>132040</c:v>
                </c:pt>
                <c:pt idx="6603">
                  <c:v>132060</c:v>
                </c:pt>
                <c:pt idx="6604">
                  <c:v>132080</c:v>
                </c:pt>
                <c:pt idx="6605">
                  <c:v>132100</c:v>
                </c:pt>
                <c:pt idx="6606">
                  <c:v>132120</c:v>
                </c:pt>
                <c:pt idx="6607">
                  <c:v>132140</c:v>
                </c:pt>
                <c:pt idx="6608">
                  <c:v>132160</c:v>
                </c:pt>
                <c:pt idx="6609">
                  <c:v>132180</c:v>
                </c:pt>
                <c:pt idx="6610">
                  <c:v>132200</c:v>
                </c:pt>
                <c:pt idx="6611">
                  <c:v>132220</c:v>
                </c:pt>
                <c:pt idx="6612">
                  <c:v>132240</c:v>
                </c:pt>
                <c:pt idx="6613">
                  <c:v>132260</c:v>
                </c:pt>
                <c:pt idx="6614">
                  <c:v>132280</c:v>
                </c:pt>
                <c:pt idx="6615">
                  <c:v>132300</c:v>
                </c:pt>
                <c:pt idx="6616">
                  <c:v>132320</c:v>
                </c:pt>
                <c:pt idx="6617">
                  <c:v>132340</c:v>
                </c:pt>
                <c:pt idx="6618">
                  <c:v>132360</c:v>
                </c:pt>
                <c:pt idx="6619">
                  <c:v>132380</c:v>
                </c:pt>
                <c:pt idx="6620">
                  <c:v>132400</c:v>
                </c:pt>
                <c:pt idx="6621">
                  <c:v>132420</c:v>
                </c:pt>
                <c:pt idx="6622">
                  <c:v>132440</c:v>
                </c:pt>
                <c:pt idx="6623">
                  <c:v>132460</c:v>
                </c:pt>
                <c:pt idx="6624">
                  <c:v>132480</c:v>
                </c:pt>
                <c:pt idx="6625">
                  <c:v>132500</c:v>
                </c:pt>
                <c:pt idx="6626">
                  <c:v>132520</c:v>
                </c:pt>
                <c:pt idx="6627">
                  <c:v>132540</c:v>
                </c:pt>
                <c:pt idx="6628">
                  <c:v>132560</c:v>
                </c:pt>
                <c:pt idx="6629">
                  <c:v>132580</c:v>
                </c:pt>
                <c:pt idx="6630">
                  <c:v>132600</c:v>
                </c:pt>
                <c:pt idx="6631">
                  <c:v>132620</c:v>
                </c:pt>
                <c:pt idx="6632">
                  <c:v>132640</c:v>
                </c:pt>
                <c:pt idx="6633">
                  <c:v>132660</c:v>
                </c:pt>
                <c:pt idx="6634">
                  <c:v>132680</c:v>
                </c:pt>
                <c:pt idx="6635">
                  <c:v>132700</c:v>
                </c:pt>
                <c:pt idx="6636">
                  <c:v>132720</c:v>
                </c:pt>
                <c:pt idx="6637">
                  <c:v>132740</c:v>
                </c:pt>
                <c:pt idx="6638">
                  <c:v>132760</c:v>
                </c:pt>
                <c:pt idx="6639">
                  <c:v>132780</c:v>
                </c:pt>
                <c:pt idx="6640">
                  <c:v>132800</c:v>
                </c:pt>
                <c:pt idx="6641">
                  <c:v>132820</c:v>
                </c:pt>
                <c:pt idx="6642">
                  <c:v>132840</c:v>
                </c:pt>
                <c:pt idx="6643">
                  <c:v>132860</c:v>
                </c:pt>
                <c:pt idx="6644">
                  <c:v>132880</c:v>
                </c:pt>
                <c:pt idx="6645">
                  <c:v>132900</c:v>
                </c:pt>
                <c:pt idx="6646">
                  <c:v>132920</c:v>
                </c:pt>
                <c:pt idx="6647">
                  <c:v>132940</c:v>
                </c:pt>
                <c:pt idx="6648">
                  <c:v>132960</c:v>
                </c:pt>
                <c:pt idx="6649">
                  <c:v>132980</c:v>
                </c:pt>
                <c:pt idx="6650">
                  <c:v>133000</c:v>
                </c:pt>
                <c:pt idx="6651">
                  <c:v>133020</c:v>
                </c:pt>
                <c:pt idx="6652">
                  <c:v>133040</c:v>
                </c:pt>
                <c:pt idx="6653">
                  <c:v>133060</c:v>
                </c:pt>
                <c:pt idx="6654">
                  <c:v>133080</c:v>
                </c:pt>
                <c:pt idx="6655">
                  <c:v>133100</c:v>
                </c:pt>
                <c:pt idx="6656">
                  <c:v>133120</c:v>
                </c:pt>
                <c:pt idx="6657">
                  <c:v>133140</c:v>
                </c:pt>
                <c:pt idx="6658">
                  <c:v>133160</c:v>
                </c:pt>
                <c:pt idx="6659">
                  <c:v>133180</c:v>
                </c:pt>
                <c:pt idx="6660">
                  <c:v>133200</c:v>
                </c:pt>
                <c:pt idx="6661">
                  <c:v>133220</c:v>
                </c:pt>
                <c:pt idx="6662">
                  <c:v>133240</c:v>
                </c:pt>
                <c:pt idx="6663">
                  <c:v>133260</c:v>
                </c:pt>
                <c:pt idx="6664">
                  <c:v>133280</c:v>
                </c:pt>
                <c:pt idx="6665">
                  <c:v>133300</c:v>
                </c:pt>
                <c:pt idx="6666">
                  <c:v>133320</c:v>
                </c:pt>
                <c:pt idx="6667">
                  <c:v>133340</c:v>
                </c:pt>
                <c:pt idx="6668">
                  <c:v>133360</c:v>
                </c:pt>
                <c:pt idx="6669">
                  <c:v>133380</c:v>
                </c:pt>
                <c:pt idx="6670">
                  <c:v>133400</c:v>
                </c:pt>
                <c:pt idx="6671">
                  <c:v>133420</c:v>
                </c:pt>
                <c:pt idx="6672">
                  <c:v>133440</c:v>
                </c:pt>
                <c:pt idx="6673">
                  <c:v>133460</c:v>
                </c:pt>
                <c:pt idx="6674">
                  <c:v>133480</c:v>
                </c:pt>
                <c:pt idx="6675">
                  <c:v>133500</c:v>
                </c:pt>
                <c:pt idx="6676">
                  <c:v>133520</c:v>
                </c:pt>
                <c:pt idx="6677">
                  <c:v>133540</c:v>
                </c:pt>
                <c:pt idx="6678">
                  <c:v>133560</c:v>
                </c:pt>
                <c:pt idx="6679">
                  <c:v>133580</c:v>
                </c:pt>
                <c:pt idx="6680">
                  <c:v>133600</c:v>
                </c:pt>
                <c:pt idx="6681">
                  <c:v>133620</c:v>
                </c:pt>
                <c:pt idx="6682">
                  <c:v>133640</c:v>
                </c:pt>
                <c:pt idx="6683">
                  <c:v>133660</c:v>
                </c:pt>
                <c:pt idx="6684">
                  <c:v>133680</c:v>
                </c:pt>
                <c:pt idx="6685">
                  <c:v>133700</c:v>
                </c:pt>
                <c:pt idx="6686">
                  <c:v>133720</c:v>
                </c:pt>
                <c:pt idx="6687">
                  <c:v>133740</c:v>
                </c:pt>
                <c:pt idx="6688">
                  <c:v>133760</c:v>
                </c:pt>
                <c:pt idx="6689">
                  <c:v>133780</c:v>
                </c:pt>
                <c:pt idx="6690">
                  <c:v>133800</c:v>
                </c:pt>
                <c:pt idx="6691">
                  <c:v>133820</c:v>
                </c:pt>
                <c:pt idx="6692">
                  <c:v>133840</c:v>
                </c:pt>
                <c:pt idx="6693">
                  <c:v>133860</c:v>
                </c:pt>
                <c:pt idx="6694">
                  <c:v>133880</c:v>
                </c:pt>
                <c:pt idx="6695">
                  <c:v>133900</c:v>
                </c:pt>
                <c:pt idx="6696">
                  <c:v>133920</c:v>
                </c:pt>
                <c:pt idx="6697">
                  <c:v>133940</c:v>
                </c:pt>
                <c:pt idx="6698">
                  <c:v>133960</c:v>
                </c:pt>
                <c:pt idx="6699">
                  <c:v>133980</c:v>
                </c:pt>
                <c:pt idx="6700">
                  <c:v>134000</c:v>
                </c:pt>
                <c:pt idx="6701">
                  <c:v>134020</c:v>
                </c:pt>
                <c:pt idx="6702">
                  <c:v>134040</c:v>
                </c:pt>
                <c:pt idx="6703">
                  <c:v>134060</c:v>
                </c:pt>
                <c:pt idx="6704">
                  <c:v>134080</c:v>
                </c:pt>
                <c:pt idx="6705">
                  <c:v>134100</c:v>
                </c:pt>
                <c:pt idx="6706">
                  <c:v>134120</c:v>
                </c:pt>
                <c:pt idx="6707">
                  <c:v>134140</c:v>
                </c:pt>
                <c:pt idx="6708">
                  <c:v>134160</c:v>
                </c:pt>
                <c:pt idx="6709">
                  <c:v>134180</c:v>
                </c:pt>
                <c:pt idx="6710">
                  <c:v>134200</c:v>
                </c:pt>
                <c:pt idx="6711">
                  <c:v>134220</c:v>
                </c:pt>
                <c:pt idx="6712">
                  <c:v>134240</c:v>
                </c:pt>
                <c:pt idx="6713">
                  <c:v>134260</c:v>
                </c:pt>
                <c:pt idx="6714">
                  <c:v>134280</c:v>
                </c:pt>
                <c:pt idx="6715">
                  <c:v>134300</c:v>
                </c:pt>
                <c:pt idx="6716">
                  <c:v>134320</c:v>
                </c:pt>
                <c:pt idx="6717">
                  <c:v>134340</c:v>
                </c:pt>
                <c:pt idx="6718">
                  <c:v>134360</c:v>
                </c:pt>
                <c:pt idx="6719">
                  <c:v>134380</c:v>
                </c:pt>
                <c:pt idx="6720">
                  <c:v>134400</c:v>
                </c:pt>
                <c:pt idx="6721">
                  <c:v>134420</c:v>
                </c:pt>
                <c:pt idx="6722">
                  <c:v>134440</c:v>
                </c:pt>
                <c:pt idx="6723">
                  <c:v>134460</c:v>
                </c:pt>
                <c:pt idx="6724">
                  <c:v>134480</c:v>
                </c:pt>
                <c:pt idx="6725">
                  <c:v>134500</c:v>
                </c:pt>
                <c:pt idx="6726">
                  <c:v>134520</c:v>
                </c:pt>
                <c:pt idx="6727">
                  <c:v>134540</c:v>
                </c:pt>
                <c:pt idx="6728">
                  <c:v>134560</c:v>
                </c:pt>
                <c:pt idx="6729">
                  <c:v>134580</c:v>
                </c:pt>
                <c:pt idx="6730">
                  <c:v>134600</c:v>
                </c:pt>
                <c:pt idx="6731">
                  <c:v>134620</c:v>
                </c:pt>
                <c:pt idx="6732">
                  <c:v>134640</c:v>
                </c:pt>
                <c:pt idx="6733">
                  <c:v>134660</c:v>
                </c:pt>
                <c:pt idx="6734">
                  <c:v>134680</c:v>
                </c:pt>
                <c:pt idx="6735">
                  <c:v>134700</c:v>
                </c:pt>
                <c:pt idx="6736">
                  <c:v>134720</c:v>
                </c:pt>
                <c:pt idx="6737">
                  <c:v>134740</c:v>
                </c:pt>
                <c:pt idx="6738">
                  <c:v>134760</c:v>
                </c:pt>
                <c:pt idx="6739">
                  <c:v>134780</c:v>
                </c:pt>
                <c:pt idx="6740">
                  <c:v>134800</c:v>
                </c:pt>
                <c:pt idx="6741">
                  <c:v>134820</c:v>
                </c:pt>
                <c:pt idx="6742">
                  <c:v>134840</c:v>
                </c:pt>
                <c:pt idx="6743">
                  <c:v>134860</c:v>
                </c:pt>
                <c:pt idx="6744">
                  <c:v>134880</c:v>
                </c:pt>
                <c:pt idx="6745">
                  <c:v>134900</c:v>
                </c:pt>
                <c:pt idx="6746">
                  <c:v>134920</c:v>
                </c:pt>
                <c:pt idx="6747">
                  <c:v>134940</c:v>
                </c:pt>
                <c:pt idx="6748">
                  <c:v>134960</c:v>
                </c:pt>
                <c:pt idx="6749">
                  <c:v>134980</c:v>
                </c:pt>
                <c:pt idx="6750">
                  <c:v>135000</c:v>
                </c:pt>
                <c:pt idx="6751">
                  <c:v>135020</c:v>
                </c:pt>
                <c:pt idx="6752">
                  <c:v>135040</c:v>
                </c:pt>
                <c:pt idx="6753">
                  <c:v>135060</c:v>
                </c:pt>
                <c:pt idx="6754">
                  <c:v>135080</c:v>
                </c:pt>
                <c:pt idx="6755">
                  <c:v>135100</c:v>
                </c:pt>
                <c:pt idx="6756">
                  <c:v>135120</c:v>
                </c:pt>
                <c:pt idx="6757">
                  <c:v>135140</c:v>
                </c:pt>
                <c:pt idx="6758">
                  <c:v>135160</c:v>
                </c:pt>
                <c:pt idx="6759">
                  <c:v>135180</c:v>
                </c:pt>
                <c:pt idx="6760">
                  <c:v>135200</c:v>
                </c:pt>
                <c:pt idx="6761">
                  <c:v>135220</c:v>
                </c:pt>
                <c:pt idx="6762">
                  <c:v>135240</c:v>
                </c:pt>
                <c:pt idx="6763">
                  <c:v>135260</c:v>
                </c:pt>
                <c:pt idx="6764">
                  <c:v>135280</c:v>
                </c:pt>
                <c:pt idx="6765">
                  <c:v>135300</c:v>
                </c:pt>
                <c:pt idx="6766">
                  <c:v>135320</c:v>
                </c:pt>
                <c:pt idx="6767">
                  <c:v>135340</c:v>
                </c:pt>
                <c:pt idx="6768">
                  <c:v>135360</c:v>
                </c:pt>
                <c:pt idx="6769">
                  <c:v>135380</c:v>
                </c:pt>
                <c:pt idx="6770">
                  <c:v>135400</c:v>
                </c:pt>
                <c:pt idx="6771">
                  <c:v>135420</c:v>
                </c:pt>
                <c:pt idx="6772">
                  <c:v>135440</c:v>
                </c:pt>
                <c:pt idx="6773">
                  <c:v>135460</c:v>
                </c:pt>
                <c:pt idx="6774">
                  <c:v>135480</c:v>
                </c:pt>
                <c:pt idx="6775">
                  <c:v>135500</c:v>
                </c:pt>
                <c:pt idx="6776">
                  <c:v>135520</c:v>
                </c:pt>
                <c:pt idx="6777">
                  <c:v>135540</c:v>
                </c:pt>
                <c:pt idx="6778">
                  <c:v>135560</c:v>
                </c:pt>
                <c:pt idx="6779">
                  <c:v>135580</c:v>
                </c:pt>
                <c:pt idx="6780">
                  <c:v>135600</c:v>
                </c:pt>
                <c:pt idx="6781">
                  <c:v>135620</c:v>
                </c:pt>
                <c:pt idx="6782">
                  <c:v>135640</c:v>
                </c:pt>
                <c:pt idx="6783">
                  <c:v>135660</c:v>
                </c:pt>
                <c:pt idx="6784">
                  <c:v>135680</c:v>
                </c:pt>
                <c:pt idx="6785">
                  <c:v>135700</c:v>
                </c:pt>
                <c:pt idx="6786">
                  <c:v>135720</c:v>
                </c:pt>
                <c:pt idx="6787">
                  <c:v>135740</c:v>
                </c:pt>
                <c:pt idx="6788">
                  <c:v>135760</c:v>
                </c:pt>
                <c:pt idx="6789">
                  <c:v>135780</c:v>
                </c:pt>
                <c:pt idx="6790">
                  <c:v>135800</c:v>
                </c:pt>
                <c:pt idx="6791">
                  <c:v>135820</c:v>
                </c:pt>
                <c:pt idx="6792">
                  <c:v>135840</c:v>
                </c:pt>
                <c:pt idx="6793">
                  <c:v>135860</c:v>
                </c:pt>
                <c:pt idx="6794">
                  <c:v>135880</c:v>
                </c:pt>
                <c:pt idx="6795">
                  <c:v>135900</c:v>
                </c:pt>
                <c:pt idx="6796">
                  <c:v>135920</c:v>
                </c:pt>
                <c:pt idx="6797">
                  <c:v>135940</c:v>
                </c:pt>
                <c:pt idx="6798">
                  <c:v>135960</c:v>
                </c:pt>
                <c:pt idx="6799">
                  <c:v>135980</c:v>
                </c:pt>
                <c:pt idx="6800">
                  <c:v>136000</c:v>
                </c:pt>
                <c:pt idx="6801">
                  <c:v>136020</c:v>
                </c:pt>
                <c:pt idx="6802">
                  <c:v>136040</c:v>
                </c:pt>
                <c:pt idx="6803">
                  <c:v>136060</c:v>
                </c:pt>
                <c:pt idx="6804">
                  <c:v>136080</c:v>
                </c:pt>
                <c:pt idx="6805">
                  <c:v>136100</c:v>
                </c:pt>
                <c:pt idx="6806">
                  <c:v>136120</c:v>
                </c:pt>
                <c:pt idx="6807">
                  <c:v>136140</c:v>
                </c:pt>
                <c:pt idx="6808">
                  <c:v>136160</c:v>
                </c:pt>
                <c:pt idx="6809">
                  <c:v>136180</c:v>
                </c:pt>
                <c:pt idx="6810">
                  <c:v>136200</c:v>
                </c:pt>
                <c:pt idx="6811">
                  <c:v>136220</c:v>
                </c:pt>
                <c:pt idx="6812">
                  <c:v>136240</c:v>
                </c:pt>
                <c:pt idx="6813">
                  <c:v>136260</c:v>
                </c:pt>
                <c:pt idx="6814">
                  <c:v>136280</c:v>
                </c:pt>
                <c:pt idx="6815">
                  <c:v>136300</c:v>
                </c:pt>
                <c:pt idx="6816">
                  <c:v>136320</c:v>
                </c:pt>
                <c:pt idx="6817">
                  <c:v>136340</c:v>
                </c:pt>
                <c:pt idx="6818">
                  <c:v>136360</c:v>
                </c:pt>
                <c:pt idx="6819">
                  <c:v>136380</c:v>
                </c:pt>
                <c:pt idx="6820">
                  <c:v>136400</c:v>
                </c:pt>
                <c:pt idx="6821">
                  <c:v>136420</c:v>
                </c:pt>
                <c:pt idx="6822">
                  <c:v>136440</c:v>
                </c:pt>
                <c:pt idx="6823">
                  <c:v>136460</c:v>
                </c:pt>
                <c:pt idx="6824">
                  <c:v>136480</c:v>
                </c:pt>
                <c:pt idx="6825">
                  <c:v>136500</c:v>
                </c:pt>
                <c:pt idx="6826">
                  <c:v>136520</c:v>
                </c:pt>
                <c:pt idx="6827">
                  <c:v>136540</c:v>
                </c:pt>
                <c:pt idx="6828">
                  <c:v>136560</c:v>
                </c:pt>
                <c:pt idx="6829">
                  <c:v>136580</c:v>
                </c:pt>
                <c:pt idx="6830">
                  <c:v>136600</c:v>
                </c:pt>
                <c:pt idx="6831">
                  <c:v>136620</c:v>
                </c:pt>
                <c:pt idx="6832">
                  <c:v>136640</c:v>
                </c:pt>
                <c:pt idx="6833">
                  <c:v>136660</c:v>
                </c:pt>
                <c:pt idx="6834">
                  <c:v>136680</c:v>
                </c:pt>
                <c:pt idx="6835">
                  <c:v>136700</c:v>
                </c:pt>
                <c:pt idx="6836">
                  <c:v>136720</c:v>
                </c:pt>
                <c:pt idx="6837">
                  <c:v>136740</c:v>
                </c:pt>
                <c:pt idx="6838">
                  <c:v>136760</c:v>
                </c:pt>
                <c:pt idx="6839">
                  <c:v>136780</c:v>
                </c:pt>
                <c:pt idx="6840">
                  <c:v>136800</c:v>
                </c:pt>
                <c:pt idx="6841">
                  <c:v>136820</c:v>
                </c:pt>
                <c:pt idx="6842">
                  <c:v>136840</c:v>
                </c:pt>
                <c:pt idx="6843">
                  <c:v>136860</c:v>
                </c:pt>
                <c:pt idx="6844">
                  <c:v>136880</c:v>
                </c:pt>
                <c:pt idx="6845">
                  <c:v>136900</c:v>
                </c:pt>
                <c:pt idx="6846">
                  <c:v>136920</c:v>
                </c:pt>
                <c:pt idx="6847">
                  <c:v>136940</c:v>
                </c:pt>
                <c:pt idx="6848">
                  <c:v>136960</c:v>
                </c:pt>
                <c:pt idx="6849">
                  <c:v>136980</c:v>
                </c:pt>
                <c:pt idx="6850">
                  <c:v>137000</c:v>
                </c:pt>
                <c:pt idx="6851">
                  <c:v>137020</c:v>
                </c:pt>
                <c:pt idx="6852">
                  <c:v>137040</c:v>
                </c:pt>
                <c:pt idx="6853">
                  <c:v>137060</c:v>
                </c:pt>
                <c:pt idx="6854">
                  <c:v>137080</c:v>
                </c:pt>
                <c:pt idx="6855">
                  <c:v>137100</c:v>
                </c:pt>
                <c:pt idx="6856">
                  <c:v>137120</c:v>
                </c:pt>
                <c:pt idx="6857">
                  <c:v>137140</c:v>
                </c:pt>
                <c:pt idx="6858">
                  <c:v>137160</c:v>
                </c:pt>
                <c:pt idx="6859">
                  <c:v>137180</c:v>
                </c:pt>
                <c:pt idx="6860">
                  <c:v>137200</c:v>
                </c:pt>
                <c:pt idx="6861">
                  <c:v>137220</c:v>
                </c:pt>
                <c:pt idx="6862">
                  <c:v>137240</c:v>
                </c:pt>
                <c:pt idx="6863">
                  <c:v>137260</c:v>
                </c:pt>
                <c:pt idx="6864">
                  <c:v>137280</c:v>
                </c:pt>
                <c:pt idx="6865">
                  <c:v>137300</c:v>
                </c:pt>
                <c:pt idx="6866">
                  <c:v>137320</c:v>
                </c:pt>
                <c:pt idx="6867">
                  <c:v>137340</c:v>
                </c:pt>
                <c:pt idx="6868">
                  <c:v>137360</c:v>
                </c:pt>
                <c:pt idx="6869">
                  <c:v>137380</c:v>
                </c:pt>
                <c:pt idx="6870">
                  <c:v>137400</c:v>
                </c:pt>
                <c:pt idx="6871">
                  <c:v>137420</c:v>
                </c:pt>
                <c:pt idx="6872">
                  <c:v>137440</c:v>
                </c:pt>
                <c:pt idx="6873">
                  <c:v>137460</c:v>
                </c:pt>
                <c:pt idx="6874">
                  <c:v>137480</c:v>
                </c:pt>
                <c:pt idx="6875">
                  <c:v>137500</c:v>
                </c:pt>
                <c:pt idx="6876">
                  <c:v>137520</c:v>
                </c:pt>
                <c:pt idx="6877">
                  <c:v>137540</c:v>
                </c:pt>
                <c:pt idx="6878">
                  <c:v>137560</c:v>
                </c:pt>
                <c:pt idx="6879">
                  <c:v>137580</c:v>
                </c:pt>
                <c:pt idx="6880">
                  <c:v>137600</c:v>
                </c:pt>
                <c:pt idx="6881">
                  <c:v>137620</c:v>
                </c:pt>
                <c:pt idx="6882">
                  <c:v>137640</c:v>
                </c:pt>
                <c:pt idx="6883">
                  <c:v>137660</c:v>
                </c:pt>
                <c:pt idx="6884">
                  <c:v>137680</c:v>
                </c:pt>
                <c:pt idx="6885">
                  <c:v>137700</c:v>
                </c:pt>
                <c:pt idx="6886">
                  <c:v>137720</c:v>
                </c:pt>
                <c:pt idx="6887">
                  <c:v>137740</c:v>
                </c:pt>
                <c:pt idx="6888">
                  <c:v>137760</c:v>
                </c:pt>
                <c:pt idx="6889">
                  <c:v>137780</c:v>
                </c:pt>
                <c:pt idx="6890">
                  <c:v>137800</c:v>
                </c:pt>
                <c:pt idx="6891">
                  <c:v>137820</c:v>
                </c:pt>
                <c:pt idx="6892">
                  <c:v>137840</c:v>
                </c:pt>
                <c:pt idx="6893">
                  <c:v>137860</c:v>
                </c:pt>
                <c:pt idx="6894">
                  <c:v>137880</c:v>
                </c:pt>
                <c:pt idx="6895">
                  <c:v>137900</c:v>
                </c:pt>
                <c:pt idx="6896">
                  <c:v>137920</c:v>
                </c:pt>
                <c:pt idx="6897">
                  <c:v>137940</c:v>
                </c:pt>
                <c:pt idx="6898">
                  <c:v>137960</c:v>
                </c:pt>
                <c:pt idx="6899">
                  <c:v>137980</c:v>
                </c:pt>
                <c:pt idx="6900">
                  <c:v>138000</c:v>
                </c:pt>
                <c:pt idx="6901">
                  <c:v>138020</c:v>
                </c:pt>
                <c:pt idx="6902">
                  <c:v>138040</c:v>
                </c:pt>
                <c:pt idx="6903">
                  <c:v>138060</c:v>
                </c:pt>
                <c:pt idx="6904">
                  <c:v>138080</c:v>
                </c:pt>
                <c:pt idx="6905">
                  <c:v>138100</c:v>
                </c:pt>
                <c:pt idx="6906">
                  <c:v>138120</c:v>
                </c:pt>
                <c:pt idx="6907">
                  <c:v>138140</c:v>
                </c:pt>
                <c:pt idx="6908">
                  <c:v>138160</c:v>
                </c:pt>
                <c:pt idx="6909">
                  <c:v>138180</c:v>
                </c:pt>
                <c:pt idx="6910">
                  <c:v>138200</c:v>
                </c:pt>
                <c:pt idx="6911">
                  <c:v>138220</c:v>
                </c:pt>
                <c:pt idx="6912">
                  <c:v>138240</c:v>
                </c:pt>
                <c:pt idx="6913">
                  <c:v>138260</c:v>
                </c:pt>
                <c:pt idx="6914">
                  <c:v>138280</c:v>
                </c:pt>
                <c:pt idx="6915">
                  <c:v>138300</c:v>
                </c:pt>
                <c:pt idx="6916">
                  <c:v>138320</c:v>
                </c:pt>
                <c:pt idx="6917">
                  <c:v>138340</c:v>
                </c:pt>
                <c:pt idx="6918">
                  <c:v>138360</c:v>
                </c:pt>
                <c:pt idx="6919">
                  <c:v>138380</c:v>
                </c:pt>
                <c:pt idx="6920">
                  <c:v>138400</c:v>
                </c:pt>
                <c:pt idx="6921">
                  <c:v>138420</c:v>
                </c:pt>
                <c:pt idx="6922">
                  <c:v>138440</c:v>
                </c:pt>
                <c:pt idx="6923">
                  <c:v>138460</c:v>
                </c:pt>
                <c:pt idx="6924">
                  <c:v>138480</c:v>
                </c:pt>
                <c:pt idx="6925">
                  <c:v>138500</c:v>
                </c:pt>
                <c:pt idx="6926">
                  <c:v>138520</c:v>
                </c:pt>
                <c:pt idx="6927">
                  <c:v>138540</c:v>
                </c:pt>
                <c:pt idx="6928">
                  <c:v>138560</c:v>
                </c:pt>
                <c:pt idx="6929">
                  <c:v>138580</c:v>
                </c:pt>
                <c:pt idx="6930">
                  <c:v>138600</c:v>
                </c:pt>
                <c:pt idx="6931">
                  <c:v>138620</c:v>
                </c:pt>
                <c:pt idx="6932">
                  <c:v>138640</c:v>
                </c:pt>
                <c:pt idx="6933">
                  <c:v>138660</c:v>
                </c:pt>
                <c:pt idx="6934">
                  <c:v>138680</c:v>
                </c:pt>
                <c:pt idx="6935">
                  <c:v>138700</c:v>
                </c:pt>
                <c:pt idx="6936">
                  <c:v>138720</c:v>
                </c:pt>
                <c:pt idx="6937">
                  <c:v>138740</c:v>
                </c:pt>
                <c:pt idx="6938">
                  <c:v>138760</c:v>
                </c:pt>
                <c:pt idx="6939">
                  <c:v>138780</c:v>
                </c:pt>
                <c:pt idx="6940">
                  <c:v>138800</c:v>
                </c:pt>
                <c:pt idx="6941">
                  <c:v>138820</c:v>
                </c:pt>
                <c:pt idx="6942">
                  <c:v>138840</c:v>
                </c:pt>
                <c:pt idx="6943">
                  <c:v>138860</c:v>
                </c:pt>
                <c:pt idx="6944">
                  <c:v>138880</c:v>
                </c:pt>
                <c:pt idx="6945">
                  <c:v>138900</c:v>
                </c:pt>
                <c:pt idx="6946">
                  <c:v>138920</c:v>
                </c:pt>
                <c:pt idx="6947">
                  <c:v>138940</c:v>
                </c:pt>
                <c:pt idx="6948">
                  <c:v>138960</c:v>
                </c:pt>
                <c:pt idx="6949">
                  <c:v>138980</c:v>
                </c:pt>
                <c:pt idx="6950">
                  <c:v>139000</c:v>
                </c:pt>
                <c:pt idx="6951">
                  <c:v>139020</c:v>
                </c:pt>
                <c:pt idx="6952">
                  <c:v>139040</c:v>
                </c:pt>
                <c:pt idx="6953">
                  <c:v>139060</c:v>
                </c:pt>
                <c:pt idx="6954">
                  <c:v>139080</c:v>
                </c:pt>
                <c:pt idx="6955">
                  <c:v>139100</c:v>
                </c:pt>
                <c:pt idx="6956">
                  <c:v>139120</c:v>
                </c:pt>
                <c:pt idx="6957">
                  <c:v>139140</c:v>
                </c:pt>
                <c:pt idx="6958">
                  <c:v>139160</c:v>
                </c:pt>
                <c:pt idx="6959">
                  <c:v>139180</c:v>
                </c:pt>
                <c:pt idx="6960">
                  <c:v>139200</c:v>
                </c:pt>
                <c:pt idx="6961">
                  <c:v>139220</c:v>
                </c:pt>
                <c:pt idx="6962">
                  <c:v>139240</c:v>
                </c:pt>
                <c:pt idx="6963">
                  <c:v>139260</c:v>
                </c:pt>
                <c:pt idx="6964">
                  <c:v>139280</c:v>
                </c:pt>
                <c:pt idx="6965">
                  <c:v>139300</c:v>
                </c:pt>
                <c:pt idx="6966">
                  <c:v>139320</c:v>
                </c:pt>
                <c:pt idx="6967">
                  <c:v>139340</c:v>
                </c:pt>
                <c:pt idx="6968">
                  <c:v>139360</c:v>
                </c:pt>
                <c:pt idx="6969">
                  <c:v>139380</c:v>
                </c:pt>
                <c:pt idx="6970">
                  <c:v>139400</c:v>
                </c:pt>
                <c:pt idx="6971">
                  <c:v>139420</c:v>
                </c:pt>
                <c:pt idx="6972">
                  <c:v>139440</c:v>
                </c:pt>
                <c:pt idx="6973">
                  <c:v>139460</c:v>
                </c:pt>
                <c:pt idx="6974">
                  <c:v>139480</c:v>
                </c:pt>
                <c:pt idx="6975">
                  <c:v>139500</c:v>
                </c:pt>
                <c:pt idx="6976">
                  <c:v>139520</c:v>
                </c:pt>
                <c:pt idx="6977">
                  <c:v>139540</c:v>
                </c:pt>
                <c:pt idx="6978">
                  <c:v>139560</c:v>
                </c:pt>
                <c:pt idx="6979">
                  <c:v>139580</c:v>
                </c:pt>
                <c:pt idx="6980">
                  <c:v>139600</c:v>
                </c:pt>
                <c:pt idx="6981">
                  <c:v>139620</c:v>
                </c:pt>
                <c:pt idx="6982">
                  <c:v>139640</c:v>
                </c:pt>
                <c:pt idx="6983">
                  <c:v>139660</c:v>
                </c:pt>
                <c:pt idx="6984">
                  <c:v>139680</c:v>
                </c:pt>
                <c:pt idx="6985">
                  <c:v>139700</c:v>
                </c:pt>
                <c:pt idx="6986">
                  <c:v>139720</c:v>
                </c:pt>
                <c:pt idx="6987">
                  <c:v>139740</c:v>
                </c:pt>
                <c:pt idx="6988">
                  <c:v>139760</c:v>
                </c:pt>
                <c:pt idx="6989">
                  <c:v>139780</c:v>
                </c:pt>
                <c:pt idx="6990">
                  <c:v>139800</c:v>
                </c:pt>
                <c:pt idx="6991">
                  <c:v>139820</c:v>
                </c:pt>
                <c:pt idx="6992">
                  <c:v>139840</c:v>
                </c:pt>
                <c:pt idx="6993">
                  <c:v>139860</c:v>
                </c:pt>
                <c:pt idx="6994">
                  <c:v>139880</c:v>
                </c:pt>
                <c:pt idx="6995">
                  <c:v>139900</c:v>
                </c:pt>
                <c:pt idx="6996">
                  <c:v>139920</c:v>
                </c:pt>
                <c:pt idx="6997">
                  <c:v>139940</c:v>
                </c:pt>
                <c:pt idx="6998">
                  <c:v>139960</c:v>
                </c:pt>
                <c:pt idx="6999">
                  <c:v>139980</c:v>
                </c:pt>
                <c:pt idx="7000">
                  <c:v>140000</c:v>
                </c:pt>
                <c:pt idx="7001">
                  <c:v>140020</c:v>
                </c:pt>
                <c:pt idx="7002">
                  <c:v>140040</c:v>
                </c:pt>
                <c:pt idx="7003">
                  <c:v>140060</c:v>
                </c:pt>
                <c:pt idx="7004">
                  <c:v>140080</c:v>
                </c:pt>
                <c:pt idx="7005">
                  <c:v>140100</c:v>
                </c:pt>
                <c:pt idx="7006">
                  <c:v>140120</c:v>
                </c:pt>
                <c:pt idx="7007">
                  <c:v>140140</c:v>
                </c:pt>
                <c:pt idx="7008">
                  <c:v>140160</c:v>
                </c:pt>
                <c:pt idx="7009">
                  <c:v>140180</c:v>
                </c:pt>
                <c:pt idx="7010">
                  <c:v>140200</c:v>
                </c:pt>
                <c:pt idx="7011">
                  <c:v>140220</c:v>
                </c:pt>
                <c:pt idx="7012">
                  <c:v>140240</c:v>
                </c:pt>
                <c:pt idx="7013">
                  <c:v>140260</c:v>
                </c:pt>
                <c:pt idx="7014">
                  <c:v>140280</c:v>
                </c:pt>
                <c:pt idx="7015">
                  <c:v>140300</c:v>
                </c:pt>
                <c:pt idx="7016">
                  <c:v>140320</c:v>
                </c:pt>
                <c:pt idx="7017">
                  <c:v>140340</c:v>
                </c:pt>
                <c:pt idx="7018">
                  <c:v>140360</c:v>
                </c:pt>
                <c:pt idx="7019">
                  <c:v>140380</c:v>
                </c:pt>
                <c:pt idx="7020">
                  <c:v>140400</c:v>
                </c:pt>
                <c:pt idx="7021">
                  <c:v>140420</c:v>
                </c:pt>
                <c:pt idx="7022">
                  <c:v>140440</c:v>
                </c:pt>
                <c:pt idx="7023">
                  <c:v>140460</c:v>
                </c:pt>
                <c:pt idx="7024">
                  <c:v>140480</c:v>
                </c:pt>
                <c:pt idx="7025">
                  <c:v>140500</c:v>
                </c:pt>
                <c:pt idx="7026">
                  <c:v>140520</c:v>
                </c:pt>
                <c:pt idx="7027">
                  <c:v>140540</c:v>
                </c:pt>
                <c:pt idx="7028">
                  <c:v>140560</c:v>
                </c:pt>
                <c:pt idx="7029">
                  <c:v>140580</c:v>
                </c:pt>
                <c:pt idx="7030">
                  <c:v>140600</c:v>
                </c:pt>
                <c:pt idx="7031">
                  <c:v>140620</c:v>
                </c:pt>
                <c:pt idx="7032">
                  <c:v>140640</c:v>
                </c:pt>
                <c:pt idx="7033">
                  <c:v>140660</c:v>
                </c:pt>
                <c:pt idx="7034">
                  <c:v>140680</c:v>
                </c:pt>
                <c:pt idx="7035">
                  <c:v>140700</c:v>
                </c:pt>
                <c:pt idx="7036">
                  <c:v>140720</c:v>
                </c:pt>
                <c:pt idx="7037">
                  <c:v>140740</c:v>
                </c:pt>
                <c:pt idx="7038">
                  <c:v>140760</c:v>
                </c:pt>
                <c:pt idx="7039">
                  <c:v>140780</c:v>
                </c:pt>
                <c:pt idx="7040">
                  <c:v>140800</c:v>
                </c:pt>
                <c:pt idx="7041">
                  <c:v>140820</c:v>
                </c:pt>
                <c:pt idx="7042">
                  <c:v>140840</c:v>
                </c:pt>
                <c:pt idx="7043">
                  <c:v>140860</c:v>
                </c:pt>
                <c:pt idx="7044">
                  <c:v>140880</c:v>
                </c:pt>
                <c:pt idx="7045">
                  <c:v>140900</c:v>
                </c:pt>
                <c:pt idx="7046">
                  <c:v>140920</c:v>
                </c:pt>
                <c:pt idx="7047">
                  <c:v>140940</c:v>
                </c:pt>
                <c:pt idx="7048">
                  <c:v>140960</c:v>
                </c:pt>
                <c:pt idx="7049">
                  <c:v>140980</c:v>
                </c:pt>
                <c:pt idx="7050">
                  <c:v>141000</c:v>
                </c:pt>
                <c:pt idx="7051">
                  <c:v>141020</c:v>
                </c:pt>
                <c:pt idx="7052">
                  <c:v>141040</c:v>
                </c:pt>
                <c:pt idx="7053">
                  <c:v>141060</c:v>
                </c:pt>
                <c:pt idx="7054">
                  <c:v>141080</c:v>
                </c:pt>
                <c:pt idx="7055">
                  <c:v>141100</c:v>
                </c:pt>
                <c:pt idx="7056">
                  <c:v>141120</c:v>
                </c:pt>
                <c:pt idx="7057">
                  <c:v>141140</c:v>
                </c:pt>
                <c:pt idx="7058">
                  <c:v>141160</c:v>
                </c:pt>
                <c:pt idx="7059">
                  <c:v>141180</c:v>
                </c:pt>
                <c:pt idx="7060">
                  <c:v>141200</c:v>
                </c:pt>
                <c:pt idx="7061">
                  <c:v>141220</c:v>
                </c:pt>
                <c:pt idx="7062">
                  <c:v>141240</c:v>
                </c:pt>
                <c:pt idx="7063">
                  <c:v>141260</c:v>
                </c:pt>
                <c:pt idx="7064">
                  <c:v>141280</c:v>
                </c:pt>
                <c:pt idx="7065">
                  <c:v>141300</c:v>
                </c:pt>
                <c:pt idx="7066">
                  <c:v>141320</c:v>
                </c:pt>
                <c:pt idx="7067">
                  <c:v>141340</c:v>
                </c:pt>
                <c:pt idx="7068">
                  <c:v>141360</c:v>
                </c:pt>
                <c:pt idx="7069">
                  <c:v>141380</c:v>
                </c:pt>
                <c:pt idx="7070">
                  <c:v>141400</c:v>
                </c:pt>
                <c:pt idx="7071">
                  <c:v>141420</c:v>
                </c:pt>
                <c:pt idx="7072">
                  <c:v>141440</c:v>
                </c:pt>
                <c:pt idx="7073">
                  <c:v>141460</c:v>
                </c:pt>
                <c:pt idx="7074">
                  <c:v>141480</c:v>
                </c:pt>
                <c:pt idx="7075">
                  <c:v>141500</c:v>
                </c:pt>
                <c:pt idx="7076">
                  <c:v>141520</c:v>
                </c:pt>
                <c:pt idx="7077">
                  <c:v>141540</c:v>
                </c:pt>
                <c:pt idx="7078">
                  <c:v>141560</c:v>
                </c:pt>
                <c:pt idx="7079">
                  <c:v>141580</c:v>
                </c:pt>
                <c:pt idx="7080">
                  <c:v>141600</c:v>
                </c:pt>
                <c:pt idx="7081">
                  <c:v>141620</c:v>
                </c:pt>
                <c:pt idx="7082">
                  <c:v>141640</c:v>
                </c:pt>
                <c:pt idx="7083">
                  <c:v>141660</c:v>
                </c:pt>
                <c:pt idx="7084">
                  <c:v>141680</c:v>
                </c:pt>
                <c:pt idx="7085">
                  <c:v>141700</c:v>
                </c:pt>
                <c:pt idx="7086">
                  <c:v>141720</c:v>
                </c:pt>
                <c:pt idx="7087">
                  <c:v>141740</c:v>
                </c:pt>
                <c:pt idx="7088">
                  <c:v>141760</c:v>
                </c:pt>
                <c:pt idx="7089">
                  <c:v>141780</c:v>
                </c:pt>
                <c:pt idx="7090">
                  <c:v>141800</c:v>
                </c:pt>
                <c:pt idx="7091">
                  <c:v>141820</c:v>
                </c:pt>
                <c:pt idx="7092">
                  <c:v>141840</c:v>
                </c:pt>
                <c:pt idx="7093">
                  <c:v>141860</c:v>
                </c:pt>
                <c:pt idx="7094">
                  <c:v>141880</c:v>
                </c:pt>
                <c:pt idx="7095">
                  <c:v>141900</c:v>
                </c:pt>
                <c:pt idx="7096">
                  <c:v>141920</c:v>
                </c:pt>
                <c:pt idx="7097">
                  <c:v>141940</c:v>
                </c:pt>
                <c:pt idx="7098">
                  <c:v>141960</c:v>
                </c:pt>
                <c:pt idx="7099">
                  <c:v>141980</c:v>
                </c:pt>
                <c:pt idx="7100">
                  <c:v>142000</c:v>
                </c:pt>
                <c:pt idx="7101">
                  <c:v>142020</c:v>
                </c:pt>
                <c:pt idx="7102">
                  <c:v>142040</c:v>
                </c:pt>
                <c:pt idx="7103">
                  <c:v>142060</c:v>
                </c:pt>
                <c:pt idx="7104">
                  <c:v>142080</c:v>
                </c:pt>
                <c:pt idx="7105">
                  <c:v>142100</c:v>
                </c:pt>
                <c:pt idx="7106">
                  <c:v>142120</c:v>
                </c:pt>
                <c:pt idx="7107">
                  <c:v>142140</c:v>
                </c:pt>
                <c:pt idx="7108">
                  <c:v>142160</c:v>
                </c:pt>
                <c:pt idx="7109">
                  <c:v>142180</c:v>
                </c:pt>
                <c:pt idx="7110">
                  <c:v>142200</c:v>
                </c:pt>
                <c:pt idx="7111">
                  <c:v>142220</c:v>
                </c:pt>
                <c:pt idx="7112">
                  <c:v>142240</c:v>
                </c:pt>
                <c:pt idx="7113">
                  <c:v>142260</c:v>
                </c:pt>
                <c:pt idx="7114">
                  <c:v>142280</c:v>
                </c:pt>
                <c:pt idx="7115">
                  <c:v>142300</c:v>
                </c:pt>
                <c:pt idx="7116">
                  <c:v>142320</c:v>
                </c:pt>
                <c:pt idx="7117">
                  <c:v>142340</c:v>
                </c:pt>
                <c:pt idx="7118">
                  <c:v>142360</c:v>
                </c:pt>
                <c:pt idx="7119">
                  <c:v>142380</c:v>
                </c:pt>
                <c:pt idx="7120">
                  <c:v>142400</c:v>
                </c:pt>
                <c:pt idx="7121">
                  <c:v>142420</c:v>
                </c:pt>
                <c:pt idx="7122">
                  <c:v>142440</c:v>
                </c:pt>
                <c:pt idx="7123">
                  <c:v>142460</c:v>
                </c:pt>
                <c:pt idx="7124">
                  <c:v>142480</c:v>
                </c:pt>
                <c:pt idx="7125">
                  <c:v>142500</c:v>
                </c:pt>
                <c:pt idx="7126">
                  <c:v>142520</c:v>
                </c:pt>
                <c:pt idx="7127">
                  <c:v>142540</c:v>
                </c:pt>
                <c:pt idx="7128">
                  <c:v>142560</c:v>
                </c:pt>
                <c:pt idx="7129">
                  <c:v>142580</c:v>
                </c:pt>
                <c:pt idx="7130">
                  <c:v>142600</c:v>
                </c:pt>
                <c:pt idx="7131">
                  <c:v>142620</c:v>
                </c:pt>
                <c:pt idx="7132">
                  <c:v>142640</c:v>
                </c:pt>
                <c:pt idx="7133">
                  <c:v>142660</c:v>
                </c:pt>
                <c:pt idx="7134">
                  <c:v>142680</c:v>
                </c:pt>
                <c:pt idx="7135">
                  <c:v>142700</c:v>
                </c:pt>
                <c:pt idx="7136">
                  <c:v>142720</c:v>
                </c:pt>
                <c:pt idx="7137">
                  <c:v>142740</c:v>
                </c:pt>
                <c:pt idx="7138">
                  <c:v>142760</c:v>
                </c:pt>
                <c:pt idx="7139">
                  <c:v>142780</c:v>
                </c:pt>
                <c:pt idx="7140">
                  <c:v>142800</c:v>
                </c:pt>
                <c:pt idx="7141">
                  <c:v>142820</c:v>
                </c:pt>
                <c:pt idx="7142">
                  <c:v>142840</c:v>
                </c:pt>
                <c:pt idx="7143">
                  <c:v>142860</c:v>
                </c:pt>
                <c:pt idx="7144">
                  <c:v>142880</c:v>
                </c:pt>
                <c:pt idx="7145">
                  <c:v>142900</c:v>
                </c:pt>
                <c:pt idx="7146">
                  <c:v>142920</c:v>
                </c:pt>
                <c:pt idx="7147">
                  <c:v>142940</c:v>
                </c:pt>
                <c:pt idx="7148">
                  <c:v>142960</c:v>
                </c:pt>
                <c:pt idx="7149">
                  <c:v>142980</c:v>
                </c:pt>
                <c:pt idx="7150">
                  <c:v>143000</c:v>
                </c:pt>
                <c:pt idx="7151">
                  <c:v>143020</c:v>
                </c:pt>
                <c:pt idx="7152">
                  <c:v>143040</c:v>
                </c:pt>
                <c:pt idx="7153">
                  <c:v>143060</c:v>
                </c:pt>
                <c:pt idx="7154">
                  <c:v>143080</c:v>
                </c:pt>
                <c:pt idx="7155">
                  <c:v>143100</c:v>
                </c:pt>
                <c:pt idx="7156">
                  <c:v>143120</c:v>
                </c:pt>
                <c:pt idx="7157">
                  <c:v>143140</c:v>
                </c:pt>
                <c:pt idx="7158">
                  <c:v>143160</c:v>
                </c:pt>
                <c:pt idx="7159">
                  <c:v>143180</c:v>
                </c:pt>
                <c:pt idx="7160">
                  <c:v>143200</c:v>
                </c:pt>
                <c:pt idx="7161">
                  <c:v>143220</c:v>
                </c:pt>
                <c:pt idx="7162">
                  <c:v>143240</c:v>
                </c:pt>
                <c:pt idx="7163">
                  <c:v>143260</c:v>
                </c:pt>
                <c:pt idx="7164">
                  <c:v>143280</c:v>
                </c:pt>
                <c:pt idx="7165">
                  <c:v>143300</c:v>
                </c:pt>
                <c:pt idx="7166">
                  <c:v>143320</c:v>
                </c:pt>
                <c:pt idx="7167">
                  <c:v>143340</c:v>
                </c:pt>
                <c:pt idx="7168">
                  <c:v>143360</c:v>
                </c:pt>
                <c:pt idx="7169">
                  <c:v>143380</c:v>
                </c:pt>
                <c:pt idx="7170">
                  <c:v>143400</c:v>
                </c:pt>
                <c:pt idx="7171">
                  <c:v>143420</c:v>
                </c:pt>
                <c:pt idx="7172">
                  <c:v>143440</c:v>
                </c:pt>
                <c:pt idx="7173">
                  <c:v>143460</c:v>
                </c:pt>
                <c:pt idx="7174">
                  <c:v>143480</c:v>
                </c:pt>
                <c:pt idx="7175">
                  <c:v>143500</c:v>
                </c:pt>
                <c:pt idx="7176">
                  <c:v>143520</c:v>
                </c:pt>
                <c:pt idx="7177">
                  <c:v>143540</c:v>
                </c:pt>
                <c:pt idx="7178">
                  <c:v>143560</c:v>
                </c:pt>
                <c:pt idx="7179">
                  <c:v>143580</c:v>
                </c:pt>
                <c:pt idx="7180">
                  <c:v>143600</c:v>
                </c:pt>
                <c:pt idx="7181">
                  <c:v>143620</c:v>
                </c:pt>
                <c:pt idx="7182">
                  <c:v>143640</c:v>
                </c:pt>
                <c:pt idx="7183">
                  <c:v>143660</c:v>
                </c:pt>
                <c:pt idx="7184">
                  <c:v>143680</c:v>
                </c:pt>
                <c:pt idx="7185">
                  <c:v>143700</c:v>
                </c:pt>
                <c:pt idx="7186">
                  <c:v>143720</c:v>
                </c:pt>
                <c:pt idx="7187">
                  <c:v>143740</c:v>
                </c:pt>
                <c:pt idx="7188">
                  <c:v>143760</c:v>
                </c:pt>
                <c:pt idx="7189">
                  <c:v>143780</c:v>
                </c:pt>
                <c:pt idx="7190">
                  <c:v>143800</c:v>
                </c:pt>
                <c:pt idx="7191">
                  <c:v>143820</c:v>
                </c:pt>
                <c:pt idx="7192">
                  <c:v>143840</c:v>
                </c:pt>
                <c:pt idx="7193">
                  <c:v>143860</c:v>
                </c:pt>
                <c:pt idx="7194">
                  <c:v>143880</c:v>
                </c:pt>
                <c:pt idx="7195">
                  <c:v>143900</c:v>
                </c:pt>
                <c:pt idx="7196">
                  <c:v>143920</c:v>
                </c:pt>
                <c:pt idx="7197">
                  <c:v>143940</c:v>
                </c:pt>
                <c:pt idx="7198">
                  <c:v>143960</c:v>
                </c:pt>
                <c:pt idx="7199">
                  <c:v>143980</c:v>
                </c:pt>
                <c:pt idx="7200">
                  <c:v>144000</c:v>
                </c:pt>
                <c:pt idx="7201">
                  <c:v>144020</c:v>
                </c:pt>
                <c:pt idx="7202">
                  <c:v>144040</c:v>
                </c:pt>
                <c:pt idx="7203">
                  <c:v>144060</c:v>
                </c:pt>
                <c:pt idx="7204">
                  <c:v>144080</c:v>
                </c:pt>
                <c:pt idx="7205">
                  <c:v>144100</c:v>
                </c:pt>
                <c:pt idx="7206">
                  <c:v>144120</c:v>
                </c:pt>
                <c:pt idx="7207">
                  <c:v>144140</c:v>
                </c:pt>
                <c:pt idx="7208">
                  <c:v>144160</c:v>
                </c:pt>
                <c:pt idx="7209">
                  <c:v>144180</c:v>
                </c:pt>
                <c:pt idx="7210">
                  <c:v>144200</c:v>
                </c:pt>
                <c:pt idx="7211">
                  <c:v>144220</c:v>
                </c:pt>
                <c:pt idx="7212">
                  <c:v>144240</c:v>
                </c:pt>
                <c:pt idx="7213">
                  <c:v>144260</c:v>
                </c:pt>
                <c:pt idx="7214">
                  <c:v>144280</c:v>
                </c:pt>
                <c:pt idx="7215">
                  <c:v>144300</c:v>
                </c:pt>
                <c:pt idx="7216">
                  <c:v>144320</c:v>
                </c:pt>
                <c:pt idx="7217">
                  <c:v>144340</c:v>
                </c:pt>
                <c:pt idx="7218">
                  <c:v>144360</c:v>
                </c:pt>
                <c:pt idx="7219">
                  <c:v>144380</c:v>
                </c:pt>
                <c:pt idx="7220">
                  <c:v>144400</c:v>
                </c:pt>
                <c:pt idx="7221">
                  <c:v>144420</c:v>
                </c:pt>
                <c:pt idx="7222">
                  <c:v>144440</c:v>
                </c:pt>
                <c:pt idx="7223">
                  <c:v>144460</c:v>
                </c:pt>
                <c:pt idx="7224">
                  <c:v>144480</c:v>
                </c:pt>
                <c:pt idx="7225">
                  <c:v>144500</c:v>
                </c:pt>
                <c:pt idx="7226">
                  <c:v>144520</c:v>
                </c:pt>
                <c:pt idx="7227">
                  <c:v>144540</c:v>
                </c:pt>
                <c:pt idx="7228">
                  <c:v>144560</c:v>
                </c:pt>
                <c:pt idx="7229">
                  <c:v>144580</c:v>
                </c:pt>
                <c:pt idx="7230">
                  <c:v>144600</c:v>
                </c:pt>
                <c:pt idx="7231">
                  <c:v>144620</c:v>
                </c:pt>
                <c:pt idx="7232">
                  <c:v>144640</c:v>
                </c:pt>
                <c:pt idx="7233">
                  <c:v>144660</c:v>
                </c:pt>
                <c:pt idx="7234">
                  <c:v>144680</c:v>
                </c:pt>
                <c:pt idx="7235">
                  <c:v>144700</c:v>
                </c:pt>
                <c:pt idx="7236">
                  <c:v>144720</c:v>
                </c:pt>
                <c:pt idx="7237">
                  <c:v>144740</c:v>
                </c:pt>
                <c:pt idx="7238">
                  <c:v>144760</c:v>
                </c:pt>
                <c:pt idx="7239">
                  <c:v>144780</c:v>
                </c:pt>
                <c:pt idx="7240">
                  <c:v>144800</c:v>
                </c:pt>
                <c:pt idx="7241">
                  <c:v>144820</c:v>
                </c:pt>
                <c:pt idx="7242">
                  <c:v>144840</c:v>
                </c:pt>
                <c:pt idx="7243">
                  <c:v>144860</c:v>
                </c:pt>
                <c:pt idx="7244">
                  <c:v>144880</c:v>
                </c:pt>
                <c:pt idx="7245">
                  <c:v>144900</c:v>
                </c:pt>
                <c:pt idx="7246">
                  <c:v>144920</c:v>
                </c:pt>
                <c:pt idx="7247">
                  <c:v>144940</c:v>
                </c:pt>
                <c:pt idx="7248">
                  <c:v>144960</c:v>
                </c:pt>
                <c:pt idx="7249">
                  <c:v>144980</c:v>
                </c:pt>
                <c:pt idx="7250">
                  <c:v>145000</c:v>
                </c:pt>
                <c:pt idx="7251">
                  <c:v>145020</c:v>
                </c:pt>
                <c:pt idx="7252">
                  <c:v>145040</c:v>
                </c:pt>
                <c:pt idx="7253">
                  <c:v>145060</c:v>
                </c:pt>
                <c:pt idx="7254">
                  <c:v>145080</c:v>
                </c:pt>
                <c:pt idx="7255">
                  <c:v>145100</c:v>
                </c:pt>
                <c:pt idx="7256">
                  <c:v>145120</c:v>
                </c:pt>
                <c:pt idx="7257">
                  <c:v>145140</c:v>
                </c:pt>
                <c:pt idx="7258">
                  <c:v>145160</c:v>
                </c:pt>
                <c:pt idx="7259">
                  <c:v>145180</c:v>
                </c:pt>
                <c:pt idx="7260">
                  <c:v>145200</c:v>
                </c:pt>
                <c:pt idx="7261">
                  <c:v>145220</c:v>
                </c:pt>
                <c:pt idx="7262">
                  <c:v>145240</c:v>
                </c:pt>
                <c:pt idx="7263">
                  <c:v>145260</c:v>
                </c:pt>
                <c:pt idx="7264">
                  <c:v>145280</c:v>
                </c:pt>
                <c:pt idx="7265">
                  <c:v>145300</c:v>
                </c:pt>
                <c:pt idx="7266">
                  <c:v>145320</c:v>
                </c:pt>
                <c:pt idx="7267">
                  <c:v>145340</c:v>
                </c:pt>
                <c:pt idx="7268">
                  <c:v>145360</c:v>
                </c:pt>
                <c:pt idx="7269">
                  <c:v>145380</c:v>
                </c:pt>
                <c:pt idx="7270">
                  <c:v>145400</c:v>
                </c:pt>
                <c:pt idx="7271">
                  <c:v>145420</c:v>
                </c:pt>
                <c:pt idx="7272">
                  <c:v>145440</c:v>
                </c:pt>
                <c:pt idx="7273">
                  <c:v>145460</c:v>
                </c:pt>
                <c:pt idx="7274">
                  <c:v>145480</c:v>
                </c:pt>
                <c:pt idx="7275">
                  <c:v>145500</c:v>
                </c:pt>
                <c:pt idx="7276">
                  <c:v>145520</c:v>
                </c:pt>
                <c:pt idx="7277">
                  <c:v>145540</c:v>
                </c:pt>
                <c:pt idx="7278">
                  <c:v>145560</c:v>
                </c:pt>
                <c:pt idx="7279">
                  <c:v>145580</c:v>
                </c:pt>
                <c:pt idx="7280">
                  <c:v>145600</c:v>
                </c:pt>
                <c:pt idx="7281">
                  <c:v>145620</c:v>
                </c:pt>
                <c:pt idx="7282">
                  <c:v>145640</c:v>
                </c:pt>
                <c:pt idx="7283">
                  <c:v>145660</c:v>
                </c:pt>
                <c:pt idx="7284">
                  <c:v>145680</c:v>
                </c:pt>
                <c:pt idx="7285">
                  <c:v>145700</c:v>
                </c:pt>
                <c:pt idx="7286">
                  <c:v>145720</c:v>
                </c:pt>
                <c:pt idx="7287">
                  <c:v>145740</c:v>
                </c:pt>
                <c:pt idx="7288">
                  <c:v>145760</c:v>
                </c:pt>
                <c:pt idx="7289">
                  <c:v>145780</c:v>
                </c:pt>
                <c:pt idx="7290">
                  <c:v>145800</c:v>
                </c:pt>
                <c:pt idx="7291">
                  <c:v>145820</c:v>
                </c:pt>
                <c:pt idx="7292">
                  <c:v>145840</c:v>
                </c:pt>
                <c:pt idx="7293">
                  <c:v>145860</c:v>
                </c:pt>
                <c:pt idx="7294">
                  <c:v>145880</c:v>
                </c:pt>
                <c:pt idx="7295">
                  <c:v>145900</c:v>
                </c:pt>
                <c:pt idx="7296">
                  <c:v>145920</c:v>
                </c:pt>
                <c:pt idx="7297">
                  <c:v>145940</c:v>
                </c:pt>
                <c:pt idx="7298">
                  <c:v>145960</c:v>
                </c:pt>
                <c:pt idx="7299">
                  <c:v>145980</c:v>
                </c:pt>
                <c:pt idx="7300">
                  <c:v>146000</c:v>
                </c:pt>
                <c:pt idx="7301">
                  <c:v>146020</c:v>
                </c:pt>
                <c:pt idx="7302">
                  <c:v>146040</c:v>
                </c:pt>
                <c:pt idx="7303">
                  <c:v>146060</c:v>
                </c:pt>
                <c:pt idx="7304">
                  <c:v>146080</c:v>
                </c:pt>
                <c:pt idx="7305">
                  <c:v>146100</c:v>
                </c:pt>
                <c:pt idx="7306">
                  <c:v>146120</c:v>
                </c:pt>
                <c:pt idx="7307">
                  <c:v>146140</c:v>
                </c:pt>
                <c:pt idx="7308">
                  <c:v>146160</c:v>
                </c:pt>
                <c:pt idx="7309">
                  <c:v>146180</c:v>
                </c:pt>
                <c:pt idx="7310">
                  <c:v>146200</c:v>
                </c:pt>
                <c:pt idx="7311">
                  <c:v>146220</c:v>
                </c:pt>
                <c:pt idx="7312">
                  <c:v>146240</c:v>
                </c:pt>
                <c:pt idx="7313">
                  <c:v>146260</c:v>
                </c:pt>
                <c:pt idx="7314">
                  <c:v>146280</c:v>
                </c:pt>
                <c:pt idx="7315">
                  <c:v>146300</c:v>
                </c:pt>
                <c:pt idx="7316">
                  <c:v>146320</c:v>
                </c:pt>
                <c:pt idx="7317">
                  <c:v>146340</c:v>
                </c:pt>
                <c:pt idx="7318">
                  <c:v>146360</c:v>
                </c:pt>
                <c:pt idx="7319">
                  <c:v>146380</c:v>
                </c:pt>
                <c:pt idx="7320">
                  <c:v>146400</c:v>
                </c:pt>
                <c:pt idx="7321">
                  <c:v>146420</c:v>
                </c:pt>
                <c:pt idx="7322">
                  <c:v>146440</c:v>
                </c:pt>
                <c:pt idx="7323">
                  <c:v>146460</c:v>
                </c:pt>
                <c:pt idx="7324">
                  <c:v>146480</c:v>
                </c:pt>
                <c:pt idx="7325">
                  <c:v>146500</c:v>
                </c:pt>
                <c:pt idx="7326">
                  <c:v>146520</c:v>
                </c:pt>
                <c:pt idx="7327">
                  <c:v>146540</c:v>
                </c:pt>
                <c:pt idx="7328">
                  <c:v>146560</c:v>
                </c:pt>
                <c:pt idx="7329">
                  <c:v>146580</c:v>
                </c:pt>
                <c:pt idx="7330">
                  <c:v>146600</c:v>
                </c:pt>
                <c:pt idx="7331">
                  <c:v>146620</c:v>
                </c:pt>
                <c:pt idx="7332">
                  <c:v>146640</c:v>
                </c:pt>
                <c:pt idx="7333">
                  <c:v>146660</c:v>
                </c:pt>
                <c:pt idx="7334">
                  <c:v>146680</c:v>
                </c:pt>
                <c:pt idx="7335">
                  <c:v>146700</c:v>
                </c:pt>
                <c:pt idx="7336">
                  <c:v>146720</c:v>
                </c:pt>
                <c:pt idx="7337">
                  <c:v>146740</c:v>
                </c:pt>
                <c:pt idx="7338">
                  <c:v>146760</c:v>
                </c:pt>
                <c:pt idx="7339">
                  <c:v>146780</c:v>
                </c:pt>
                <c:pt idx="7340">
                  <c:v>146800</c:v>
                </c:pt>
                <c:pt idx="7341">
                  <c:v>146820</c:v>
                </c:pt>
                <c:pt idx="7342">
                  <c:v>146840</c:v>
                </c:pt>
                <c:pt idx="7343">
                  <c:v>146860</c:v>
                </c:pt>
                <c:pt idx="7344">
                  <c:v>146880</c:v>
                </c:pt>
                <c:pt idx="7345">
                  <c:v>146900</c:v>
                </c:pt>
                <c:pt idx="7346">
                  <c:v>146920</c:v>
                </c:pt>
                <c:pt idx="7347">
                  <c:v>146940</c:v>
                </c:pt>
                <c:pt idx="7348">
                  <c:v>146960</c:v>
                </c:pt>
                <c:pt idx="7349">
                  <c:v>146980</c:v>
                </c:pt>
                <c:pt idx="7350">
                  <c:v>147000</c:v>
                </c:pt>
                <c:pt idx="7351">
                  <c:v>147020</c:v>
                </c:pt>
                <c:pt idx="7352">
                  <c:v>147040</c:v>
                </c:pt>
                <c:pt idx="7353">
                  <c:v>147060</c:v>
                </c:pt>
                <c:pt idx="7354">
                  <c:v>147080</c:v>
                </c:pt>
                <c:pt idx="7355">
                  <c:v>147100</c:v>
                </c:pt>
                <c:pt idx="7356">
                  <c:v>147120</c:v>
                </c:pt>
                <c:pt idx="7357">
                  <c:v>147140</c:v>
                </c:pt>
                <c:pt idx="7358">
                  <c:v>147160</c:v>
                </c:pt>
                <c:pt idx="7359">
                  <c:v>147180</c:v>
                </c:pt>
                <c:pt idx="7360">
                  <c:v>147200</c:v>
                </c:pt>
                <c:pt idx="7361">
                  <c:v>147220</c:v>
                </c:pt>
                <c:pt idx="7362">
                  <c:v>147240</c:v>
                </c:pt>
                <c:pt idx="7363">
                  <c:v>147260</c:v>
                </c:pt>
                <c:pt idx="7364">
                  <c:v>147280</c:v>
                </c:pt>
                <c:pt idx="7365">
                  <c:v>147300</c:v>
                </c:pt>
                <c:pt idx="7366">
                  <c:v>147320</c:v>
                </c:pt>
                <c:pt idx="7367">
                  <c:v>147340</c:v>
                </c:pt>
                <c:pt idx="7368">
                  <c:v>147360</c:v>
                </c:pt>
                <c:pt idx="7369">
                  <c:v>147380</c:v>
                </c:pt>
                <c:pt idx="7370">
                  <c:v>147400</c:v>
                </c:pt>
                <c:pt idx="7371">
                  <c:v>147420</c:v>
                </c:pt>
                <c:pt idx="7372">
                  <c:v>147440</c:v>
                </c:pt>
                <c:pt idx="7373">
                  <c:v>147460</c:v>
                </c:pt>
                <c:pt idx="7374">
                  <c:v>147480</c:v>
                </c:pt>
                <c:pt idx="7375">
                  <c:v>147500</c:v>
                </c:pt>
                <c:pt idx="7376">
                  <c:v>147520</c:v>
                </c:pt>
                <c:pt idx="7377">
                  <c:v>147540</c:v>
                </c:pt>
                <c:pt idx="7378">
                  <c:v>147560</c:v>
                </c:pt>
                <c:pt idx="7379">
                  <c:v>147580</c:v>
                </c:pt>
                <c:pt idx="7380">
                  <c:v>147600</c:v>
                </c:pt>
                <c:pt idx="7381">
                  <c:v>147620</c:v>
                </c:pt>
                <c:pt idx="7382">
                  <c:v>147640</c:v>
                </c:pt>
                <c:pt idx="7383">
                  <c:v>147660</c:v>
                </c:pt>
                <c:pt idx="7384">
                  <c:v>147680</c:v>
                </c:pt>
                <c:pt idx="7385">
                  <c:v>147700</c:v>
                </c:pt>
                <c:pt idx="7386">
                  <c:v>147720</c:v>
                </c:pt>
                <c:pt idx="7387">
                  <c:v>147740</c:v>
                </c:pt>
                <c:pt idx="7388">
                  <c:v>147760</c:v>
                </c:pt>
                <c:pt idx="7389">
                  <c:v>147780</c:v>
                </c:pt>
                <c:pt idx="7390">
                  <c:v>147800</c:v>
                </c:pt>
                <c:pt idx="7391">
                  <c:v>147820</c:v>
                </c:pt>
                <c:pt idx="7392">
                  <c:v>147840</c:v>
                </c:pt>
                <c:pt idx="7393">
                  <c:v>147860</c:v>
                </c:pt>
                <c:pt idx="7394">
                  <c:v>147880</c:v>
                </c:pt>
                <c:pt idx="7395">
                  <c:v>147900</c:v>
                </c:pt>
                <c:pt idx="7396">
                  <c:v>147920</c:v>
                </c:pt>
                <c:pt idx="7397">
                  <c:v>147940</c:v>
                </c:pt>
                <c:pt idx="7398">
                  <c:v>147960</c:v>
                </c:pt>
                <c:pt idx="7399">
                  <c:v>147980</c:v>
                </c:pt>
                <c:pt idx="7400">
                  <c:v>148000</c:v>
                </c:pt>
                <c:pt idx="7401">
                  <c:v>148020</c:v>
                </c:pt>
                <c:pt idx="7402">
                  <c:v>148040</c:v>
                </c:pt>
                <c:pt idx="7403">
                  <c:v>148060</c:v>
                </c:pt>
                <c:pt idx="7404">
                  <c:v>148080</c:v>
                </c:pt>
                <c:pt idx="7405">
                  <c:v>148100</c:v>
                </c:pt>
                <c:pt idx="7406">
                  <c:v>148120</c:v>
                </c:pt>
                <c:pt idx="7407">
                  <c:v>148140</c:v>
                </c:pt>
                <c:pt idx="7408">
                  <c:v>148160</c:v>
                </c:pt>
                <c:pt idx="7409">
                  <c:v>148180</c:v>
                </c:pt>
                <c:pt idx="7410">
                  <c:v>148200</c:v>
                </c:pt>
                <c:pt idx="7411">
                  <c:v>148220</c:v>
                </c:pt>
                <c:pt idx="7412">
                  <c:v>148240</c:v>
                </c:pt>
                <c:pt idx="7413">
                  <c:v>148260</c:v>
                </c:pt>
                <c:pt idx="7414">
                  <c:v>148280</c:v>
                </c:pt>
                <c:pt idx="7415">
                  <c:v>148300</c:v>
                </c:pt>
                <c:pt idx="7416">
                  <c:v>148320</c:v>
                </c:pt>
                <c:pt idx="7417">
                  <c:v>148340</c:v>
                </c:pt>
                <c:pt idx="7418">
                  <c:v>148360</c:v>
                </c:pt>
                <c:pt idx="7419">
                  <c:v>148380</c:v>
                </c:pt>
                <c:pt idx="7420">
                  <c:v>148400</c:v>
                </c:pt>
                <c:pt idx="7421">
                  <c:v>148420</c:v>
                </c:pt>
                <c:pt idx="7422">
                  <c:v>148440</c:v>
                </c:pt>
                <c:pt idx="7423">
                  <c:v>148460</c:v>
                </c:pt>
                <c:pt idx="7424">
                  <c:v>148480</c:v>
                </c:pt>
                <c:pt idx="7425">
                  <c:v>148500</c:v>
                </c:pt>
                <c:pt idx="7426">
                  <c:v>148520</c:v>
                </c:pt>
                <c:pt idx="7427">
                  <c:v>148540</c:v>
                </c:pt>
                <c:pt idx="7428">
                  <c:v>148560</c:v>
                </c:pt>
                <c:pt idx="7429">
                  <c:v>148580</c:v>
                </c:pt>
                <c:pt idx="7430">
                  <c:v>148600</c:v>
                </c:pt>
                <c:pt idx="7431">
                  <c:v>148620</c:v>
                </c:pt>
                <c:pt idx="7432">
                  <c:v>148640</c:v>
                </c:pt>
                <c:pt idx="7433">
                  <c:v>148660</c:v>
                </c:pt>
                <c:pt idx="7434">
                  <c:v>148680</c:v>
                </c:pt>
                <c:pt idx="7435">
                  <c:v>148700</c:v>
                </c:pt>
                <c:pt idx="7436">
                  <c:v>148720</c:v>
                </c:pt>
                <c:pt idx="7437">
                  <c:v>148740</c:v>
                </c:pt>
                <c:pt idx="7438">
                  <c:v>148760</c:v>
                </c:pt>
                <c:pt idx="7439">
                  <c:v>148780</c:v>
                </c:pt>
                <c:pt idx="7440">
                  <c:v>148800</c:v>
                </c:pt>
                <c:pt idx="7441">
                  <c:v>148820</c:v>
                </c:pt>
                <c:pt idx="7442">
                  <c:v>148840</c:v>
                </c:pt>
                <c:pt idx="7443">
                  <c:v>148860</c:v>
                </c:pt>
                <c:pt idx="7444">
                  <c:v>148880</c:v>
                </c:pt>
                <c:pt idx="7445">
                  <c:v>148900</c:v>
                </c:pt>
                <c:pt idx="7446">
                  <c:v>148920</c:v>
                </c:pt>
                <c:pt idx="7447">
                  <c:v>148940</c:v>
                </c:pt>
                <c:pt idx="7448">
                  <c:v>148960</c:v>
                </c:pt>
                <c:pt idx="7449">
                  <c:v>148980</c:v>
                </c:pt>
                <c:pt idx="7450">
                  <c:v>149000</c:v>
                </c:pt>
                <c:pt idx="7451">
                  <c:v>149020</c:v>
                </c:pt>
                <c:pt idx="7452">
                  <c:v>149040</c:v>
                </c:pt>
                <c:pt idx="7453">
                  <c:v>149060</c:v>
                </c:pt>
                <c:pt idx="7454">
                  <c:v>149080</c:v>
                </c:pt>
                <c:pt idx="7455">
                  <c:v>149100</c:v>
                </c:pt>
                <c:pt idx="7456">
                  <c:v>149120</c:v>
                </c:pt>
                <c:pt idx="7457">
                  <c:v>149140</c:v>
                </c:pt>
                <c:pt idx="7458">
                  <c:v>149160</c:v>
                </c:pt>
                <c:pt idx="7459">
                  <c:v>149180</c:v>
                </c:pt>
                <c:pt idx="7460">
                  <c:v>149200</c:v>
                </c:pt>
                <c:pt idx="7461">
                  <c:v>149220</c:v>
                </c:pt>
                <c:pt idx="7462">
                  <c:v>149240</c:v>
                </c:pt>
                <c:pt idx="7463">
                  <c:v>149260</c:v>
                </c:pt>
                <c:pt idx="7464">
                  <c:v>149280</c:v>
                </c:pt>
                <c:pt idx="7465">
                  <c:v>149300</c:v>
                </c:pt>
                <c:pt idx="7466">
                  <c:v>149320</c:v>
                </c:pt>
                <c:pt idx="7467">
                  <c:v>149340</c:v>
                </c:pt>
                <c:pt idx="7468">
                  <c:v>149360</c:v>
                </c:pt>
                <c:pt idx="7469">
                  <c:v>149380</c:v>
                </c:pt>
                <c:pt idx="7470">
                  <c:v>149400</c:v>
                </c:pt>
                <c:pt idx="7471">
                  <c:v>149420</c:v>
                </c:pt>
                <c:pt idx="7472">
                  <c:v>149440</c:v>
                </c:pt>
                <c:pt idx="7473">
                  <c:v>149460</c:v>
                </c:pt>
                <c:pt idx="7474">
                  <c:v>149480</c:v>
                </c:pt>
                <c:pt idx="7475">
                  <c:v>149500</c:v>
                </c:pt>
                <c:pt idx="7476">
                  <c:v>149520</c:v>
                </c:pt>
                <c:pt idx="7477">
                  <c:v>149540</c:v>
                </c:pt>
                <c:pt idx="7478">
                  <c:v>149560</c:v>
                </c:pt>
                <c:pt idx="7479">
                  <c:v>149580</c:v>
                </c:pt>
                <c:pt idx="7480">
                  <c:v>149600</c:v>
                </c:pt>
                <c:pt idx="7481">
                  <c:v>149620</c:v>
                </c:pt>
                <c:pt idx="7482">
                  <c:v>149640</c:v>
                </c:pt>
                <c:pt idx="7483">
                  <c:v>149660</c:v>
                </c:pt>
                <c:pt idx="7484">
                  <c:v>149680</c:v>
                </c:pt>
                <c:pt idx="7485">
                  <c:v>149700</c:v>
                </c:pt>
                <c:pt idx="7486">
                  <c:v>149720</c:v>
                </c:pt>
                <c:pt idx="7487">
                  <c:v>149740</c:v>
                </c:pt>
                <c:pt idx="7488">
                  <c:v>149760</c:v>
                </c:pt>
                <c:pt idx="7489">
                  <c:v>149780</c:v>
                </c:pt>
                <c:pt idx="7490">
                  <c:v>149800</c:v>
                </c:pt>
                <c:pt idx="7491">
                  <c:v>149820</c:v>
                </c:pt>
                <c:pt idx="7492">
                  <c:v>149840</c:v>
                </c:pt>
                <c:pt idx="7493">
                  <c:v>149860</c:v>
                </c:pt>
                <c:pt idx="7494">
                  <c:v>149880</c:v>
                </c:pt>
                <c:pt idx="7495">
                  <c:v>149900</c:v>
                </c:pt>
                <c:pt idx="7496">
                  <c:v>149920</c:v>
                </c:pt>
                <c:pt idx="7497">
                  <c:v>149940</c:v>
                </c:pt>
                <c:pt idx="7498">
                  <c:v>149960</c:v>
                </c:pt>
                <c:pt idx="7499">
                  <c:v>149980</c:v>
                </c:pt>
                <c:pt idx="7500">
                  <c:v>150000</c:v>
                </c:pt>
                <c:pt idx="7501">
                  <c:v>150020</c:v>
                </c:pt>
                <c:pt idx="7502">
                  <c:v>150040</c:v>
                </c:pt>
                <c:pt idx="7503">
                  <c:v>150060</c:v>
                </c:pt>
                <c:pt idx="7504">
                  <c:v>150080</c:v>
                </c:pt>
                <c:pt idx="7505">
                  <c:v>150100</c:v>
                </c:pt>
                <c:pt idx="7506">
                  <c:v>150120</c:v>
                </c:pt>
                <c:pt idx="7507">
                  <c:v>150140</c:v>
                </c:pt>
                <c:pt idx="7508">
                  <c:v>150160</c:v>
                </c:pt>
                <c:pt idx="7509">
                  <c:v>150180</c:v>
                </c:pt>
                <c:pt idx="7510">
                  <c:v>150200</c:v>
                </c:pt>
                <c:pt idx="7511">
                  <c:v>150220</c:v>
                </c:pt>
                <c:pt idx="7512">
                  <c:v>150240</c:v>
                </c:pt>
                <c:pt idx="7513">
                  <c:v>150260</c:v>
                </c:pt>
                <c:pt idx="7514">
                  <c:v>150280</c:v>
                </c:pt>
                <c:pt idx="7515">
                  <c:v>150300</c:v>
                </c:pt>
                <c:pt idx="7516">
                  <c:v>150320</c:v>
                </c:pt>
                <c:pt idx="7517">
                  <c:v>150340</c:v>
                </c:pt>
                <c:pt idx="7518">
                  <c:v>150360</c:v>
                </c:pt>
                <c:pt idx="7519">
                  <c:v>150380</c:v>
                </c:pt>
                <c:pt idx="7520">
                  <c:v>150400</c:v>
                </c:pt>
                <c:pt idx="7521">
                  <c:v>150420</c:v>
                </c:pt>
                <c:pt idx="7522">
                  <c:v>150440</c:v>
                </c:pt>
                <c:pt idx="7523">
                  <c:v>150460</c:v>
                </c:pt>
                <c:pt idx="7524">
                  <c:v>150480</c:v>
                </c:pt>
                <c:pt idx="7525">
                  <c:v>150500</c:v>
                </c:pt>
                <c:pt idx="7526">
                  <c:v>150520</c:v>
                </c:pt>
                <c:pt idx="7527">
                  <c:v>150540</c:v>
                </c:pt>
                <c:pt idx="7528">
                  <c:v>150560</c:v>
                </c:pt>
                <c:pt idx="7529">
                  <c:v>150580</c:v>
                </c:pt>
                <c:pt idx="7530">
                  <c:v>150600</c:v>
                </c:pt>
                <c:pt idx="7531">
                  <c:v>150620</c:v>
                </c:pt>
                <c:pt idx="7532">
                  <c:v>150640</c:v>
                </c:pt>
                <c:pt idx="7533">
                  <c:v>150660</c:v>
                </c:pt>
                <c:pt idx="7534">
                  <c:v>150680</c:v>
                </c:pt>
                <c:pt idx="7535">
                  <c:v>150700</c:v>
                </c:pt>
                <c:pt idx="7536">
                  <c:v>150720</c:v>
                </c:pt>
                <c:pt idx="7537">
                  <c:v>150740</c:v>
                </c:pt>
                <c:pt idx="7538">
                  <c:v>150760</c:v>
                </c:pt>
                <c:pt idx="7539">
                  <c:v>150780</c:v>
                </c:pt>
                <c:pt idx="7540">
                  <c:v>150800</c:v>
                </c:pt>
                <c:pt idx="7541">
                  <c:v>150820</c:v>
                </c:pt>
                <c:pt idx="7542">
                  <c:v>150840</c:v>
                </c:pt>
                <c:pt idx="7543">
                  <c:v>150860</c:v>
                </c:pt>
                <c:pt idx="7544">
                  <c:v>150880</c:v>
                </c:pt>
                <c:pt idx="7545">
                  <c:v>150900</c:v>
                </c:pt>
                <c:pt idx="7546">
                  <c:v>150920</c:v>
                </c:pt>
                <c:pt idx="7547">
                  <c:v>150940</c:v>
                </c:pt>
                <c:pt idx="7548">
                  <c:v>150960</c:v>
                </c:pt>
                <c:pt idx="7549">
                  <c:v>150980</c:v>
                </c:pt>
                <c:pt idx="7550">
                  <c:v>151000</c:v>
                </c:pt>
                <c:pt idx="7551">
                  <c:v>151020</c:v>
                </c:pt>
                <c:pt idx="7552">
                  <c:v>151040</c:v>
                </c:pt>
                <c:pt idx="7553">
                  <c:v>151060</c:v>
                </c:pt>
                <c:pt idx="7554">
                  <c:v>151080</c:v>
                </c:pt>
                <c:pt idx="7555">
                  <c:v>151100</c:v>
                </c:pt>
                <c:pt idx="7556">
                  <c:v>151120</c:v>
                </c:pt>
                <c:pt idx="7557">
                  <c:v>151140</c:v>
                </c:pt>
                <c:pt idx="7558">
                  <c:v>151160</c:v>
                </c:pt>
                <c:pt idx="7559">
                  <c:v>151180</c:v>
                </c:pt>
                <c:pt idx="7560">
                  <c:v>151200</c:v>
                </c:pt>
                <c:pt idx="7561">
                  <c:v>151220</c:v>
                </c:pt>
                <c:pt idx="7562">
                  <c:v>151240</c:v>
                </c:pt>
                <c:pt idx="7563">
                  <c:v>151260</c:v>
                </c:pt>
                <c:pt idx="7564">
                  <c:v>151280</c:v>
                </c:pt>
                <c:pt idx="7565">
                  <c:v>151300</c:v>
                </c:pt>
                <c:pt idx="7566">
                  <c:v>151320</c:v>
                </c:pt>
                <c:pt idx="7567">
                  <c:v>151340</c:v>
                </c:pt>
                <c:pt idx="7568">
                  <c:v>151360</c:v>
                </c:pt>
                <c:pt idx="7569">
                  <c:v>151380</c:v>
                </c:pt>
                <c:pt idx="7570">
                  <c:v>151400</c:v>
                </c:pt>
                <c:pt idx="7571">
                  <c:v>151420</c:v>
                </c:pt>
                <c:pt idx="7572">
                  <c:v>151440</c:v>
                </c:pt>
                <c:pt idx="7573">
                  <c:v>151460</c:v>
                </c:pt>
                <c:pt idx="7574">
                  <c:v>151480</c:v>
                </c:pt>
                <c:pt idx="7575">
                  <c:v>151500</c:v>
                </c:pt>
                <c:pt idx="7576">
                  <c:v>151520</c:v>
                </c:pt>
                <c:pt idx="7577">
                  <c:v>151540</c:v>
                </c:pt>
                <c:pt idx="7578">
                  <c:v>151560</c:v>
                </c:pt>
                <c:pt idx="7579">
                  <c:v>151580</c:v>
                </c:pt>
                <c:pt idx="7580">
                  <c:v>151600</c:v>
                </c:pt>
                <c:pt idx="7581">
                  <c:v>151620</c:v>
                </c:pt>
                <c:pt idx="7582">
                  <c:v>151640</c:v>
                </c:pt>
                <c:pt idx="7583">
                  <c:v>151660</c:v>
                </c:pt>
                <c:pt idx="7584">
                  <c:v>151680</c:v>
                </c:pt>
                <c:pt idx="7585">
                  <c:v>151700</c:v>
                </c:pt>
                <c:pt idx="7586">
                  <c:v>151720</c:v>
                </c:pt>
                <c:pt idx="7587">
                  <c:v>151740</c:v>
                </c:pt>
                <c:pt idx="7588">
                  <c:v>151760</c:v>
                </c:pt>
                <c:pt idx="7589">
                  <c:v>151780</c:v>
                </c:pt>
                <c:pt idx="7590">
                  <c:v>151800</c:v>
                </c:pt>
                <c:pt idx="7591">
                  <c:v>151820</c:v>
                </c:pt>
                <c:pt idx="7592">
                  <c:v>151840</c:v>
                </c:pt>
                <c:pt idx="7593">
                  <c:v>151860</c:v>
                </c:pt>
                <c:pt idx="7594">
                  <c:v>151880</c:v>
                </c:pt>
                <c:pt idx="7595">
                  <c:v>151900</c:v>
                </c:pt>
                <c:pt idx="7596">
                  <c:v>151920</c:v>
                </c:pt>
                <c:pt idx="7597">
                  <c:v>151940</c:v>
                </c:pt>
                <c:pt idx="7598">
                  <c:v>151960</c:v>
                </c:pt>
                <c:pt idx="7599">
                  <c:v>151980</c:v>
                </c:pt>
                <c:pt idx="7600">
                  <c:v>152000</c:v>
                </c:pt>
                <c:pt idx="7601">
                  <c:v>152020</c:v>
                </c:pt>
                <c:pt idx="7602">
                  <c:v>152040</c:v>
                </c:pt>
                <c:pt idx="7603">
                  <c:v>152060</c:v>
                </c:pt>
                <c:pt idx="7604">
                  <c:v>152080</c:v>
                </c:pt>
                <c:pt idx="7605">
                  <c:v>152100</c:v>
                </c:pt>
                <c:pt idx="7606">
                  <c:v>152120</c:v>
                </c:pt>
                <c:pt idx="7607">
                  <c:v>152140</c:v>
                </c:pt>
                <c:pt idx="7608">
                  <c:v>152160</c:v>
                </c:pt>
                <c:pt idx="7609">
                  <c:v>152180</c:v>
                </c:pt>
                <c:pt idx="7610">
                  <c:v>152200</c:v>
                </c:pt>
                <c:pt idx="7611">
                  <c:v>152220</c:v>
                </c:pt>
                <c:pt idx="7612">
                  <c:v>152240</c:v>
                </c:pt>
                <c:pt idx="7613">
                  <c:v>152260</c:v>
                </c:pt>
                <c:pt idx="7614">
                  <c:v>152280</c:v>
                </c:pt>
                <c:pt idx="7615">
                  <c:v>152300</c:v>
                </c:pt>
                <c:pt idx="7616">
                  <c:v>152320</c:v>
                </c:pt>
                <c:pt idx="7617">
                  <c:v>152340</c:v>
                </c:pt>
                <c:pt idx="7618">
                  <c:v>152360</c:v>
                </c:pt>
                <c:pt idx="7619">
                  <c:v>152380</c:v>
                </c:pt>
                <c:pt idx="7620">
                  <c:v>152400</c:v>
                </c:pt>
                <c:pt idx="7621">
                  <c:v>152420</c:v>
                </c:pt>
                <c:pt idx="7622">
                  <c:v>152440</c:v>
                </c:pt>
                <c:pt idx="7623">
                  <c:v>152460</c:v>
                </c:pt>
                <c:pt idx="7624">
                  <c:v>152480</c:v>
                </c:pt>
                <c:pt idx="7625">
                  <c:v>152500</c:v>
                </c:pt>
                <c:pt idx="7626">
                  <c:v>152520</c:v>
                </c:pt>
                <c:pt idx="7627">
                  <c:v>152540</c:v>
                </c:pt>
                <c:pt idx="7628">
                  <c:v>152560</c:v>
                </c:pt>
                <c:pt idx="7629">
                  <c:v>152580</c:v>
                </c:pt>
                <c:pt idx="7630">
                  <c:v>152600</c:v>
                </c:pt>
                <c:pt idx="7631">
                  <c:v>152620</c:v>
                </c:pt>
                <c:pt idx="7632">
                  <c:v>152640</c:v>
                </c:pt>
                <c:pt idx="7633">
                  <c:v>152660</c:v>
                </c:pt>
                <c:pt idx="7634">
                  <c:v>152680</c:v>
                </c:pt>
                <c:pt idx="7635">
                  <c:v>152700</c:v>
                </c:pt>
                <c:pt idx="7636">
                  <c:v>152720</c:v>
                </c:pt>
                <c:pt idx="7637">
                  <c:v>152740</c:v>
                </c:pt>
                <c:pt idx="7638">
                  <c:v>152760</c:v>
                </c:pt>
                <c:pt idx="7639">
                  <c:v>152780</c:v>
                </c:pt>
                <c:pt idx="7640">
                  <c:v>152800</c:v>
                </c:pt>
                <c:pt idx="7641">
                  <c:v>152820</c:v>
                </c:pt>
                <c:pt idx="7642">
                  <c:v>152840</c:v>
                </c:pt>
                <c:pt idx="7643">
                  <c:v>152860</c:v>
                </c:pt>
                <c:pt idx="7644">
                  <c:v>152880</c:v>
                </c:pt>
                <c:pt idx="7645">
                  <c:v>152900</c:v>
                </c:pt>
                <c:pt idx="7646">
                  <c:v>152920</c:v>
                </c:pt>
                <c:pt idx="7647">
                  <c:v>152940</c:v>
                </c:pt>
                <c:pt idx="7648">
                  <c:v>152960</c:v>
                </c:pt>
                <c:pt idx="7649">
                  <c:v>152980</c:v>
                </c:pt>
                <c:pt idx="7650">
                  <c:v>153000</c:v>
                </c:pt>
                <c:pt idx="7651">
                  <c:v>153020</c:v>
                </c:pt>
                <c:pt idx="7652">
                  <c:v>153040</c:v>
                </c:pt>
                <c:pt idx="7653">
                  <c:v>153060</c:v>
                </c:pt>
                <c:pt idx="7654">
                  <c:v>153080</c:v>
                </c:pt>
                <c:pt idx="7655">
                  <c:v>153100</c:v>
                </c:pt>
                <c:pt idx="7656">
                  <c:v>153120</c:v>
                </c:pt>
                <c:pt idx="7657">
                  <c:v>153140</c:v>
                </c:pt>
                <c:pt idx="7658">
                  <c:v>153160</c:v>
                </c:pt>
                <c:pt idx="7659">
                  <c:v>153180</c:v>
                </c:pt>
                <c:pt idx="7660">
                  <c:v>153200</c:v>
                </c:pt>
                <c:pt idx="7661">
                  <c:v>153220</c:v>
                </c:pt>
                <c:pt idx="7662">
                  <c:v>153240</c:v>
                </c:pt>
                <c:pt idx="7663">
                  <c:v>153260</c:v>
                </c:pt>
                <c:pt idx="7664">
                  <c:v>153280</c:v>
                </c:pt>
                <c:pt idx="7665">
                  <c:v>153300</c:v>
                </c:pt>
                <c:pt idx="7666">
                  <c:v>153320</c:v>
                </c:pt>
                <c:pt idx="7667">
                  <c:v>153340</c:v>
                </c:pt>
                <c:pt idx="7668">
                  <c:v>153360</c:v>
                </c:pt>
                <c:pt idx="7669">
                  <c:v>153380</c:v>
                </c:pt>
                <c:pt idx="7670">
                  <c:v>153400</c:v>
                </c:pt>
                <c:pt idx="7671">
                  <c:v>153420</c:v>
                </c:pt>
                <c:pt idx="7672">
                  <c:v>153440</c:v>
                </c:pt>
                <c:pt idx="7673">
                  <c:v>153460</c:v>
                </c:pt>
                <c:pt idx="7674">
                  <c:v>153480</c:v>
                </c:pt>
                <c:pt idx="7675">
                  <c:v>153500</c:v>
                </c:pt>
                <c:pt idx="7676">
                  <c:v>153520</c:v>
                </c:pt>
                <c:pt idx="7677">
                  <c:v>153540</c:v>
                </c:pt>
                <c:pt idx="7678">
                  <c:v>153560</c:v>
                </c:pt>
                <c:pt idx="7679">
                  <c:v>153580</c:v>
                </c:pt>
                <c:pt idx="7680">
                  <c:v>153600</c:v>
                </c:pt>
                <c:pt idx="7681">
                  <c:v>153620</c:v>
                </c:pt>
                <c:pt idx="7682">
                  <c:v>153640</c:v>
                </c:pt>
                <c:pt idx="7683">
                  <c:v>153660</c:v>
                </c:pt>
                <c:pt idx="7684">
                  <c:v>153680</c:v>
                </c:pt>
                <c:pt idx="7685">
                  <c:v>153700</c:v>
                </c:pt>
                <c:pt idx="7686">
                  <c:v>153720</c:v>
                </c:pt>
                <c:pt idx="7687">
                  <c:v>153740</c:v>
                </c:pt>
                <c:pt idx="7688">
                  <c:v>153760</c:v>
                </c:pt>
                <c:pt idx="7689">
                  <c:v>153780</c:v>
                </c:pt>
                <c:pt idx="7690">
                  <c:v>153800</c:v>
                </c:pt>
                <c:pt idx="7691">
                  <c:v>153820</c:v>
                </c:pt>
                <c:pt idx="7692">
                  <c:v>153840</c:v>
                </c:pt>
                <c:pt idx="7693">
                  <c:v>153860</c:v>
                </c:pt>
                <c:pt idx="7694">
                  <c:v>153880</c:v>
                </c:pt>
                <c:pt idx="7695">
                  <c:v>153900</c:v>
                </c:pt>
                <c:pt idx="7696">
                  <c:v>153920</c:v>
                </c:pt>
                <c:pt idx="7697">
                  <c:v>153940</c:v>
                </c:pt>
                <c:pt idx="7698">
                  <c:v>153960</c:v>
                </c:pt>
                <c:pt idx="7699">
                  <c:v>153980</c:v>
                </c:pt>
                <c:pt idx="7700">
                  <c:v>154000</c:v>
                </c:pt>
                <c:pt idx="7701">
                  <c:v>154020</c:v>
                </c:pt>
                <c:pt idx="7702">
                  <c:v>154040</c:v>
                </c:pt>
                <c:pt idx="7703">
                  <c:v>154060</c:v>
                </c:pt>
                <c:pt idx="7704">
                  <c:v>154080</c:v>
                </c:pt>
                <c:pt idx="7705">
                  <c:v>154100</c:v>
                </c:pt>
                <c:pt idx="7706">
                  <c:v>154120</c:v>
                </c:pt>
                <c:pt idx="7707">
                  <c:v>154140</c:v>
                </c:pt>
                <c:pt idx="7708">
                  <c:v>154160</c:v>
                </c:pt>
                <c:pt idx="7709">
                  <c:v>154180</c:v>
                </c:pt>
                <c:pt idx="7710">
                  <c:v>154200</c:v>
                </c:pt>
                <c:pt idx="7711">
                  <c:v>154220</c:v>
                </c:pt>
                <c:pt idx="7712">
                  <c:v>154240</c:v>
                </c:pt>
                <c:pt idx="7713">
                  <c:v>154260</c:v>
                </c:pt>
                <c:pt idx="7714">
                  <c:v>154280</c:v>
                </c:pt>
                <c:pt idx="7715">
                  <c:v>154300</c:v>
                </c:pt>
                <c:pt idx="7716">
                  <c:v>154320</c:v>
                </c:pt>
                <c:pt idx="7717">
                  <c:v>154340</c:v>
                </c:pt>
                <c:pt idx="7718">
                  <c:v>154360</c:v>
                </c:pt>
                <c:pt idx="7719">
                  <c:v>154380</c:v>
                </c:pt>
                <c:pt idx="7720">
                  <c:v>154400</c:v>
                </c:pt>
                <c:pt idx="7721">
                  <c:v>154420</c:v>
                </c:pt>
                <c:pt idx="7722">
                  <c:v>154440</c:v>
                </c:pt>
                <c:pt idx="7723">
                  <c:v>154460</c:v>
                </c:pt>
                <c:pt idx="7724">
                  <c:v>154480</c:v>
                </c:pt>
                <c:pt idx="7725">
                  <c:v>154500</c:v>
                </c:pt>
                <c:pt idx="7726">
                  <c:v>154520</c:v>
                </c:pt>
                <c:pt idx="7727">
                  <c:v>154540</c:v>
                </c:pt>
                <c:pt idx="7728">
                  <c:v>154560</c:v>
                </c:pt>
                <c:pt idx="7729">
                  <c:v>154580</c:v>
                </c:pt>
                <c:pt idx="7730">
                  <c:v>154600</c:v>
                </c:pt>
                <c:pt idx="7731">
                  <c:v>154620</c:v>
                </c:pt>
                <c:pt idx="7732">
                  <c:v>154640</c:v>
                </c:pt>
                <c:pt idx="7733">
                  <c:v>154660</c:v>
                </c:pt>
                <c:pt idx="7734">
                  <c:v>154680</c:v>
                </c:pt>
                <c:pt idx="7735">
                  <c:v>154700</c:v>
                </c:pt>
                <c:pt idx="7736">
                  <c:v>154720</c:v>
                </c:pt>
                <c:pt idx="7737">
                  <c:v>154740</c:v>
                </c:pt>
                <c:pt idx="7738">
                  <c:v>154760</c:v>
                </c:pt>
                <c:pt idx="7739">
                  <c:v>154780</c:v>
                </c:pt>
                <c:pt idx="7740">
                  <c:v>154800</c:v>
                </c:pt>
                <c:pt idx="7741">
                  <c:v>154820</c:v>
                </c:pt>
                <c:pt idx="7742">
                  <c:v>154840</c:v>
                </c:pt>
                <c:pt idx="7743">
                  <c:v>154860</c:v>
                </c:pt>
                <c:pt idx="7744">
                  <c:v>154880</c:v>
                </c:pt>
                <c:pt idx="7745">
                  <c:v>154900</c:v>
                </c:pt>
                <c:pt idx="7746">
                  <c:v>154920</c:v>
                </c:pt>
                <c:pt idx="7747">
                  <c:v>154940</c:v>
                </c:pt>
                <c:pt idx="7748">
                  <c:v>154960</c:v>
                </c:pt>
                <c:pt idx="7749">
                  <c:v>154980</c:v>
                </c:pt>
                <c:pt idx="7750">
                  <c:v>155000</c:v>
                </c:pt>
                <c:pt idx="7751">
                  <c:v>155020</c:v>
                </c:pt>
                <c:pt idx="7752">
                  <c:v>155040</c:v>
                </c:pt>
                <c:pt idx="7753">
                  <c:v>155060</c:v>
                </c:pt>
                <c:pt idx="7754">
                  <c:v>155080</c:v>
                </c:pt>
                <c:pt idx="7755">
                  <c:v>155100</c:v>
                </c:pt>
                <c:pt idx="7756">
                  <c:v>155120</c:v>
                </c:pt>
                <c:pt idx="7757">
                  <c:v>155140</c:v>
                </c:pt>
                <c:pt idx="7758">
                  <c:v>155160</c:v>
                </c:pt>
                <c:pt idx="7759">
                  <c:v>155180</c:v>
                </c:pt>
                <c:pt idx="7760">
                  <c:v>155200</c:v>
                </c:pt>
                <c:pt idx="7761">
                  <c:v>155220</c:v>
                </c:pt>
                <c:pt idx="7762">
                  <c:v>155240</c:v>
                </c:pt>
                <c:pt idx="7763">
                  <c:v>155260</c:v>
                </c:pt>
                <c:pt idx="7764">
                  <c:v>155280</c:v>
                </c:pt>
                <c:pt idx="7765">
                  <c:v>155300</c:v>
                </c:pt>
                <c:pt idx="7766">
                  <c:v>155320</c:v>
                </c:pt>
                <c:pt idx="7767">
                  <c:v>155340</c:v>
                </c:pt>
                <c:pt idx="7768">
                  <c:v>155360</c:v>
                </c:pt>
                <c:pt idx="7769">
                  <c:v>155380</c:v>
                </c:pt>
                <c:pt idx="7770">
                  <c:v>155400</c:v>
                </c:pt>
                <c:pt idx="7771">
                  <c:v>155420</c:v>
                </c:pt>
                <c:pt idx="7772">
                  <c:v>155440</c:v>
                </c:pt>
                <c:pt idx="7773">
                  <c:v>155460</c:v>
                </c:pt>
                <c:pt idx="7774">
                  <c:v>155480</c:v>
                </c:pt>
                <c:pt idx="7775">
                  <c:v>155500</c:v>
                </c:pt>
                <c:pt idx="7776">
                  <c:v>155520</c:v>
                </c:pt>
                <c:pt idx="7777">
                  <c:v>155540</c:v>
                </c:pt>
                <c:pt idx="7778">
                  <c:v>155560</c:v>
                </c:pt>
                <c:pt idx="7779">
                  <c:v>155580</c:v>
                </c:pt>
                <c:pt idx="7780">
                  <c:v>155600</c:v>
                </c:pt>
                <c:pt idx="7781">
                  <c:v>155620</c:v>
                </c:pt>
                <c:pt idx="7782">
                  <c:v>155640</c:v>
                </c:pt>
                <c:pt idx="7783">
                  <c:v>155660</c:v>
                </c:pt>
                <c:pt idx="7784">
                  <c:v>155680</c:v>
                </c:pt>
                <c:pt idx="7785">
                  <c:v>155700</c:v>
                </c:pt>
                <c:pt idx="7786">
                  <c:v>155720</c:v>
                </c:pt>
                <c:pt idx="7787">
                  <c:v>155740</c:v>
                </c:pt>
                <c:pt idx="7788">
                  <c:v>155760</c:v>
                </c:pt>
                <c:pt idx="7789">
                  <c:v>155780</c:v>
                </c:pt>
                <c:pt idx="7790">
                  <c:v>155800</c:v>
                </c:pt>
                <c:pt idx="7791">
                  <c:v>155820</c:v>
                </c:pt>
                <c:pt idx="7792">
                  <c:v>155840</c:v>
                </c:pt>
                <c:pt idx="7793">
                  <c:v>155860</c:v>
                </c:pt>
                <c:pt idx="7794">
                  <c:v>155880</c:v>
                </c:pt>
                <c:pt idx="7795">
                  <c:v>155900</c:v>
                </c:pt>
                <c:pt idx="7796">
                  <c:v>155920</c:v>
                </c:pt>
                <c:pt idx="7797">
                  <c:v>155940</c:v>
                </c:pt>
                <c:pt idx="7798">
                  <c:v>155960</c:v>
                </c:pt>
                <c:pt idx="7799">
                  <c:v>155980</c:v>
                </c:pt>
                <c:pt idx="7800">
                  <c:v>156000</c:v>
                </c:pt>
                <c:pt idx="7801">
                  <c:v>156020</c:v>
                </c:pt>
                <c:pt idx="7802">
                  <c:v>156040</c:v>
                </c:pt>
                <c:pt idx="7803">
                  <c:v>156060</c:v>
                </c:pt>
                <c:pt idx="7804">
                  <c:v>156080</c:v>
                </c:pt>
                <c:pt idx="7805">
                  <c:v>156100</c:v>
                </c:pt>
                <c:pt idx="7806">
                  <c:v>156120</c:v>
                </c:pt>
                <c:pt idx="7807">
                  <c:v>156140</c:v>
                </c:pt>
                <c:pt idx="7808">
                  <c:v>156160</c:v>
                </c:pt>
                <c:pt idx="7809">
                  <c:v>156180</c:v>
                </c:pt>
                <c:pt idx="7810">
                  <c:v>156200</c:v>
                </c:pt>
                <c:pt idx="7811">
                  <c:v>156220</c:v>
                </c:pt>
                <c:pt idx="7812">
                  <c:v>156240</c:v>
                </c:pt>
                <c:pt idx="7813">
                  <c:v>156260</c:v>
                </c:pt>
                <c:pt idx="7814">
                  <c:v>156280</c:v>
                </c:pt>
                <c:pt idx="7815">
                  <c:v>156300</c:v>
                </c:pt>
                <c:pt idx="7816">
                  <c:v>156320</c:v>
                </c:pt>
                <c:pt idx="7817">
                  <c:v>156340</c:v>
                </c:pt>
                <c:pt idx="7818">
                  <c:v>156360</c:v>
                </c:pt>
                <c:pt idx="7819">
                  <c:v>156380</c:v>
                </c:pt>
                <c:pt idx="7820">
                  <c:v>156400</c:v>
                </c:pt>
                <c:pt idx="7821">
                  <c:v>156420</c:v>
                </c:pt>
                <c:pt idx="7822">
                  <c:v>156440</c:v>
                </c:pt>
                <c:pt idx="7823">
                  <c:v>156460</c:v>
                </c:pt>
                <c:pt idx="7824">
                  <c:v>156480</c:v>
                </c:pt>
                <c:pt idx="7825">
                  <c:v>156500</c:v>
                </c:pt>
                <c:pt idx="7826">
                  <c:v>156520</c:v>
                </c:pt>
                <c:pt idx="7827">
                  <c:v>156540</c:v>
                </c:pt>
                <c:pt idx="7828">
                  <c:v>156560</c:v>
                </c:pt>
                <c:pt idx="7829">
                  <c:v>156580</c:v>
                </c:pt>
                <c:pt idx="7830">
                  <c:v>156600</c:v>
                </c:pt>
                <c:pt idx="7831">
                  <c:v>156620</c:v>
                </c:pt>
                <c:pt idx="7832">
                  <c:v>156640</c:v>
                </c:pt>
                <c:pt idx="7833">
                  <c:v>156660</c:v>
                </c:pt>
                <c:pt idx="7834">
                  <c:v>156680</c:v>
                </c:pt>
                <c:pt idx="7835">
                  <c:v>156700</c:v>
                </c:pt>
                <c:pt idx="7836">
                  <c:v>156720</c:v>
                </c:pt>
                <c:pt idx="7837">
                  <c:v>156740</c:v>
                </c:pt>
                <c:pt idx="7838">
                  <c:v>156760</c:v>
                </c:pt>
                <c:pt idx="7839">
                  <c:v>156780</c:v>
                </c:pt>
                <c:pt idx="7840">
                  <c:v>156800</c:v>
                </c:pt>
                <c:pt idx="7841">
                  <c:v>156820</c:v>
                </c:pt>
                <c:pt idx="7842">
                  <c:v>156840</c:v>
                </c:pt>
                <c:pt idx="7843">
                  <c:v>156860</c:v>
                </c:pt>
                <c:pt idx="7844">
                  <c:v>156880</c:v>
                </c:pt>
                <c:pt idx="7845">
                  <c:v>156900</c:v>
                </c:pt>
                <c:pt idx="7846">
                  <c:v>156920</c:v>
                </c:pt>
                <c:pt idx="7847">
                  <c:v>156940</c:v>
                </c:pt>
                <c:pt idx="7848">
                  <c:v>156960</c:v>
                </c:pt>
                <c:pt idx="7849">
                  <c:v>156980</c:v>
                </c:pt>
                <c:pt idx="7850">
                  <c:v>157000</c:v>
                </c:pt>
                <c:pt idx="7851">
                  <c:v>157020</c:v>
                </c:pt>
                <c:pt idx="7852">
                  <c:v>157040</c:v>
                </c:pt>
                <c:pt idx="7853">
                  <c:v>157060</c:v>
                </c:pt>
                <c:pt idx="7854">
                  <c:v>157080</c:v>
                </c:pt>
                <c:pt idx="7855">
                  <c:v>157100</c:v>
                </c:pt>
                <c:pt idx="7856">
                  <c:v>157120</c:v>
                </c:pt>
                <c:pt idx="7857">
                  <c:v>157140</c:v>
                </c:pt>
                <c:pt idx="7858">
                  <c:v>157160</c:v>
                </c:pt>
                <c:pt idx="7859">
                  <c:v>157180</c:v>
                </c:pt>
                <c:pt idx="7860">
                  <c:v>157200</c:v>
                </c:pt>
                <c:pt idx="7861">
                  <c:v>157220</c:v>
                </c:pt>
                <c:pt idx="7862">
                  <c:v>157240</c:v>
                </c:pt>
                <c:pt idx="7863">
                  <c:v>157260</c:v>
                </c:pt>
                <c:pt idx="7864">
                  <c:v>157280</c:v>
                </c:pt>
                <c:pt idx="7865">
                  <c:v>157300</c:v>
                </c:pt>
                <c:pt idx="7866">
                  <c:v>157320</c:v>
                </c:pt>
                <c:pt idx="7867">
                  <c:v>157340</c:v>
                </c:pt>
                <c:pt idx="7868">
                  <c:v>157360</c:v>
                </c:pt>
                <c:pt idx="7869">
                  <c:v>157380</c:v>
                </c:pt>
                <c:pt idx="7870">
                  <c:v>157400</c:v>
                </c:pt>
                <c:pt idx="7871">
                  <c:v>157420</c:v>
                </c:pt>
                <c:pt idx="7872">
                  <c:v>157440</c:v>
                </c:pt>
                <c:pt idx="7873">
                  <c:v>157460</c:v>
                </c:pt>
                <c:pt idx="7874">
                  <c:v>157480</c:v>
                </c:pt>
                <c:pt idx="7875">
                  <c:v>157500</c:v>
                </c:pt>
                <c:pt idx="7876">
                  <c:v>157520</c:v>
                </c:pt>
                <c:pt idx="7877">
                  <c:v>157540</c:v>
                </c:pt>
                <c:pt idx="7878">
                  <c:v>157560</c:v>
                </c:pt>
                <c:pt idx="7879">
                  <c:v>157580</c:v>
                </c:pt>
                <c:pt idx="7880">
                  <c:v>157600</c:v>
                </c:pt>
                <c:pt idx="7881">
                  <c:v>157620</c:v>
                </c:pt>
                <c:pt idx="7882">
                  <c:v>157640</c:v>
                </c:pt>
                <c:pt idx="7883">
                  <c:v>157660</c:v>
                </c:pt>
                <c:pt idx="7884">
                  <c:v>157680</c:v>
                </c:pt>
                <c:pt idx="7885">
                  <c:v>157700</c:v>
                </c:pt>
                <c:pt idx="7886">
                  <c:v>157720</c:v>
                </c:pt>
                <c:pt idx="7887">
                  <c:v>157740</c:v>
                </c:pt>
                <c:pt idx="7888">
                  <c:v>157760</c:v>
                </c:pt>
                <c:pt idx="7889">
                  <c:v>157780</c:v>
                </c:pt>
                <c:pt idx="7890">
                  <c:v>157800</c:v>
                </c:pt>
                <c:pt idx="7891">
                  <c:v>157820</c:v>
                </c:pt>
                <c:pt idx="7892">
                  <c:v>157840</c:v>
                </c:pt>
                <c:pt idx="7893">
                  <c:v>157860</c:v>
                </c:pt>
                <c:pt idx="7894">
                  <c:v>157880</c:v>
                </c:pt>
                <c:pt idx="7895">
                  <c:v>157900</c:v>
                </c:pt>
                <c:pt idx="7896">
                  <c:v>157920</c:v>
                </c:pt>
                <c:pt idx="7897">
                  <c:v>157940</c:v>
                </c:pt>
                <c:pt idx="7898">
                  <c:v>157960</c:v>
                </c:pt>
                <c:pt idx="7899">
                  <c:v>157980</c:v>
                </c:pt>
                <c:pt idx="7900">
                  <c:v>158000</c:v>
                </c:pt>
                <c:pt idx="7901">
                  <c:v>158020</c:v>
                </c:pt>
                <c:pt idx="7902">
                  <c:v>158040</c:v>
                </c:pt>
                <c:pt idx="7903">
                  <c:v>158060</c:v>
                </c:pt>
                <c:pt idx="7904">
                  <c:v>158080</c:v>
                </c:pt>
                <c:pt idx="7905">
                  <c:v>158100</c:v>
                </c:pt>
                <c:pt idx="7906">
                  <c:v>158120</c:v>
                </c:pt>
                <c:pt idx="7907">
                  <c:v>158140</c:v>
                </c:pt>
                <c:pt idx="7908">
                  <c:v>158160</c:v>
                </c:pt>
                <c:pt idx="7909">
                  <c:v>158180</c:v>
                </c:pt>
                <c:pt idx="7910">
                  <c:v>158200</c:v>
                </c:pt>
                <c:pt idx="7911">
                  <c:v>158220</c:v>
                </c:pt>
                <c:pt idx="7912">
                  <c:v>158240</c:v>
                </c:pt>
                <c:pt idx="7913">
                  <c:v>158260</c:v>
                </c:pt>
                <c:pt idx="7914">
                  <c:v>158280</c:v>
                </c:pt>
                <c:pt idx="7915">
                  <c:v>158300</c:v>
                </c:pt>
                <c:pt idx="7916">
                  <c:v>158320</c:v>
                </c:pt>
                <c:pt idx="7917">
                  <c:v>158340</c:v>
                </c:pt>
                <c:pt idx="7918">
                  <c:v>158360</c:v>
                </c:pt>
                <c:pt idx="7919">
                  <c:v>158380</c:v>
                </c:pt>
                <c:pt idx="7920">
                  <c:v>158400</c:v>
                </c:pt>
                <c:pt idx="7921">
                  <c:v>158420</c:v>
                </c:pt>
                <c:pt idx="7922">
                  <c:v>158440</c:v>
                </c:pt>
                <c:pt idx="7923">
                  <c:v>158460</c:v>
                </c:pt>
                <c:pt idx="7924">
                  <c:v>158480</c:v>
                </c:pt>
                <c:pt idx="7925">
                  <c:v>158500</c:v>
                </c:pt>
                <c:pt idx="7926">
                  <c:v>158520</c:v>
                </c:pt>
                <c:pt idx="7927">
                  <c:v>158540</c:v>
                </c:pt>
                <c:pt idx="7928">
                  <c:v>158560</c:v>
                </c:pt>
                <c:pt idx="7929">
                  <c:v>158580</c:v>
                </c:pt>
                <c:pt idx="7930">
                  <c:v>158600</c:v>
                </c:pt>
                <c:pt idx="7931">
                  <c:v>158620</c:v>
                </c:pt>
                <c:pt idx="7932">
                  <c:v>158640</c:v>
                </c:pt>
                <c:pt idx="7933">
                  <c:v>158660</c:v>
                </c:pt>
                <c:pt idx="7934">
                  <c:v>158680</c:v>
                </c:pt>
                <c:pt idx="7935">
                  <c:v>158700</c:v>
                </c:pt>
                <c:pt idx="7936">
                  <c:v>158720</c:v>
                </c:pt>
                <c:pt idx="7937">
                  <c:v>158740</c:v>
                </c:pt>
                <c:pt idx="7938">
                  <c:v>158760</c:v>
                </c:pt>
                <c:pt idx="7939">
                  <c:v>158780</c:v>
                </c:pt>
                <c:pt idx="7940">
                  <c:v>158800</c:v>
                </c:pt>
                <c:pt idx="7941">
                  <c:v>158820</c:v>
                </c:pt>
                <c:pt idx="7942">
                  <c:v>158840</c:v>
                </c:pt>
                <c:pt idx="7943">
                  <c:v>158860</c:v>
                </c:pt>
                <c:pt idx="7944">
                  <c:v>158880</c:v>
                </c:pt>
                <c:pt idx="7945">
                  <c:v>158900</c:v>
                </c:pt>
                <c:pt idx="7946">
                  <c:v>158920</c:v>
                </c:pt>
                <c:pt idx="7947">
                  <c:v>158940</c:v>
                </c:pt>
                <c:pt idx="7948">
                  <c:v>158960</c:v>
                </c:pt>
                <c:pt idx="7949">
                  <c:v>158980</c:v>
                </c:pt>
                <c:pt idx="7950">
                  <c:v>159000</c:v>
                </c:pt>
                <c:pt idx="7951">
                  <c:v>159020</c:v>
                </c:pt>
                <c:pt idx="7952">
                  <c:v>159040</c:v>
                </c:pt>
                <c:pt idx="7953">
                  <c:v>159060</c:v>
                </c:pt>
                <c:pt idx="7954">
                  <c:v>159080</c:v>
                </c:pt>
                <c:pt idx="7955">
                  <c:v>159100</c:v>
                </c:pt>
                <c:pt idx="7956">
                  <c:v>159120</c:v>
                </c:pt>
                <c:pt idx="7957">
                  <c:v>159140</c:v>
                </c:pt>
                <c:pt idx="7958">
                  <c:v>159160</c:v>
                </c:pt>
                <c:pt idx="7959">
                  <c:v>159180</c:v>
                </c:pt>
                <c:pt idx="7960">
                  <c:v>159200</c:v>
                </c:pt>
                <c:pt idx="7961">
                  <c:v>159220</c:v>
                </c:pt>
                <c:pt idx="7962">
                  <c:v>159240</c:v>
                </c:pt>
                <c:pt idx="7963">
                  <c:v>159260</c:v>
                </c:pt>
                <c:pt idx="7964">
                  <c:v>159280</c:v>
                </c:pt>
                <c:pt idx="7965">
                  <c:v>159300</c:v>
                </c:pt>
                <c:pt idx="7966">
                  <c:v>159320</c:v>
                </c:pt>
                <c:pt idx="7967">
                  <c:v>159340</c:v>
                </c:pt>
                <c:pt idx="7968">
                  <c:v>159360</c:v>
                </c:pt>
                <c:pt idx="7969">
                  <c:v>159380</c:v>
                </c:pt>
                <c:pt idx="7970">
                  <c:v>159400</c:v>
                </c:pt>
                <c:pt idx="7971">
                  <c:v>159420</c:v>
                </c:pt>
                <c:pt idx="7972">
                  <c:v>159440</c:v>
                </c:pt>
                <c:pt idx="7973">
                  <c:v>159460</c:v>
                </c:pt>
                <c:pt idx="7974">
                  <c:v>159480</c:v>
                </c:pt>
                <c:pt idx="7975">
                  <c:v>159500</c:v>
                </c:pt>
                <c:pt idx="7976">
                  <c:v>159520</c:v>
                </c:pt>
                <c:pt idx="7977">
                  <c:v>159540</c:v>
                </c:pt>
                <c:pt idx="7978">
                  <c:v>159560</c:v>
                </c:pt>
                <c:pt idx="7979">
                  <c:v>159580</c:v>
                </c:pt>
                <c:pt idx="7980">
                  <c:v>159600</c:v>
                </c:pt>
                <c:pt idx="7981">
                  <c:v>159620</c:v>
                </c:pt>
                <c:pt idx="7982">
                  <c:v>159640</c:v>
                </c:pt>
                <c:pt idx="7983">
                  <c:v>159660</c:v>
                </c:pt>
                <c:pt idx="7984">
                  <c:v>159680</c:v>
                </c:pt>
                <c:pt idx="7985">
                  <c:v>159700</c:v>
                </c:pt>
                <c:pt idx="7986">
                  <c:v>159720</c:v>
                </c:pt>
                <c:pt idx="7987">
                  <c:v>159740</c:v>
                </c:pt>
                <c:pt idx="7988">
                  <c:v>159760</c:v>
                </c:pt>
                <c:pt idx="7989">
                  <c:v>159780</c:v>
                </c:pt>
                <c:pt idx="7990">
                  <c:v>159800</c:v>
                </c:pt>
                <c:pt idx="7991">
                  <c:v>159820</c:v>
                </c:pt>
                <c:pt idx="7992">
                  <c:v>159840</c:v>
                </c:pt>
                <c:pt idx="7993">
                  <c:v>159860</c:v>
                </c:pt>
                <c:pt idx="7994">
                  <c:v>159880</c:v>
                </c:pt>
                <c:pt idx="7995">
                  <c:v>159900</c:v>
                </c:pt>
                <c:pt idx="7996">
                  <c:v>159920</c:v>
                </c:pt>
                <c:pt idx="7997">
                  <c:v>159940</c:v>
                </c:pt>
                <c:pt idx="7998">
                  <c:v>159960</c:v>
                </c:pt>
                <c:pt idx="7999">
                  <c:v>159980</c:v>
                </c:pt>
                <c:pt idx="8000">
                  <c:v>160000</c:v>
                </c:pt>
                <c:pt idx="8001">
                  <c:v>160020</c:v>
                </c:pt>
                <c:pt idx="8002">
                  <c:v>160040</c:v>
                </c:pt>
                <c:pt idx="8003">
                  <c:v>160060</c:v>
                </c:pt>
                <c:pt idx="8004">
                  <c:v>160080</c:v>
                </c:pt>
                <c:pt idx="8005">
                  <c:v>160100</c:v>
                </c:pt>
                <c:pt idx="8006">
                  <c:v>160120</c:v>
                </c:pt>
                <c:pt idx="8007">
                  <c:v>160140</c:v>
                </c:pt>
                <c:pt idx="8008">
                  <c:v>160160</c:v>
                </c:pt>
                <c:pt idx="8009">
                  <c:v>160180</c:v>
                </c:pt>
                <c:pt idx="8010">
                  <c:v>160200</c:v>
                </c:pt>
                <c:pt idx="8011">
                  <c:v>160220</c:v>
                </c:pt>
                <c:pt idx="8012">
                  <c:v>160240</c:v>
                </c:pt>
                <c:pt idx="8013">
                  <c:v>160260</c:v>
                </c:pt>
                <c:pt idx="8014">
                  <c:v>160280</c:v>
                </c:pt>
                <c:pt idx="8015">
                  <c:v>160300</c:v>
                </c:pt>
                <c:pt idx="8016">
                  <c:v>160320</c:v>
                </c:pt>
                <c:pt idx="8017">
                  <c:v>160340</c:v>
                </c:pt>
                <c:pt idx="8018">
                  <c:v>160360</c:v>
                </c:pt>
                <c:pt idx="8019">
                  <c:v>160380</c:v>
                </c:pt>
                <c:pt idx="8020">
                  <c:v>160400</c:v>
                </c:pt>
                <c:pt idx="8021">
                  <c:v>160420</c:v>
                </c:pt>
                <c:pt idx="8022">
                  <c:v>160440</c:v>
                </c:pt>
                <c:pt idx="8023">
                  <c:v>160460</c:v>
                </c:pt>
                <c:pt idx="8024">
                  <c:v>160480</c:v>
                </c:pt>
                <c:pt idx="8025">
                  <c:v>160500</c:v>
                </c:pt>
                <c:pt idx="8026">
                  <c:v>160520</c:v>
                </c:pt>
                <c:pt idx="8027">
                  <c:v>160540</c:v>
                </c:pt>
                <c:pt idx="8028">
                  <c:v>160560</c:v>
                </c:pt>
                <c:pt idx="8029">
                  <c:v>160580</c:v>
                </c:pt>
                <c:pt idx="8030">
                  <c:v>160600</c:v>
                </c:pt>
                <c:pt idx="8031">
                  <c:v>160620</c:v>
                </c:pt>
                <c:pt idx="8032">
                  <c:v>160640</c:v>
                </c:pt>
                <c:pt idx="8033">
                  <c:v>160660</c:v>
                </c:pt>
                <c:pt idx="8034">
                  <c:v>160680</c:v>
                </c:pt>
                <c:pt idx="8035">
                  <c:v>160700</c:v>
                </c:pt>
                <c:pt idx="8036">
                  <c:v>160720</c:v>
                </c:pt>
                <c:pt idx="8037">
                  <c:v>160740</c:v>
                </c:pt>
                <c:pt idx="8038">
                  <c:v>160760</c:v>
                </c:pt>
                <c:pt idx="8039">
                  <c:v>160780</c:v>
                </c:pt>
                <c:pt idx="8040">
                  <c:v>160800</c:v>
                </c:pt>
                <c:pt idx="8041">
                  <c:v>160820</c:v>
                </c:pt>
                <c:pt idx="8042">
                  <c:v>160840</c:v>
                </c:pt>
                <c:pt idx="8043">
                  <c:v>160860</c:v>
                </c:pt>
                <c:pt idx="8044">
                  <c:v>160880</c:v>
                </c:pt>
                <c:pt idx="8045">
                  <c:v>160900</c:v>
                </c:pt>
                <c:pt idx="8046">
                  <c:v>160920</c:v>
                </c:pt>
                <c:pt idx="8047">
                  <c:v>160940</c:v>
                </c:pt>
                <c:pt idx="8048">
                  <c:v>160960</c:v>
                </c:pt>
                <c:pt idx="8049">
                  <c:v>160980</c:v>
                </c:pt>
                <c:pt idx="8050">
                  <c:v>161000</c:v>
                </c:pt>
                <c:pt idx="8051">
                  <c:v>161020</c:v>
                </c:pt>
                <c:pt idx="8052">
                  <c:v>161040</c:v>
                </c:pt>
                <c:pt idx="8053">
                  <c:v>161060</c:v>
                </c:pt>
                <c:pt idx="8054">
                  <c:v>161080</c:v>
                </c:pt>
                <c:pt idx="8055">
                  <c:v>161100</c:v>
                </c:pt>
                <c:pt idx="8056">
                  <c:v>161120</c:v>
                </c:pt>
                <c:pt idx="8057">
                  <c:v>161140</c:v>
                </c:pt>
                <c:pt idx="8058">
                  <c:v>161160</c:v>
                </c:pt>
                <c:pt idx="8059">
                  <c:v>161180</c:v>
                </c:pt>
                <c:pt idx="8060">
                  <c:v>161200</c:v>
                </c:pt>
                <c:pt idx="8061">
                  <c:v>161220</c:v>
                </c:pt>
                <c:pt idx="8062">
                  <c:v>161240</c:v>
                </c:pt>
                <c:pt idx="8063">
                  <c:v>161260</c:v>
                </c:pt>
                <c:pt idx="8064">
                  <c:v>161280</c:v>
                </c:pt>
                <c:pt idx="8065">
                  <c:v>161300</c:v>
                </c:pt>
                <c:pt idx="8066">
                  <c:v>161320</c:v>
                </c:pt>
                <c:pt idx="8067">
                  <c:v>161340</c:v>
                </c:pt>
                <c:pt idx="8068">
                  <c:v>161360</c:v>
                </c:pt>
                <c:pt idx="8069">
                  <c:v>161380</c:v>
                </c:pt>
                <c:pt idx="8070">
                  <c:v>161400</c:v>
                </c:pt>
                <c:pt idx="8071">
                  <c:v>161420</c:v>
                </c:pt>
                <c:pt idx="8072">
                  <c:v>161440</c:v>
                </c:pt>
                <c:pt idx="8073">
                  <c:v>161460</c:v>
                </c:pt>
                <c:pt idx="8074">
                  <c:v>161480</c:v>
                </c:pt>
                <c:pt idx="8075">
                  <c:v>161500</c:v>
                </c:pt>
                <c:pt idx="8076">
                  <c:v>161520</c:v>
                </c:pt>
                <c:pt idx="8077">
                  <c:v>161540</c:v>
                </c:pt>
                <c:pt idx="8078">
                  <c:v>161560</c:v>
                </c:pt>
                <c:pt idx="8079">
                  <c:v>161580</c:v>
                </c:pt>
                <c:pt idx="8080">
                  <c:v>161600</c:v>
                </c:pt>
                <c:pt idx="8081">
                  <c:v>161620</c:v>
                </c:pt>
                <c:pt idx="8082">
                  <c:v>161640</c:v>
                </c:pt>
                <c:pt idx="8083">
                  <c:v>161660</c:v>
                </c:pt>
                <c:pt idx="8084">
                  <c:v>161680</c:v>
                </c:pt>
                <c:pt idx="8085">
                  <c:v>161700</c:v>
                </c:pt>
                <c:pt idx="8086">
                  <c:v>161720</c:v>
                </c:pt>
                <c:pt idx="8087">
                  <c:v>161740</c:v>
                </c:pt>
                <c:pt idx="8088">
                  <c:v>161760</c:v>
                </c:pt>
                <c:pt idx="8089">
                  <c:v>161780</c:v>
                </c:pt>
                <c:pt idx="8090">
                  <c:v>161800</c:v>
                </c:pt>
                <c:pt idx="8091">
                  <c:v>161820</c:v>
                </c:pt>
                <c:pt idx="8092">
                  <c:v>161840</c:v>
                </c:pt>
                <c:pt idx="8093">
                  <c:v>161860</c:v>
                </c:pt>
                <c:pt idx="8094">
                  <c:v>161880</c:v>
                </c:pt>
                <c:pt idx="8095">
                  <c:v>161900</c:v>
                </c:pt>
                <c:pt idx="8096">
                  <c:v>161920</c:v>
                </c:pt>
                <c:pt idx="8097">
                  <c:v>161940</c:v>
                </c:pt>
                <c:pt idx="8098">
                  <c:v>161960</c:v>
                </c:pt>
                <c:pt idx="8099">
                  <c:v>161980</c:v>
                </c:pt>
                <c:pt idx="8100">
                  <c:v>162000</c:v>
                </c:pt>
                <c:pt idx="8101">
                  <c:v>162020</c:v>
                </c:pt>
                <c:pt idx="8102">
                  <c:v>162040</c:v>
                </c:pt>
                <c:pt idx="8103">
                  <c:v>162060</c:v>
                </c:pt>
                <c:pt idx="8104">
                  <c:v>162080</c:v>
                </c:pt>
                <c:pt idx="8105">
                  <c:v>162100</c:v>
                </c:pt>
                <c:pt idx="8106">
                  <c:v>162120</c:v>
                </c:pt>
                <c:pt idx="8107">
                  <c:v>162140</c:v>
                </c:pt>
                <c:pt idx="8108">
                  <c:v>162160</c:v>
                </c:pt>
                <c:pt idx="8109">
                  <c:v>162180</c:v>
                </c:pt>
                <c:pt idx="8110">
                  <c:v>162200</c:v>
                </c:pt>
                <c:pt idx="8111">
                  <c:v>162220</c:v>
                </c:pt>
                <c:pt idx="8112">
                  <c:v>162240</c:v>
                </c:pt>
                <c:pt idx="8113">
                  <c:v>162260</c:v>
                </c:pt>
                <c:pt idx="8114">
                  <c:v>162280</c:v>
                </c:pt>
                <c:pt idx="8115">
                  <c:v>162300</c:v>
                </c:pt>
                <c:pt idx="8116">
                  <c:v>162320</c:v>
                </c:pt>
                <c:pt idx="8117">
                  <c:v>162340</c:v>
                </c:pt>
                <c:pt idx="8118">
                  <c:v>162360</c:v>
                </c:pt>
                <c:pt idx="8119">
                  <c:v>162380</c:v>
                </c:pt>
                <c:pt idx="8120">
                  <c:v>162400</c:v>
                </c:pt>
                <c:pt idx="8121">
                  <c:v>162420</c:v>
                </c:pt>
                <c:pt idx="8122">
                  <c:v>162440</c:v>
                </c:pt>
                <c:pt idx="8123">
                  <c:v>162460</c:v>
                </c:pt>
                <c:pt idx="8124">
                  <c:v>162480</c:v>
                </c:pt>
                <c:pt idx="8125">
                  <c:v>162500</c:v>
                </c:pt>
                <c:pt idx="8126">
                  <c:v>162520</c:v>
                </c:pt>
                <c:pt idx="8127">
                  <c:v>162540</c:v>
                </c:pt>
                <c:pt idx="8128">
                  <c:v>162560</c:v>
                </c:pt>
                <c:pt idx="8129">
                  <c:v>162580</c:v>
                </c:pt>
                <c:pt idx="8130">
                  <c:v>162600</c:v>
                </c:pt>
                <c:pt idx="8131">
                  <c:v>162620</c:v>
                </c:pt>
                <c:pt idx="8132">
                  <c:v>162640</c:v>
                </c:pt>
                <c:pt idx="8133">
                  <c:v>162660</c:v>
                </c:pt>
                <c:pt idx="8134">
                  <c:v>162680</c:v>
                </c:pt>
                <c:pt idx="8135">
                  <c:v>162700</c:v>
                </c:pt>
                <c:pt idx="8136">
                  <c:v>162720</c:v>
                </c:pt>
                <c:pt idx="8137">
                  <c:v>162740</c:v>
                </c:pt>
                <c:pt idx="8138">
                  <c:v>162760</c:v>
                </c:pt>
                <c:pt idx="8139">
                  <c:v>162780</c:v>
                </c:pt>
                <c:pt idx="8140">
                  <c:v>162800</c:v>
                </c:pt>
                <c:pt idx="8141">
                  <c:v>162820</c:v>
                </c:pt>
                <c:pt idx="8142">
                  <c:v>162840</c:v>
                </c:pt>
                <c:pt idx="8143">
                  <c:v>162860</c:v>
                </c:pt>
                <c:pt idx="8144">
                  <c:v>162880</c:v>
                </c:pt>
                <c:pt idx="8145">
                  <c:v>162900</c:v>
                </c:pt>
                <c:pt idx="8146">
                  <c:v>162920</c:v>
                </c:pt>
                <c:pt idx="8147">
                  <c:v>162940</c:v>
                </c:pt>
                <c:pt idx="8148">
                  <c:v>162960</c:v>
                </c:pt>
                <c:pt idx="8149">
                  <c:v>162980</c:v>
                </c:pt>
                <c:pt idx="8150">
                  <c:v>163000</c:v>
                </c:pt>
                <c:pt idx="8151">
                  <c:v>163020</c:v>
                </c:pt>
                <c:pt idx="8152">
                  <c:v>163040</c:v>
                </c:pt>
                <c:pt idx="8153">
                  <c:v>163060</c:v>
                </c:pt>
                <c:pt idx="8154">
                  <c:v>163080</c:v>
                </c:pt>
                <c:pt idx="8155">
                  <c:v>163100</c:v>
                </c:pt>
                <c:pt idx="8156">
                  <c:v>163120</c:v>
                </c:pt>
                <c:pt idx="8157">
                  <c:v>163140</c:v>
                </c:pt>
                <c:pt idx="8158">
                  <c:v>163160</c:v>
                </c:pt>
                <c:pt idx="8159">
                  <c:v>163180</c:v>
                </c:pt>
                <c:pt idx="8160">
                  <c:v>163200</c:v>
                </c:pt>
                <c:pt idx="8161">
                  <c:v>163220</c:v>
                </c:pt>
                <c:pt idx="8162">
                  <c:v>163240</c:v>
                </c:pt>
                <c:pt idx="8163">
                  <c:v>163260</c:v>
                </c:pt>
                <c:pt idx="8164">
                  <c:v>163280</c:v>
                </c:pt>
                <c:pt idx="8165">
                  <c:v>163300</c:v>
                </c:pt>
                <c:pt idx="8166">
                  <c:v>163320</c:v>
                </c:pt>
                <c:pt idx="8167">
                  <c:v>163340</c:v>
                </c:pt>
                <c:pt idx="8168">
                  <c:v>163360</c:v>
                </c:pt>
                <c:pt idx="8169">
                  <c:v>163380</c:v>
                </c:pt>
                <c:pt idx="8170">
                  <c:v>163400</c:v>
                </c:pt>
                <c:pt idx="8171">
                  <c:v>163420</c:v>
                </c:pt>
                <c:pt idx="8172">
                  <c:v>163440</c:v>
                </c:pt>
                <c:pt idx="8173">
                  <c:v>163460</c:v>
                </c:pt>
                <c:pt idx="8174">
                  <c:v>163480</c:v>
                </c:pt>
                <c:pt idx="8175">
                  <c:v>163500</c:v>
                </c:pt>
                <c:pt idx="8176">
                  <c:v>163520</c:v>
                </c:pt>
                <c:pt idx="8177">
                  <c:v>163540</c:v>
                </c:pt>
                <c:pt idx="8178">
                  <c:v>163560</c:v>
                </c:pt>
                <c:pt idx="8179">
                  <c:v>163580</c:v>
                </c:pt>
                <c:pt idx="8180">
                  <c:v>163600</c:v>
                </c:pt>
                <c:pt idx="8181">
                  <c:v>163620</c:v>
                </c:pt>
                <c:pt idx="8182">
                  <c:v>163640</c:v>
                </c:pt>
                <c:pt idx="8183">
                  <c:v>163660</c:v>
                </c:pt>
                <c:pt idx="8184">
                  <c:v>163680</c:v>
                </c:pt>
                <c:pt idx="8185">
                  <c:v>163700</c:v>
                </c:pt>
                <c:pt idx="8186">
                  <c:v>163720</c:v>
                </c:pt>
                <c:pt idx="8187">
                  <c:v>163740</c:v>
                </c:pt>
                <c:pt idx="8188">
                  <c:v>163760</c:v>
                </c:pt>
                <c:pt idx="8189">
                  <c:v>163780</c:v>
                </c:pt>
                <c:pt idx="8190">
                  <c:v>163800</c:v>
                </c:pt>
                <c:pt idx="8191">
                  <c:v>163820</c:v>
                </c:pt>
                <c:pt idx="8192">
                  <c:v>163840</c:v>
                </c:pt>
                <c:pt idx="8193">
                  <c:v>163860</c:v>
                </c:pt>
                <c:pt idx="8194">
                  <c:v>163880</c:v>
                </c:pt>
                <c:pt idx="8195">
                  <c:v>163900</c:v>
                </c:pt>
                <c:pt idx="8196">
                  <c:v>163920</c:v>
                </c:pt>
                <c:pt idx="8197">
                  <c:v>163940</c:v>
                </c:pt>
                <c:pt idx="8198">
                  <c:v>163960</c:v>
                </c:pt>
                <c:pt idx="8199">
                  <c:v>163980</c:v>
                </c:pt>
                <c:pt idx="8200">
                  <c:v>164000</c:v>
                </c:pt>
                <c:pt idx="8201">
                  <c:v>164020</c:v>
                </c:pt>
                <c:pt idx="8202">
                  <c:v>164040</c:v>
                </c:pt>
                <c:pt idx="8203">
                  <c:v>164060</c:v>
                </c:pt>
                <c:pt idx="8204">
                  <c:v>164080</c:v>
                </c:pt>
                <c:pt idx="8205">
                  <c:v>164100</c:v>
                </c:pt>
                <c:pt idx="8206">
                  <c:v>164120</c:v>
                </c:pt>
                <c:pt idx="8207">
                  <c:v>164140</c:v>
                </c:pt>
                <c:pt idx="8208">
                  <c:v>164160</c:v>
                </c:pt>
                <c:pt idx="8209">
                  <c:v>164180</c:v>
                </c:pt>
                <c:pt idx="8210">
                  <c:v>164200</c:v>
                </c:pt>
                <c:pt idx="8211">
                  <c:v>164220</c:v>
                </c:pt>
                <c:pt idx="8212">
                  <c:v>164240</c:v>
                </c:pt>
                <c:pt idx="8213">
                  <c:v>164260</c:v>
                </c:pt>
                <c:pt idx="8214">
                  <c:v>164280</c:v>
                </c:pt>
                <c:pt idx="8215">
                  <c:v>164300</c:v>
                </c:pt>
                <c:pt idx="8216">
                  <c:v>164320</c:v>
                </c:pt>
                <c:pt idx="8217">
                  <c:v>164340</c:v>
                </c:pt>
                <c:pt idx="8218">
                  <c:v>164360</c:v>
                </c:pt>
                <c:pt idx="8219">
                  <c:v>164380</c:v>
                </c:pt>
                <c:pt idx="8220">
                  <c:v>164400</c:v>
                </c:pt>
                <c:pt idx="8221">
                  <c:v>164420</c:v>
                </c:pt>
                <c:pt idx="8222">
                  <c:v>164440</c:v>
                </c:pt>
                <c:pt idx="8223">
                  <c:v>164460</c:v>
                </c:pt>
                <c:pt idx="8224">
                  <c:v>164480</c:v>
                </c:pt>
                <c:pt idx="8225">
                  <c:v>164500</c:v>
                </c:pt>
                <c:pt idx="8226">
                  <c:v>164520</c:v>
                </c:pt>
                <c:pt idx="8227">
                  <c:v>164540</c:v>
                </c:pt>
                <c:pt idx="8228">
                  <c:v>164560</c:v>
                </c:pt>
                <c:pt idx="8229">
                  <c:v>164580</c:v>
                </c:pt>
                <c:pt idx="8230">
                  <c:v>164600</c:v>
                </c:pt>
                <c:pt idx="8231">
                  <c:v>164620</c:v>
                </c:pt>
                <c:pt idx="8232">
                  <c:v>164640</c:v>
                </c:pt>
                <c:pt idx="8233">
                  <c:v>164660</c:v>
                </c:pt>
                <c:pt idx="8234">
                  <c:v>164680</c:v>
                </c:pt>
                <c:pt idx="8235">
                  <c:v>164700</c:v>
                </c:pt>
                <c:pt idx="8236">
                  <c:v>164720</c:v>
                </c:pt>
                <c:pt idx="8237">
                  <c:v>164740</c:v>
                </c:pt>
                <c:pt idx="8238">
                  <c:v>164760</c:v>
                </c:pt>
                <c:pt idx="8239">
                  <c:v>164780</c:v>
                </c:pt>
                <c:pt idx="8240">
                  <c:v>164800</c:v>
                </c:pt>
                <c:pt idx="8241">
                  <c:v>164820</c:v>
                </c:pt>
                <c:pt idx="8242">
                  <c:v>164840</c:v>
                </c:pt>
                <c:pt idx="8243">
                  <c:v>164860</c:v>
                </c:pt>
                <c:pt idx="8244">
                  <c:v>164880</c:v>
                </c:pt>
                <c:pt idx="8245">
                  <c:v>164900</c:v>
                </c:pt>
                <c:pt idx="8246">
                  <c:v>164920</c:v>
                </c:pt>
                <c:pt idx="8247">
                  <c:v>164940</c:v>
                </c:pt>
                <c:pt idx="8248">
                  <c:v>164960</c:v>
                </c:pt>
                <c:pt idx="8249">
                  <c:v>164980</c:v>
                </c:pt>
                <c:pt idx="8250">
                  <c:v>165000</c:v>
                </c:pt>
                <c:pt idx="8251">
                  <c:v>165020</c:v>
                </c:pt>
                <c:pt idx="8252">
                  <c:v>165040</c:v>
                </c:pt>
                <c:pt idx="8253">
                  <c:v>165060</c:v>
                </c:pt>
                <c:pt idx="8254">
                  <c:v>165080</c:v>
                </c:pt>
                <c:pt idx="8255">
                  <c:v>165100</c:v>
                </c:pt>
                <c:pt idx="8256">
                  <c:v>165120</c:v>
                </c:pt>
                <c:pt idx="8257">
                  <c:v>165140</c:v>
                </c:pt>
                <c:pt idx="8258">
                  <c:v>165160</c:v>
                </c:pt>
                <c:pt idx="8259">
                  <c:v>165180</c:v>
                </c:pt>
                <c:pt idx="8260">
                  <c:v>165200</c:v>
                </c:pt>
                <c:pt idx="8261">
                  <c:v>165220</c:v>
                </c:pt>
                <c:pt idx="8262">
                  <c:v>165240</c:v>
                </c:pt>
                <c:pt idx="8263">
                  <c:v>165260</c:v>
                </c:pt>
                <c:pt idx="8264">
                  <c:v>165280</c:v>
                </c:pt>
                <c:pt idx="8265">
                  <c:v>165300</c:v>
                </c:pt>
                <c:pt idx="8266">
                  <c:v>165320</c:v>
                </c:pt>
                <c:pt idx="8267">
                  <c:v>165340</c:v>
                </c:pt>
                <c:pt idx="8268">
                  <c:v>165360</c:v>
                </c:pt>
                <c:pt idx="8269">
                  <c:v>165380</c:v>
                </c:pt>
                <c:pt idx="8270">
                  <c:v>165400</c:v>
                </c:pt>
                <c:pt idx="8271">
                  <c:v>165420</c:v>
                </c:pt>
                <c:pt idx="8272">
                  <c:v>165440</c:v>
                </c:pt>
                <c:pt idx="8273">
                  <c:v>165460</c:v>
                </c:pt>
                <c:pt idx="8274">
                  <c:v>165480</c:v>
                </c:pt>
                <c:pt idx="8275">
                  <c:v>165500</c:v>
                </c:pt>
                <c:pt idx="8276">
                  <c:v>165520</c:v>
                </c:pt>
                <c:pt idx="8277">
                  <c:v>165540</c:v>
                </c:pt>
                <c:pt idx="8278">
                  <c:v>165560</c:v>
                </c:pt>
                <c:pt idx="8279">
                  <c:v>165580</c:v>
                </c:pt>
                <c:pt idx="8280">
                  <c:v>165600</c:v>
                </c:pt>
                <c:pt idx="8281">
                  <c:v>165620</c:v>
                </c:pt>
                <c:pt idx="8282">
                  <c:v>165640</c:v>
                </c:pt>
                <c:pt idx="8283">
                  <c:v>165660</c:v>
                </c:pt>
                <c:pt idx="8284">
                  <c:v>165680</c:v>
                </c:pt>
                <c:pt idx="8285">
                  <c:v>165700</c:v>
                </c:pt>
                <c:pt idx="8286">
                  <c:v>165720</c:v>
                </c:pt>
                <c:pt idx="8287">
                  <c:v>165740</c:v>
                </c:pt>
                <c:pt idx="8288">
                  <c:v>165760</c:v>
                </c:pt>
                <c:pt idx="8289">
                  <c:v>165780</c:v>
                </c:pt>
                <c:pt idx="8290">
                  <c:v>165800</c:v>
                </c:pt>
                <c:pt idx="8291">
                  <c:v>165820</c:v>
                </c:pt>
                <c:pt idx="8292">
                  <c:v>165840</c:v>
                </c:pt>
                <c:pt idx="8293">
                  <c:v>165860</c:v>
                </c:pt>
                <c:pt idx="8294">
                  <c:v>165880</c:v>
                </c:pt>
                <c:pt idx="8295">
                  <c:v>165900</c:v>
                </c:pt>
                <c:pt idx="8296">
                  <c:v>165920</c:v>
                </c:pt>
                <c:pt idx="8297">
                  <c:v>165940</c:v>
                </c:pt>
                <c:pt idx="8298">
                  <c:v>165960</c:v>
                </c:pt>
                <c:pt idx="8299">
                  <c:v>165980</c:v>
                </c:pt>
                <c:pt idx="8300">
                  <c:v>166000</c:v>
                </c:pt>
                <c:pt idx="8301">
                  <c:v>166020</c:v>
                </c:pt>
                <c:pt idx="8302">
                  <c:v>166040</c:v>
                </c:pt>
                <c:pt idx="8303">
                  <c:v>166060</c:v>
                </c:pt>
                <c:pt idx="8304">
                  <c:v>166080</c:v>
                </c:pt>
                <c:pt idx="8305">
                  <c:v>166100</c:v>
                </c:pt>
                <c:pt idx="8306">
                  <c:v>166120</c:v>
                </c:pt>
                <c:pt idx="8307">
                  <c:v>166140</c:v>
                </c:pt>
                <c:pt idx="8308">
                  <c:v>166160</c:v>
                </c:pt>
                <c:pt idx="8309">
                  <c:v>166180</c:v>
                </c:pt>
                <c:pt idx="8310">
                  <c:v>166200</c:v>
                </c:pt>
                <c:pt idx="8311">
                  <c:v>166220</c:v>
                </c:pt>
                <c:pt idx="8312">
                  <c:v>166240</c:v>
                </c:pt>
                <c:pt idx="8313">
                  <c:v>166260</c:v>
                </c:pt>
                <c:pt idx="8314">
                  <c:v>166280</c:v>
                </c:pt>
                <c:pt idx="8315">
                  <c:v>166300</c:v>
                </c:pt>
                <c:pt idx="8316">
                  <c:v>166320</c:v>
                </c:pt>
                <c:pt idx="8317">
                  <c:v>166340</c:v>
                </c:pt>
                <c:pt idx="8318">
                  <c:v>166360</c:v>
                </c:pt>
                <c:pt idx="8319">
                  <c:v>166380</c:v>
                </c:pt>
                <c:pt idx="8320">
                  <c:v>166400</c:v>
                </c:pt>
                <c:pt idx="8321">
                  <c:v>166420</c:v>
                </c:pt>
                <c:pt idx="8322">
                  <c:v>166440</c:v>
                </c:pt>
                <c:pt idx="8323">
                  <c:v>166460</c:v>
                </c:pt>
                <c:pt idx="8324">
                  <c:v>166480</c:v>
                </c:pt>
                <c:pt idx="8325">
                  <c:v>166500</c:v>
                </c:pt>
                <c:pt idx="8326">
                  <c:v>166520</c:v>
                </c:pt>
                <c:pt idx="8327">
                  <c:v>166540</c:v>
                </c:pt>
                <c:pt idx="8328">
                  <c:v>166560</c:v>
                </c:pt>
                <c:pt idx="8329">
                  <c:v>166580</c:v>
                </c:pt>
                <c:pt idx="8330">
                  <c:v>166600</c:v>
                </c:pt>
                <c:pt idx="8331">
                  <c:v>166620</c:v>
                </c:pt>
                <c:pt idx="8332">
                  <c:v>166640</c:v>
                </c:pt>
                <c:pt idx="8333">
                  <c:v>166660</c:v>
                </c:pt>
                <c:pt idx="8334">
                  <c:v>166680</c:v>
                </c:pt>
                <c:pt idx="8335">
                  <c:v>166700</c:v>
                </c:pt>
                <c:pt idx="8336">
                  <c:v>166720</c:v>
                </c:pt>
                <c:pt idx="8337">
                  <c:v>166740</c:v>
                </c:pt>
                <c:pt idx="8338">
                  <c:v>166760</c:v>
                </c:pt>
                <c:pt idx="8339">
                  <c:v>166780</c:v>
                </c:pt>
                <c:pt idx="8340">
                  <c:v>166800</c:v>
                </c:pt>
                <c:pt idx="8341">
                  <c:v>166820</c:v>
                </c:pt>
                <c:pt idx="8342">
                  <c:v>166840</c:v>
                </c:pt>
                <c:pt idx="8343">
                  <c:v>166860</c:v>
                </c:pt>
                <c:pt idx="8344">
                  <c:v>166880</c:v>
                </c:pt>
                <c:pt idx="8345">
                  <c:v>166900</c:v>
                </c:pt>
                <c:pt idx="8346">
                  <c:v>166920</c:v>
                </c:pt>
                <c:pt idx="8347">
                  <c:v>166940</c:v>
                </c:pt>
                <c:pt idx="8348">
                  <c:v>166960</c:v>
                </c:pt>
                <c:pt idx="8349">
                  <c:v>166980</c:v>
                </c:pt>
                <c:pt idx="8350">
                  <c:v>167000</c:v>
                </c:pt>
                <c:pt idx="8351">
                  <c:v>167020</c:v>
                </c:pt>
                <c:pt idx="8352">
                  <c:v>167040</c:v>
                </c:pt>
                <c:pt idx="8353">
                  <c:v>167060</c:v>
                </c:pt>
                <c:pt idx="8354">
                  <c:v>167080</c:v>
                </c:pt>
                <c:pt idx="8355">
                  <c:v>167100</c:v>
                </c:pt>
                <c:pt idx="8356">
                  <c:v>167120</c:v>
                </c:pt>
                <c:pt idx="8357">
                  <c:v>167140</c:v>
                </c:pt>
                <c:pt idx="8358">
                  <c:v>167160</c:v>
                </c:pt>
                <c:pt idx="8359">
                  <c:v>167180</c:v>
                </c:pt>
                <c:pt idx="8360">
                  <c:v>167200</c:v>
                </c:pt>
                <c:pt idx="8361">
                  <c:v>167220</c:v>
                </c:pt>
                <c:pt idx="8362">
                  <c:v>167240</c:v>
                </c:pt>
                <c:pt idx="8363">
                  <c:v>167260</c:v>
                </c:pt>
                <c:pt idx="8364">
                  <c:v>167280</c:v>
                </c:pt>
                <c:pt idx="8365">
                  <c:v>167300</c:v>
                </c:pt>
                <c:pt idx="8366">
                  <c:v>167320</c:v>
                </c:pt>
                <c:pt idx="8367">
                  <c:v>167340</c:v>
                </c:pt>
                <c:pt idx="8368">
                  <c:v>167360</c:v>
                </c:pt>
                <c:pt idx="8369">
                  <c:v>167380</c:v>
                </c:pt>
                <c:pt idx="8370">
                  <c:v>167400</c:v>
                </c:pt>
                <c:pt idx="8371">
                  <c:v>167420</c:v>
                </c:pt>
                <c:pt idx="8372">
                  <c:v>167440</c:v>
                </c:pt>
                <c:pt idx="8373">
                  <c:v>167460</c:v>
                </c:pt>
                <c:pt idx="8374">
                  <c:v>167480</c:v>
                </c:pt>
                <c:pt idx="8375">
                  <c:v>167500</c:v>
                </c:pt>
                <c:pt idx="8376">
                  <c:v>167520</c:v>
                </c:pt>
                <c:pt idx="8377">
                  <c:v>167540</c:v>
                </c:pt>
                <c:pt idx="8378">
                  <c:v>167560</c:v>
                </c:pt>
                <c:pt idx="8379">
                  <c:v>167580</c:v>
                </c:pt>
                <c:pt idx="8380">
                  <c:v>167600</c:v>
                </c:pt>
                <c:pt idx="8381">
                  <c:v>167620</c:v>
                </c:pt>
                <c:pt idx="8382">
                  <c:v>167640</c:v>
                </c:pt>
                <c:pt idx="8383">
                  <c:v>167660</c:v>
                </c:pt>
                <c:pt idx="8384">
                  <c:v>167680</c:v>
                </c:pt>
                <c:pt idx="8385">
                  <c:v>167700</c:v>
                </c:pt>
                <c:pt idx="8386">
                  <c:v>167720</c:v>
                </c:pt>
                <c:pt idx="8387">
                  <c:v>167740</c:v>
                </c:pt>
                <c:pt idx="8388">
                  <c:v>167760</c:v>
                </c:pt>
                <c:pt idx="8389">
                  <c:v>167780</c:v>
                </c:pt>
                <c:pt idx="8390">
                  <c:v>167800</c:v>
                </c:pt>
                <c:pt idx="8391">
                  <c:v>167820</c:v>
                </c:pt>
                <c:pt idx="8392">
                  <c:v>167840</c:v>
                </c:pt>
                <c:pt idx="8393">
                  <c:v>167860</c:v>
                </c:pt>
                <c:pt idx="8394">
                  <c:v>167880</c:v>
                </c:pt>
                <c:pt idx="8395">
                  <c:v>167900</c:v>
                </c:pt>
                <c:pt idx="8396">
                  <c:v>167920</c:v>
                </c:pt>
                <c:pt idx="8397">
                  <c:v>167940</c:v>
                </c:pt>
                <c:pt idx="8398">
                  <c:v>167960</c:v>
                </c:pt>
                <c:pt idx="8399">
                  <c:v>167980</c:v>
                </c:pt>
                <c:pt idx="8400">
                  <c:v>168000</c:v>
                </c:pt>
                <c:pt idx="8401">
                  <c:v>168020</c:v>
                </c:pt>
                <c:pt idx="8402">
                  <c:v>168040</c:v>
                </c:pt>
                <c:pt idx="8403">
                  <c:v>168060</c:v>
                </c:pt>
                <c:pt idx="8404">
                  <c:v>168080</c:v>
                </c:pt>
                <c:pt idx="8405">
                  <c:v>168100</c:v>
                </c:pt>
                <c:pt idx="8406">
                  <c:v>168120</c:v>
                </c:pt>
                <c:pt idx="8407">
                  <c:v>168140</c:v>
                </c:pt>
                <c:pt idx="8408">
                  <c:v>168160</c:v>
                </c:pt>
                <c:pt idx="8409">
                  <c:v>168180</c:v>
                </c:pt>
                <c:pt idx="8410">
                  <c:v>168200</c:v>
                </c:pt>
                <c:pt idx="8411">
                  <c:v>168220</c:v>
                </c:pt>
                <c:pt idx="8412">
                  <c:v>168240</c:v>
                </c:pt>
                <c:pt idx="8413">
                  <c:v>168260</c:v>
                </c:pt>
                <c:pt idx="8414">
                  <c:v>168280</c:v>
                </c:pt>
                <c:pt idx="8415">
                  <c:v>168300</c:v>
                </c:pt>
                <c:pt idx="8416">
                  <c:v>168320</c:v>
                </c:pt>
                <c:pt idx="8417">
                  <c:v>168340</c:v>
                </c:pt>
                <c:pt idx="8418">
                  <c:v>168360</c:v>
                </c:pt>
                <c:pt idx="8419">
                  <c:v>168380</c:v>
                </c:pt>
                <c:pt idx="8420">
                  <c:v>168400</c:v>
                </c:pt>
                <c:pt idx="8421">
                  <c:v>168420</c:v>
                </c:pt>
                <c:pt idx="8422">
                  <c:v>168440</c:v>
                </c:pt>
                <c:pt idx="8423">
                  <c:v>168460</c:v>
                </c:pt>
                <c:pt idx="8424">
                  <c:v>168480</c:v>
                </c:pt>
                <c:pt idx="8425">
                  <c:v>168500</c:v>
                </c:pt>
                <c:pt idx="8426">
                  <c:v>168520</c:v>
                </c:pt>
                <c:pt idx="8427">
                  <c:v>168540</c:v>
                </c:pt>
                <c:pt idx="8428">
                  <c:v>168560</c:v>
                </c:pt>
              </c:numCache>
            </c:numRef>
          </c:xVal>
          <c:yVal>
            <c:numRef>
              <c:f>Sheet3!$C$2:$C$8431</c:f>
              <c:numCache>
                <c:formatCode>General</c:formatCode>
                <c:ptCount val="8430"/>
                <c:pt idx="0">
                  <c:v>164.02959375</c:v>
                </c:pt>
                <c:pt idx="1">
                  <c:v>164.42931250000001</c:v>
                </c:pt>
                <c:pt idx="2">
                  <c:v>163.955234375</c:v>
                </c:pt>
                <c:pt idx="3">
                  <c:v>163.7625625</c:v>
                </c:pt>
                <c:pt idx="4">
                  <c:v>163.83671874999999</c:v>
                </c:pt>
                <c:pt idx="5">
                  <c:v>163.58296874999999</c:v>
                </c:pt>
                <c:pt idx="6">
                  <c:v>165.52112500000001</c:v>
                </c:pt>
                <c:pt idx="7">
                  <c:v>165.09100000000001</c:v>
                </c:pt>
                <c:pt idx="8">
                  <c:v>164.72310937500001</c:v>
                </c:pt>
                <c:pt idx="9">
                  <c:v>164.66721874999999</c:v>
                </c:pt>
                <c:pt idx="10">
                  <c:v>164.00218749999999</c:v>
                </c:pt>
                <c:pt idx="11">
                  <c:v>164.07648437500001</c:v>
                </c:pt>
                <c:pt idx="12">
                  <c:v>165.52437499999999</c:v>
                </c:pt>
                <c:pt idx="13">
                  <c:v>164.8175</c:v>
                </c:pt>
                <c:pt idx="14">
                  <c:v>165.65698437500001</c:v>
                </c:pt>
                <c:pt idx="15">
                  <c:v>163.741765625</c:v>
                </c:pt>
                <c:pt idx="16">
                  <c:v>165.228109375</c:v>
                </c:pt>
                <c:pt idx="17">
                  <c:v>164.79737499999999</c:v>
                </c:pt>
                <c:pt idx="18">
                  <c:v>165.58854687499999</c:v>
                </c:pt>
                <c:pt idx="19">
                  <c:v>165.28393750000001</c:v>
                </c:pt>
                <c:pt idx="20">
                  <c:v>164.74615625000001</c:v>
                </c:pt>
                <c:pt idx="21">
                  <c:v>164.50659375000001</c:v>
                </c:pt>
                <c:pt idx="22">
                  <c:v>164.81643750000001</c:v>
                </c:pt>
                <c:pt idx="23">
                  <c:v>165.07698437499999</c:v>
                </c:pt>
                <c:pt idx="24">
                  <c:v>164.21837500000001</c:v>
                </c:pt>
                <c:pt idx="25">
                  <c:v>164.007796875</c:v>
                </c:pt>
                <c:pt idx="26">
                  <c:v>165.4225625</c:v>
                </c:pt>
                <c:pt idx="27">
                  <c:v>164.0635</c:v>
                </c:pt>
                <c:pt idx="28">
                  <c:v>165.82321875</c:v>
                </c:pt>
                <c:pt idx="29">
                  <c:v>163.60956250000001</c:v>
                </c:pt>
                <c:pt idx="30">
                  <c:v>163.8540625</c:v>
                </c:pt>
                <c:pt idx="31">
                  <c:v>163.829671875</c:v>
                </c:pt>
                <c:pt idx="32">
                  <c:v>163.294921875</c:v>
                </c:pt>
                <c:pt idx="33">
                  <c:v>164.05898437499999</c:v>
                </c:pt>
                <c:pt idx="34">
                  <c:v>164.50331249999999</c:v>
                </c:pt>
                <c:pt idx="35">
                  <c:v>163.16984375000001</c:v>
                </c:pt>
                <c:pt idx="36">
                  <c:v>163.44968750000001</c:v>
                </c:pt>
                <c:pt idx="37">
                  <c:v>162.75010937499999</c:v>
                </c:pt>
                <c:pt idx="38">
                  <c:v>164.83364062499999</c:v>
                </c:pt>
                <c:pt idx="39">
                  <c:v>164.02937499999999</c:v>
                </c:pt>
                <c:pt idx="40">
                  <c:v>164.59946875</c:v>
                </c:pt>
                <c:pt idx="41">
                  <c:v>165.68745312499999</c:v>
                </c:pt>
                <c:pt idx="42">
                  <c:v>165.69287499999999</c:v>
                </c:pt>
                <c:pt idx="43">
                  <c:v>165.307875</c:v>
                </c:pt>
                <c:pt idx="44">
                  <c:v>164.45471875000001</c:v>
                </c:pt>
                <c:pt idx="45">
                  <c:v>164.70849999999999</c:v>
                </c:pt>
                <c:pt idx="46">
                  <c:v>164.4980625</c:v>
                </c:pt>
                <c:pt idx="47">
                  <c:v>165.09190624999999</c:v>
                </c:pt>
                <c:pt idx="48">
                  <c:v>164.82204687500001</c:v>
                </c:pt>
                <c:pt idx="49">
                  <c:v>163.94765624999999</c:v>
                </c:pt>
                <c:pt idx="50">
                  <c:v>165.20601562499999</c:v>
                </c:pt>
                <c:pt idx="51">
                  <c:v>163.93856249999999</c:v>
                </c:pt>
                <c:pt idx="52">
                  <c:v>164.53370312499999</c:v>
                </c:pt>
                <c:pt idx="53">
                  <c:v>163.78415625</c:v>
                </c:pt>
                <c:pt idx="54">
                  <c:v>162.85164062499999</c:v>
                </c:pt>
                <c:pt idx="55">
                  <c:v>164.2553125</c:v>
                </c:pt>
                <c:pt idx="56">
                  <c:v>164.42640625000001</c:v>
                </c:pt>
                <c:pt idx="57">
                  <c:v>164.60775000000001</c:v>
                </c:pt>
                <c:pt idx="58">
                  <c:v>164.25439062500001</c:v>
                </c:pt>
                <c:pt idx="59">
                  <c:v>164.74296874999999</c:v>
                </c:pt>
                <c:pt idx="60">
                  <c:v>166.36785937499999</c:v>
                </c:pt>
                <c:pt idx="61">
                  <c:v>163.29904687499999</c:v>
                </c:pt>
                <c:pt idx="62">
                  <c:v>164.55156249999999</c:v>
                </c:pt>
                <c:pt idx="63">
                  <c:v>164.411125</c:v>
                </c:pt>
                <c:pt idx="64">
                  <c:v>165.75740625</c:v>
                </c:pt>
                <c:pt idx="65">
                  <c:v>165.05546874999999</c:v>
                </c:pt>
                <c:pt idx="66">
                  <c:v>163.54693750000001</c:v>
                </c:pt>
                <c:pt idx="67">
                  <c:v>164.70715625</c:v>
                </c:pt>
                <c:pt idx="68">
                  <c:v>163.34462500000001</c:v>
                </c:pt>
                <c:pt idx="69">
                  <c:v>165.15359375</c:v>
                </c:pt>
                <c:pt idx="70">
                  <c:v>165.1459375</c:v>
                </c:pt>
                <c:pt idx="71">
                  <c:v>164.13779687499999</c:v>
                </c:pt>
                <c:pt idx="72">
                  <c:v>164.24339062499999</c:v>
                </c:pt>
                <c:pt idx="73">
                  <c:v>163.99125000000001</c:v>
                </c:pt>
                <c:pt idx="74">
                  <c:v>165.11046875</c:v>
                </c:pt>
                <c:pt idx="75">
                  <c:v>164.63253125</c:v>
                </c:pt>
                <c:pt idx="76">
                  <c:v>163.594328125</c:v>
                </c:pt>
                <c:pt idx="77">
                  <c:v>165.35945312499999</c:v>
                </c:pt>
                <c:pt idx="78">
                  <c:v>164.24275</c:v>
                </c:pt>
                <c:pt idx="79">
                  <c:v>164.822671875</c:v>
                </c:pt>
                <c:pt idx="80">
                  <c:v>164.66084375</c:v>
                </c:pt>
                <c:pt idx="81">
                  <c:v>163.88217187500001</c:v>
                </c:pt>
                <c:pt idx="82">
                  <c:v>165.08590624999999</c:v>
                </c:pt>
                <c:pt idx="83">
                  <c:v>164.58237500000001</c:v>
                </c:pt>
                <c:pt idx="84">
                  <c:v>163.81625</c:v>
                </c:pt>
                <c:pt idx="85">
                  <c:v>164.43225000000001</c:v>
                </c:pt>
                <c:pt idx="86">
                  <c:v>164.44165624999999</c:v>
                </c:pt>
                <c:pt idx="87">
                  <c:v>165.87521874999999</c:v>
                </c:pt>
                <c:pt idx="88">
                  <c:v>165.65215624999999</c:v>
                </c:pt>
                <c:pt idx="89">
                  <c:v>163.8261875</c:v>
                </c:pt>
                <c:pt idx="90">
                  <c:v>164.17059374999999</c:v>
                </c:pt>
                <c:pt idx="91">
                  <c:v>164.35759375000001</c:v>
                </c:pt>
                <c:pt idx="92">
                  <c:v>164.518125</c:v>
                </c:pt>
                <c:pt idx="93">
                  <c:v>165.02612500000001</c:v>
                </c:pt>
                <c:pt idx="94">
                  <c:v>163.92659374999999</c:v>
                </c:pt>
                <c:pt idx="95">
                  <c:v>165.34053125</c:v>
                </c:pt>
                <c:pt idx="96">
                  <c:v>164.56510937499999</c:v>
                </c:pt>
                <c:pt idx="97">
                  <c:v>163.835953125</c:v>
                </c:pt>
                <c:pt idx="98">
                  <c:v>164.936796875</c:v>
                </c:pt>
                <c:pt idx="99">
                  <c:v>164.2825</c:v>
                </c:pt>
                <c:pt idx="100">
                  <c:v>165.29537500000001</c:v>
                </c:pt>
                <c:pt idx="101">
                  <c:v>165.17975000000001</c:v>
                </c:pt>
                <c:pt idx="102">
                  <c:v>165.1918125</c:v>
                </c:pt>
                <c:pt idx="103">
                  <c:v>163.81940624999999</c:v>
                </c:pt>
                <c:pt idx="104">
                  <c:v>164.77140625000001</c:v>
                </c:pt>
                <c:pt idx="105">
                  <c:v>164.07715625</c:v>
                </c:pt>
                <c:pt idx="106">
                  <c:v>164.49020312499999</c:v>
                </c:pt>
                <c:pt idx="107">
                  <c:v>164.13115625</c:v>
                </c:pt>
                <c:pt idx="108">
                  <c:v>165.09578124999999</c:v>
                </c:pt>
                <c:pt idx="109">
                  <c:v>165.36615624999999</c:v>
                </c:pt>
                <c:pt idx="110">
                  <c:v>165.550515625</c:v>
                </c:pt>
                <c:pt idx="111">
                  <c:v>163.70742187499999</c:v>
                </c:pt>
                <c:pt idx="112">
                  <c:v>164.45276562500001</c:v>
                </c:pt>
                <c:pt idx="113">
                  <c:v>163.57945312499999</c:v>
                </c:pt>
                <c:pt idx="114">
                  <c:v>165.255296875</c:v>
                </c:pt>
                <c:pt idx="115">
                  <c:v>163.890484375</c:v>
                </c:pt>
                <c:pt idx="116">
                  <c:v>165.2915625</c:v>
                </c:pt>
                <c:pt idx="117">
                  <c:v>164.17193750000001</c:v>
                </c:pt>
                <c:pt idx="118">
                  <c:v>165.29056249999999</c:v>
                </c:pt>
                <c:pt idx="119">
                  <c:v>165.24153125000001</c:v>
                </c:pt>
                <c:pt idx="120">
                  <c:v>164.80506249999999</c:v>
                </c:pt>
                <c:pt idx="121">
                  <c:v>164.74396874999999</c:v>
                </c:pt>
                <c:pt idx="122">
                  <c:v>163.947671875</c:v>
                </c:pt>
                <c:pt idx="123">
                  <c:v>163.43125000000001</c:v>
                </c:pt>
                <c:pt idx="124">
                  <c:v>164.8888125</c:v>
                </c:pt>
                <c:pt idx="125">
                  <c:v>164.22492187500001</c:v>
                </c:pt>
                <c:pt idx="126">
                  <c:v>164.66034375000001</c:v>
                </c:pt>
                <c:pt idx="127">
                  <c:v>164.841234375</c:v>
                </c:pt>
                <c:pt idx="128">
                  <c:v>164.63428124999999</c:v>
                </c:pt>
                <c:pt idx="129">
                  <c:v>163.89078125</c:v>
                </c:pt>
                <c:pt idx="130">
                  <c:v>164.71857812499999</c:v>
                </c:pt>
                <c:pt idx="131">
                  <c:v>164.03735937499999</c:v>
                </c:pt>
                <c:pt idx="132">
                  <c:v>164.38604687500001</c:v>
                </c:pt>
                <c:pt idx="133">
                  <c:v>163.86520312499999</c:v>
                </c:pt>
                <c:pt idx="134">
                  <c:v>164.414203125</c:v>
                </c:pt>
                <c:pt idx="135">
                  <c:v>165.11028125000001</c:v>
                </c:pt>
                <c:pt idx="136">
                  <c:v>165.56553124999999</c:v>
                </c:pt>
                <c:pt idx="137">
                  <c:v>163.508921875</c:v>
                </c:pt>
                <c:pt idx="138">
                  <c:v>162.976703125</c:v>
                </c:pt>
                <c:pt idx="139">
                  <c:v>164.20587499999999</c:v>
                </c:pt>
                <c:pt idx="140">
                  <c:v>164.94178124999999</c:v>
                </c:pt>
                <c:pt idx="141">
                  <c:v>163.49190625</c:v>
                </c:pt>
                <c:pt idx="142">
                  <c:v>163.59062499999999</c:v>
                </c:pt>
                <c:pt idx="143">
                  <c:v>164.03100000000001</c:v>
                </c:pt>
                <c:pt idx="144">
                  <c:v>164.33490624999999</c:v>
                </c:pt>
                <c:pt idx="145">
                  <c:v>164.06459375</c:v>
                </c:pt>
                <c:pt idx="146">
                  <c:v>163.34203124999999</c:v>
                </c:pt>
                <c:pt idx="147">
                  <c:v>163.857265625</c:v>
                </c:pt>
                <c:pt idx="148">
                  <c:v>163.68698437500001</c:v>
                </c:pt>
                <c:pt idx="149">
                  <c:v>166.16615625</c:v>
                </c:pt>
                <c:pt idx="150">
                  <c:v>164.37106249999999</c:v>
                </c:pt>
                <c:pt idx="151">
                  <c:v>164.93321875000001</c:v>
                </c:pt>
                <c:pt idx="152">
                  <c:v>164.949921875</c:v>
                </c:pt>
                <c:pt idx="153">
                  <c:v>165.43115624999999</c:v>
                </c:pt>
                <c:pt idx="154">
                  <c:v>165.311375</c:v>
                </c:pt>
                <c:pt idx="155">
                  <c:v>164.3441875</c:v>
                </c:pt>
                <c:pt idx="156">
                  <c:v>164.418671875</c:v>
                </c:pt>
                <c:pt idx="157">
                  <c:v>165.01628124999999</c:v>
                </c:pt>
                <c:pt idx="158">
                  <c:v>164.63426562500001</c:v>
                </c:pt>
                <c:pt idx="159">
                  <c:v>163.23053125000001</c:v>
                </c:pt>
                <c:pt idx="160">
                  <c:v>163.88149999999999</c:v>
                </c:pt>
                <c:pt idx="161">
                  <c:v>164.75953125000001</c:v>
                </c:pt>
                <c:pt idx="162">
                  <c:v>165.07481250000001</c:v>
                </c:pt>
                <c:pt idx="163">
                  <c:v>163.59546875000001</c:v>
                </c:pt>
                <c:pt idx="164">
                  <c:v>164.60540624999999</c:v>
                </c:pt>
                <c:pt idx="165">
                  <c:v>164.49871874999999</c:v>
                </c:pt>
                <c:pt idx="166">
                  <c:v>163.65245312499999</c:v>
                </c:pt>
                <c:pt idx="167">
                  <c:v>163.93370312499999</c:v>
                </c:pt>
                <c:pt idx="168">
                  <c:v>164.3083125</c:v>
                </c:pt>
                <c:pt idx="169">
                  <c:v>162.96003124999999</c:v>
                </c:pt>
                <c:pt idx="170">
                  <c:v>164.21698437500001</c:v>
                </c:pt>
                <c:pt idx="171">
                  <c:v>163.98775000000001</c:v>
                </c:pt>
                <c:pt idx="172">
                  <c:v>165.72465625000001</c:v>
                </c:pt>
                <c:pt idx="173">
                  <c:v>164.02121875</c:v>
                </c:pt>
                <c:pt idx="174">
                  <c:v>164.717484375</c:v>
                </c:pt>
                <c:pt idx="175">
                  <c:v>165.60115625</c:v>
                </c:pt>
                <c:pt idx="176">
                  <c:v>165.76175000000001</c:v>
                </c:pt>
                <c:pt idx="177">
                  <c:v>164.31871874999999</c:v>
                </c:pt>
                <c:pt idx="178">
                  <c:v>163.08171874999999</c:v>
                </c:pt>
                <c:pt idx="179">
                  <c:v>166.33678125</c:v>
                </c:pt>
                <c:pt idx="180">
                  <c:v>164.29146875000001</c:v>
                </c:pt>
                <c:pt idx="181">
                  <c:v>163.974875</c:v>
                </c:pt>
                <c:pt idx="182">
                  <c:v>163.60009375000001</c:v>
                </c:pt>
                <c:pt idx="183">
                  <c:v>164.27778125</c:v>
                </c:pt>
                <c:pt idx="184">
                  <c:v>165.19646875000001</c:v>
                </c:pt>
                <c:pt idx="185">
                  <c:v>164.51831250000001</c:v>
                </c:pt>
                <c:pt idx="186">
                  <c:v>163.81721874999999</c:v>
                </c:pt>
                <c:pt idx="187">
                  <c:v>165.5909375</c:v>
                </c:pt>
                <c:pt idx="188">
                  <c:v>165.5565</c:v>
                </c:pt>
                <c:pt idx="189">
                  <c:v>165.19321875</c:v>
                </c:pt>
                <c:pt idx="190">
                  <c:v>165.89750000000001</c:v>
                </c:pt>
                <c:pt idx="191">
                  <c:v>164.31899999999999</c:v>
                </c:pt>
                <c:pt idx="192">
                  <c:v>165.32303125000001</c:v>
                </c:pt>
                <c:pt idx="193">
                  <c:v>164.46378125000001</c:v>
                </c:pt>
                <c:pt idx="194">
                  <c:v>164.078390625</c:v>
                </c:pt>
                <c:pt idx="195">
                  <c:v>165.15717187499999</c:v>
                </c:pt>
                <c:pt idx="196">
                  <c:v>165.78649999999999</c:v>
                </c:pt>
                <c:pt idx="197">
                  <c:v>164.574203125</c:v>
                </c:pt>
                <c:pt idx="198">
                  <c:v>165.27628125000001</c:v>
                </c:pt>
                <c:pt idx="199">
                  <c:v>164.59509374999999</c:v>
                </c:pt>
                <c:pt idx="200">
                  <c:v>164.56768750000001</c:v>
                </c:pt>
                <c:pt idx="201">
                  <c:v>163.93928124999999</c:v>
                </c:pt>
                <c:pt idx="202">
                  <c:v>164.46870312499999</c:v>
                </c:pt>
                <c:pt idx="203">
                  <c:v>165.08918750000001</c:v>
                </c:pt>
                <c:pt idx="204">
                  <c:v>165.651625</c:v>
                </c:pt>
                <c:pt idx="205">
                  <c:v>165.66175000000001</c:v>
                </c:pt>
                <c:pt idx="206">
                  <c:v>165.75148437499999</c:v>
                </c:pt>
                <c:pt idx="207">
                  <c:v>164.11653125000001</c:v>
                </c:pt>
                <c:pt idx="208">
                  <c:v>165.18703124999999</c:v>
                </c:pt>
                <c:pt idx="209">
                  <c:v>165.912953125</c:v>
                </c:pt>
                <c:pt idx="210">
                  <c:v>163.61521875</c:v>
                </c:pt>
                <c:pt idx="211">
                  <c:v>165.18140625000001</c:v>
                </c:pt>
                <c:pt idx="212">
                  <c:v>163.260484375</c:v>
                </c:pt>
                <c:pt idx="213">
                  <c:v>163.02087499999999</c:v>
                </c:pt>
                <c:pt idx="214">
                  <c:v>164.57331249999999</c:v>
                </c:pt>
                <c:pt idx="215">
                  <c:v>164.58690625</c:v>
                </c:pt>
                <c:pt idx="216">
                  <c:v>164.933296875</c:v>
                </c:pt>
                <c:pt idx="217">
                  <c:v>165.58656250000001</c:v>
                </c:pt>
                <c:pt idx="218">
                  <c:v>165.106171875</c:v>
                </c:pt>
                <c:pt idx="219">
                  <c:v>164.70737500000001</c:v>
                </c:pt>
                <c:pt idx="220">
                  <c:v>165.22709374999999</c:v>
                </c:pt>
                <c:pt idx="221">
                  <c:v>163.85873437500001</c:v>
                </c:pt>
                <c:pt idx="222">
                  <c:v>164.11123437500001</c:v>
                </c:pt>
                <c:pt idx="223">
                  <c:v>164.674125</c:v>
                </c:pt>
                <c:pt idx="224">
                  <c:v>163.61750000000001</c:v>
                </c:pt>
                <c:pt idx="225">
                  <c:v>163.30362500000001</c:v>
                </c:pt>
                <c:pt idx="226">
                  <c:v>164.73228125</c:v>
                </c:pt>
                <c:pt idx="227">
                  <c:v>164.72884375000001</c:v>
                </c:pt>
                <c:pt idx="228">
                  <c:v>165.05556250000001</c:v>
                </c:pt>
                <c:pt idx="229">
                  <c:v>164.22757812500001</c:v>
                </c:pt>
                <c:pt idx="230">
                  <c:v>163.566546875</c:v>
                </c:pt>
                <c:pt idx="231">
                  <c:v>163.51928125000001</c:v>
                </c:pt>
                <c:pt idx="232">
                  <c:v>165.06993750000001</c:v>
                </c:pt>
                <c:pt idx="233">
                  <c:v>164.06842187500001</c:v>
                </c:pt>
                <c:pt idx="234">
                  <c:v>165.23012499999999</c:v>
                </c:pt>
                <c:pt idx="235">
                  <c:v>165.12307812500001</c:v>
                </c:pt>
                <c:pt idx="236">
                  <c:v>163.28929687499999</c:v>
                </c:pt>
                <c:pt idx="237">
                  <c:v>165.43600000000001</c:v>
                </c:pt>
                <c:pt idx="238">
                  <c:v>164.01228125</c:v>
                </c:pt>
                <c:pt idx="239">
                  <c:v>165.77310937499999</c:v>
                </c:pt>
                <c:pt idx="240">
                  <c:v>165.23615624999999</c:v>
                </c:pt>
                <c:pt idx="241">
                  <c:v>163.715109375</c:v>
                </c:pt>
                <c:pt idx="242">
                  <c:v>164.84290625</c:v>
                </c:pt>
                <c:pt idx="243">
                  <c:v>164.404171875</c:v>
                </c:pt>
                <c:pt idx="244">
                  <c:v>164.98085937499999</c:v>
                </c:pt>
                <c:pt idx="245">
                  <c:v>163.54474999999999</c:v>
                </c:pt>
                <c:pt idx="246">
                  <c:v>163.957578125</c:v>
                </c:pt>
                <c:pt idx="247">
                  <c:v>165.47089062500001</c:v>
                </c:pt>
                <c:pt idx="248">
                  <c:v>165.64456250000001</c:v>
                </c:pt>
                <c:pt idx="249">
                  <c:v>165.91635937500001</c:v>
                </c:pt>
                <c:pt idx="250">
                  <c:v>165.21117187499999</c:v>
                </c:pt>
                <c:pt idx="251">
                  <c:v>165.348765625</c:v>
                </c:pt>
                <c:pt idx="252">
                  <c:v>164.37837500000001</c:v>
                </c:pt>
                <c:pt idx="253">
                  <c:v>164.256125</c:v>
                </c:pt>
                <c:pt idx="254">
                  <c:v>164.23445312499999</c:v>
                </c:pt>
                <c:pt idx="255">
                  <c:v>164.39487500000001</c:v>
                </c:pt>
                <c:pt idx="256">
                  <c:v>164.93829687499999</c:v>
                </c:pt>
                <c:pt idx="257">
                  <c:v>164.380171875</c:v>
                </c:pt>
                <c:pt idx="258">
                  <c:v>164.88414062499999</c:v>
                </c:pt>
                <c:pt idx="259">
                  <c:v>165.06740625</c:v>
                </c:pt>
                <c:pt idx="260">
                  <c:v>165.4476875</c:v>
                </c:pt>
                <c:pt idx="261">
                  <c:v>164.200890625</c:v>
                </c:pt>
                <c:pt idx="262">
                  <c:v>164.01109374999999</c:v>
                </c:pt>
                <c:pt idx="263">
                  <c:v>164.87178125</c:v>
                </c:pt>
                <c:pt idx="264">
                  <c:v>163.4093125</c:v>
                </c:pt>
                <c:pt idx="265">
                  <c:v>165.02521874999999</c:v>
                </c:pt>
                <c:pt idx="266">
                  <c:v>164.89056249999999</c:v>
                </c:pt>
                <c:pt idx="267">
                  <c:v>165.49198437499999</c:v>
                </c:pt>
                <c:pt idx="268">
                  <c:v>165.46967187499999</c:v>
                </c:pt>
                <c:pt idx="269">
                  <c:v>163.81934375</c:v>
                </c:pt>
                <c:pt idx="270">
                  <c:v>164.35225</c:v>
                </c:pt>
                <c:pt idx="271">
                  <c:v>165.184140625</c:v>
                </c:pt>
                <c:pt idx="272">
                  <c:v>165.04124999999999</c:v>
                </c:pt>
                <c:pt idx="273">
                  <c:v>165.356296875</c:v>
                </c:pt>
                <c:pt idx="274">
                  <c:v>164.13890624999999</c:v>
                </c:pt>
                <c:pt idx="275">
                  <c:v>165.02590624999999</c:v>
                </c:pt>
                <c:pt idx="276">
                  <c:v>164.67837499999999</c:v>
                </c:pt>
                <c:pt idx="277">
                  <c:v>165.06259374999999</c:v>
                </c:pt>
                <c:pt idx="278">
                  <c:v>165.1074375</c:v>
                </c:pt>
                <c:pt idx="279">
                  <c:v>164.51284375</c:v>
                </c:pt>
                <c:pt idx="280">
                  <c:v>165.33834375000001</c:v>
                </c:pt>
                <c:pt idx="281">
                  <c:v>164.57796875</c:v>
                </c:pt>
                <c:pt idx="282">
                  <c:v>164.17078125</c:v>
                </c:pt>
                <c:pt idx="283">
                  <c:v>164.91512499999999</c:v>
                </c:pt>
                <c:pt idx="284">
                  <c:v>163.923</c:v>
                </c:pt>
                <c:pt idx="285">
                  <c:v>164.88662500000001</c:v>
                </c:pt>
                <c:pt idx="286">
                  <c:v>164.32565625000001</c:v>
                </c:pt>
                <c:pt idx="287">
                  <c:v>164.53524999999999</c:v>
                </c:pt>
                <c:pt idx="288">
                  <c:v>164.40903125</c:v>
                </c:pt>
                <c:pt idx="289">
                  <c:v>163.48853124999999</c:v>
                </c:pt>
                <c:pt idx="290">
                  <c:v>163.79053124999999</c:v>
                </c:pt>
                <c:pt idx="291">
                  <c:v>164.36403125000001</c:v>
                </c:pt>
                <c:pt idx="292">
                  <c:v>164.43418750000001</c:v>
                </c:pt>
                <c:pt idx="293">
                  <c:v>164.69046875000001</c:v>
                </c:pt>
                <c:pt idx="294">
                  <c:v>164.73098437499999</c:v>
                </c:pt>
                <c:pt idx="295">
                  <c:v>165.00160937499999</c:v>
                </c:pt>
                <c:pt idx="296">
                  <c:v>163.62753125</c:v>
                </c:pt>
                <c:pt idx="297">
                  <c:v>164.91259375000001</c:v>
                </c:pt>
                <c:pt idx="298">
                  <c:v>165.927453125</c:v>
                </c:pt>
                <c:pt idx="299">
                  <c:v>164.84481249999999</c:v>
                </c:pt>
                <c:pt idx="300">
                  <c:v>163.9356875</c:v>
                </c:pt>
                <c:pt idx="301">
                  <c:v>164.35593750000001</c:v>
                </c:pt>
                <c:pt idx="302">
                  <c:v>164.51307812499999</c:v>
                </c:pt>
                <c:pt idx="303">
                  <c:v>163.23043749999999</c:v>
                </c:pt>
                <c:pt idx="304">
                  <c:v>164.75653124999999</c:v>
                </c:pt>
                <c:pt idx="305">
                  <c:v>165.1353125</c:v>
                </c:pt>
                <c:pt idx="306">
                  <c:v>164.442921875</c:v>
                </c:pt>
                <c:pt idx="307">
                  <c:v>164.7771875</c:v>
                </c:pt>
                <c:pt idx="308">
                  <c:v>163.73878124999999</c:v>
                </c:pt>
                <c:pt idx="309">
                  <c:v>163.93359375</c:v>
                </c:pt>
                <c:pt idx="310">
                  <c:v>164.73818750000001</c:v>
                </c:pt>
                <c:pt idx="311">
                  <c:v>164.639921875</c:v>
                </c:pt>
                <c:pt idx="312">
                  <c:v>165.37359375</c:v>
                </c:pt>
                <c:pt idx="313">
                  <c:v>164.40467187499999</c:v>
                </c:pt>
                <c:pt idx="314">
                  <c:v>163.55350000000001</c:v>
                </c:pt>
                <c:pt idx="315">
                  <c:v>164.56062499999999</c:v>
                </c:pt>
                <c:pt idx="316">
                  <c:v>165.763109375</c:v>
                </c:pt>
                <c:pt idx="317">
                  <c:v>165.07415624999999</c:v>
                </c:pt>
                <c:pt idx="318">
                  <c:v>165.175203125</c:v>
                </c:pt>
                <c:pt idx="319">
                  <c:v>165.07817187500001</c:v>
                </c:pt>
                <c:pt idx="320">
                  <c:v>164.82409375</c:v>
                </c:pt>
                <c:pt idx="321">
                  <c:v>164.24234375</c:v>
                </c:pt>
                <c:pt idx="322">
                  <c:v>165.00103125000001</c:v>
                </c:pt>
                <c:pt idx="323">
                  <c:v>165.19396875000001</c:v>
                </c:pt>
                <c:pt idx="324">
                  <c:v>164.65293750000001</c:v>
                </c:pt>
                <c:pt idx="325">
                  <c:v>164.155703125</c:v>
                </c:pt>
                <c:pt idx="326">
                  <c:v>163.49190625</c:v>
                </c:pt>
                <c:pt idx="327">
                  <c:v>164.81267187500001</c:v>
                </c:pt>
                <c:pt idx="328">
                  <c:v>164.96256249999999</c:v>
                </c:pt>
                <c:pt idx="329">
                  <c:v>164.29175000000001</c:v>
                </c:pt>
                <c:pt idx="330">
                  <c:v>164.8718125</c:v>
                </c:pt>
                <c:pt idx="331">
                  <c:v>162.6963125</c:v>
                </c:pt>
                <c:pt idx="332">
                  <c:v>165.1219375</c:v>
                </c:pt>
                <c:pt idx="333">
                  <c:v>164.29249999999999</c:v>
                </c:pt>
                <c:pt idx="334">
                  <c:v>164.30921875000001</c:v>
                </c:pt>
                <c:pt idx="335">
                  <c:v>164.72243750000001</c:v>
                </c:pt>
                <c:pt idx="336">
                  <c:v>166.20218750000001</c:v>
                </c:pt>
                <c:pt idx="337">
                  <c:v>164.71501562500001</c:v>
                </c:pt>
                <c:pt idx="338">
                  <c:v>163.78065624999999</c:v>
                </c:pt>
                <c:pt idx="339">
                  <c:v>165.44206249999999</c:v>
                </c:pt>
                <c:pt idx="340">
                  <c:v>164.66076562500001</c:v>
                </c:pt>
                <c:pt idx="341">
                  <c:v>165.00934375</c:v>
                </c:pt>
                <c:pt idx="342">
                  <c:v>164.86685937499999</c:v>
                </c:pt>
                <c:pt idx="343">
                  <c:v>163.67634375</c:v>
                </c:pt>
                <c:pt idx="344">
                  <c:v>164.59293750000001</c:v>
                </c:pt>
                <c:pt idx="345">
                  <c:v>163.97995312500001</c:v>
                </c:pt>
                <c:pt idx="346">
                  <c:v>164.1654375</c:v>
                </c:pt>
                <c:pt idx="347">
                  <c:v>165.28271874999999</c:v>
                </c:pt>
                <c:pt idx="348">
                  <c:v>164.6014375</c:v>
                </c:pt>
                <c:pt idx="349">
                  <c:v>164.15975</c:v>
                </c:pt>
                <c:pt idx="350">
                  <c:v>165.292671875</c:v>
                </c:pt>
                <c:pt idx="351">
                  <c:v>164.71490625000001</c:v>
                </c:pt>
                <c:pt idx="352">
                  <c:v>165.02981249999999</c:v>
                </c:pt>
                <c:pt idx="353">
                  <c:v>163.77950000000001</c:v>
                </c:pt>
                <c:pt idx="354">
                  <c:v>163.65378125000001</c:v>
                </c:pt>
                <c:pt idx="355">
                  <c:v>164.35325</c:v>
                </c:pt>
                <c:pt idx="356">
                  <c:v>163.66874999999999</c:v>
                </c:pt>
                <c:pt idx="357">
                  <c:v>164.67053125000001</c:v>
                </c:pt>
                <c:pt idx="358">
                  <c:v>163.69067187499999</c:v>
                </c:pt>
                <c:pt idx="359">
                  <c:v>164.82809374999999</c:v>
                </c:pt>
                <c:pt idx="360">
                  <c:v>164.68167187500001</c:v>
                </c:pt>
                <c:pt idx="361">
                  <c:v>163.47592187500001</c:v>
                </c:pt>
                <c:pt idx="362">
                  <c:v>164.36364062499999</c:v>
                </c:pt>
                <c:pt idx="363">
                  <c:v>164.55856249999999</c:v>
                </c:pt>
                <c:pt idx="364">
                  <c:v>164.26481250000001</c:v>
                </c:pt>
                <c:pt idx="365">
                  <c:v>164.35184375</c:v>
                </c:pt>
                <c:pt idx="366">
                  <c:v>165.30421874999999</c:v>
                </c:pt>
                <c:pt idx="367">
                  <c:v>163.297875</c:v>
                </c:pt>
                <c:pt idx="368">
                  <c:v>164.40056250000001</c:v>
                </c:pt>
                <c:pt idx="369">
                  <c:v>165.03526562499999</c:v>
                </c:pt>
                <c:pt idx="370">
                  <c:v>164.61865624999999</c:v>
                </c:pt>
                <c:pt idx="371">
                  <c:v>164.730765625</c:v>
                </c:pt>
                <c:pt idx="372">
                  <c:v>164.662234375</c:v>
                </c:pt>
                <c:pt idx="373">
                  <c:v>164.68868749999999</c:v>
                </c:pt>
                <c:pt idx="374">
                  <c:v>164.90059375000001</c:v>
                </c:pt>
                <c:pt idx="375">
                  <c:v>165.985328125</c:v>
                </c:pt>
                <c:pt idx="376">
                  <c:v>164.50274999999999</c:v>
                </c:pt>
                <c:pt idx="377">
                  <c:v>165.91234374999999</c:v>
                </c:pt>
                <c:pt idx="378">
                  <c:v>163.93334375000001</c:v>
                </c:pt>
                <c:pt idx="379">
                  <c:v>165.413484375</c:v>
                </c:pt>
                <c:pt idx="380">
                  <c:v>164.89220312500001</c:v>
                </c:pt>
                <c:pt idx="381">
                  <c:v>163.90753125000001</c:v>
                </c:pt>
                <c:pt idx="382">
                  <c:v>164.69437500000001</c:v>
                </c:pt>
                <c:pt idx="383">
                  <c:v>163.495828125</c:v>
                </c:pt>
                <c:pt idx="384">
                  <c:v>164.05574999999999</c:v>
                </c:pt>
                <c:pt idx="385">
                  <c:v>164.503609375</c:v>
                </c:pt>
                <c:pt idx="386">
                  <c:v>164.71381249999999</c:v>
                </c:pt>
                <c:pt idx="387">
                  <c:v>165.25971874999999</c:v>
                </c:pt>
                <c:pt idx="388">
                  <c:v>165.61543750000001</c:v>
                </c:pt>
                <c:pt idx="389">
                  <c:v>162.90979687500001</c:v>
                </c:pt>
                <c:pt idx="390">
                  <c:v>165.437921875</c:v>
                </c:pt>
                <c:pt idx="391">
                  <c:v>163.57648437500001</c:v>
                </c:pt>
                <c:pt idx="392">
                  <c:v>165.85487499999999</c:v>
                </c:pt>
                <c:pt idx="393">
                  <c:v>164.86339062499999</c:v>
                </c:pt>
                <c:pt idx="394">
                  <c:v>164.72415624999999</c:v>
                </c:pt>
                <c:pt idx="395">
                  <c:v>164.46021875</c:v>
                </c:pt>
                <c:pt idx="396">
                  <c:v>164.42921874999999</c:v>
                </c:pt>
                <c:pt idx="397">
                  <c:v>164.5920625</c:v>
                </c:pt>
                <c:pt idx="398">
                  <c:v>163.32145312500001</c:v>
                </c:pt>
                <c:pt idx="399">
                  <c:v>164.12504687500001</c:v>
                </c:pt>
                <c:pt idx="400">
                  <c:v>164.8010625</c:v>
                </c:pt>
                <c:pt idx="401">
                  <c:v>165.13234374999999</c:v>
                </c:pt>
                <c:pt idx="402">
                  <c:v>165.69454687499999</c:v>
                </c:pt>
                <c:pt idx="403">
                  <c:v>163.12903125</c:v>
                </c:pt>
                <c:pt idx="404">
                  <c:v>165.34934375</c:v>
                </c:pt>
                <c:pt idx="405">
                  <c:v>163.9079375</c:v>
                </c:pt>
                <c:pt idx="406">
                  <c:v>165.22</c:v>
                </c:pt>
                <c:pt idx="407">
                  <c:v>165.50571875</c:v>
                </c:pt>
                <c:pt idx="408">
                  <c:v>164.56184375000001</c:v>
                </c:pt>
                <c:pt idx="409">
                  <c:v>164.73878124999999</c:v>
                </c:pt>
                <c:pt idx="410">
                  <c:v>164.262953125</c:v>
                </c:pt>
                <c:pt idx="411">
                  <c:v>164.63035937500001</c:v>
                </c:pt>
                <c:pt idx="412">
                  <c:v>165.15364062500001</c:v>
                </c:pt>
                <c:pt idx="413">
                  <c:v>164.3045625</c:v>
                </c:pt>
                <c:pt idx="414">
                  <c:v>164.643953125</c:v>
                </c:pt>
                <c:pt idx="415">
                  <c:v>163.46496875</c:v>
                </c:pt>
                <c:pt idx="416">
                  <c:v>164.47539062499999</c:v>
                </c:pt>
                <c:pt idx="417">
                  <c:v>164.6645</c:v>
                </c:pt>
                <c:pt idx="418">
                  <c:v>164.145921875</c:v>
                </c:pt>
                <c:pt idx="419">
                  <c:v>164.35789062500001</c:v>
                </c:pt>
                <c:pt idx="420">
                  <c:v>164.1875</c:v>
                </c:pt>
                <c:pt idx="421">
                  <c:v>165.42359375000001</c:v>
                </c:pt>
                <c:pt idx="422">
                  <c:v>164.39750000000001</c:v>
                </c:pt>
                <c:pt idx="423">
                  <c:v>164.007515625</c:v>
                </c:pt>
                <c:pt idx="424">
                  <c:v>164.85326562500001</c:v>
                </c:pt>
                <c:pt idx="425">
                  <c:v>163.48965625</c:v>
                </c:pt>
                <c:pt idx="426">
                  <c:v>165.11520312499999</c:v>
                </c:pt>
                <c:pt idx="427">
                  <c:v>164.4475625</c:v>
                </c:pt>
                <c:pt idx="428">
                  <c:v>165.05339062499999</c:v>
                </c:pt>
                <c:pt idx="429">
                  <c:v>164.801734375</c:v>
                </c:pt>
                <c:pt idx="430">
                  <c:v>164.959</c:v>
                </c:pt>
                <c:pt idx="431">
                  <c:v>166.224875</c:v>
                </c:pt>
                <c:pt idx="432">
                  <c:v>163.003609375</c:v>
                </c:pt>
                <c:pt idx="433">
                  <c:v>165.42821875000001</c:v>
                </c:pt>
                <c:pt idx="434">
                  <c:v>165.27501562500001</c:v>
                </c:pt>
                <c:pt idx="435">
                  <c:v>164.270640625</c:v>
                </c:pt>
                <c:pt idx="436">
                  <c:v>164.53345312499999</c:v>
                </c:pt>
                <c:pt idx="437">
                  <c:v>165.00062500000001</c:v>
                </c:pt>
                <c:pt idx="438">
                  <c:v>164.3345625</c:v>
                </c:pt>
                <c:pt idx="439">
                  <c:v>164.83406249999999</c:v>
                </c:pt>
                <c:pt idx="440">
                  <c:v>164.81174999999999</c:v>
                </c:pt>
                <c:pt idx="441">
                  <c:v>163.241234375</c:v>
                </c:pt>
                <c:pt idx="442">
                  <c:v>165.50018750000001</c:v>
                </c:pt>
                <c:pt idx="443">
                  <c:v>163.97340625000001</c:v>
                </c:pt>
                <c:pt idx="444">
                  <c:v>166.43870312499999</c:v>
                </c:pt>
                <c:pt idx="445">
                  <c:v>164.184703125</c:v>
                </c:pt>
                <c:pt idx="446">
                  <c:v>164.62812500000001</c:v>
                </c:pt>
                <c:pt idx="447">
                  <c:v>164.497046875</c:v>
                </c:pt>
                <c:pt idx="448">
                  <c:v>165.75603125000001</c:v>
                </c:pt>
                <c:pt idx="449">
                  <c:v>165.3168125</c:v>
                </c:pt>
                <c:pt idx="450">
                  <c:v>163.85796875</c:v>
                </c:pt>
                <c:pt idx="451">
                  <c:v>164.99962500000001</c:v>
                </c:pt>
                <c:pt idx="452">
                  <c:v>165.62954687499999</c:v>
                </c:pt>
                <c:pt idx="453">
                  <c:v>164.57715625</c:v>
                </c:pt>
                <c:pt idx="454">
                  <c:v>164.18731249999999</c:v>
                </c:pt>
                <c:pt idx="455">
                  <c:v>165.18565624999999</c:v>
                </c:pt>
                <c:pt idx="456">
                  <c:v>165.79715625</c:v>
                </c:pt>
                <c:pt idx="457">
                  <c:v>164.40132812499999</c:v>
                </c:pt>
                <c:pt idx="458">
                  <c:v>164.91315624999999</c:v>
                </c:pt>
                <c:pt idx="459">
                  <c:v>163.793125</c:v>
                </c:pt>
                <c:pt idx="460">
                  <c:v>164.71509374999999</c:v>
                </c:pt>
                <c:pt idx="461">
                  <c:v>165.41942187500001</c:v>
                </c:pt>
                <c:pt idx="462">
                  <c:v>163.88443749999999</c:v>
                </c:pt>
                <c:pt idx="463">
                  <c:v>165.20325</c:v>
                </c:pt>
                <c:pt idx="464">
                  <c:v>164.21368749999999</c:v>
                </c:pt>
                <c:pt idx="465">
                  <c:v>163.210078125</c:v>
                </c:pt>
                <c:pt idx="466">
                  <c:v>163.81632812500001</c:v>
                </c:pt>
                <c:pt idx="467">
                  <c:v>163.8974375</c:v>
                </c:pt>
                <c:pt idx="468">
                  <c:v>164.63078125000001</c:v>
                </c:pt>
                <c:pt idx="469">
                  <c:v>163.616328125</c:v>
                </c:pt>
                <c:pt idx="470">
                  <c:v>164.00615625</c:v>
                </c:pt>
                <c:pt idx="471">
                  <c:v>163.94701562500001</c:v>
                </c:pt>
                <c:pt idx="472">
                  <c:v>165.61193750000001</c:v>
                </c:pt>
                <c:pt idx="473">
                  <c:v>165.75579687499999</c:v>
                </c:pt>
                <c:pt idx="474">
                  <c:v>163.67809374999999</c:v>
                </c:pt>
                <c:pt idx="475">
                  <c:v>165.24918750000001</c:v>
                </c:pt>
                <c:pt idx="476">
                  <c:v>165.83018749999999</c:v>
                </c:pt>
                <c:pt idx="477">
                  <c:v>164.44715625000001</c:v>
                </c:pt>
                <c:pt idx="478">
                  <c:v>164.67917187500001</c:v>
                </c:pt>
                <c:pt idx="479">
                  <c:v>164.81467187499999</c:v>
                </c:pt>
                <c:pt idx="480">
                  <c:v>164.350296875</c:v>
                </c:pt>
                <c:pt idx="481">
                  <c:v>165.11631249999999</c:v>
                </c:pt>
                <c:pt idx="482">
                  <c:v>165.1089375</c:v>
                </c:pt>
                <c:pt idx="483">
                  <c:v>165.0269375</c:v>
                </c:pt>
                <c:pt idx="484">
                  <c:v>163.71521874999999</c:v>
                </c:pt>
                <c:pt idx="485">
                  <c:v>165.19925000000001</c:v>
                </c:pt>
                <c:pt idx="486">
                  <c:v>163.85607812500001</c:v>
                </c:pt>
                <c:pt idx="487">
                  <c:v>164.95828125</c:v>
                </c:pt>
                <c:pt idx="488">
                  <c:v>165.94551562500001</c:v>
                </c:pt>
                <c:pt idx="489">
                  <c:v>165.00231249999999</c:v>
                </c:pt>
                <c:pt idx="490">
                  <c:v>164.07764062499999</c:v>
                </c:pt>
                <c:pt idx="491">
                  <c:v>164.28968750000001</c:v>
                </c:pt>
                <c:pt idx="492">
                  <c:v>163.14362499999999</c:v>
                </c:pt>
                <c:pt idx="493">
                  <c:v>164.77490624999999</c:v>
                </c:pt>
                <c:pt idx="494">
                  <c:v>165.43921875000001</c:v>
                </c:pt>
                <c:pt idx="495">
                  <c:v>165.72703125000001</c:v>
                </c:pt>
                <c:pt idx="496">
                  <c:v>165.381421875</c:v>
                </c:pt>
                <c:pt idx="497">
                  <c:v>163.97578125000001</c:v>
                </c:pt>
                <c:pt idx="498">
                  <c:v>164.6136875</c:v>
                </c:pt>
                <c:pt idx="499">
                  <c:v>165.62437499999999</c:v>
                </c:pt>
                <c:pt idx="500">
                  <c:v>164.69843750000001</c:v>
                </c:pt>
                <c:pt idx="501">
                  <c:v>166.20918750000001</c:v>
                </c:pt>
                <c:pt idx="502">
                  <c:v>164.95485937500001</c:v>
                </c:pt>
                <c:pt idx="503">
                  <c:v>165.00214062500001</c:v>
                </c:pt>
                <c:pt idx="504">
                  <c:v>164.397890625</c:v>
                </c:pt>
                <c:pt idx="505">
                  <c:v>163.8370625</c:v>
                </c:pt>
                <c:pt idx="506">
                  <c:v>164.516734375</c:v>
                </c:pt>
                <c:pt idx="507">
                  <c:v>164.852421875</c:v>
                </c:pt>
                <c:pt idx="508">
                  <c:v>164.43645312500001</c:v>
                </c:pt>
                <c:pt idx="509">
                  <c:v>164.14567187500001</c:v>
                </c:pt>
                <c:pt idx="510">
                  <c:v>164.66806249999999</c:v>
                </c:pt>
                <c:pt idx="511">
                  <c:v>164.66353125000001</c:v>
                </c:pt>
                <c:pt idx="512">
                  <c:v>164.65375</c:v>
                </c:pt>
                <c:pt idx="513">
                  <c:v>163.94584374999999</c:v>
                </c:pt>
                <c:pt idx="514">
                  <c:v>165.41890624999999</c:v>
                </c:pt>
                <c:pt idx="515">
                  <c:v>164.75046875000001</c:v>
                </c:pt>
                <c:pt idx="516">
                  <c:v>165.131125</c:v>
                </c:pt>
                <c:pt idx="517">
                  <c:v>165.12434375000001</c:v>
                </c:pt>
                <c:pt idx="518">
                  <c:v>164.33842187499999</c:v>
                </c:pt>
                <c:pt idx="519">
                  <c:v>164.48984375000001</c:v>
                </c:pt>
                <c:pt idx="520">
                  <c:v>166.24299999999999</c:v>
                </c:pt>
                <c:pt idx="521">
                  <c:v>164.54165624999999</c:v>
                </c:pt>
                <c:pt idx="522">
                  <c:v>163.5583125</c:v>
                </c:pt>
                <c:pt idx="523">
                  <c:v>164.06273437499999</c:v>
                </c:pt>
                <c:pt idx="524">
                  <c:v>163.69765624999999</c:v>
                </c:pt>
                <c:pt idx="525">
                  <c:v>164.64385937500001</c:v>
                </c:pt>
                <c:pt idx="526">
                  <c:v>164.927609375</c:v>
                </c:pt>
                <c:pt idx="527">
                  <c:v>164.727796875</c:v>
                </c:pt>
                <c:pt idx="528">
                  <c:v>164.57489062499999</c:v>
                </c:pt>
                <c:pt idx="529">
                  <c:v>163.77785937499999</c:v>
                </c:pt>
                <c:pt idx="530">
                  <c:v>164.31462500000001</c:v>
                </c:pt>
                <c:pt idx="531">
                  <c:v>164.97978125</c:v>
                </c:pt>
                <c:pt idx="532">
                  <c:v>163.71404687500001</c:v>
                </c:pt>
                <c:pt idx="533">
                  <c:v>163.84178125</c:v>
                </c:pt>
                <c:pt idx="534">
                  <c:v>164.153328125</c:v>
                </c:pt>
                <c:pt idx="535">
                  <c:v>163.84114062500001</c:v>
                </c:pt>
                <c:pt idx="536">
                  <c:v>164.01621875000001</c:v>
                </c:pt>
                <c:pt idx="537">
                  <c:v>164.05903125</c:v>
                </c:pt>
                <c:pt idx="538">
                  <c:v>164.80915625</c:v>
                </c:pt>
                <c:pt idx="539">
                  <c:v>164.16753125</c:v>
                </c:pt>
                <c:pt idx="540">
                  <c:v>164.32771875</c:v>
                </c:pt>
                <c:pt idx="541">
                  <c:v>165.78228125000001</c:v>
                </c:pt>
                <c:pt idx="542">
                  <c:v>164.59990625</c:v>
                </c:pt>
                <c:pt idx="543">
                  <c:v>165.86067187500001</c:v>
                </c:pt>
                <c:pt idx="544">
                  <c:v>164.15870312499999</c:v>
                </c:pt>
                <c:pt idx="545">
                  <c:v>164.72592187500001</c:v>
                </c:pt>
                <c:pt idx="546">
                  <c:v>163.465125</c:v>
                </c:pt>
                <c:pt idx="547">
                  <c:v>163.70240625</c:v>
                </c:pt>
                <c:pt idx="548">
                  <c:v>163.34996874999999</c:v>
                </c:pt>
                <c:pt idx="549">
                  <c:v>164.35982812500001</c:v>
                </c:pt>
                <c:pt idx="550">
                  <c:v>164.779453125</c:v>
                </c:pt>
                <c:pt idx="551">
                  <c:v>165.35228125</c:v>
                </c:pt>
                <c:pt idx="552">
                  <c:v>164.65265625000001</c:v>
                </c:pt>
                <c:pt idx="553">
                  <c:v>164.14839062499999</c:v>
                </c:pt>
                <c:pt idx="554">
                  <c:v>165.00346875</c:v>
                </c:pt>
                <c:pt idx="555">
                  <c:v>165.74043750000001</c:v>
                </c:pt>
                <c:pt idx="556">
                  <c:v>164.26931250000001</c:v>
                </c:pt>
                <c:pt idx="557">
                  <c:v>163.73771875</c:v>
                </c:pt>
                <c:pt idx="558">
                  <c:v>163.2949375</c:v>
                </c:pt>
                <c:pt idx="559">
                  <c:v>164.22765625</c:v>
                </c:pt>
                <c:pt idx="560">
                  <c:v>164.74410937499999</c:v>
                </c:pt>
                <c:pt idx="561">
                  <c:v>165.61585937500001</c:v>
                </c:pt>
                <c:pt idx="562">
                  <c:v>165.04146875000001</c:v>
                </c:pt>
                <c:pt idx="563">
                  <c:v>164.76134375000001</c:v>
                </c:pt>
                <c:pt idx="564">
                  <c:v>164.38800000000001</c:v>
                </c:pt>
                <c:pt idx="565">
                  <c:v>164.72978125</c:v>
                </c:pt>
                <c:pt idx="566">
                  <c:v>165.209953125</c:v>
                </c:pt>
                <c:pt idx="567">
                  <c:v>163.53303124999999</c:v>
                </c:pt>
                <c:pt idx="568">
                  <c:v>165.50846874999999</c:v>
                </c:pt>
                <c:pt idx="569">
                  <c:v>163.95315625000001</c:v>
                </c:pt>
                <c:pt idx="570">
                  <c:v>163.92987500000001</c:v>
                </c:pt>
                <c:pt idx="571">
                  <c:v>164.919515625</c:v>
                </c:pt>
                <c:pt idx="572">
                  <c:v>164.54707812500001</c:v>
                </c:pt>
                <c:pt idx="573">
                  <c:v>164.74604687499999</c:v>
                </c:pt>
                <c:pt idx="574">
                  <c:v>165.03260937499999</c:v>
                </c:pt>
                <c:pt idx="575">
                  <c:v>165.16479687500001</c:v>
                </c:pt>
                <c:pt idx="576">
                  <c:v>164.82137499999999</c:v>
                </c:pt>
                <c:pt idx="577">
                  <c:v>165.48504687499999</c:v>
                </c:pt>
                <c:pt idx="578">
                  <c:v>163.96298437499999</c:v>
                </c:pt>
                <c:pt idx="579">
                  <c:v>164.28909375000001</c:v>
                </c:pt>
                <c:pt idx="580">
                  <c:v>164.87867187500001</c:v>
                </c:pt>
                <c:pt idx="581">
                  <c:v>164.520625</c:v>
                </c:pt>
                <c:pt idx="582">
                  <c:v>164.48603125</c:v>
                </c:pt>
                <c:pt idx="583">
                  <c:v>163.29720312500001</c:v>
                </c:pt>
                <c:pt idx="584">
                  <c:v>166.059140625</c:v>
                </c:pt>
                <c:pt idx="585">
                  <c:v>163.36442187500001</c:v>
                </c:pt>
                <c:pt idx="586">
                  <c:v>163.27381249999999</c:v>
                </c:pt>
                <c:pt idx="587">
                  <c:v>165.61965624999999</c:v>
                </c:pt>
                <c:pt idx="588">
                  <c:v>163.81762499999999</c:v>
                </c:pt>
                <c:pt idx="589">
                  <c:v>163.46071875000001</c:v>
                </c:pt>
                <c:pt idx="590">
                  <c:v>164.71665625</c:v>
                </c:pt>
                <c:pt idx="591">
                  <c:v>163.15518750000001</c:v>
                </c:pt>
                <c:pt idx="592">
                  <c:v>164.9</c:v>
                </c:pt>
                <c:pt idx="593">
                  <c:v>163.78592187500001</c:v>
                </c:pt>
                <c:pt idx="594">
                  <c:v>164.13434375</c:v>
                </c:pt>
                <c:pt idx="595">
                  <c:v>163.17860937500001</c:v>
                </c:pt>
                <c:pt idx="596">
                  <c:v>164.37040625</c:v>
                </c:pt>
                <c:pt idx="597">
                  <c:v>164.73781249999999</c:v>
                </c:pt>
                <c:pt idx="598">
                  <c:v>165.1389375</c:v>
                </c:pt>
                <c:pt idx="599">
                  <c:v>164.72521875000001</c:v>
                </c:pt>
                <c:pt idx="600">
                  <c:v>163.40484375</c:v>
                </c:pt>
                <c:pt idx="601">
                  <c:v>164.61851562499999</c:v>
                </c:pt>
                <c:pt idx="602">
                  <c:v>164.68171874999999</c:v>
                </c:pt>
                <c:pt idx="603">
                  <c:v>164.7913125</c:v>
                </c:pt>
                <c:pt idx="604">
                  <c:v>165.358421875</c:v>
                </c:pt>
                <c:pt idx="605">
                  <c:v>164.62970312499999</c:v>
                </c:pt>
                <c:pt idx="606">
                  <c:v>163.89453125</c:v>
                </c:pt>
                <c:pt idx="607">
                  <c:v>163.92945312500001</c:v>
                </c:pt>
                <c:pt idx="608">
                  <c:v>164.37407812500001</c:v>
                </c:pt>
                <c:pt idx="609">
                  <c:v>165.05584375000001</c:v>
                </c:pt>
                <c:pt idx="610">
                  <c:v>165.17962499999999</c:v>
                </c:pt>
                <c:pt idx="611">
                  <c:v>165.24928125</c:v>
                </c:pt>
                <c:pt idx="612">
                  <c:v>164.73695312500001</c:v>
                </c:pt>
                <c:pt idx="613">
                  <c:v>165.32396875000001</c:v>
                </c:pt>
                <c:pt idx="614">
                  <c:v>165.34928124999999</c:v>
                </c:pt>
                <c:pt idx="615">
                  <c:v>165.0596875</c:v>
                </c:pt>
                <c:pt idx="616">
                  <c:v>163.65959375</c:v>
                </c:pt>
                <c:pt idx="617">
                  <c:v>165.784328125</c:v>
                </c:pt>
                <c:pt idx="618">
                  <c:v>165.68237500000001</c:v>
                </c:pt>
                <c:pt idx="619">
                  <c:v>164.475453125</c:v>
                </c:pt>
                <c:pt idx="620">
                  <c:v>164.26810937499999</c:v>
                </c:pt>
                <c:pt idx="621">
                  <c:v>163.53206249999999</c:v>
                </c:pt>
                <c:pt idx="622">
                  <c:v>164.12148437499999</c:v>
                </c:pt>
                <c:pt idx="623">
                  <c:v>165.29903125000001</c:v>
                </c:pt>
                <c:pt idx="624">
                  <c:v>166.54846875000001</c:v>
                </c:pt>
                <c:pt idx="625">
                  <c:v>165.46479687499999</c:v>
                </c:pt>
                <c:pt idx="626">
                  <c:v>164.38300000000001</c:v>
                </c:pt>
                <c:pt idx="627">
                  <c:v>164.91929687499999</c:v>
                </c:pt>
                <c:pt idx="628">
                  <c:v>164.00365625000001</c:v>
                </c:pt>
                <c:pt idx="629">
                  <c:v>163.63634375000001</c:v>
                </c:pt>
                <c:pt idx="630">
                  <c:v>163.985375</c:v>
                </c:pt>
                <c:pt idx="631">
                  <c:v>164.09593749999999</c:v>
                </c:pt>
                <c:pt idx="632">
                  <c:v>164.22978125</c:v>
                </c:pt>
                <c:pt idx="633">
                  <c:v>164.32614062499999</c:v>
                </c:pt>
                <c:pt idx="634">
                  <c:v>163.46103124999999</c:v>
                </c:pt>
                <c:pt idx="635">
                  <c:v>165.55520312499999</c:v>
                </c:pt>
                <c:pt idx="636">
                  <c:v>166.02757812499999</c:v>
                </c:pt>
                <c:pt idx="637">
                  <c:v>164.92340625</c:v>
                </c:pt>
                <c:pt idx="638">
                  <c:v>165.44037499999999</c:v>
                </c:pt>
                <c:pt idx="639">
                  <c:v>164.15914062499999</c:v>
                </c:pt>
                <c:pt idx="640">
                  <c:v>164.079078125</c:v>
                </c:pt>
                <c:pt idx="641">
                  <c:v>164.32228125</c:v>
                </c:pt>
                <c:pt idx="642">
                  <c:v>164.61234375000001</c:v>
                </c:pt>
                <c:pt idx="643">
                  <c:v>164.19209375</c:v>
                </c:pt>
                <c:pt idx="644">
                  <c:v>164.242625</c:v>
                </c:pt>
                <c:pt idx="645">
                  <c:v>166.28778124999999</c:v>
                </c:pt>
                <c:pt idx="646">
                  <c:v>164.89031249999999</c:v>
                </c:pt>
                <c:pt idx="647">
                  <c:v>166.45296875</c:v>
                </c:pt>
                <c:pt idx="648">
                  <c:v>164.58962500000001</c:v>
                </c:pt>
                <c:pt idx="649">
                  <c:v>164.68734375</c:v>
                </c:pt>
                <c:pt idx="650">
                  <c:v>163.168125</c:v>
                </c:pt>
                <c:pt idx="651">
                  <c:v>165.03325000000001</c:v>
                </c:pt>
                <c:pt idx="652">
                  <c:v>163.81573437500001</c:v>
                </c:pt>
                <c:pt idx="653">
                  <c:v>163.40684375000001</c:v>
                </c:pt>
                <c:pt idx="654">
                  <c:v>165.800625</c:v>
                </c:pt>
                <c:pt idx="655">
                  <c:v>164.786265625</c:v>
                </c:pt>
                <c:pt idx="656">
                  <c:v>165.157109375</c:v>
                </c:pt>
                <c:pt idx="657">
                  <c:v>165.724171875</c:v>
                </c:pt>
                <c:pt idx="658">
                  <c:v>165.138125</c:v>
                </c:pt>
                <c:pt idx="659">
                  <c:v>165.707328125</c:v>
                </c:pt>
                <c:pt idx="660">
                  <c:v>164.76418749999999</c:v>
                </c:pt>
                <c:pt idx="661">
                  <c:v>163.26124999999999</c:v>
                </c:pt>
                <c:pt idx="662">
                  <c:v>165.24201562499999</c:v>
                </c:pt>
                <c:pt idx="663">
                  <c:v>164.829796875</c:v>
                </c:pt>
                <c:pt idx="664">
                  <c:v>165.279421875</c:v>
                </c:pt>
                <c:pt idx="665">
                  <c:v>163.98543749999999</c:v>
                </c:pt>
                <c:pt idx="666">
                  <c:v>163.90828124999999</c:v>
                </c:pt>
                <c:pt idx="667">
                  <c:v>165.10676562500001</c:v>
                </c:pt>
                <c:pt idx="668">
                  <c:v>162.99223437500001</c:v>
                </c:pt>
                <c:pt idx="669">
                  <c:v>163.83796874999999</c:v>
                </c:pt>
                <c:pt idx="670">
                  <c:v>164.701875</c:v>
                </c:pt>
                <c:pt idx="671">
                  <c:v>165.05228124999999</c:v>
                </c:pt>
                <c:pt idx="672">
                  <c:v>163.68543750000001</c:v>
                </c:pt>
                <c:pt idx="673">
                  <c:v>164.214125</c:v>
                </c:pt>
                <c:pt idx="674">
                  <c:v>165.12943749999999</c:v>
                </c:pt>
                <c:pt idx="675">
                  <c:v>165.14474999999999</c:v>
                </c:pt>
                <c:pt idx="676">
                  <c:v>164.472375</c:v>
                </c:pt>
                <c:pt idx="677">
                  <c:v>165.3468125</c:v>
                </c:pt>
                <c:pt idx="678">
                  <c:v>164.6113125</c:v>
                </c:pt>
                <c:pt idx="679">
                  <c:v>164.64587499999999</c:v>
                </c:pt>
                <c:pt idx="680">
                  <c:v>164.94457812499999</c:v>
                </c:pt>
                <c:pt idx="681">
                  <c:v>164.24625</c:v>
                </c:pt>
                <c:pt idx="682">
                  <c:v>164.42818750000001</c:v>
                </c:pt>
                <c:pt idx="683">
                  <c:v>164.37575000000001</c:v>
                </c:pt>
                <c:pt idx="684">
                  <c:v>164.11384375</c:v>
                </c:pt>
                <c:pt idx="685">
                  <c:v>164.99737500000001</c:v>
                </c:pt>
                <c:pt idx="686">
                  <c:v>164.4485</c:v>
                </c:pt>
                <c:pt idx="687">
                  <c:v>164.51765624999999</c:v>
                </c:pt>
                <c:pt idx="688">
                  <c:v>163.64714062499999</c:v>
                </c:pt>
                <c:pt idx="689">
                  <c:v>164.55090625</c:v>
                </c:pt>
                <c:pt idx="690">
                  <c:v>165.718203125</c:v>
                </c:pt>
                <c:pt idx="691">
                  <c:v>164.65715625000001</c:v>
                </c:pt>
                <c:pt idx="692">
                  <c:v>164.299125</c:v>
                </c:pt>
                <c:pt idx="693">
                  <c:v>163.25917187499999</c:v>
                </c:pt>
                <c:pt idx="694">
                  <c:v>163.85865625</c:v>
                </c:pt>
                <c:pt idx="695">
                  <c:v>165.76345312500001</c:v>
                </c:pt>
                <c:pt idx="696">
                  <c:v>165.86075</c:v>
                </c:pt>
                <c:pt idx="697">
                  <c:v>164.05654687500001</c:v>
                </c:pt>
                <c:pt idx="698">
                  <c:v>163.63550000000001</c:v>
                </c:pt>
                <c:pt idx="699">
                  <c:v>164.60615625</c:v>
                </c:pt>
                <c:pt idx="700">
                  <c:v>164.547703125</c:v>
                </c:pt>
                <c:pt idx="701">
                  <c:v>164.48903125000001</c:v>
                </c:pt>
                <c:pt idx="702">
                  <c:v>163.67290625000001</c:v>
                </c:pt>
                <c:pt idx="703">
                  <c:v>164.506125</c:v>
                </c:pt>
                <c:pt idx="704">
                  <c:v>164.44437500000001</c:v>
                </c:pt>
                <c:pt idx="705">
                  <c:v>164.62035937499999</c:v>
                </c:pt>
                <c:pt idx="706">
                  <c:v>164.81975</c:v>
                </c:pt>
                <c:pt idx="707">
                  <c:v>164.561125</c:v>
                </c:pt>
                <c:pt idx="708">
                  <c:v>163.93509374999999</c:v>
                </c:pt>
                <c:pt idx="709">
                  <c:v>165.66346874999999</c:v>
                </c:pt>
                <c:pt idx="710">
                  <c:v>163.24446875000001</c:v>
                </c:pt>
                <c:pt idx="711">
                  <c:v>164.3299375</c:v>
                </c:pt>
                <c:pt idx="712">
                  <c:v>163.98442187500001</c:v>
                </c:pt>
                <c:pt idx="713">
                  <c:v>164.19006250000001</c:v>
                </c:pt>
                <c:pt idx="714">
                  <c:v>164.44076562500001</c:v>
                </c:pt>
                <c:pt idx="715">
                  <c:v>166.31606249999999</c:v>
                </c:pt>
                <c:pt idx="716">
                  <c:v>165.06575000000001</c:v>
                </c:pt>
                <c:pt idx="717">
                  <c:v>163.671578125</c:v>
                </c:pt>
                <c:pt idx="718">
                  <c:v>164.1269375</c:v>
                </c:pt>
                <c:pt idx="719">
                  <c:v>163.963890625</c:v>
                </c:pt>
                <c:pt idx="720">
                  <c:v>165.02671874999999</c:v>
                </c:pt>
                <c:pt idx="721">
                  <c:v>165.16329687499999</c:v>
                </c:pt>
                <c:pt idx="722">
                  <c:v>165.4081875</c:v>
                </c:pt>
                <c:pt idx="723">
                  <c:v>165.1111875</c:v>
                </c:pt>
                <c:pt idx="724">
                  <c:v>165.617171875</c:v>
                </c:pt>
                <c:pt idx="725">
                  <c:v>164.31578124999999</c:v>
                </c:pt>
                <c:pt idx="726">
                  <c:v>164.67196874999999</c:v>
                </c:pt>
                <c:pt idx="727">
                  <c:v>164.82390624999999</c:v>
                </c:pt>
                <c:pt idx="728">
                  <c:v>164.30678125</c:v>
                </c:pt>
                <c:pt idx="729">
                  <c:v>164.52453125</c:v>
                </c:pt>
                <c:pt idx="730">
                  <c:v>163.687359375</c:v>
                </c:pt>
                <c:pt idx="731">
                  <c:v>164.48165624999999</c:v>
                </c:pt>
                <c:pt idx="732">
                  <c:v>163.85637500000001</c:v>
                </c:pt>
                <c:pt idx="733">
                  <c:v>163.21825000000001</c:v>
                </c:pt>
                <c:pt idx="734">
                  <c:v>164.59340624999999</c:v>
                </c:pt>
                <c:pt idx="735">
                  <c:v>165.19793749999999</c:v>
                </c:pt>
                <c:pt idx="736">
                  <c:v>164.64612500000001</c:v>
                </c:pt>
                <c:pt idx="737">
                  <c:v>164.71853125000001</c:v>
                </c:pt>
                <c:pt idx="738">
                  <c:v>164.049828125</c:v>
                </c:pt>
                <c:pt idx="739">
                  <c:v>165.008078125</c:v>
                </c:pt>
                <c:pt idx="740">
                  <c:v>164.54056249999999</c:v>
                </c:pt>
                <c:pt idx="741">
                  <c:v>164.59287499999999</c:v>
                </c:pt>
                <c:pt idx="742">
                  <c:v>164.37596875</c:v>
                </c:pt>
                <c:pt idx="743">
                  <c:v>164.22809375</c:v>
                </c:pt>
                <c:pt idx="744">
                  <c:v>166.09646875000001</c:v>
                </c:pt>
                <c:pt idx="745">
                  <c:v>164.88865625</c:v>
                </c:pt>
                <c:pt idx="746">
                  <c:v>164.56923437500001</c:v>
                </c:pt>
                <c:pt idx="747">
                  <c:v>165.21990625000001</c:v>
                </c:pt>
                <c:pt idx="748">
                  <c:v>164.43789062499999</c:v>
                </c:pt>
                <c:pt idx="749">
                  <c:v>164.539046875</c:v>
                </c:pt>
                <c:pt idx="750">
                  <c:v>164.454078125</c:v>
                </c:pt>
                <c:pt idx="751">
                  <c:v>164.457296875</c:v>
                </c:pt>
                <c:pt idx="752">
                  <c:v>163.84456249999999</c:v>
                </c:pt>
                <c:pt idx="753">
                  <c:v>164.29509375000001</c:v>
                </c:pt>
                <c:pt idx="754">
                  <c:v>165.11434374999999</c:v>
                </c:pt>
                <c:pt idx="755">
                  <c:v>164.64582812500001</c:v>
                </c:pt>
                <c:pt idx="756">
                  <c:v>164.78206249999999</c:v>
                </c:pt>
                <c:pt idx="757">
                  <c:v>163.66290624999999</c:v>
                </c:pt>
                <c:pt idx="758">
                  <c:v>164.20153124999999</c:v>
                </c:pt>
                <c:pt idx="759">
                  <c:v>164.367734375</c:v>
                </c:pt>
                <c:pt idx="760">
                  <c:v>164.10148437500001</c:v>
                </c:pt>
                <c:pt idx="761">
                  <c:v>164.03496874999999</c:v>
                </c:pt>
                <c:pt idx="762">
                  <c:v>164.00379687500001</c:v>
                </c:pt>
                <c:pt idx="763">
                  <c:v>163.98456250000001</c:v>
                </c:pt>
                <c:pt idx="764">
                  <c:v>165.7734375</c:v>
                </c:pt>
                <c:pt idx="765">
                  <c:v>163.48346874999999</c:v>
                </c:pt>
                <c:pt idx="766">
                  <c:v>164.009046875</c:v>
                </c:pt>
                <c:pt idx="767">
                  <c:v>164.34868750000001</c:v>
                </c:pt>
                <c:pt idx="768">
                  <c:v>164.91415624999999</c:v>
                </c:pt>
                <c:pt idx="769">
                  <c:v>165.924375</c:v>
                </c:pt>
                <c:pt idx="770">
                  <c:v>163.114375</c:v>
                </c:pt>
                <c:pt idx="771">
                  <c:v>164.389625</c:v>
                </c:pt>
                <c:pt idx="772">
                  <c:v>165.17571874999999</c:v>
                </c:pt>
                <c:pt idx="773">
                  <c:v>164.43625</c:v>
                </c:pt>
                <c:pt idx="774">
                  <c:v>163.37878125</c:v>
                </c:pt>
                <c:pt idx="775">
                  <c:v>163.79721875000001</c:v>
                </c:pt>
                <c:pt idx="776">
                  <c:v>164.27006249999999</c:v>
                </c:pt>
                <c:pt idx="777">
                  <c:v>165.43496875</c:v>
                </c:pt>
                <c:pt idx="778">
                  <c:v>164.384203125</c:v>
                </c:pt>
                <c:pt idx="779">
                  <c:v>164.630171875</c:v>
                </c:pt>
                <c:pt idx="780">
                  <c:v>164.574921875</c:v>
                </c:pt>
                <c:pt idx="781">
                  <c:v>164.839</c:v>
                </c:pt>
                <c:pt idx="782">
                  <c:v>164.67553125000001</c:v>
                </c:pt>
                <c:pt idx="783">
                  <c:v>165.094171875</c:v>
                </c:pt>
                <c:pt idx="784">
                  <c:v>164.97499999999999</c:v>
                </c:pt>
                <c:pt idx="785">
                  <c:v>164.052296875</c:v>
                </c:pt>
                <c:pt idx="786">
                  <c:v>165.1976875</c:v>
                </c:pt>
                <c:pt idx="787">
                  <c:v>165.81310937500001</c:v>
                </c:pt>
                <c:pt idx="788">
                  <c:v>164.89474999999999</c:v>
                </c:pt>
                <c:pt idx="789">
                  <c:v>166.05168750000001</c:v>
                </c:pt>
                <c:pt idx="790">
                  <c:v>164.756546875</c:v>
                </c:pt>
                <c:pt idx="791">
                  <c:v>164.19740625</c:v>
                </c:pt>
                <c:pt idx="792">
                  <c:v>164.74473437500001</c:v>
                </c:pt>
                <c:pt idx="793">
                  <c:v>165.44732812500001</c:v>
                </c:pt>
                <c:pt idx="794">
                  <c:v>165.45343750000001</c:v>
                </c:pt>
                <c:pt idx="795">
                  <c:v>164.09200000000001</c:v>
                </c:pt>
                <c:pt idx="796">
                  <c:v>165.08935937499999</c:v>
                </c:pt>
                <c:pt idx="797">
                  <c:v>163.91639062499999</c:v>
                </c:pt>
                <c:pt idx="798">
                  <c:v>164.18353124999999</c:v>
                </c:pt>
                <c:pt idx="799">
                  <c:v>164.91075000000001</c:v>
                </c:pt>
                <c:pt idx="800">
                  <c:v>164.02715624999999</c:v>
                </c:pt>
                <c:pt idx="801">
                  <c:v>163.45065625000001</c:v>
                </c:pt>
                <c:pt idx="802">
                  <c:v>164.74698437500001</c:v>
                </c:pt>
                <c:pt idx="803">
                  <c:v>163.877109375</c:v>
                </c:pt>
                <c:pt idx="804">
                  <c:v>165.02950000000001</c:v>
                </c:pt>
                <c:pt idx="805">
                  <c:v>164.69562500000001</c:v>
                </c:pt>
                <c:pt idx="806">
                  <c:v>164.68203124999999</c:v>
                </c:pt>
                <c:pt idx="807">
                  <c:v>165.05867187499999</c:v>
                </c:pt>
                <c:pt idx="808">
                  <c:v>165.78106249999999</c:v>
                </c:pt>
                <c:pt idx="809">
                  <c:v>165.10843750000001</c:v>
                </c:pt>
                <c:pt idx="810">
                  <c:v>164.93346875</c:v>
                </c:pt>
                <c:pt idx="811">
                  <c:v>164.405546875</c:v>
                </c:pt>
                <c:pt idx="812">
                  <c:v>165.512</c:v>
                </c:pt>
                <c:pt idx="813">
                  <c:v>165.99059374999999</c:v>
                </c:pt>
                <c:pt idx="814">
                  <c:v>165.01862499999999</c:v>
                </c:pt>
                <c:pt idx="815">
                  <c:v>163.94434375</c:v>
                </c:pt>
                <c:pt idx="816">
                  <c:v>164.77381249999999</c:v>
                </c:pt>
                <c:pt idx="817">
                  <c:v>165.31812500000001</c:v>
                </c:pt>
                <c:pt idx="818">
                  <c:v>164.32818750000001</c:v>
                </c:pt>
                <c:pt idx="819">
                  <c:v>164.25496874999999</c:v>
                </c:pt>
                <c:pt idx="820">
                  <c:v>164.39975000000001</c:v>
                </c:pt>
                <c:pt idx="821">
                  <c:v>163.52815624999999</c:v>
                </c:pt>
                <c:pt idx="822">
                  <c:v>165.52596875</c:v>
                </c:pt>
                <c:pt idx="823">
                  <c:v>164.41829687500001</c:v>
                </c:pt>
                <c:pt idx="824">
                  <c:v>165.140078125</c:v>
                </c:pt>
                <c:pt idx="825">
                  <c:v>164.03884375000001</c:v>
                </c:pt>
                <c:pt idx="826">
                  <c:v>164.15531250000001</c:v>
                </c:pt>
                <c:pt idx="827">
                  <c:v>164.26590625</c:v>
                </c:pt>
                <c:pt idx="828">
                  <c:v>164.56703125000001</c:v>
                </c:pt>
                <c:pt idx="829">
                  <c:v>164.5256875</c:v>
                </c:pt>
                <c:pt idx="830">
                  <c:v>163.12540625</c:v>
                </c:pt>
                <c:pt idx="831">
                  <c:v>164.08618749999999</c:v>
                </c:pt>
                <c:pt idx="832">
                  <c:v>165.60259375000001</c:v>
                </c:pt>
                <c:pt idx="833">
                  <c:v>164.37096875</c:v>
                </c:pt>
                <c:pt idx="834">
                  <c:v>165.53978125</c:v>
                </c:pt>
                <c:pt idx="835">
                  <c:v>164.62040625</c:v>
                </c:pt>
                <c:pt idx="836">
                  <c:v>164.21584375</c:v>
                </c:pt>
                <c:pt idx="837">
                  <c:v>163.34489062500001</c:v>
                </c:pt>
                <c:pt idx="838">
                  <c:v>164.54578125</c:v>
                </c:pt>
                <c:pt idx="839">
                  <c:v>164.59342187499999</c:v>
                </c:pt>
                <c:pt idx="840">
                  <c:v>164.75675000000001</c:v>
                </c:pt>
                <c:pt idx="841">
                  <c:v>163.709140625</c:v>
                </c:pt>
                <c:pt idx="842">
                  <c:v>163.92867187499999</c:v>
                </c:pt>
                <c:pt idx="843">
                  <c:v>164.40729687499999</c:v>
                </c:pt>
                <c:pt idx="844">
                  <c:v>163.95815625</c:v>
                </c:pt>
                <c:pt idx="845">
                  <c:v>164.24674999999999</c:v>
                </c:pt>
                <c:pt idx="846">
                  <c:v>164.54909375</c:v>
                </c:pt>
                <c:pt idx="847">
                  <c:v>165.05937499999999</c:v>
                </c:pt>
                <c:pt idx="848">
                  <c:v>165.13870312500001</c:v>
                </c:pt>
                <c:pt idx="849">
                  <c:v>164.9375</c:v>
                </c:pt>
                <c:pt idx="850">
                  <c:v>164.54415624999999</c:v>
                </c:pt>
                <c:pt idx="851">
                  <c:v>164.01771875</c:v>
                </c:pt>
                <c:pt idx="852">
                  <c:v>164.8994375</c:v>
                </c:pt>
                <c:pt idx="853">
                  <c:v>164.44890624999999</c:v>
                </c:pt>
                <c:pt idx="854">
                  <c:v>164.59059375000001</c:v>
                </c:pt>
                <c:pt idx="855">
                  <c:v>165.49292187500001</c:v>
                </c:pt>
                <c:pt idx="856">
                  <c:v>163.83078125</c:v>
                </c:pt>
                <c:pt idx="857">
                  <c:v>164.37970312499999</c:v>
                </c:pt>
                <c:pt idx="858">
                  <c:v>164.52006249999999</c:v>
                </c:pt>
                <c:pt idx="859">
                  <c:v>164.28290625</c:v>
                </c:pt>
                <c:pt idx="860">
                  <c:v>163.789078125</c:v>
                </c:pt>
                <c:pt idx="861">
                  <c:v>164.726703125</c:v>
                </c:pt>
                <c:pt idx="862">
                  <c:v>164.74154687500001</c:v>
                </c:pt>
                <c:pt idx="863">
                  <c:v>165.535</c:v>
                </c:pt>
                <c:pt idx="864">
                  <c:v>163.569625</c:v>
                </c:pt>
                <c:pt idx="865">
                  <c:v>164.91564062500001</c:v>
                </c:pt>
                <c:pt idx="866">
                  <c:v>164.93035937499999</c:v>
                </c:pt>
                <c:pt idx="867">
                  <c:v>164.78206249999999</c:v>
                </c:pt>
                <c:pt idx="868">
                  <c:v>165.002359375</c:v>
                </c:pt>
                <c:pt idx="869">
                  <c:v>165.61603124999999</c:v>
                </c:pt>
                <c:pt idx="870">
                  <c:v>163.50554687499999</c:v>
                </c:pt>
                <c:pt idx="871">
                  <c:v>166.027046875</c:v>
                </c:pt>
                <c:pt idx="872">
                  <c:v>164.11292187500001</c:v>
                </c:pt>
                <c:pt idx="873">
                  <c:v>165.60728125</c:v>
                </c:pt>
                <c:pt idx="874">
                  <c:v>165.87823437500001</c:v>
                </c:pt>
                <c:pt idx="875">
                  <c:v>164.64639062500001</c:v>
                </c:pt>
                <c:pt idx="876">
                  <c:v>165.370953125</c:v>
                </c:pt>
                <c:pt idx="877">
                  <c:v>163.66787500000001</c:v>
                </c:pt>
                <c:pt idx="878">
                  <c:v>165.66228125000001</c:v>
                </c:pt>
                <c:pt idx="879">
                  <c:v>164.68600000000001</c:v>
                </c:pt>
                <c:pt idx="880">
                  <c:v>164.65084375000001</c:v>
                </c:pt>
                <c:pt idx="881">
                  <c:v>163.79485937499999</c:v>
                </c:pt>
                <c:pt idx="882">
                  <c:v>165.50337500000001</c:v>
                </c:pt>
                <c:pt idx="883">
                  <c:v>164.26240625</c:v>
                </c:pt>
                <c:pt idx="884">
                  <c:v>163.80425</c:v>
                </c:pt>
                <c:pt idx="885">
                  <c:v>165.17251562499999</c:v>
                </c:pt>
                <c:pt idx="886">
                  <c:v>163.46992187500001</c:v>
                </c:pt>
                <c:pt idx="887">
                  <c:v>164.33328125</c:v>
                </c:pt>
                <c:pt idx="888">
                  <c:v>164.43312499999999</c:v>
                </c:pt>
                <c:pt idx="889">
                  <c:v>162.64246875000001</c:v>
                </c:pt>
                <c:pt idx="890">
                  <c:v>164.04512500000001</c:v>
                </c:pt>
                <c:pt idx="891">
                  <c:v>164.89204687500001</c:v>
                </c:pt>
                <c:pt idx="892">
                  <c:v>164.256140625</c:v>
                </c:pt>
                <c:pt idx="893">
                  <c:v>164.74078125</c:v>
                </c:pt>
                <c:pt idx="894">
                  <c:v>164.1545625</c:v>
                </c:pt>
                <c:pt idx="895">
                  <c:v>164.99253125000001</c:v>
                </c:pt>
                <c:pt idx="896">
                  <c:v>164.30351562499999</c:v>
                </c:pt>
                <c:pt idx="897">
                  <c:v>164.21523437499999</c:v>
                </c:pt>
                <c:pt idx="898">
                  <c:v>163.784453125</c:v>
                </c:pt>
                <c:pt idx="899">
                  <c:v>163.65756250000001</c:v>
                </c:pt>
                <c:pt idx="900">
                  <c:v>164.80681250000001</c:v>
                </c:pt>
                <c:pt idx="901">
                  <c:v>162.94328125000001</c:v>
                </c:pt>
                <c:pt idx="902">
                  <c:v>163.45159375</c:v>
                </c:pt>
                <c:pt idx="903">
                  <c:v>162.56028125</c:v>
                </c:pt>
                <c:pt idx="904">
                  <c:v>164.38870312500001</c:v>
                </c:pt>
                <c:pt idx="905">
                  <c:v>164.16856250000001</c:v>
                </c:pt>
                <c:pt idx="906">
                  <c:v>165.15321875000001</c:v>
                </c:pt>
                <c:pt idx="907">
                  <c:v>163.61949999999999</c:v>
                </c:pt>
                <c:pt idx="908">
                  <c:v>164.680796875</c:v>
                </c:pt>
                <c:pt idx="909">
                  <c:v>165.57429687499999</c:v>
                </c:pt>
                <c:pt idx="910">
                  <c:v>164.48659375</c:v>
                </c:pt>
                <c:pt idx="911">
                  <c:v>164.66340625000001</c:v>
                </c:pt>
                <c:pt idx="912">
                  <c:v>165.04985937500001</c:v>
                </c:pt>
                <c:pt idx="913">
                  <c:v>163.67915625000001</c:v>
                </c:pt>
                <c:pt idx="914">
                  <c:v>164.46821875000001</c:v>
                </c:pt>
                <c:pt idx="915">
                  <c:v>163.414640625</c:v>
                </c:pt>
                <c:pt idx="916">
                  <c:v>164.126828125</c:v>
                </c:pt>
                <c:pt idx="917">
                  <c:v>163.69660937500001</c:v>
                </c:pt>
                <c:pt idx="918">
                  <c:v>164.96306250000001</c:v>
                </c:pt>
                <c:pt idx="919">
                  <c:v>165.13984375000001</c:v>
                </c:pt>
                <c:pt idx="920">
                  <c:v>164.33431250000001</c:v>
                </c:pt>
                <c:pt idx="921">
                  <c:v>165.4753125</c:v>
                </c:pt>
                <c:pt idx="922">
                  <c:v>164.80834375000001</c:v>
                </c:pt>
                <c:pt idx="923">
                  <c:v>164.58226562499999</c:v>
                </c:pt>
                <c:pt idx="924">
                  <c:v>164.47945312499999</c:v>
                </c:pt>
                <c:pt idx="925">
                  <c:v>163.46731249999999</c:v>
                </c:pt>
                <c:pt idx="926">
                  <c:v>163.85240625</c:v>
                </c:pt>
                <c:pt idx="927">
                  <c:v>164.20114062499999</c:v>
                </c:pt>
                <c:pt idx="928">
                  <c:v>164.6724375</c:v>
                </c:pt>
                <c:pt idx="929">
                  <c:v>164.82556249999999</c:v>
                </c:pt>
                <c:pt idx="930">
                  <c:v>165.85987499999999</c:v>
                </c:pt>
                <c:pt idx="931">
                  <c:v>165.223375</c:v>
                </c:pt>
                <c:pt idx="932">
                  <c:v>165.4385</c:v>
                </c:pt>
                <c:pt idx="933">
                  <c:v>164.66957812499999</c:v>
                </c:pt>
                <c:pt idx="934">
                  <c:v>164.733109375</c:v>
                </c:pt>
                <c:pt idx="935">
                  <c:v>164.08471875000001</c:v>
                </c:pt>
                <c:pt idx="936">
                  <c:v>163.75484374999999</c:v>
                </c:pt>
                <c:pt idx="937">
                  <c:v>166.02493749999999</c:v>
                </c:pt>
                <c:pt idx="938">
                  <c:v>162.66606250000001</c:v>
                </c:pt>
                <c:pt idx="939">
                  <c:v>164.78399999999999</c:v>
                </c:pt>
                <c:pt idx="940">
                  <c:v>164.01039062500001</c:v>
                </c:pt>
                <c:pt idx="941">
                  <c:v>164.396328125</c:v>
                </c:pt>
                <c:pt idx="942">
                  <c:v>164.50329687499999</c:v>
                </c:pt>
                <c:pt idx="943">
                  <c:v>165.037234375</c:v>
                </c:pt>
                <c:pt idx="944">
                  <c:v>164.094171875</c:v>
                </c:pt>
                <c:pt idx="945">
                  <c:v>165.57496875000001</c:v>
                </c:pt>
                <c:pt idx="946">
                  <c:v>163.84117187499999</c:v>
                </c:pt>
                <c:pt idx="947">
                  <c:v>164.51496875000001</c:v>
                </c:pt>
                <c:pt idx="948">
                  <c:v>163.8415</c:v>
                </c:pt>
                <c:pt idx="949">
                  <c:v>165.305953125</c:v>
                </c:pt>
                <c:pt idx="950">
                  <c:v>164.25354687500001</c:v>
                </c:pt>
                <c:pt idx="951">
                  <c:v>164.86090625</c:v>
                </c:pt>
                <c:pt idx="952">
                  <c:v>164.945859375</c:v>
                </c:pt>
                <c:pt idx="953">
                  <c:v>163.573125</c:v>
                </c:pt>
                <c:pt idx="954">
                  <c:v>165.66918749999999</c:v>
                </c:pt>
                <c:pt idx="955">
                  <c:v>165.95875000000001</c:v>
                </c:pt>
                <c:pt idx="956">
                  <c:v>165.56840625000001</c:v>
                </c:pt>
                <c:pt idx="957">
                  <c:v>165.44134374999999</c:v>
                </c:pt>
                <c:pt idx="958">
                  <c:v>165.65032812499999</c:v>
                </c:pt>
                <c:pt idx="959">
                  <c:v>164.04823437499999</c:v>
                </c:pt>
                <c:pt idx="960">
                  <c:v>164.45853124999999</c:v>
                </c:pt>
                <c:pt idx="961">
                  <c:v>164.26389062499999</c:v>
                </c:pt>
                <c:pt idx="962">
                  <c:v>163.12279687500001</c:v>
                </c:pt>
                <c:pt idx="963">
                  <c:v>164.017</c:v>
                </c:pt>
                <c:pt idx="964">
                  <c:v>163.58589062499999</c:v>
                </c:pt>
                <c:pt idx="965">
                  <c:v>165.24490625000001</c:v>
                </c:pt>
                <c:pt idx="966">
                  <c:v>164.23334374999999</c:v>
                </c:pt>
                <c:pt idx="967">
                  <c:v>163.43165625</c:v>
                </c:pt>
                <c:pt idx="968">
                  <c:v>164.69312500000001</c:v>
                </c:pt>
                <c:pt idx="969">
                  <c:v>163.5954375</c:v>
                </c:pt>
                <c:pt idx="970">
                  <c:v>165.33304687500001</c:v>
                </c:pt>
                <c:pt idx="971">
                  <c:v>166.28884375000001</c:v>
                </c:pt>
                <c:pt idx="972">
                  <c:v>164.51545312499999</c:v>
                </c:pt>
                <c:pt idx="973">
                  <c:v>164.384609375</c:v>
                </c:pt>
                <c:pt idx="974">
                  <c:v>166.26342187500001</c:v>
                </c:pt>
                <c:pt idx="975">
                  <c:v>164.34045312500001</c:v>
                </c:pt>
                <c:pt idx="976">
                  <c:v>164.4151875</c:v>
                </c:pt>
                <c:pt idx="977">
                  <c:v>164.65509374999999</c:v>
                </c:pt>
                <c:pt idx="978">
                  <c:v>164.11707812500001</c:v>
                </c:pt>
                <c:pt idx="979">
                  <c:v>163.63512499999999</c:v>
                </c:pt>
                <c:pt idx="980">
                  <c:v>164.15064062499999</c:v>
                </c:pt>
                <c:pt idx="981">
                  <c:v>164.81535937500001</c:v>
                </c:pt>
                <c:pt idx="982">
                  <c:v>164.3529375</c:v>
                </c:pt>
                <c:pt idx="983">
                  <c:v>164.59982812499999</c:v>
                </c:pt>
                <c:pt idx="984">
                  <c:v>164.74299999999999</c:v>
                </c:pt>
                <c:pt idx="985">
                  <c:v>164.74614062500001</c:v>
                </c:pt>
                <c:pt idx="986">
                  <c:v>165.802046875</c:v>
                </c:pt>
                <c:pt idx="987">
                  <c:v>165.42295312499999</c:v>
                </c:pt>
                <c:pt idx="988">
                  <c:v>165.37070312500001</c:v>
                </c:pt>
                <c:pt idx="989">
                  <c:v>163.6183125</c:v>
                </c:pt>
                <c:pt idx="990">
                  <c:v>163.77921875000001</c:v>
                </c:pt>
                <c:pt idx="991">
                  <c:v>164.30904687500001</c:v>
                </c:pt>
                <c:pt idx="992">
                  <c:v>164.34879687500001</c:v>
                </c:pt>
                <c:pt idx="993">
                  <c:v>165.0675</c:v>
                </c:pt>
                <c:pt idx="994">
                  <c:v>163.96212499999999</c:v>
                </c:pt>
                <c:pt idx="995">
                  <c:v>163.57853125</c:v>
                </c:pt>
                <c:pt idx="996">
                  <c:v>164.59653125</c:v>
                </c:pt>
                <c:pt idx="997">
                  <c:v>163.83543750000001</c:v>
                </c:pt>
                <c:pt idx="998">
                  <c:v>164.55054687500001</c:v>
                </c:pt>
                <c:pt idx="999">
                  <c:v>164.78759375000001</c:v>
                </c:pt>
                <c:pt idx="1000">
                  <c:v>165.87106249999999</c:v>
                </c:pt>
                <c:pt idx="1001">
                  <c:v>164.441390625</c:v>
                </c:pt>
                <c:pt idx="1002">
                  <c:v>164.08799999999999</c:v>
                </c:pt>
                <c:pt idx="1003">
                  <c:v>165.37928124999999</c:v>
                </c:pt>
                <c:pt idx="1004">
                  <c:v>164.07567187500001</c:v>
                </c:pt>
                <c:pt idx="1005">
                  <c:v>164.17670312499999</c:v>
                </c:pt>
                <c:pt idx="1006">
                  <c:v>165.45934374999999</c:v>
                </c:pt>
                <c:pt idx="1007">
                  <c:v>163.86448437499999</c:v>
                </c:pt>
                <c:pt idx="1008">
                  <c:v>165.32762500000001</c:v>
                </c:pt>
                <c:pt idx="1009">
                  <c:v>165.298109375</c:v>
                </c:pt>
                <c:pt idx="1010">
                  <c:v>164.14928125</c:v>
                </c:pt>
                <c:pt idx="1011">
                  <c:v>164.28365625000001</c:v>
                </c:pt>
                <c:pt idx="1012">
                  <c:v>165.21020312499999</c:v>
                </c:pt>
                <c:pt idx="1013">
                  <c:v>164.25560937500001</c:v>
                </c:pt>
                <c:pt idx="1014">
                  <c:v>164.263375</c:v>
                </c:pt>
                <c:pt idx="1015">
                  <c:v>163.67617187499999</c:v>
                </c:pt>
                <c:pt idx="1016">
                  <c:v>163.82012499999999</c:v>
                </c:pt>
                <c:pt idx="1017">
                  <c:v>165.40840625000001</c:v>
                </c:pt>
                <c:pt idx="1018">
                  <c:v>164.214546875</c:v>
                </c:pt>
                <c:pt idx="1019">
                  <c:v>164.67609375000001</c:v>
                </c:pt>
                <c:pt idx="1020">
                  <c:v>165.22317187499999</c:v>
                </c:pt>
                <c:pt idx="1021">
                  <c:v>165.045359375</c:v>
                </c:pt>
                <c:pt idx="1022">
                  <c:v>163.95025000000001</c:v>
                </c:pt>
                <c:pt idx="1023">
                  <c:v>162.93521874999999</c:v>
                </c:pt>
                <c:pt idx="1024">
                  <c:v>163.88954687500001</c:v>
                </c:pt>
                <c:pt idx="1025">
                  <c:v>164.25634375000001</c:v>
                </c:pt>
                <c:pt idx="1026">
                  <c:v>165.03104687499999</c:v>
                </c:pt>
                <c:pt idx="1027">
                  <c:v>163.85971875000001</c:v>
                </c:pt>
                <c:pt idx="1028">
                  <c:v>164.136453125</c:v>
                </c:pt>
                <c:pt idx="1029">
                  <c:v>163.54245312500001</c:v>
                </c:pt>
                <c:pt idx="1030">
                  <c:v>165.48971875000001</c:v>
                </c:pt>
                <c:pt idx="1031">
                  <c:v>165.34003125000001</c:v>
                </c:pt>
                <c:pt idx="1032">
                  <c:v>165.38606250000001</c:v>
                </c:pt>
                <c:pt idx="1033">
                  <c:v>164.81553124999999</c:v>
                </c:pt>
                <c:pt idx="1034">
                  <c:v>163.93856249999999</c:v>
                </c:pt>
                <c:pt idx="1035">
                  <c:v>163.428</c:v>
                </c:pt>
                <c:pt idx="1036">
                  <c:v>165.025390625</c:v>
                </c:pt>
                <c:pt idx="1037">
                  <c:v>164.26334374999999</c:v>
                </c:pt>
                <c:pt idx="1038">
                  <c:v>164.70781249999999</c:v>
                </c:pt>
                <c:pt idx="1039">
                  <c:v>163.98985937500001</c:v>
                </c:pt>
                <c:pt idx="1040">
                  <c:v>164.118875</c:v>
                </c:pt>
                <c:pt idx="1041">
                  <c:v>164.784875</c:v>
                </c:pt>
                <c:pt idx="1042">
                  <c:v>163.11890625000001</c:v>
                </c:pt>
                <c:pt idx="1043">
                  <c:v>164.84703124999999</c:v>
                </c:pt>
                <c:pt idx="1044">
                  <c:v>164.82946874999999</c:v>
                </c:pt>
                <c:pt idx="1045">
                  <c:v>164.354765625</c:v>
                </c:pt>
                <c:pt idx="1046">
                  <c:v>164.37937500000001</c:v>
                </c:pt>
                <c:pt idx="1047">
                  <c:v>164.6714375</c:v>
                </c:pt>
                <c:pt idx="1048">
                  <c:v>163.69515625</c:v>
                </c:pt>
                <c:pt idx="1049">
                  <c:v>164.22423437500001</c:v>
                </c:pt>
                <c:pt idx="1050">
                  <c:v>165.31926562500001</c:v>
                </c:pt>
                <c:pt idx="1051">
                  <c:v>165.30976562500001</c:v>
                </c:pt>
                <c:pt idx="1052">
                  <c:v>164.50274999999999</c:v>
                </c:pt>
                <c:pt idx="1053">
                  <c:v>164.293265625</c:v>
                </c:pt>
                <c:pt idx="1054">
                  <c:v>165.41081249999999</c:v>
                </c:pt>
                <c:pt idx="1055">
                  <c:v>163.80642187500001</c:v>
                </c:pt>
                <c:pt idx="1056">
                  <c:v>164.81468749999999</c:v>
                </c:pt>
                <c:pt idx="1057">
                  <c:v>165.75954687500001</c:v>
                </c:pt>
                <c:pt idx="1058">
                  <c:v>165.42453125</c:v>
                </c:pt>
                <c:pt idx="1059">
                  <c:v>164.43257812499999</c:v>
                </c:pt>
                <c:pt idx="1060">
                  <c:v>164.804125</c:v>
                </c:pt>
                <c:pt idx="1061">
                  <c:v>163.794625</c:v>
                </c:pt>
                <c:pt idx="1062">
                  <c:v>164.21109375</c:v>
                </c:pt>
                <c:pt idx="1063">
                  <c:v>162.72117187500001</c:v>
                </c:pt>
                <c:pt idx="1064">
                  <c:v>163.82931249999999</c:v>
                </c:pt>
                <c:pt idx="1065">
                  <c:v>163.6810625</c:v>
                </c:pt>
                <c:pt idx="1066">
                  <c:v>165.65946875</c:v>
                </c:pt>
                <c:pt idx="1067">
                  <c:v>164.07678125000001</c:v>
                </c:pt>
                <c:pt idx="1068">
                  <c:v>164.45962499999999</c:v>
                </c:pt>
                <c:pt idx="1069">
                  <c:v>164.18903125</c:v>
                </c:pt>
                <c:pt idx="1070">
                  <c:v>164.77685937499999</c:v>
                </c:pt>
                <c:pt idx="1071">
                  <c:v>165.48818750000001</c:v>
                </c:pt>
                <c:pt idx="1072">
                  <c:v>163.84315624999999</c:v>
                </c:pt>
                <c:pt idx="1073">
                  <c:v>165.37893750000001</c:v>
                </c:pt>
                <c:pt idx="1074">
                  <c:v>164.50187500000001</c:v>
                </c:pt>
                <c:pt idx="1075">
                  <c:v>164.34829687499999</c:v>
                </c:pt>
                <c:pt idx="1076">
                  <c:v>164.810703125</c:v>
                </c:pt>
                <c:pt idx="1077">
                  <c:v>164.43296874999999</c:v>
                </c:pt>
                <c:pt idx="1078">
                  <c:v>164.34379687500001</c:v>
                </c:pt>
                <c:pt idx="1079">
                  <c:v>165.714015625</c:v>
                </c:pt>
                <c:pt idx="1080">
                  <c:v>164.96504687500001</c:v>
                </c:pt>
                <c:pt idx="1081">
                  <c:v>165.2495625</c:v>
                </c:pt>
                <c:pt idx="1082">
                  <c:v>163.75104687499999</c:v>
                </c:pt>
                <c:pt idx="1083">
                  <c:v>164.87823437500001</c:v>
                </c:pt>
                <c:pt idx="1084">
                  <c:v>163.74631249999999</c:v>
                </c:pt>
                <c:pt idx="1085">
                  <c:v>164.59009374999999</c:v>
                </c:pt>
                <c:pt idx="1086">
                  <c:v>164.94071875</c:v>
                </c:pt>
                <c:pt idx="1087">
                  <c:v>165.017</c:v>
                </c:pt>
                <c:pt idx="1088">
                  <c:v>165.78020312500001</c:v>
                </c:pt>
                <c:pt idx="1089">
                  <c:v>165.1869375</c:v>
                </c:pt>
                <c:pt idx="1090">
                  <c:v>164.650375</c:v>
                </c:pt>
                <c:pt idx="1091">
                  <c:v>162.93251562500001</c:v>
                </c:pt>
                <c:pt idx="1092">
                  <c:v>164.54599999999999</c:v>
                </c:pt>
                <c:pt idx="1093">
                  <c:v>165.15578124999999</c:v>
                </c:pt>
                <c:pt idx="1094">
                  <c:v>165.76103125</c:v>
                </c:pt>
                <c:pt idx="1095">
                  <c:v>164.37221875</c:v>
                </c:pt>
                <c:pt idx="1096">
                  <c:v>165.143140625</c:v>
                </c:pt>
                <c:pt idx="1097">
                  <c:v>165.41301562500001</c:v>
                </c:pt>
                <c:pt idx="1098">
                  <c:v>164.46915625</c:v>
                </c:pt>
                <c:pt idx="1099">
                  <c:v>164.62893750000001</c:v>
                </c:pt>
                <c:pt idx="1100">
                  <c:v>164.25271875000001</c:v>
                </c:pt>
                <c:pt idx="1101">
                  <c:v>164.73584374999999</c:v>
                </c:pt>
                <c:pt idx="1102">
                  <c:v>164.12114062500001</c:v>
                </c:pt>
                <c:pt idx="1103">
                  <c:v>164.67621875</c:v>
                </c:pt>
                <c:pt idx="1104">
                  <c:v>164.890640625</c:v>
                </c:pt>
                <c:pt idx="1105">
                  <c:v>166.01442187500001</c:v>
                </c:pt>
                <c:pt idx="1106">
                  <c:v>165.06821875</c:v>
                </c:pt>
                <c:pt idx="1107">
                  <c:v>164.62975</c:v>
                </c:pt>
                <c:pt idx="1108">
                  <c:v>164.39268749999999</c:v>
                </c:pt>
                <c:pt idx="1109">
                  <c:v>165.54634375000001</c:v>
                </c:pt>
                <c:pt idx="1110">
                  <c:v>165.19840625000001</c:v>
                </c:pt>
                <c:pt idx="1111">
                  <c:v>164.19481250000001</c:v>
                </c:pt>
                <c:pt idx="1112">
                  <c:v>164.13734375000001</c:v>
                </c:pt>
                <c:pt idx="1113">
                  <c:v>165.59726562500001</c:v>
                </c:pt>
                <c:pt idx="1114">
                  <c:v>164.65170312500001</c:v>
                </c:pt>
                <c:pt idx="1115">
                  <c:v>165.16745312500001</c:v>
                </c:pt>
                <c:pt idx="1116">
                  <c:v>165.75046875000001</c:v>
                </c:pt>
                <c:pt idx="1117">
                  <c:v>165.257265625</c:v>
                </c:pt>
                <c:pt idx="1118">
                  <c:v>165.359390625</c:v>
                </c:pt>
                <c:pt idx="1119">
                  <c:v>164.391875</c:v>
                </c:pt>
                <c:pt idx="1120">
                  <c:v>165.49487500000001</c:v>
                </c:pt>
                <c:pt idx="1121">
                  <c:v>164.46076562499999</c:v>
                </c:pt>
                <c:pt idx="1122">
                  <c:v>164.50285937500001</c:v>
                </c:pt>
                <c:pt idx="1123">
                  <c:v>164.58521875</c:v>
                </c:pt>
                <c:pt idx="1124">
                  <c:v>164.39553125</c:v>
                </c:pt>
                <c:pt idx="1125">
                  <c:v>163.57678125000001</c:v>
                </c:pt>
                <c:pt idx="1126">
                  <c:v>164.60887500000001</c:v>
                </c:pt>
                <c:pt idx="1127">
                  <c:v>162.49290625</c:v>
                </c:pt>
                <c:pt idx="1128">
                  <c:v>164.187640625</c:v>
                </c:pt>
                <c:pt idx="1129">
                  <c:v>164.44482812499999</c:v>
                </c:pt>
                <c:pt idx="1130">
                  <c:v>165.10874999999999</c:v>
                </c:pt>
                <c:pt idx="1131">
                  <c:v>164.08559374999999</c:v>
                </c:pt>
                <c:pt idx="1132">
                  <c:v>164.14518749999999</c:v>
                </c:pt>
                <c:pt idx="1133">
                  <c:v>165.50507812500001</c:v>
                </c:pt>
                <c:pt idx="1134">
                  <c:v>164.62462500000001</c:v>
                </c:pt>
                <c:pt idx="1135">
                  <c:v>164.267</c:v>
                </c:pt>
                <c:pt idx="1136">
                  <c:v>163.84159374999999</c:v>
                </c:pt>
                <c:pt idx="1137">
                  <c:v>165.71921875000001</c:v>
                </c:pt>
                <c:pt idx="1138">
                  <c:v>163.633796875</c:v>
                </c:pt>
                <c:pt idx="1139">
                  <c:v>165.746515625</c:v>
                </c:pt>
                <c:pt idx="1140">
                  <c:v>166.22206249999999</c:v>
                </c:pt>
                <c:pt idx="1141">
                  <c:v>163.83276562500001</c:v>
                </c:pt>
                <c:pt idx="1142">
                  <c:v>165.13123437499999</c:v>
                </c:pt>
                <c:pt idx="1143">
                  <c:v>165.03037499999999</c:v>
                </c:pt>
                <c:pt idx="1144">
                  <c:v>165.13764062499999</c:v>
                </c:pt>
                <c:pt idx="1145">
                  <c:v>165.42498437500001</c:v>
                </c:pt>
                <c:pt idx="1146">
                  <c:v>164.52085937499999</c:v>
                </c:pt>
                <c:pt idx="1147">
                  <c:v>163.954390625</c:v>
                </c:pt>
                <c:pt idx="1148">
                  <c:v>165.60456249999999</c:v>
                </c:pt>
                <c:pt idx="1149">
                  <c:v>165.6243125</c:v>
                </c:pt>
                <c:pt idx="1150">
                  <c:v>165.11971875</c:v>
                </c:pt>
                <c:pt idx="1151">
                  <c:v>164.37365625000001</c:v>
                </c:pt>
                <c:pt idx="1152">
                  <c:v>164.405390625</c:v>
                </c:pt>
                <c:pt idx="1153">
                  <c:v>165.80890625000001</c:v>
                </c:pt>
                <c:pt idx="1154">
                  <c:v>164.6389375</c:v>
                </c:pt>
                <c:pt idx="1155">
                  <c:v>164.930234375</c:v>
                </c:pt>
                <c:pt idx="1156">
                  <c:v>164.49453124999999</c:v>
                </c:pt>
                <c:pt idx="1157">
                  <c:v>164.45959375000001</c:v>
                </c:pt>
                <c:pt idx="1158">
                  <c:v>164.17210937499999</c:v>
                </c:pt>
                <c:pt idx="1159">
                  <c:v>164.65740625000001</c:v>
                </c:pt>
                <c:pt idx="1160">
                  <c:v>165.031796875</c:v>
                </c:pt>
                <c:pt idx="1161">
                  <c:v>165.00715625000001</c:v>
                </c:pt>
                <c:pt idx="1162">
                  <c:v>164.115640625</c:v>
                </c:pt>
                <c:pt idx="1163">
                  <c:v>164.28159375000001</c:v>
                </c:pt>
                <c:pt idx="1164">
                  <c:v>164.56359375</c:v>
                </c:pt>
                <c:pt idx="1165">
                  <c:v>165.34399999999999</c:v>
                </c:pt>
                <c:pt idx="1166">
                  <c:v>165.56328124999999</c:v>
                </c:pt>
                <c:pt idx="1167">
                  <c:v>165.11659374999999</c:v>
                </c:pt>
                <c:pt idx="1168">
                  <c:v>163.930125</c:v>
                </c:pt>
                <c:pt idx="1169">
                  <c:v>164.08029687499999</c:v>
                </c:pt>
                <c:pt idx="1170">
                  <c:v>164.95153124999999</c:v>
                </c:pt>
                <c:pt idx="1171">
                  <c:v>164.87479687499999</c:v>
                </c:pt>
                <c:pt idx="1172">
                  <c:v>163.90409374999999</c:v>
                </c:pt>
                <c:pt idx="1173">
                  <c:v>165.39196874999999</c:v>
                </c:pt>
                <c:pt idx="1174">
                  <c:v>163.217359375</c:v>
                </c:pt>
                <c:pt idx="1175">
                  <c:v>162.92571874999999</c:v>
                </c:pt>
                <c:pt idx="1176">
                  <c:v>164.59129687500001</c:v>
                </c:pt>
                <c:pt idx="1177">
                  <c:v>164.74946875000001</c:v>
                </c:pt>
                <c:pt idx="1178">
                  <c:v>164.40018749999999</c:v>
                </c:pt>
                <c:pt idx="1179">
                  <c:v>165.06621874999999</c:v>
                </c:pt>
                <c:pt idx="1180">
                  <c:v>164.17456250000001</c:v>
                </c:pt>
                <c:pt idx="1181">
                  <c:v>164.34025</c:v>
                </c:pt>
                <c:pt idx="1182">
                  <c:v>164.46642187500001</c:v>
                </c:pt>
                <c:pt idx="1183">
                  <c:v>164.761171875</c:v>
                </c:pt>
                <c:pt idx="1184">
                  <c:v>165.0865</c:v>
                </c:pt>
                <c:pt idx="1185">
                  <c:v>166.167671875</c:v>
                </c:pt>
                <c:pt idx="1186">
                  <c:v>162.84218749999999</c:v>
                </c:pt>
                <c:pt idx="1187">
                  <c:v>164.058578125</c:v>
                </c:pt>
                <c:pt idx="1188">
                  <c:v>164.78535937500001</c:v>
                </c:pt>
                <c:pt idx="1189">
                  <c:v>164.80725000000001</c:v>
                </c:pt>
                <c:pt idx="1190">
                  <c:v>165.7468125</c:v>
                </c:pt>
                <c:pt idx="1191">
                  <c:v>164.0090625</c:v>
                </c:pt>
                <c:pt idx="1192">
                  <c:v>164.79446874999999</c:v>
                </c:pt>
                <c:pt idx="1193">
                  <c:v>164.52854687499999</c:v>
                </c:pt>
                <c:pt idx="1194">
                  <c:v>164.73599999999999</c:v>
                </c:pt>
                <c:pt idx="1195">
                  <c:v>164.32371875000001</c:v>
                </c:pt>
                <c:pt idx="1196">
                  <c:v>165.173421875</c:v>
                </c:pt>
                <c:pt idx="1197">
                  <c:v>164.13778124999999</c:v>
                </c:pt>
                <c:pt idx="1198">
                  <c:v>163.38457812499999</c:v>
                </c:pt>
                <c:pt idx="1199">
                  <c:v>164.40881250000001</c:v>
                </c:pt>
                <c:pt idx="1200">
                  <c:v>164.81882812500001</c:v>
                </c:pt>
                <c:pt idx="1201">
                  <c:v>165.00985937499999</c:v>
                </c:pt>
                <c:pt idx="1202">
                  <c:v>165.06453124999999</c:v>
                </c:pt>
                <c:pt idx="1203">
                  <c:v>163.61574999999999</c:v>
                </c:pt>
                <c:pt idx="1204">
                  <c:v>164.15495312499999</c:v>
                </c:pt>
                <c:pt idx="1205">
                  <c:v>165.753609375</c:v>
                </c:pt>
                <c:pt idx="1206">
                  <c:v>164.06831249999999</c:v>
                </c:pt>
                <c:pt idx="1207">
                  <c:v>164.73412500000001</c:v>
                </c:pt>
                <c:pt idx="1208">
                  <c:v>165.02571875000001</c:v>
                </c:pt>
                <c:pt idx="1209">
                  <c:v>164.02042187500001</c:v>
                </c:pt>
                <c:pt idx="1210">
                  <c:v>164.499</c:v>
                </c:pt>
                <c:pt idx="1211">
                  <c:v>164.314171875</c:v>
                </c:pt>
                <c:pt idx="1212">
                  <c:v>165.01409375</c:v>
                </c:pt>
                <c:pt idx="1213">
                  <c:v>163.63970312500001</c:v>
                </c:pt>
                <c:pt idx="1214">
                  <c:v>165.86331250000001</c:v>
                </c:pt>
                <c:pt idx="1215">
                  <c:v>162.876</c:v>
                </c:pt>
                <c:pt idx="1216">
                  <c:v>165.09342187499999</c:v>
                </c:pt>
                <c:pt idx="1217">
                  <c:v>164.95065625000001</c:v>
                </c:pt>
                <c:pt idx="1218">
                  <c:v>162.98093750000001</c:v>
                </c:pt>
                <c:pt idx="1219">
                  <c:v>165.02520312499999</c:v>
                </c:pt>
                <c:pt idx="1220">
                  <c:v>165.6400625</c:v>
                </c:pt>
                <c:pt idx="1221">
                  <c:v>164.30156249999999</c:v>
                </c:pt>
                <c:pt idx="1222">
                  <c:v>164.13567187500001</c:v>
                </c:pt>
                <c:pt idx="1223">
                  <c:v>164.367625</c:v>
                </c:pt>
                <c:pt idx="1224">
                  <c:v>163.67360937500001</c:v>
                </c:pt>
                <c:pt idx="1225">
                  <c:v>164.64909374999999</c:v>
                </c:pt>
                <c:pt idx="1226">
                  <c:v>163.96201562499999</c:v>
                </c:pt>
                <c:pt idx="1227">
                  <c:v>162.89735937500001</c:v>
                </c:pt>
                <c:pt idx="1228">
                  <c:v>165.933734375</c:v>
                </c:pt>
                <c:pt idx="1229">
                  <c:v>164.91171875000001</c:v>
                </c:pt>
                <c:pt idx="1230">
                  <c:v>165.67228125</c:v>
                </c:pt>
                <c:pt idx="1231">
                  <c:v>163.404875</c:v>
                </c:pt>
                <c:pt idx="1232">
                  <c:v>164.19089062500001</c:v>
                </c:pt>
                <c:pt idx="1233">
                  <c:v>164.56760937499999</c:v>
                </c:pt>
                <c:pt idx="1234">
                  <c:v>164.980890625</c:v>
                </c:pt>
                <c:pt idx="1235">
                  <c:v>165.06581249999999</c:v>
                </c:pt>
                <c:pt idx="1236">
                  <c:v>164.87551562499999</c:v>
                </c:pt>
                <c:pt idx="1237">
                  <c:v>164.456875</c:v>
                </c:pt>
                <c:pt idx="1238">
                  <c:v>165.71996874999999</c:v>
                </c:pt>
                <c:pt idx="1239">
                  <c:v>164.85362499999999</c:v>
                </c:pt>
                <c:pt idx="1240">
                  <c:v>164.79768749999999</c:v>
                </c:pt>
                <c:pt idx="1241">
                  <c:v>164.47975</c:v>
                </c:pt>
                <c:pt idx="1242">
                  <c:v>164.63724999999999</c:v>
                </c:pt>
                <c:pt idx="1243">
                  <c:v>163.82040624999999</c:v>
                </c:pt>
                <c:pt idx="1244">
                  <c:v>164.13331249999999</c:v>
                </c:pt>
                <c:pt idx="1245">
                  <c:v>165.03242187500001</c:v>
                </c:pt>
                <c:pt idx="1246">
                  <c:v>163.25524999999999</c:v>
                </c:pt>
                <c:pt idx="1247">
                  <c:v>164.012578125</c:v>
                </c:pt>
                <c:pt idx="1248">
                  <c:v>166.38118750000001</c:v>
                </c:pt>
                <c:pt idx="1249">
                  <c:v>163.89565625</c:v>
                </c:pt>
                <c:pt idx="1250">
                  <c:v>165.17150000000001</c:v>
                </c:pt>
                <c:pt idx="1251">
                  <c:v>164.58040625000001</c:v>
                </c:pt>
                <c:pt idx="1252">
                  <c:v>163.94357812499999</c:v>
                </c:pt>
                <c:pt idx="1253">
                  <c:v>163.73925</c:v>
                </c:pt>
                <c:pt idx="1254">
                  <c:v>165.0534375</c:v>
                </c:pt>
                <c:pt idx="1255">
                  <c:v>164.86753125000001</c:v>
                </c:pt>
                <c:pt idx="1256">
                  <c:v>165.32003125</c:v>
                </c:pt>
                <c:pt idx="1257">
                  <c:v>165.30295312499999</c:v>
                </c:pt>
                <c:pt idx="1258">
                  <c:v>164.987015625</c:v>
                </c:pt>
                <c:pt idx="1259">
                  <c:v>164.82828125</c:v>
                </c:pt>
                <c:pt idx="1260">
                  <c:v>165.89681250000001</c:v>
                </c:pt>
                <c:pt idx="1261">
                  <c:v>165.305546875</c:v>
                </c:pt>
                <c:pt idx="1262">
                  <c:v>165.50467187500001</c:v>
                </c:pt>
                <c:pt idx="1263">
                  <c:v>164.847921875</c:v>
                </c:pt>
                <c:pt idx="1264">
                  <c:v>163.78842187500001</c:v>
                </c:pt>
                <c:pt idx="1265">
                  <c:v>165.28770312500001</c:v>
                </c:pt>
                <c:pt idx="1266">
                  <c:v>164.03745312500001</c:v>
                </c:pt>
                <c:pt idx="1267">
                  <c:v>164.94981250000001</c:v>
                </c:pt>
                <c:pt idx="1268">
                  <c:v>164.49629687500001</c:v>
                </c:pt>
                <c:pt idx="1269">
                  <c:v>165.33584375000001</c:v>
                </c:pt>
                <c:pt idx="1270">
                  <c:v>164.46478124999999</c:v>
                </c:pt>
                <c:pt idx="1271">
                  <c:v>164.83423437499999</c:v>
                </c:pt>
                <c:pt idx="1272">
                  <c:v>165.32165624999999</c:v>
                </c:pt>
                <c:pt idx="1273">
                  <c:v>164.85443749999999</c:v>
                </c:pt>
                <c:pt idx="1274">
                  <c:v>164.98840625</c:v>
                </c:pt>
                <c:pt idx="1275">
                  <c:v>163.71159374999999</c:v>
                </c:pt>
                <c:pt idx="1276">
                  <c:v>164.802859375</c:v>
                </c:pt>
                <c:pt idx="1277">
                  <c:v>166.14071874999999</c:v>
                </c:pt>
                <c:pt idx="1278">
                  <c:v>164.56768750000001</c:v>
                </c:pt>
                <c:pt idx="1279">
                  <c:v>165.10681249999999</c:v>
                </c:pt>
                <c:pt idx="1280">
                  <c:v>165.75006250000001</c:v>
                </c:pt>
                <c:pt idx="1281">
                  <c:v>165.630453125</c:v>
                </c:pt>
                <c:pt idx="1282">
                  <c:v>164.48473437499999</c:v>
                </c:pt>
                <c:pt idx="1283">
                  <c:v>164.18412499999999</c:v>
                </c:pt>
                <c:pt idx="1284">
                  <c:v>164.22304687499999</c:v>
                </c:pt>
                <c:pt idx="1285">
                  <c:v>163.95907812499999</c:v>
                </c:pt>
                <c:pt idx="1286">
                  <c:v>166.2529375</c:v>
                </c:pt>
                <c:pt idx="1287">
                  <c:v>165.34521874999999</c:v>
                </c:pt>
                <c:pt idx="1288">
                  <c:v>165.10762500000001</c:v>
                </c:pt>
                <c:pt idx="1289">
                  <c:v>164.80612500000001</c:v>
                </c:pt>
                <c:pt idx="1290">
                  <c:v>164.11084374999999</c:v>
                </c:pt>
                <c:pt idx="1291">
                  <c:v>165.3295</c:v>
                </c:pt>
                <c:pt idx="1292">
                  <c:v>163.75396875000001</c:v>
                </c:pt>
                <c:pt idx="1293">
                  <c:v>164.331875</c:v>
                </c:pt>
                <c:pt idx="1294">
                  <c:v>165.21203125</c:v>
                </c:pt>
                <c:pt idx="1295">
                  <c:v>165.66300000000001</c:v>
                </c:pt>
                <c:pt idx="1296">
                  <c:v>165.63395312500001</c:v>
                </c:pt>
                <c:pt idx="1297">
                  <c:v>163.9933125</c:v>
                </c:pt>
                <c:pt idx="1298">
                  <c:v>163.0873125</c:v>
                </c:pt>
                <c:pt idx="1299">
                  <c:v>164.44443749999999</c:v>
                </c:pt>
                <c:pt idx="1300">
                  <c:v>164.44196875</c:v>
                </c:pt>
                <c:pt idx="1301">
                  <c:v>165.256953125</c:v>
                </c:pt>
                <c:pt idx="1302">
                  <c:v>165.73765624999999</c:v>
                </c:pt>
                <c:pt idx="1303">
                  <c:v>164.13887500000001</c:v>
                </c:pt>
                <c:pt idx="1304">
                  <c:v>164.68768750000001</c:v>
                </c:pt>
                <c:pt idx="1305">
                  <c:v>165.14793750000001</c:v>
                </c:pt>
                <c:pt idx="1306">
                  <c:v>163.921296875</c:v>
                </c:pt>
                <c:pt idx="1307">
                  <c:v>165.80478124999999</c:v>
                </c:pt>
                <c:pt idx="1308">
                  <c:v>165.162671875</c:v>
                </c:pt>
                <c:pt idx="1309">
                  <c:v>166.0220625</c:v>
                </c:pt>
                <c:pt idx="1310">
                  <c:v>164.225328125</c:v>
                </c:pt>
                <c:pt idx="1311">
                  <c:v>164.8359375</c:v>
                </c:pt>
                <c:pt idx="1312">
                  <c:v>164.72456249999999</c:v>
                </c:pt>
                <c:pt idx="1313">
                  <c:v>164.80221875000001</c:v>
                </c:pt>
                <c:pt idx="1314">
                  <c:v>165.08045312499999</c:v>
                </c:pt>
                <c:pt idx="1315">
                  <c:v>164.905296875</c:v>
                </c:pt>
                <c:pt idx="1316">
                  <c:v>163.83121875000001</c:v>
                </c:pt>
                <c:pt idx="1317">
                  <c:v>165.19446875</c:v>
                </c:pt>
                <c:pt idx="1318">
                  <c:v>164.72854687500001</c:v>
                </c:pt>
                <c:pt idx="1319">
                  <c:v>164.57231250000001</c:v>
                </c:pt>
                <c:pt idx="1320">
                  <c:v>162.96378125000001</c:v>
                </c:pt>
                <c:pt idx="1321">
                  <c:v>163.66503125</c:v>
                </c:pt>
                <c:pt idx="1322">
                  <c:v>164.99168750000001</c:v>
                </c:pt>
                <c:pt idx="1323">
                  <c:v>165.29150000000001</c:v>
                </c:pt>
                <c:pt idx="1324">
                  <c:v>165.42615624999999</c:v>
                </c:pt>
                <c:pt idx="1325">
                  <c:v>163.520921875</c:v>
                </c:pt>
                <c:pt idx="1326">
                  <c:v>165.691140625</c:v>
                </c:pt>
                <c:pt idx="1327">
                  <c:v>164.48809374999999</c:v>
                </c:pt>
                <c:pt idx="1328">
                  <c:v>163.16345312499999</c:v>
                </c:pt>
                <c:pt idx="1329">
                  <c:v>163.60153124999999</c:v>
                </c:pt>
                <c:pt idx="1330">
                  <c:v>163.83348437500001</c:v>
                </c:pt>
                <c:pt idx="1331">
                  <c:v>164.59521874999999</c:v>
                </c:pt>
                <c:pt idx="1332">
                  <c:v>164.54818750000001</c:v>
                </c:pt>
                <c:pt idx="1333">
                  <c:v>164.23650000000001</c:v>
                </c:pt>
                <c:pt idx="1334">
                  <c:v>165.09965625000001</c:v>
                </c:pt>
                <c:pt idx="1335">
                  <c:v>163.40756250000001</c:v>
                </c:pt>
                <c:pt idx="1336">
                  <c:v>165.31484374999999</c:v>
                </c:pt>
                <c:pt idx="1337">
                  <c:v>165.22603125000001</c:v>
                </c:pt>
                <c:pt idx="1338">
                  <c:v>164.451734375</c:v>
                </c:pt>
                <c:pt idx="1339">
                  <c:v>164.71875</c:v>
                </c:pt>
                <c:pt idx="1340">
                  <c:v>164.366640625</c:v>
                </c:pt>
                <c:pt idx="1341">
                  <c:v>164.30425</c:v>
                </c:pt>
                <c:pt idx="1342">
                  <c:v>164.55084375000001</c:v>
                </c:pt>
                <c:pt idx="1343">
                  <c:v>164.61376562500001</c:v>
                </c:pt>
                <c:pt idx="1344">
                  <c:v>165.64224999999999</c:v>
                </c:pt>
                <c:pt idx="1345">
                  <c:v>164.4838125</c:v>
                </c:pt>
                <c:pt idx="1346">
                  <c:v>163.3551875</c:v>
                </c:pt>
                <c:pt idx="1347">
                  <c:v>164.62576562500001</c:v>
                </c:pt>
                <c:pt idx="1348">
                  <c:v>165.101140625</c:v>
                </c:pt>
                <c:pt idx="1349">
                  <c:v>164.76471874999999</c:v>
                </c:pt>
                <c:pt idx="1350">
                  <c:v>163.93078125</c:v>
                </c:pt>
                <c:pt idx="1351">
                  <c:v>163.42826562499999</c:v>
                </c:pt>
                <c:pt idx="1352">
                  <c:v>164.05871875</c:v>
                </c:pt>
                <c:pt idx="1353">
                  <c:v>164.781125</c:v>
                </c:pt>
                <c:pt idx="1354">
                  <c:v>164.91125</c:v>
                </c:pt>
                <c:pt idx="1355">
                  <c:v>164.46959375</c:v>
                </c:pt>
                <c:pt idx="1356">
                  <c:v>164.69887499999999</c:v>
                </c:pt>
                <c:pt idx="1357">
                  <c:v>165.71423437499999</c:v>
                </c:pt>
                <c:pt idx="1358">
                  <c:v>165.63334374999999</c:v>
                </c:pt>
                <c:pt idx="1359">
                  <c:v>163.792953125</c:v>
                </c:pt>
                <c:pt idx="1360">
                  <c:v>162.9751875</c:v>
                </c:pt>
                <c:pt idx="1361">
                  <c:v>164.609921875</c:v>
                </c:pt>
                <c:pt idx="1362">
                  <c:v>165.16932812499999</c:v>
                </c:pt>
                <c:pt idx="1363">
                  <c:v>164.03281250000001</c:v>
                </c:pt>
                <c:pt idx="1364">
                  <c:v>164.6705</c:v>
                </c:pt>
                <c:pt idx="1365">
                  <c:v>164.5210625</c:v>
                </c:pt>
                <c:pt idx="1366">
                  <c:v>164.55296874999999</c:v>
                </c:pt>
                <c:pt idx="1367">
                  <c:v>165.29446874999999</c:v>
                </c:pt>
                <c:pt idx="1368">
                  <c:v>164.8756875</c:v>
                </c:pt>
                <c:pt idx="1369">
                  <c:v>164.24428125</c:v>
                </c:pt>
                <c:pt idx="1370">
                  <c:v>165.71990625000001</c:v>
                </c:pt>
                <c:pt idx="1371">
                  <c:v>162.9754375</c:v>
                </c:pt>
                <c:pt idx="1372">
                  <c:v>163.76723437499999</c:v>
                </c:pt>
                <c:pt idx="1373">
                  <c:v>164.377390625</c:v>
                </c:pt>
                <c:pt idx="1374">
                  <c:v>165.3721875</c:v>
                </c:pt>
                <c:pt idx="1375">
                  <c:v>164.70753124999999</c:v>
                </c:pt>
                <c:pt idx="1376">
                  <c:v>164.11375000000001</c:v>
                </c:pt>
                <c:pt idx="1377">
                  <c:v>165.2278125</c:v>
                </c:pt>
                <c:pt idx="1378">
                  <c:v>163.44003125</c:v>
                </c:pt>
                <c:pt idx="1379">
                  <c:v>164.61154687499999</c:v>
                </c:pt>
                <c:pt idx="1380">
                  <c:v>164.789609375</c:v>
                </c:pt>
                <c:pt idx="1381">
                  <c:v>163.49807812500001</c:v>
                </c:pt>
                <c:pt idx="1382">
                  <c:v>165.22396875000001</c:v>
                </c:pt>
                <c:pt idx="1383">
                  <c:v>164.79681249999999</c:v>
                </c:pt>
                <c:pt idx="1384">
                  <c:v>165.54621875000001</c:v>
                </c:pt>
                <c:pt idx="1385">
                  <c:v>164.292140625</c:v>
                </c:pt>
                <c:pt idx="1386">
                  <c:v>164.41740625</c:v>
                </c:pt>
                <c:pt idx="1387">
                  <c:v>166.018953125</c:v>
                </c:pt>
                <c:pt idx="1388">
                  <c:v>165.07928125000001</c:v>
                </c:pt>
                <c:pt idx="1389">
                  <c:v>165.22912500000001</c:v>
                </c:pt>
                <c:pt idx="1390">
                  <c:v>163.404578125</c:v>
                </c:pt>
                <c:pt idx="1391">
                  <c:v>164.592359375</c:v>
                </c:pt>
                <c:pt idx="1392">
                  <c:v>164.164359375</c:v>
                </c:pt>
                <c:pt idx="1393">
                  <c:v>164.2853125</c:v>
                </c:pt>
                <c:pt idx="1394">
                  <c:v>164.53834375</c:v>
                </c:pt>
                <c:pt idx="1395">
                  <c:v>164.81967187500001</c:v>
                </c:pt>
                <c:pt idx="1396">
                  <c:v>165.64031249999999</c:v>
                </c:pt>
                <c:pt idx="1397">
                  <c:v>165.80793750000001</c:v>
                </c:pt>
                <c:pt idx="1398">
                  <c:v>164.85062500000001</c:v>
                </c:pt>
                <c:pt idx="1399">
                  <c:v>164.53325000000001</c:v>
                </c:pt>
                <c:pt idx="1400">
                  <c:v>164.97265625</c:v>
                </c:pt>
                <c:pt idx="1401">
                  <c:v>164.80725000000001</c:v>
                </c:pt>
                <c:pt idx="1402">
                  <c:v>164.06798437500001</c:v>
                </c:pt>
                <c:pt idx="1403">
                  <c:v>164.553015625</c:v>
                </c:pt>
                <c:pt idx="1404">
                  <c:v>165.30449999999999</c:v>
                </c:pt>
                <c:pt idx="1405">
                  <c:v>165.02779687500001</c:v>
                </c:pt>
                <c:pt idx="1406">
                  <c:v>164.22645312500001</c:v>
                </c:pt>
                <c:pt idx="1407">
                  <c:v>165.0811875</c:v>
                </c:pt>
                <c:pt idx="1408">
                  <c:v>165.15059375000001</c:v>
                </c:pt>
                <c:pt idx="1409">
                  <c:v>164.29610937499999</c:v>
                </c:pt>
                <c:pt idx="1410">
                  <c:v>164.397046875</c:v>
                </c:pt>
                <c:pt idx="1411">
                  <c:v>164.79853125</c:v>
                </c:pt>
                <c:pt idx="1412">
                  <c:v>164.45901562500001</c:v>
                </c:pt>
                <c:pt idx="1413">
                  <c:v>164.545890625</c:v>
                </c:pt>
                <c:pt idx="1414">
                  <c:v>164.878640625</c:v>
                </c:pt>
                <c:pt idx="1415">
                  <c:v>164.42875000000001</c:v>
                </c:pt>
                <c:pt idx="1416">
                  <c:v>163.49367187499999</c:v>
                </c:pt>
                <c:pt idx="1417">
                  <c:v>163.7913125</c:v>
                </c:pt>
                <c:pt idx="1418">
                  <c:v>164.46989062500001</c:v>
                </c:pt>
                <c:pt idx="1419">
                  <c:v>163.65899999999999</c:v>
                </c:pt>
                <c:pt idx="1420">
                  <c:v>163.58875</c:v>
                </c:pt>
                <c:pt idx="1421">
                  <c:v>164.12771875000001</c:v>
                </c:pt>
                <c:pt idx="1422">
                  <c:v>163.06301562499999</c:v>
                </c:pt>
                <c:pt idx="1423">
                  <c:v>164.69245312499999</c:v>
                </c:pt>
                <c:pt idx="1424">
                  <c:v>164.97046875000001</c:v>
                </c:pt>
                <c:pt idx="1425">
                  <c:v>164.85303124999999</c:v>
                </c:pt>
                <c:pt idx="1426">
                  <c:v>164.763796875</c:v>
                </c:pt>
                <c:pt idx="1427">
                  <c:v>164.34778125</c:v>
                </c:pt>
                <c:pt idx="1428">
                  <c:v>164.0908125</c:v>
                </c:pt>
                <c:pt idx="1429">
                  <c:v>166.04431249999999</c:v>
                </c:pt>
                <c:pt idx="1430">
                  <c:v>164.896328125</c:v>
                </c:pt>
                <c:pt idx="1431">
                  <c:v>165.08964062499999</c:v>
                </c:pt>
                <c:pt idx="1432">
                  <c:v>163.99878125000001</c:v>
                </c:pt>
                <c:pt idx="1433">
                  <c:v>164.57503124999999</c:v>
                </c:pt>
                <c:pt idx="1434">
                  <c:v>164.31603125000001</c:v>
                </c:pt>
                <c:pt idx="1435">
                  <c:v>164.87843749999999</c:v>
                </c:pt>
                <c:pt idx="1436">
                  <c:v>165.25176562499999</c:v>
                </c:pt>
                <c:pt idx="1437">
                  <c:v>165.397859375</c:v>
                </c:pt>
                <c:pt idx="1438">
                  <c:v>164.6543125</c:v>
                </c:pt>
                <c:pt idx="1439">
                  <c:v>164.30937499999999</c:v>
                </c:pt>
                <c:pt idx="1440">
                  <c:v>164.72018750000001</c:v>
                </c:pt>
                <c:pt idx="1441">
                  <c:v>166.34209375</c:v>
                </c:pt>
                <c:pt idx="1442">
                  <c:v>164.15559375000001</c:v>
                </c:pt>
                <c:pt idx="1443">
                  <c:v>163.60006250000001</c:v>
                </c:pt>
                <c:pt idx="1444">
                  <c:v>164.64470312500001</c:v>
                </c:pt>
                <c:pt idx="1445">
                  <c:v>164.9824375</c:v>
                </c:pt>
                <c:pt idx="1446">
                  <c:v>164.642296875</c:v>
                </c:pt>
                <c:pt idx="1447">
                  <c:v>165.00142187500001</c:v>
                </c:pt>
                <c:pt idx="1448">
                  <c:v>165.10568749999999</c:v>
                </c:pt>
                <c:pt idx="1449">
                  <c:v>164.88971874999999</c:v>
                </c:pt>
                <c:pt idx="1450">
                  <c:v>165.52074999999999</c:v>
                </c:pt>
                <c:pt idx="1451">
                  <c:v>165.00925000000001</c:v>
                </c:pt>
                <c:pt idx="1452">
                  <c:v>165.03490625000001</c:v>
                </c:pt>
                <c:pt idx="1453">
                  <c:v>164.36574999999999</c:v>
                </c:pt>
                <c:pt idx="1454">
                  <c:v>163.60190625000001</c:v>
                </c:pt>
                <c:pt idx="1455">
                  <c:v>163.51059375</c:v>
                </c:pt>
                <c:pt idx="1456">
                  <c:v>163.59</c:v>
                </c:pt>
                <c:pt idx="1457">
                  <c:v>164.198375</c:v>
                </c:pt>
                <c:pt idx="1458">
                  <c:v>163.59045312500001</c:v>
                </c:pt>
                <c:pt idx="1459">
                  <c:v>165.25617187500001</c:v>
                </c:pt>
                <c:pt idx="1460">
                  <c:v>165.14001562499999</c:v>
                </c:pt>
                <c:pt idx="1461">
                  <c:v>164.1765</c:v>
                </c:pt>
                <c:pt idx="1462">
                  <c:v>163.96089062499999</c:v>
                </c:pt>
                <c:pt idx="1463">
                  <c:v>165.79120312500001</c:v>
                </c:pt>
                <c:pt idx="1464">
                  <c:v>164.49225000000001</c:v>
                </c:pt>
                <c:pt idx="1465">
                  <c:v>164.788625</c:v>
                </c:pt>
                <c:pt idx="1466">
                  <c:v>165.370671875</c:v>
                </c:pt>
                <c:pt idx="1467">
                  <c:v>164.88800000000001</c:v>
                </c:pt>
                <c:pt idx="1468">
                  <c:v>163.62096875</c:v>
                </c:pt>
                <c:pt idx="1469">
                  <c:v>164.57128125</c:v>
                </c:pt>
                <c:pt idx="1470">
                  <c:v>165.18828124999999</c:v>
                </c:pt>
                <c:pt idx="1471">
                  <c:v>164.62432812500001</c:v>
                </c:pt>
                <c:pt idx="1472">
                  <c:v>163.93290625</c:v>
                </c:pt>
                <c:pt idx="1473">
                  <c:v>163.9020625</c:v>
                </c:pt>
                <c:pt idx="1474">
                  <c:v>165.40106249999999</c:v>
                </c:pt>
                <c:pt idx="1475">
                  <c:v>165.355625</c:v>
                </c:pt>
                <c:pt idx="1476">
                  <c:v>164.86500000000001</c:v>
                </c:pt>
                <c:pt idx="1477">
                  <c:v>163.1160625</c:v>
                </c:pt>
                <c:pt idx="1478">
                  <c:v>164.52131249999999</c:v>
                </c:pt>
                <c:pt idx="1479">
                  <c:v>165.15559375000001</c:v>
                </c:pt>
                <c:pt idx="1480">
                  <c:v>164.32209374999999</c:v>
                </c:pt>
                <c:pt idx="1481">
                  <c:v>164.21625</c:v>
                </c:pt>
                <c:pt idx="1482">
                  <c:v>166.13321875</c:v>
                </c:pt>
                <c:pt idx="1483">
                  <c:v>163.31420312500001</c:v>
                </c:pt>
                <c:pt idx="1484">
                  <c:v>163.454125</c:v>
                </c:pt>
                <c:pt idx="1485">
                  <c:v>164.86995312499999</c:v>
                </c:pt>
                <c:pt idx="1486">
                  <c:v>165.23218750000001</c:v>
                </c:pt>
                <c:pt idx="1487">
                  <c:v>164.66526562499999</c:v>
                </c:pt>
                <c:pt idx="1488">
                  <c:v>164.04790625000001</c:v>
                </c:pt>
                <c:pt idx="1489">
                  <c:v>165.32901562500001</c:v>
                </c:pt>
                <c:pt idx="1490">
                  <c:v>165.128609375</c:v>
                </c:pt>
                <c:pt idx="1491">
                  <c:v>165.54056249999999</c:v>
                </c:pt>
                <c:pt idx="1492">
                  <c:v>163.632796875</c:v>
                </c:pt>
                <c:pt idx="1493">
                  <c:v>165.4006875</c:v>
                </c:pt>
                <c:pt idx="1494">
                  <c:v>163.95557812499999</c:v>
                </c:pt>
                <c:pt idx="1495">
                  <c:v>165.04193749999999</c:v>
                </c:pt>
                <c:pt idx="1496">
                  <c:v>164.13843750000001</c:v>
                </c:pt>
                <c:pt idx="1497">
                  <c:v>163.42715625</c:v>
                </c:pt>
                <c:pt idx="1498">
                  <c:v>165.85703125000001</c:v>
                </c:pt>
                <c:pt idx="1499">
                  <c:v>163.84637499999999</c:v>
                </c:pt>
                <c:pt idx="1500">
                  <c:v>164.13581249999999</c:v>
                </c:pt>
                <c:pt idx="1501">
                  <c:v>165.17462499999999</c:v>
                </c:pt>
                <c:pt idx="1502">
                  <c:v>164.895640625</c:v>
                </c:pt>
                <c:pt idx="1503">
                  <c:v>165.42171875</c:v>
                </c:pt>
                <c:pt idx="1504">
                  <c:v>165.61446874999999</c:v>
                </c:pt>
                <c:pt idx="1505">
                  <c:v>164.67154687499999</c:v>
                </c:pt>
                <c:pt idx="1506">
                  <c:v>163.44096875</c:v>
                </c:pt>
                <c:pt idx="1507">
                  <c:v>163.06856250000001</c:v>
                </c:pt>
                <c:pt idx="1508">
                  <c:v>165.06274999999999</c:v>
                </c:pt>
                <c:pt idx="1509">
                  <c:v>165.73953125</c:v>
                </c:pt>
                <c:pt idx="1510">
                  <c:v>162.547859375</c:v>
                </c:pt>
                <c:pt idx="1511">
                  <c:v>165.34826562500001</c:v>
                </c:pt>
                <c:pt idx="1512">
                  <c:v>163.55265625000001</c:v>
                </c:pt>
                <c:pt idx="1513">
                  <c:v>165.09451562500001</c:v>
                </c:pt>
                <c:pt idx="1514">
                  <c:v>164.08837500000001</c:v>
                </c:pt>
                <c:pt idx="1515">
                  <c:v>164.45456250000001</c:v>
                </c:pt>
                <c:pt idx="1516">
                  <c:v>163.78550000000001</c:v>
                </c:pt>
                <c:pt idx="1517">
                  <c:v>164.72165625</c:v>
                </c:pt>
                <c:pt idx="1518">
                  <c:v>164.46335937500001</c:v>
                </c:pt>
                <c:pt idx="1519">
                  <c:v>163.79864062499999</c:v>
                </c:pt>
                <c:pt idx="1520">
                  <c:v>165.46101562499999</c:v>
                </c:pt>
                <c:pt idx="1521">
                  <c:v>164.72220312499999</c:v>
                </c:pt>
                <c:pt idx="1522">
                  <c:v>163.867609375</c:v>
                </c:pt>
                <c:pt idx="1523">
                  <c:v>163.954671875</c:v>
                </c:pt>
                <c:pt idx="1524">
                  <c:v>165.16570312499999</c:v>
                </c:pt>
                <c:pt idx="1525">
                  <c:v>164.62617187500001</c:v>
                </c:pt>
                <c:pt idx="1526">
                  <c:v>164.48807812499999</c:v>
                </c:pt>
                <c:pt idx="1527">
                  <c:v>163.51340625</c:v>
                </c:pt>
                <c:pt idx="1528">
                  <c:v>164.84003125000001</c:v>
                </c:pt>
                <c:pt idx="1529">
                  <c:v>164.62071875000001</c:v>
                </c:pt>
                <c:pt idx="1530">
                  <c:v>163.788203125</c:v>
                </c:pt>
                <c:pt idx="1531">
                  <c:v>165.16118750000001</c:v>
                </c:pt>
                <c:pt idx="1532">
                  <c:v>164.21643750000001</c:v>
                </c:pt>
                <c:pt idx="1533">
                  <c:v>163.94660937500001</c:v>
                </c:pt>
                <c:pt idx="1534">
                  <c:v>163.852953125</c:v>
                </c:pt>
                <c:pt idx="1535">
                  <c:v>164.37778125</c:v>
                </c:pt>
                <c:pt idx="1536">
                  <c:v>163.63651562499999</c:v>
                </c:pt>
                <c:pt idx="1537">
                  <c:v>165.413921875</c:v>
                </c:pt>
                <c:pt idx="1538">
                  <c:v>164.52340624999999</c:v>
                </c:pt>
                <c:pt idx="1539">
                  <c:v>163.522453125</c:v>
                </c:pt>
                <c:pt idx="1540">
                  <c:v>164.2025625</c:v>
                </c:pt>
                <c:pt idx="1541">
                  <c:v>163.45307812499999</c:v>
                </c:pt>
                <c:pt idx="1542">
                  <c:v>163.80281249999999</c:v>
                </c:pt>
                <c:pt idx="1543">
                  <c:v>165.64073437499999</c:v>
                </c:pt>
                <c:pt idx="1544">
                  <c:v>166.08625000000001</c:v>
                </c:pt>
                <c:pt idx="1545">
                  <c:v>165.4394375</c:v>
                </c:pt>
                <c:pt idx="1546">
                  <c:v>164.41225</c:v>
                </c:pt>
                <c:pt idx="1547">
                  <c:v>164.96662499999999</c:v>
                </c:pt>
                <c:pt idx="1548">
                  <c:v>163.71617187499999</c:v>
                </c:pt>
                <c:pt idx="1549">
                  <c:v>165.02892187500001</c:v>
                </c:pt>
                <c:pt idx="1550">
                  <c:v>164.09528125</c:v>
                </c:pt>
                <c:pt idx="1551">
                  <c:v>165.32296875</c:v>
                </c:pt>
                <c:pt idx="1552">
                  <c:v>164.69218749999999</c:v>
                </c:pt>
                <c:pt idx="1553">
                  <c:v>165.39051562500001</c:v>
                </c:pt>
                <c:pt idx="1554">
                  <c:v>164.08975000000001</c:v>
                </c:pt>
                <c:pt idx="1555">
                  <c:v>164.24589062499999</c:v>
                </c:pt>
                <c:pt idx="1556">
                  <c:v>163.77975000000001</c:v>
                </c:pt>
                <c:pt idx="1557">
                  <c:v>164.689046875</c:v>
                </c:pt>
                <c:pt idx="1558">
                  <c:v>165.41018750000001</c:v>
                </c:pt>
                <c:pt idx="1559">
                  <c:v>163.1413125</c:v>
                </c:pt>
                <c:pt idx="1560">
                  <c:v>164.3034375</c:v>
                </c:pt>
                <c:pt idx="1561">
                  <c:v>165.04273437500001</c:v>
                </c:pt>
                <c:pt idx="1562">
                  <c:v>165.20892187499999</c:v>
                </c:pt>
                <c:pt idx="1563">
                  <c:v>165.72398437499999</c:v>
                </c:pt>
                <c:pt idx="1564">
                  <c:v>165.4633125</c:v>
                </c:pt>
                <c:pt idx="1565">
                  <c:v>163.95653125000001</c:v>
                </c:pt>
                <c:pt idx="1566">
                  <c:v>164.41115625</c:v>
                </c:pt>
                <c:pt idx="1567">
                  <c:v>165.44382812500001</c:v>
                </c:pt>
                <c:pt idx="1568">
                  <c:v>163.67349999999999</c:v>
                </c:pt>
                <c:pt idx="1569">
                  <c:v>164.37103124999999</c:v>
                </c:pt>
                <c:pt idx="1570">
                  <c:v>164.046171875</c:v>
                </c:pt>
                <c:pt idx="1571">
                  <c:v>163.53809375</c:v>
                </c:pt>
                <c:pt idx="1572">
                  <c:v>163.98160937500001</c:v>
                </c:pt>
                <c:pt idx="1573">
                  <c:v>164.19753125</c:v>
                </c:pt>
                <c:pt idx="1574">
                  <c:v>164.41860937499999</c:v>
                </c:pt>
                <c:pt idx="1575">
                  <c:v>164.850171875</c:v>
                </c:pt>
                <c:pt idx="1576">
                  <c:v>164.966234375</c:v>
                </c:pt>
                <c:pt idx="1577">
                  <c:v>164.63410937500001</c:v>
                </c:pt>
                <c:pt idx="1578">
                  <c:v>165.50749999999999</c:v>
                </c:pt>
                <c:pt idx="1579">
                  <c:v>164.31740625</c:v>
                </c:pt>
                <c:pt idx="1580">
                  <c:v>164.32706250000001</c:v>
                </c:pt>
                <c:pt idx="1581">
                  <c:v>164.95920312499999</c:v>
                </c:pt>
                <c:pt idx="1582">
                  <c:v>164.54659375</c:v>
                </c:pt>
                <c:pt idx="1583">
                  <c:v>164.06299999999999</c:v>
                </c:pt>
                <c:pt idx="1584">
                  <c:v>164.6831875</c:v>
                </c:pt>
                <c:pt idx="1585">
                  <c:v>164.43812500000001</c:v>
                </c:pt>
                <c:pt idx="1586">
                  <c:v>164.55267187499999</c:v>
                </c:pt>
                <c:pt idx="1587">
                  <c:v>165.4620625</c:v>
                </c:pt>
                <c:pt idx="1588">
                  <c:v>165.20321874999999</c:v>
                </c:pt>
                <c:pt idx="1589">
                  <c:v>165.21362500000001</c:v>
                </c:pt>
                <c:pt idx="1590">
                  <c:v>164.29223437499999</c:v>
                </c:pt>
                <c:pt idx="1591">
                  <c:v>164.18096875000001</c:v>
                </c:pt>
                <c:pt idx="1592">
                  <c:v>164.95862500000001</c:v>
                </c:pt>
                <c:pt idx="1593">
                  <c:v>164.88696874999999</c:v>
                </c:pt>
                <c:pt idx="1594">
                  <c:v>165.36034375</c:v>
                </c:pt>
                <c:pt idx="1595">
                  <c:v>164.779875</c:v>
                </c:pt>
                <c:pt idx="1596">
                  <c:v>165.29362499999999</c:v>
                </c:pt>
                <c:pt idx="1597">
                  <c:v>164.463328125</c:v>
                </c:pt>
                <c:pt idx="1598">
                  <c:v>163.96337500000001</c:v>
                </c:pt>
                <c:pt idx="1599">
                  <c:v>162.83403125000001</c:v>
                </c:pt>
                <c:pt idx="1600">
                  <c:v>164.13165624999999</c:v>
                </c:pt>
                <c:pt idx="1601">
                  <c:v>163.8995625</c:v>
                </c:pt>
                <c:pt idx="1602">
                  <c:v>165.2601875</c:v>
                </c:pt>
                <c:pt idx="1603">
                  <c:v>164.20845312500001</c:v>
                </c:pt>
                <c:pt idx="1604">
                  <c:v>165.04278124999999</c:v>
                </c:pt>
                <c:pt idx="1605">
                  <c:v>164.53046875000001</c:v>
                </c:pt>
                <c:pt idx="1606">
                  <c:v>164.24074999999999</c:v>
                </c:pt>
                <c:pt idx="1607">
                  <c:v>164.17890625000001</c:v>
                </c:pt>
                <c:pt idx="1608">
                  <c:v>164.16900000000001</c:v>
                </c:pt>
                <c:pt idx="1609">
                  <c:v>165.52953124999999</c:v>
                </c:pt>
                <c:pt idx="1610">
                  <c:v>163.77660937499999</c:v>
                </c:pt>
                <c:pt idx="1611">
                  <c:v>164.43028125000001</c:v>
                </c:pt>
                <c:pt idx="1612">
                  <c:v>163.98445312499999</c:v>
                </c:pt>
                <c:pt idx="1613">
                  <c:v>165.56584375</c:v>
                </c:pt>
                <c:pt idx="1614">
                  <c:v>164.09381250000001</c:v>
                </c:pt>
                <c:pt idx="1615">
                  <c:v>165.65184375000001</c:v>
                </c:pt>
                <c:pt idx="1616">
                  <c:v>164.37834375</c:v>
                </c:pt>
                <c:pt idx="1617">
                  <c:v>164.22576562500001</c:v>
                </c:pt>
                <c:pt idx="1618">
                  <c:v>164.31312500000001</c:v>
                </c:pt>
                <c:pt idx="1619">
                  <c:v>164.98650000000001</c:v>
                </c:pt>
                <c:pt idx="1620">
                  <c:v>165.15926562499999</c:v>
                </c:pt>
                <c:pt idx="1621">
                  <c:v>164.61920312500001</c:v>
                </c:pt>
                <c:pt idx="1622">
                  <c:v>165.45015624999999</c:v>
                </c:pt>
                <c:pt idx="1623">
                  <c:v>164.44931249999999</c:v>
                </c:pt>
                <c:pt idx="1624">
                  <c:v>165.046859375</c:v>
                </c:pt>
                <c:pt idx="1625">
                  <c:v>164.42653125000001</c:v>
                </c:pt>
                <c:pt idx="1626">
                  <c:v>164.35229687500001</c:v>
                </c:pt>
                <c:pt idx="1627">
                  <c:v>165.34299999999999</c:v>
                </c:pt>
                <c:pt idx="1628">
                  <c:v>164.45306249999999</c:v>
                </c:pt>
                <c:pt idx="1629">
                  <c:v>164.173125</c:v>
                </c:pt>
                <c:pt idx="1630">
                  <c:v>165.15042187500001</c:v>
                </c:pt>
                <c:pt idx="1631">
                  <c:v>164.49759374999999</c:v>
                </c:pt>
                <c:pt idx="1632">
                  <c:v>164.52587500000001</c:v>
                </c:pt>
                <c:pt idx="1633">
                  <c:v>165.38968750000001</c:v>
                </c:pt>
                <c:pt idx="1634">
                  <c:v>164.33403125000001</c:v>
                </c:pt>
                <c:pt idx="1635">
                  <c:v>165.39465625</c:v>
                </c:pt>
                <c:pt idx="1636">
                  <c:v>163.85962499999999</c:v>
                </c:pt>
                <c:pt idx="1637">
                  <c:v>164.19687500000001</c:v>
                </c:pt>
                <c:pt idx="1638">
                  <c:v>164.212875</c:v>
                </c:pt>
                <c:pt idx="1639">
                  <c:v>164.27553125</c:v>
                </c:pt>
                <c:pt idx="1640">
                  <c:v>165.59653125</c:v>
                </c:pt>
                <c:pt idx="1641">
                  <c:v>164.38515624999999</c:v>
                </c:pt>
                <c:pt idx="1642">
                  <c:v>164.43799999999999</c:v>
                </c:pt>
                <c:pt idx="1643">
                  <c:v>164.77559375000001</c:v>
                </c:pt>
                <c:pt idx="1644">
                  <c:v>165.83568750000001</c:v>
                </c:pt>
                <c:pt idx="1645">
                  <c:v>164.23579687500001</c:v>
                </c:pt>
                <c:pt idx="1646">
                  <c:v>163.62950000000001</c:v>
                </c:pt>
                <c:pt idx="1647">
                  <c:v>165.21993749999999</c:v>
                </c:pt>
                <c:pt idx="1648">
                  <c:v>164.27440625</c:v>
                </c:pt>
                <c:pt idx="1649">
                  <c:v>164.32665625000001</c:v>
                </c:pt>
                <c:pt idx="1650">
                  <c:v>163.61403125000001</c:v>
                </c:pt>
                <c:pt idx="1651">
                  <c:v>164.30745312499999</c:v>
                </c:pt>
                <c:pt idx="1652">
                  <c:v>164.8384375</c:v>
                </c:pt>
                <c:pt idx="1653">
                  <c:v>164.12065625</c:v>
                </c:pt>
                <c:pt idx="1654">
                  <c:v>164.919203125</c:v>
                </c:pt>
                <c:pt idx="1655">
                  <c:v>165.13484374999999</c:v>
                </c:pt>
                <c:pt idx="1656">
                  <c:v>164.28148437499999</c:v>
                </c:pt>
                <c:pt idx="1657">
                  <c:v>164.37117187499999</c:v>
                </c:pt>
                <c:pt idx="1658">
                  <c:v>164.32546875</c:v>
                </c:pt>
                <c:pt idx="1659">
                  <c:v>165.17809374999999</c:v>
                </c:pt>
                <c:pt idx="1660">
                  <c:v>164.106578125</c:v>
                </c:pt>
                <c:pt idx="1661">
                  <c:v>164.63978125</c:v>
                </c:pt>
                <c:pt idx="1662">
                  <c:v>163.11668750000001</c:v>
                </c:pt>
                <c:pt idx="1663">
                  <c:v>164.11250000000001</c:v>
                </c:pt>
                <c:pt idx="1664">
                  <c:v>165.65418750000001</c:v>
                </c:pt>
                <c:pt idx="1665">
                  <c:v>164.76767187499999</c:v>
                </c:pt>
                <c:pt idx="1666">
                  <c:v>165.00198437500001</c:v>
                </c:pt>
                <c:pt idx="1667">
                  <c:v>165.83375000000001</c:v>
                </c:pt>
                <c:pt idx="1668">
                  <c:v>163.986203125</c:v>
                </c:pt>
                <c:pt idx="1669">
                  <c:v>163.800375</c:v>
                </c:pt>
                <c:pt idx="1670">
                  <c:v>163.80548437499999</c:v>
                </c:pt>
                <c:pt idx="1671">
                  <c:v>165.18899999999999</c:v>
                </c:pt>
                <c:pt idx="1672">
                  <c:v>163.57592187500001</c:v>
                </c:pt>
                <c:pt idx="1673">
                  <c:v>164.245546875</c:v>
                </c:pt>
                <c:pt idx="1674">
                  <c:v>164.55882812499999</c:v>
                </c:pt>
                <c:pt idx="1675">
                  <c:v>165.38904687499999</c:v>
                </c:pt>
                <c:pt idx="1676">
                  <c:v>164.65196875000001</c:v>
                </c:pt>
                <c:pt idx="1677">
                  <c:v>164.10153124999999</c:v>
                </c:pt>
                <c:pt idx="1678">
                  <c:v>164.9224375</c:v>
                </c:pt>
                <c:pt idx="1679">
                  <c:v>164.743171875</c:v>
                </c:pt>
                <c:pt idx="1680">
                  <c:v>164.340421875</c:v>
                </c:pt>
                <c:pt idx="1681">
                  <c:v>163.84450000000001</c:v>
                </c:pt>
                <c:pt idx="1682">
                  <c:v>164.18365625000001</c:v>
                </c:pt>
                <c:pt idx="1683">
                  <c:v>163.48070312499999</c:v>
                </c:pt>
                <c:pt idx="1684">
                  <c:v>164.99756249999999</c:v>
                </c:pt>
                <c:pt idx="1685">
                  <c:v>164.991625</c:v>
                </c:pt>
                <c:pt idx="1686">
                  <c:v>164.0668125</c:v>
                </c:pt>
                <c:pt idx="1687">
                  <c:v>164.620953125</c:v>
                </c:pt>
                <c:pt idx="1688">
                  <c:v>164.277328125</c:v>
                </c:pt>
                <c:pt idx="1689">
                  <c:v>165.19121874999999</c:v>
                </c:pt>
                <c:pt idx="1690">
                  <c:v>165.053578125</c:v>
                </c:pt>
                <c:pt idx="1691">
                  <c:v>164.56728125000001</c:v>
                </c:pt>
                <c:pt idx="1692">
                  <c:v>166.23656249999999</c:v>
                </c:pt>
                <c:pt idx="1693">
                  <c:v>164.97107812499999</c:v>
                </c:pt>
                <c:pt idx="1694">
                  <c:v>163.97765625</c:v>
                </c:pt>
                <c:pt idx="1695">
                  <c:v>164.744859375</c:v>
                </c:pt>
                <c:pt idx="1696">
                  <c:v>164.054125</c:v>
                </c:pt>
                <c:pt idx="1697">
                  <c:v>164.12774999999999</c:v>
                </c:pt>
                <c:pt idx="1698">
                  <c:v>165.51721875000001</c:v>
                </c:pt>
                <c:pt idx="1699">
                  <c:v>164.79934374999999</c:v>
                </c:pt>
                <c:pt idx="1700">
                  <c:v>165.453125</c:v>
                </c:pt>
                <c:pt idx="1701">
                  <c:v>165.150828125</c:v>
                </c:pt>
                <c:pt idx="1702">
                  <c:v>163.930796875</c:v>
                </c:pt>
                <c:pt idx="1703">
                  <c:v>163.98012499999999</c:v>
                </c:pt>
                <c:pt idx="1704">
                  <c:v>164.673109375</c:v>
                </c:pt>
                <c:pt idx="1705">
                  <c:v>165.02209375000001</c:v>
                </c:pt>
                <c:pt idx="1706">
                  <c:v>164.66143750000001</c:v>
                </c:pt>
                <c:pt idx="1707">
                  <c:v>165.63356250000001</c:v>
                </c:pt>
                <c:pt idx="1708">
                  <c:v>164.60653124999999</c:v>
                </c:pt>
                <c:pt idx="1709">
                  <c:v>164.60042187499999</c:v>
                </c:pt>
                <c:pt idx="1710">
                  <c:v>163.52042187500001</c:v>
                </c:pt>
                <c:pt idx="1711">
                  <c:v>165.04739062499999</c:v>
                </c:pt>
                <c:pt idx="1712">
                  <c:v>164.84628125</c:v>
                </c:pt>
                <c:pt idx="1713">
                  <c:v>163.19539062499999</c:v>
                </c:pt>
                <c:pt idx="1714">
                  <c:v>164.04845312500001</c:v>
                </c:pt>
                <c:pt idx="1715">
                  <c:v>165.44554687499999</c:v>
                </c:pt>
                <c:pt idx="1716">
                  <c:v>164.73135937500001</c:v>
                </c:pt>
                <c:pt idx="1717">
                  <c:v>164.94225</c:v>
                </c:pt>
                <c:pt idx="1718">
                  <c:v>163.75771875000001</c:v>
                </c:pt>
                <c:pt idx="1719">
                  <c:v>163.72499999999999</c:v>
                </c:pt>
                <c:pt idx="1720">
                  <c:v>163.98712499999999</c:v>
                </c:pt>
                <c:pt idx="1721">
                  <c:v>165.19718750000001</c:v>
                </c:pt>
                <c:pt idx="1722">
                  <c:v>163.988546875</c:v>
                </c:pt>
                <c:pt idx="1723">
                  <c:v>164.07292187499999</c:v>
                </c:pt>
                <c:pt idx="1724">
                  <c:v>164.75953125000001</c:v>
                </c:pt>
                <c:pt idx="1725">
                  <c:v>164.47825</c:v>
                </c:pt>
                <c:pt idx="1726">
                  <c:v>164.732</c:v>
                </c:pt>
                <c:pt idx="1727">
                  <c:v>165.73706250000001</c:v>
                </c:pt>
                <c:pt idx="1728">
                  <c:v>164.76889062500001</c:v>
                </c:pt>
                <c:pt idx="1729">
                  <c:v>165.97914062500001</c:v>
                </c:pt>
                <c:pt idx="1730">
                  <c:v>163.41118750000001</c:v>
                </c:pt>
                <c:pt idx="1731">
                  <c:v>163.84504687500001</c:v>
                </c:pt>
                <c:pt idx="1732">
                  <c:v>165.63192187499999</c:v>
                </c:pt>
                <c:pt idx="1733">
                  <c:v>165.01414062500001</c:v>
                </c:pt>
                <c:pt idx="1734">
                  <c:v>164.514625</c:v>
                </c:pt>
                <c:pt idx="1735">
                  <c:v>163.73793749999999</c:v>
                </c:pt>
                <c:pt idx="1736">
                  <c:v>164.281125</c:v>
                </c:pt>
                <c:pt idx="1737">
                  <c:v>164.86521875</c:v>
                </c:pt>
                <c:pt idx="1738">
                  <c:v>165.95646875</c:v>
                </c:pt>
                <c:pt idx="1739">
                  <c:v>163.21859375</c:v>
                </c:pt>
                <c:pt idx="1740">
                  <c:v>163.79640624999999</c:v>
                </c:pt>
                <c:pt idx="1741">
                  <c:v>165.094734375</c:v>
                </c:pt>
                <c:pt idx="1742">
                  <c:v>164.872328125</c:v>
                </c:pt>
                <c:pt idx="1743">
                  <c:v>164.7481875</c:v>
                </c:pt>
                <c:pt idx="1744">
                  <c:v>164.57490625</c:v>
                </c:pt>
                <c:pt idx="1745">
                  <c:v>164.77451562499999</c:v>
                </c:pt>
                <c:pt idx="1746">
                  <c:v>165.01931250000001</c:v>
                </c:pt>
                <c:pt idx="1747">
                  <c:v>164.51015624999999</c:v>
                </c:pt>
                <c:pt idx="1748">
                  <c:v>164.69885937500001</c:v>
                </c:pt>
                <c:pt idx="1749">
                  <c:v>163.49940624999999</c:v>
                </c:pt>
                <c:pt idx="1750">
                  <c:v>164.581171875</c:v>
                </c:pt>
                <c:pt idx="1751">
                  <c:v>164.97968750000001</c:v>
                </c:pt>
                <c:pt idx="1752">
                  <c:v>164.841234375</c:v>
                </c:pt>
                <c:pt idx="1753">
                  <c:v>164.35553125000001</c:v>
                </c:pt>
                <c:pt idx="1754">
                  <c:v>164.40285937499999</c:v>
                </c:pt>
                <c:pt idx="1755">
                  <c:v>164.9538125</c:v>
                </c:pt>
                <c:pt idx="1756">
                  <c:v>165.76521875</c:v>
                </c:pt>
                <c:pt idx="1757">
                  <c:v>164.07079687500001</c:v>
                </c:pt>
                <c:pt idx="1758">
                  <c:v>164.62017187500001</c:v>
                </c:pt>
                <c:pt idx="1759">
                  <c:v>164.26023437500001</c:v>
                </c:pt>
                <c:pt idx="1760">
                  <c:v>164.81539062499999</c:v>
                </c:pt>
                <c:pt idx="1761">
                  <c:v>162.86431250000001</c:v>
                </c:pt>
                <c:pt idx="1762">
                  <c:v>164.05290625000001</c:v>
                </c:pt>
                <c:pt idx="1763">
                  <c:v>164.443921875</c:v>
                </c:pt>
                <c:pt idx="1764">
                  <c:v>165.48135937500001</c:v>
                </c:pt>
                <c:pt idx="1765">
                  <c:v>165.32137499999999</c:v>
                </c:pt>
                <c:pt idx="1766">
                  <c:v>163.97840625000001</c:v>
                </c:pt>
                <c:pt idx="1767">
                  <c:v>165.74229687499999</c:v>
                </c:pt>
                <c:pt idx="1768">
                  <c:v>163.06426562499999</c:v>
                </c:pt>
                <c:pt idx="1769">
                  <c:v>163.35940625000001</c:v>
                </c:pt>
                <c:pt idx="1770">
                  <c:v>163.77962500000001</c:v>
                </c:pt>
                <c:pt idx="1771">
                  <c:v>164.85662500000001</c:v>
                </c:pt>
                <c:pt idx="1772">
                  <c:v>164.226859375</c:v>
                </c:pt>
                <c:pt idx="1773">
                  <c:v>164.90995312499999</c:v>
                </c:pt>
                <c:pt idx="1774">
                  <c:v>164.06937500000001</c:v>
                </c:pt>
                <c:pt idx="1775">
                  <c:v>164.35078125000001</c:v>
                </c:pt>
                <c:pt idx="1776">
                  <c:v>164.09267187500001</c:v>
                </c:pt>
                <c:pt idx="1777">
                  <c:v>164.56356249999999</c:v>
                </c:pt>
                <c:pt idx="1778">
                  <c:v>164.525546875</c:v>
                </c:pt>
                <c:pt idx="1779">
                  <c:v>163.94456249999999</c:v>
                </c:pt>
                <c:pt idx="1780">
                  <c:v>164.41050000000001</c:v>
                </c:pt>
                <c:pt idx="1781">
                  <c:v>165.54471874999999</c:v>
                </c:pt>
                <c:pt idx="1782">
                  <c:v>165.78373437499999</c:v>
                </c:pt>
                <c:pt idx="1783">
                  <c:v>164.242609375</c:v>
                </c:pt>
                <c:pt idx="1784">
                  <c:v>165.02854687499999</c:v>
                </c:pt>
                <c:pt idx="1785">
                  <c:v>163.86646875</c:v>
                </c:pt>
                <c:pt idx="1786">
                  <c:v>165.02167187500001</c:v>
                </c:pt>
                <c:pt idx="1787">
                  <c:v>164.64910937499999</c:v>
                </c:pt>
                <c:pt idx="1788">
                  <c:v>164.73643749999999</c:v>
                </c:pt>
                <c:pt idx="1789">
                  <c:v>164.84634374999999</c:v>
                </c:pt>
                <c:pt idx="1790">
                  <c:v>164.50553124999999</c:v>
                </c:pt>
                <c:pt idx="1791">
                  <c:v>163.70403125000001</c:v>
                </c:pt>
                <c:pt idx="1792">
                  <c:v>164.55034375</c:v>
                </c:pt>
                <c:pt idx="1793">
                  <c:v>164.43687499999999</c:v>
                </c:pt>
                <c:pt idx="1794">
                  <c:v>164.325609375</c:v>
                </c:pt>
                <c:pt idx="1795">
                  <c:v>165.31299999999999</c:v>
                </c:pt>
                <c:pt idx="1796">
                  <c:v>164.48304687500001</c:v>
                </c:pt>
                <c:pt idx="1797">
                  <c:v>164.43668750000001</c:v>
                </c:pt>
                <c:pt idx="1798">
                  <c:v>164.04096874999999</c:v>
                </c:pt>
                <c:pt idx="1799">
                  <c:v>163.91628125</c:v>
                </c:pt>
                <c:pt idx="1800">
                  <c:v>164.12646874999999</c:v>
                </c:pt>
                <c:pt idx="1801">
                  <c:v>165.05390625000001</c:v>
                </c:pt>
                <c:pt idx="1802">
                  <c:v>165.78787500000001</c:v>
                </c:pt>
                <c:pt idx="1803">
                  <c:v>164.3623125</c:v>
                </c:pt>
                <c:pt idx="1804">
                  <c:v>165.18740625000001</c:v>
                </c:pt>
                <c:pt idx="1805">
                  <c:v>164.49376562500001</c:v>
                </c:pt>
                <c:pt idx="1806">
                  <c:v>164.82470312500001</c:v>
                </c:pt>
                <c:pt idx="1807">
                  <c:v>164.68924999999999</c:v>
                </c:pt>
                <c:pt idx="1808">
                  <c:v>164.45990624999999</c:v>
                </c:pt>
                <c:pt idx="1809">
                  <c:v>164.85921875</c:v>
                </c:pt>
                <c:pt idx="1810">
                  <c:v>165.25640625</c:v>
                </c:pt>
                <c:pt idx="1811">
                  <c:v>164.47834374999999</c:v>
                </c:pt>
                <c:pt idx="1812">
                  <c:v>164.67724999999999</c:v>
                </c:pt>
                <c:pt idx="1813">
                  <c:v>164.04499999999999</c:v>
                </c:pt>
                <c:pt idx="1814">
                  <c:v>164.44667187499999</c:v>
                </c:pt>
                <c:pt idx="1815">
                  <c:v>162.37873437499999</c:v>
                </c:pt>
                <c:pt idx="1816">
                  <c:v>165.3095625</c:v>
                </c:pt>
                <c:pt idx="1817">
                  <c:v>164.43306250000001</c:v>
                </c:pt>
                <c:pt idx="1818">
                  <c:v>165.47631250000001</c:v>
                </c:pt>
                <c:pt idx="1819">
                  <c:v>164.87684375000001</c:v>
                </c:pt>
                <c:pt idx="1820">
                  <c:v>165.3845</c:v>
                </c:pt>
                <c:pt idx="1821">
                  <c:v>166.04343750000001</c:v>
                </c:pt>
                <c:pt idx="1822">
                  <c:v>164.42659374999999</c:v>
                </c:pt>
                <c:pt idx="1823">
                  <c:v>164.97340625000001</c:v>
                </c:pt>
                <c:pt idx="1824">
                  <c:v>164.03562500000001</c:v>
                </c:pt>
                <c:pt idx="1825">
                  <c:v>164.8346875</c:v>
                </c:pt>
                <c:pt idx="1826">
                  <c:v>164.152625</c:v>
                </c:pt>
                <c:pt idx="1827">
                  <c:v>164.836890625</c:v>
                </c:pt>
                <c:pt idx="1828">
                  <c:v>164.1088125</c:v>
                </c:pt>
                <c:pt idx="1829">
                  <c:v>163.9255</c:v>
                </c:pt>
                <c:pt idx="1830">
                  <c:v>165.78815624999999</c:v>
                </c:pt>
                <c:pt idx="1831">
                  <c:v>164.87571875</c:v>
                </c:pt>
                <c:pt idx="1832">
                  <c:v>165.81117187500001</c:v>
                </c:pt>
                <c:pt idx="1833">
                  <c:v>164.303015625</c:v>
                </c:pt>
                <c:pt idx="1834">
                  <c:v>164.414609375</c:v>
                </c:pt>
                <c:pt idx="1835">
                  <c:v>165.09034374999999</c:v>
                </c:pt>
                <c:pt idx="1836">
                  <c:v>164.65479687499999</c:v>
                </c:pt>
                <c:pt idx="1837">
                  <c:v>164.78653125</c:v>
                </c:pt>
                <c:pt idx="1838">
                  <c:v>162.67675</c:v>
                </c:pt>
                <c:pt idx="1839">
                  <c:v>163.94234374999999</c:v>
                </c:pt>
                <c:pt idx="1840">
                  <c:v>165.247890625</c:v>
                </c:pt>
                <c:pt idx="1841">
                  <c:v>164.777609375</c:v>
                </c:pt>
                <c:pt idx="1842">
                  <c:v>164.899828125</c:v>
                </c:pt>
                <c:pt idx="1843">
                  <c:v>165.01392187499999</c:v>
                </c:pt>
                <c:pt idx="1844">
                  <c:v>164.51275000000001</c:v>
                </c:pt>
                <c:pt idx="1845">
                  <c:v>164.59818749999999</c:v>
                </c:pt>
                <c:pt idx="1846">
                  <c:v>164.06887499999999</c:v>
                </c:pt>
                <c:pt idx="1847">
                  <c:v>163.69409375000001</c:v>
                </c:pt>
                <c:pt idx="1848">
                  <c:v>165.36940625</c:v>
                </c:pt>
                <c:pt idx="1849">
                  <c:v>164.42904687500001</c:v>
                </c:pt>
                <c:pt idx="1850">
                  <c:v>164.48796874999999</c:v>
                </c:pt>
                <c:pt idx="1851">
                  <c:v>164.75103125000001</c:v>
                </c:pt>
                <c:pt idx="1852">
                  <c:v>164.5943125</c:v>
                </c:pt>
                <c:pt idx="1853">
                  <c:v>164.4706875</c:v>
                </c:pt>
                <c:pt idx="1854">
                  <c:v>164.84678124999999</c:v>
                </c:pt>
                <c:pt idx="1855">
                  <c:v>164.81053125</c:v>
                </c:pt>
                <c:pt idx="1856">
                  <c:v>165.64492187499999</c:v>
                </c:pt>
                <c:pt idx="1857">
                  <c:v>164.467890625</c:v>
                </c:pt>
                <c:pt idx="1858">
                  <c:v>164.30365624999999</c:v>
                </c:pt>
                <c:pt idx="1859">
                  <c:v>164.43082812500001</c:v>
                </c:pt>
                <c:pt idx="1860">
                  <c:v>164.5858125</c:v>
                </c:pt>
                <c:pt idx="1861">
                  <c:v>163.99178125</c:v>
                </c:pt>
                <c:pt idx="1862">
                  <c:v>163.91095312499999</c:v>
                </c:pt>
                <c:pt idx="1863">
                  <c:v>165.444609375</c:v>
                </c:pt>
                <c:pt idx="1864">
                  <c:v>165.32124999999999</c:v>
                </c:pt>
                <c:pt idx="1865">
                  <c:v>165.202984375</c:v>
                </c:pt>
                <c:pt idx="1866">
                  <c:v>164.03942187499999</c:v>
                </c:pt>
                <c:pt idx="1867">
                  <c:v>165.30067187500001</c:v>
                </c:pt>
                <c:pt idx="1868">
                  <c:v>163.865921875</c:v>
                </c:pt>
                <c:pt idx="1869">
                  <c:v>163.640609375</c:v>
                </c:pt>
                <c:pt idx="1870">
                  <c:v>165.887953125</c:v>
                </c:pt>
                <c:pt idx="1871">
                  <c:v>164.849046875</c:v>
                </c:pt>
                <c:pt idx="1872">
                  <c:v>164.31546875000001</c:v>
                </c:pt>
                <c:pt idx="1873">
                  <c:v>165.410984375</c:v>
                </c:pt>
                <c:pt idx="1874">
                  <c:v>165.64506249999999</c:v>
                </c:pt>
                <c:pt idx="1875">
                  <c:v>163.88468750000001</c:v>
                </c:pt>
                <c:pt idx="1876">
                  <c:v>164.03187500000001</c:v>
                </c:pt>
                <c:pt idx="1877">
                  <c:v>164.3731875</c:v>
                </c:pt>
                <c:pt idx="1878">
                  <c:v>163.4610625</c:v>
                </c:pt>
                <c:pt idx="1879">
                  <c:v>165.05353124999999</c:v>
                </c:pt>
                <c:pt idx="1880">
                  <c:v>163.34003125000001</c:v>
                </c:pt>
                <c:pt idx="1881">
                  <c:v>163.35315625000001</c:v>
                </c:pt>
                <c:pt idx="1882">
                  <c:v>164.25571875</c:v>
                </c:pt>
                <c:pt idx="1883">
                  <c:v>164.23349999999999</c:v>
                </c:pt>
                <c:pt idx="1884">
                  <c:v>164.17140624999999</c:v>
                </c:pt>
                <c:pt idx="1885">
                  <c:v>163.14196874999999</c:v>
                </c:pt>
                <c:pt idx="1886">
                  <c:v>165.28351562500001</c:v>
                </c:pt>
                <c:pt idx="1887">
                  <c:v>163.90843749999999</c:v>
                </c:pt>
                <c:pt idx="1888">
                  <c:v>164.8286875</c:v>
                </c:pt>
                <c:pt idx="1889">
                  <c:v>165.04096874999999</c:v>
                </c:pt>
                <c:pt idx="1890">
                  <c:v>165.15382812499999</c:v>
                </c:pt>
                <c:pt idx="1891">
                  <c:v>165.260484375</c:v>
                </c:pt>
                <c:pt idx="1892">
                  <c:v>164.98607812500001</c:v>
                </c:pt>
                <c:pt idx="1893">
                  <c:v>166.08164062500001</c:v>
                </c:pt>
                <c:pt idx="1894">
                  <c:v>163.68146874999999</c:v>
                </c:pt>
                <c:pt idx="1895">
                  <c:v>164.22226562500001</c:v>
                </c:pt>
                <c:pt idx="1896">
                  <c:v>163.4255</c:v>
                </c:pt>
                <c:pt idx="1897">
                  <c:v>163.79468750000001</c:v>
                </c:pt>
                <c:pt idx="1898">
                  <c:v>164.93631250000001</c:v>
                </c:pt>
                <c:pt idx="1899">
                  <c:v>164.33628125000001</c:v>
                </c:pt>
                <c:pt idx="1900">
                  <c:v>163.91206249999999</c:v>
                </c:pt>
                <c:pt idx="1901">
                  <c:v>164.45873437500001</c:v>
                </c:pt>
                <c:pt idx="1902">
                  <c:v>164.54331250000001</c:v>
                </c:pt>
                <c:pt idx="1903">
                  <c:v>164.69221874999999</c:v>
                </c:pt>
                <c:pt idx="1904">
                  <c:v>165.54698437499999</c:v>
                </c:pt>
                <c:pt idx="1905">
                  <c:v>164.75246874999999</c:v>
                </c:pt>
                <c:pt idx="1906">
                  <c:v>164.05682812500001</c:v>
                </c:pt>
                <c:pt idx="1907">
                  <c:v>165.39634375</c:v>
                </c:pt>
                <c:pt idx="1908">
                  <c:v>165.03075000000001</c:v>
                </c:pt>
                <c:pt idx="1909">
                  <c:v>163.80009375</c:v>
                </c:pt>
                <c:pt idx="1910">
                  <c:v>165.69125</c:v>
                </c:pt>
                <c:pt idx="1911">
                  <c:v>164.63231250000001</c:v>
                </c:pt>
                <c:pt idx="1912">
                  <c:v>165.02909374999999</c:v>
                </c:pt>
                <c:pt idx="1913">
                  <c:v>164.47040625</c:v>
                </c:pt>
                <c:pt idx="1914">
                  <c:v>164.91609374999999</c:v>
                </c:pt>
                <c:pt idx="1915">
                  <c:v>166.184546875</c:v>
                </c:pt>
                <c:pt idx="1916">
                  <c:v>164.48762500000001</c:v>
                </c:pt>
                <c:pt idx="1917">
                  <c:v>164.25246874999999</c:v>
                </c:pt>
                <c:pt idx="1918">
                  <c:v>164.26401562500001</c:v>
                </c:pt>
                <c:pt idx="1919">
                  <c:v>163.68584375</c:v>
                </c:pt>
                <c:pt idx="1920">
                  <c:v>165.02364062500001</c:v>
                </c:pt>
                <c:pt idx="1921">
                  <c:v>164.43315625</c:v>
                </c:pt>
                <c:pt idx="1922">
                  <c:v>165.0101875</c:v>
                </c:pt>
                <c:pt idx="1923">
                  <c:v>165.15381249999999</c:v>
                </c:pt>
                <c:pt idx="1924">
                  <c:v>164.64362499999999</c:v>
                </c:pt>
                <c:pt idx="1925">
                  <c:v>164.92384375</c:v>
                </c:pt>
                <c:pt idx="1926">
                  <c:v>164.43840625000001</c:v>
                </c:pt>
                <c:pt idx="1927">
                  <c:v>165.08292187500001</c:v>
                </c:pt>
                <c:pt idx="1928">
                  <c:v>164.34450000000001</c:v>
                </c:pt>
                <c:pt idx="1929">
                  <c:v>164.33618749999999</c:v>
                </c:pt>
                <c:pt idx="1930">
                  <c:v>163.54596874999999</c:v>
                </c:pt>
                <c:pt idx="1931">
                  <c:v>163.95634375</c:v>
                </c:pt>
                <c:pt idx="1932">
                  <c:v>165.04585937499999</c:v>
                </c:pt>
                <c:pt idx="1933">
                  <c:v>163.39315625</c:v>
                </c:pt>
                <c:pt idx="1934">
                  <c:v>165.12371874999999</c:v>
                </c:pt>
                <c:pt idx="1935">
                  <c:v>163.7386875</c:v>
                </c:pt>
                <c:pt idx="1936">
                  <c:v>164.47912500000001</c:v>
                </c:pt>
                <c:pt idx="1937">
                  <c:v>165.21803125</c:v>
                </c:pt>
                <c:pt idx="1938">
                  <c:v>164.79768749999999</c:v>
                </c:pt>
                <c:pt idx="1939">
                  <c:v>162.84846874999999</c:v>
                </c:pt>
                <c:pt idx="1940">
                  <c:v>164.653203125</c:v>
                </c:pt>
                <c:pt idx="1941">
                  <c:v>164.21984375</c:v>
                </c:pt>
                <c:pt idx="1942">
                  <c:v>163.99520312499999</c:v>
                </c:pt>
                <c:pt idx="1943">
                  <c:v>163.211765625</c:v>
                </c:pt>
                <c:pt idx="1944">
                  <c:v>164.07709374999999</c:v>
                </c:pt>
                <c:pt idx="1945">
                  <c:v>164.43109375</c:v>
                </c:pt>
                <c:pt idx="1946">
                  <c:v>164.2940625</c:v>
                </c:pt>
                <c:pt idx="1947">
                  <c:v>164.15018749999999</c:v>
                </c:pt>
                <c:pt idx="1948">
                  <c:v>164.85675000000001</c:v>
                </c:pt>
                <c:pt idx="1949">
                  <c:v>164.672</c:v>
                </c:pt>
                <c:pt idx="1950">
                  <c:v>164.82734375000001</c:v>
                </c:pt>
                <c:pt idx="1951">
                  <c:v>165.16815625000001</c:v>
                </c:pt>
                <c:pt idx="1952">
                  <c:v>162.45568750000001</c:v>
                </c:pt>
                <c:pt idx="1953">
                  <c:v>164.52096875000001</c:v>
                </c:pt>
                <c:pt idx="1954">
                  <c:v>163.6350625</c:v>
                </c:pt>
                <c:pt idx="1955">
                  <c:v>163.61693750000001</c:v>
                </c:pt>
                <c:pt idx="1956">
                  <c:v>163.45518749999999</c:v>
                </c:pt>
                <c:pt idx="1957">
                  <c:v>166.04571874999999</c:v>
                </c:pt>
                <c:pt idx="1958">
                  <c:v>164.96143749999999</c:v>
                </c:pt>
                <c:pt idx="1959">
                  <c:v>165.161390625</c:v>
                </c:pt>
                <c:pt idx="1960">
                  <c:v>165.79159375</c:v>
                </c:pt>
                <c:pt idx="1961">
                  <c:v>164.15774999999999</c:v>
                </c:pt>
                <c:pt idx="1962">
                  <c:v>164.4659375</c:v>
                </c:pt>
                <c:pt idx="1963">
                  <c:v>164.45837499999999</c:v>
                </c:pt>
                <c:pt idx="1964">
                  <c:v>164.85900000000001</c:v>
                </c:pt>
                <c:pt idx="1965">
                  <c:v>164.1275</c:v>
                </c:pt>
                <c:pt idx="1966">
                  <c:v>164.14781249999999</c:v>
                </c:pt>
                <c:pt idx="1967">
                  <c:v>164.96254687499999</c:v>
                </c:pt>
                <c:pt idx="1968">
                  <c:v>164.05984375</c:v>
                </c:pt>
                <c:pt idx="1969">
                  <c:v>163.63012499999999</c:v>
                </c:pt>
                <c:pt idx="1970">
                  <c:v>164.00562500000001</c:v>
                </c:pt>
                <c:pt idx="1971">
                  <c:v>164.16331249999999</c:v>
                </c:pt>
                <c:pt idx="1972">
                  <c:v>165.36181250000001</c:v>
                </c:pt>
                <c:pt idx="1973">
                  <c:v>165.26081249999999</c:v>
                </c:pt>
                <c:pt idx="1974">
                  <c:v>164.65106249999999</c:v>
                </c:pt>
                <c:pt idx="1975">
                  <c:v>164.0728125</c:v>
                </c:pt>
                <c:pt idx="1976">
                  <c:v>164.38571875</c:v>
                </c:pt>
                <c:pt idx="1977">
                  <c:v>164.94020312500001</c:v>
                </c:pt>
                <c:pt idx="1978">
                  <c:v>164.97632812500001</c:v>
                </c:pt>
                <c:pt idx="1979">
                  <c:v>163.98976562499999</c:v>
                </c:pt>
                <c:pt idx="1980">
                  <c:v>164.0223125</c:v>
                </c:pt>
                <c:pt idx="1981">
                  <c:v>164.88315625000001</c:v>
                </c:pt>
                <c:pt idx="1982">
                  <c:v>163.49745312499999</c:v>
                </c:pt>
                <c:pt idx="1983">
                  <c:v>164.348765625</c:v>
                </c:pt>
                <c:pt idx="1984">
                  <c:v>164.04640624999999</c:v>
                </c:pt>
                <c:pt idx="1985">
                  <c:v>164.0679375</c:v>
                </c:pt>
                <c:pt idx="1986">
                  <c:v>164.69814062500001</c:v>
                </c:pt>
                <c:pt idx="1987">
                  <c:v>164.20534375</c:v>
                </c:pt>
                <c:pt idx="1988">
                  <c:v>163.923109375</c:v>
                </c:pt>
                <c:pt idx="1989">
                  <c:v>163.46460937500001</c:v>
                </c:pt>
                <c:pt idx="1990">
                  <c:v>164.72934375</c:v>
                </c:pt>
                <c:pt idx="1991">
                  <c:v>164.84295312500001</c:v>
                </c:pt>
                <c:pt idx="1992">
                  <c:v>164.66068749999999</c:v>
                </c:pt>
                <c:pt idx="1993">
                  <c:v>164.149984375</c:v>
                </c:pt>
                <c:pt idx="1994">
                  <c:v>165.60501562499999</c:v>
                </c:pt>
                <c:pt idx="1995">
                  <c:v>165.27087499999999</c:v>
                </c:pt>
                <c:pt idx="1996">
                  <c:v>165.27646874999999</c:v>
                </c:pt>
                <c:pt idx="1997">
                  <c:v>164.8538125</c:v>
                </c:pt>
                <c:pt idx="1998">
                  <c:v>164.568234375</c:v>
                </c:pt>
                <c:pt idx="1999">
                  <c:v>164.52193750000001</c:v>
                </c:pt>
                <c:pt idx="2000">
                  <c:v>163.81476562500001</c:v>
                </c:pt>
                <c:pt idx="2001">
                  <c:v>164.16440625000001</c:v>
                </c:pt>
                <c:pt idx="2002">
                  <c:v>163.891875</c:v>
                </c:pt>
                <c:pt idx="2003">
                  <c:v>164.4826875</c:v>
                </c:pt>
                <c:pt idx="2004">
                  <c:v>164.11409374999999</c:v>
                </c:pt>
                <c:pt idx="2005">
                  <c:v>164.76792187500001</c:v>
                </c:pt>
                <c:pt idx="2006">
                  <c:v>165.09540625</c:v>
                </c:pt>
                <c:pt idx="2007">
                  <c:v>164.57623437500001</c:v>
                </c:pt>
                <c:pt idx="2008">
                  <c:v>165.16287500000001</c:v>
                </c:pt>
                <c:pt idx="2009">
                  <c:v>164.69353125000001</c:v>
                </c:pt>
                <c:pt idx="2010">
                  <c:v>164.31215624999999</c:v>
                </c:pt>
                <c:pt idx="2011">
                  <c:v>163.48889062500001</c:v>
                </c:pt>
                <c:pt idx="2012">
                  <c:v>164.630140625</c:v>
                </c:pt>
                <c:pt idx="2013">
                  <c:v>163.50217187499999</c:v>
                </c:pt>
                <c:pt idx="2014">
                  <c:v>166.21678125</c:v>
                </c:pt>
                <c:pt idx="2015">
                  <c:v>164.58475000000001</c:v>
                </c:pt>
                <c:pt idx="2016">
                  <c:v>164.44728125</c:v>
                </c:pt>
                <c:pt idx="2017">
                  <c:v>164.99324999999999</c:v>
                </c:pt>
                <c:pt idx="2018">
                  <c:v>163.75314062499999</c:v>
                </c:pt>
                <c:pt idx="2019">
                  <c:v>164.73500000000001</c:v>
                </c:pt>
                <c:pt idx="2020">
                  <c:v>164.55196874999999</c:v>
                </c:pt>
                <c:pt idx="2021">
                  <c:v>164.759359375</c:v>
                </c:pt>
                <c:pt idx="2022">
                  <c:v>164.526359375</c:v>
                </c:pt>
                <c:pt idx="2023">
                  <c:v>164.501375</c:v>
                </c:pt>
                <c:pt idx="2024">
                  <c:v>165.41478125</c:v>
                </c:pt>
                <c:pt idx="2025">
                  <c:v>165.13225</c:v>
                </c:pt>
                <c:pt idx="2026">
                  <c:v>164.39776562500001</c:v>
                </c:pt>
                <c:pt idx="2027">
                  <c:v>163.71584375</c:v>
                </c:pt>
                <c:pt idx="2028">
                  <c:v>164.3598125</c:v>
                </c:pt>
                <c:pt idx="2029">
                  <c:v>165.25632812500001</c:v>
                </c:pt>
                <c:pt idx="2030">
                  <c:v>164.78671875000001</c:v>
                </c:pt>
                <c:pt idx="2031">
                  <c:v>163.85276562499999</c:v>
                </c:pt>
                <c:pt idx="2032">
                  <c:v>164.38343750000001</c:v>
                </c:pt>
                <c:pt idx="2033">
                  <c:v>165.04003125</c:v>
                </c:pt>
                <c:pt idx="2034">
                  <c:v>164.02034374999999</c:v>
                </c:pt>
                <c:pt idx="2035">
                  <c:v>163.9665</c:v>
                </c:pt>
                <c:pt idx="2036">
                  <c:v>164.35559375</c:v>
                </c:pt>
                <c:pt idx="2037">
                  <c:v>165.08212499999999</c:v>
                </c:pt>
                <c:pt idx="2038">
                  <c:v>164.86031249999999</c:v>
                </c:pt>
                <c:pt idx="2039">
                  <c:v>165.195578125</c:v>
                </c:pt>
                <c:pt idx="2040">
                  <c:v>165.13778124999999</c:v>
                </c:pt>
                <c:pt idx="2041">
                  <c:v>163.61046875</c:v>
                </c:pt>
                <c:pt idx="2042">
                  <c:v>164.347078125</c:v>
                </c:pt>
                <c:pt idx="2043">
                  <c:v>164.24378125000001</c:v>
                </c:pt>
                <c:pt idx="2044">
                  <c:v>165.23751562499999</c:v>
                </c:pt>
                <c:pt idx="2045">
                  <c:v>164.14348437500001</c:v>
                </c:pt>
                <c:pt idx="2046">
                  <c:v>164.03803124999999</c:v>
                </c:pt>
                <c:pt idx="2047">
                  <c:v>165.01964062499999</c:v>
                </c:pt>
                <c:pt idx="2048">
                  <c:v>164.28242187500001</c:v>
                </c:pt>
                <c:pt idx="2049">
                  <c:v>165.24765625000001</c:v>
                </c:pt>
                <c:pt idx="2050">
                  <c:v>164.15154687500001</c:v>
                </c:pt>
                <c:pt idx="2051">
                  <c:v>164.017453125</c:v>
                </c:pt>
                <c:pt idx="2052">
                  <c:v>165.07510937500001</c:v>
                </c:pt>
                <c:pt idx="2053">
                  <c:v>165.961078125</c:v>
                </c:pt>
                <c:pt idx="2054">
                  <c:v>164.95362499999999</c:v>
                </c:pt>
                <c:pt idx="2055">
                  <c:v>164.3839375</c:v>
                </c:pt>
                <c:pt idx="2056">
                  <c:v>165.163625</c:v>
                </c:pt>
                <c:pt idx="2057">
                  <c:v>164.97009374999999</c:v>
                </c:pt>
                <c:pt idx="2058">
                  <c:v>164.85915625000001</c:v>
                </c:pt>
                <c:pt idx="2059">
                  <c:v>164.87725</c:v>
                </c:pt>
                <c:pt idx="2060">
                  <c:v>163.52642187500001</c:v>
                </c:pt>
                <c:pt idx="2061">
                  <c:v>165.05553125</c:v>
                </c:pt>
                <c:pt idx="2062">
                  <c:v>164.16440625000001</c:v>
                </c:pt>
                <c:pt idx="2063">
                  <c:v>165.29659375</c:v>
                </c:pt>
                <c:pt idx="2064">
                  <c:v>164.611765625</c:v>
                </c:pt>
                <c:pt idx="2065">
                  <c:v>164.07684374999999</c:v>
                </c:pt>
                <c:pt idx="2066">
                  <c:v>164.37971874999999</c:v>
                </c:pt>
                <c:pt idx="2067">
                  <c:v>164.126109375</c:v>
                </c:pt>
                <c:pt idx="2068">
                  <c:v>164.28476562500001</c:v>
                </c:pt>
                <c:pt idx="2069">
                  <c:v>165.33740624999999</c:v>
                </c:pt>
                <c:pt idx="2070">
                  <c:v>165.07359374999999</c:v>
                </c:pt>
                <c:pt idx="2071">
                  <c:v>163.65368749999999</c:v>
                </c:pt>
                <c:pt idx="2072">
                  <c:v>164.12134374999999</c:v>
                </c:pt>
                <c:pt idx="2073">
                  <c:v>165.2225</c:v>
                </c:pt>
                <c:pt idx="2074">
                  <c:v>164.3875625</c:v>
                </c:pt>
                <c:pt idx="2075">
                  <c:v>163.16981250000001</c:v>
                </c:pt>
                <c:pt idx="2076">
                  <c:v>164.23292187499999</c:v>
                </c:pt>
                <c:pt idx="2077">
                  <c:v>164.00970312499999</c:v>
                </c:pt>
                <c:pt idx="2078">
                  <c:v>164.16314062500001</c:v>
                </c:pt>
                <c:pt idx="2079">
                  <c:v>164.04204687500001</c:v>
                </c:pt>
                <c:pt idx="2080">
                  <c:v>164.12228124999999</c:v>
                </c:pt>
                <c:pt idx="2081">
                  <c:v>165.06239062500001</c:v>
                </c:pt>
                <c:pt idx="2082">
                  <c:v>164.92971875000001</c:v>
                </c:pt>
                <c:pt idx="2083">
                  <c:v>163.67609375000001</c:v>
                </c:pt>
                <c:pt idx="2084">
                  <c:v>164.07970312500001</c:v>
                </c:pt>
                <c:pt idx="2085">
                  <c:v>165.34365625000001</c:v>
                </c:pt>
                <c:pt idx="2086">
                  <c:v>165.228359375</c:v>
                </c:pt>
                <c:pt idx="2087">
                  <c:v>165.41378125</c:v>
                </c:pt>
                <c:pt idx="2088">
                  <c:v>164.26474999999999</c:v>
                </c:pt>
                <c:pt idx="2089">
                  <c:v>164.02110937500001</c:v>
                </c:pt>
                <c:pt idx="2090">
                  <c:v>164.87046874999999</c:v>
                </c:pt>
                <c:pt idx="2091">
                  <c:v>164.98085937499999</c:v>
                </c:pt>
                <c:pt idx="2092">
                  <c:v>164.46145312499999</c:v>
                </c:pt>
                <c:pt idx="2093">
                  <c:v>164.21796875000001</c:v>
                </c:pt>
                <c:pt idx="2094">
                  <c:v>163.99406250000001</c:v>
                </c:pt>
                <c:pt idx="2095">
                  <c:v>163.98189062500001</c:v>
                </c:pt>
                <c:pt idx="2096">
                  <c:v>164.64073437499999</c:v>
                </c:pt>
                <c:pt idx="2097">
                  <c:v>166.28965625000001</c:v>
                </c:pt>
                <c:pt idx="2098">
                  <c:v>165.44859374999999</c:v>
                </c:pt>
                <c:pt idx="2099">
                  <c:v>164.12915624999999</c:v>
                </c:pt>
                <c:pt idx="2100">
                  <c:v>164.91915624999999</c:v>
                </c:pt>
                <c:pt idx="2101">
                  <c:v>164.63606250000001</c:v>
                </c:pt>
                <c:pt idx="2102">
                  <c:v>165.31718749999999</c:v>
                </c:pt>
                <c:pt idx="2103">
                  <c:v>164.11675</c:v>
                </c:pt>
                <c:pt idx="2104">
                  <c:v>165.59720312499999</c:v>
                </c:pt>
                <c:pt idx="2105">
                  <c:v>164.98478125</c:v>
                </c:pt>
                <c:pt idx="2106">
                  <c:v>165.17146875</c:v>
                </c:pt>
                <c:pt idx="2107">
                  <c:v>163.999875</c:v>
                </c:pt>
                <c:pt idx="2108">
                  <c:v>165.9381875</c:v>
                </c:pt>
                <c:pt idx="2109">
                  <c:v>164.84178125</c:v>
                </c:pt>
                <c:pt idx="2110">
                  <c:v>165.951890625</c:v>
                </c:pt>
                <c:pt idx="2111">
                  <c:v>163.9235625</c:v>
                </c:pt>
                <c:pt idx="2112">
                  <c:v>164.25282812500001</c:v>
                </c:pt>
                <c:pt idx="2113">
                  <c:v>165.47285937500001</c:v>
                </c:pt>
                <c:pt idx="2114">
                  <c:v>162.95782812499999</c:v>
                </c:pt>
                <c:pt idx="2115">
                  <c:v>164.02359375</c:v>
                </c:pt>
                <c:pt idx="2116">
                  <c:v>163.70724999999999</c:v>
                </c:pt>
                <c:pt idx="2117">
                  <c:v>164.90074999999999</c:v>
                </c:pt>
                <c:pt idx="2118">
                  <c:v>165.28365625000001</c:v>
                </c:pt>
                <c:pt idx="2119">
                  <c:v>164.09421875000001</c:v>
                </c:pt>
                <c:pt idx="2120">
                  <c:v>165.04531249999999</c:v>
                </c:pt>
                <c:pt idx="2121">
                  <c:v>165.1943125</c:v>
                </c:pt>
                <c:pt idx="2122">
                  <c:v>163.41257812500001</c:v>
                </c:pt>
                <c:pt idx="2123">
                  <c:v>163.775125</c:v>
                </c:pt>
                <c:pt idx="2124">
                  <c:v>163.90454687499999</c:v>
                </c:pt>
                <c:pt idx="2125">
                  <c:v>165.46996874999999</c:v>
                </c:pt>
                <c:pt idx="2126">
                  <c:v>166.04973437500001</c:v>
                </c:pt>
                <c:pt idx="2127">
                  <c:v>165.11687499999999</c:v>
                </c:pt>
                <c:pt idx="2128">
                  <c:v>165.37032812499999</c:v>
                </c:pt>
                <c:pt idx="2129">
                  <c:v>165.08203125</c:v>
                </c:pt>
                <c:pt idx="2130">
                  <c:v>164.41971874999999</c:v>
                </c:pt>
                <c:pt idx="2131">
                  <c:v>165.16467187500001</c:v>
                </c:pt>
                <c:pt idx="2132">
                  <c:v>164.38710937499999</c:v>
                </c:pt>
                <c:pt idx="2133">
                  <c:v>165.21254687499999</c:v>
                </c:pt>
                <c:pt idx="2134">
                  <c:v>164.59534375000001</c:v>
                </c:pt>
                <c:pt idx="2135">
                  <c:v>165.49201562499999</c:v>
                </c:pt>
                <c:pt idx="2136">
                  <c:v>165.520625</c:v>
                </c:pt>
                <c:pt idx="2137">
                  <c:v>165.52856249999999</c:v>
                </c:pt>
                <c:pt idx="2138">
                  <c:v>164.03132812499999</c:v>
                </c:pt>
                <c:pt idx="2139">
                  <c:v>164.31856250000001</c:v>
                </c:pt>
                <c:pt idx="2140">
                  <c:v>165.46459375000001</c:v>
                </c:pt>
                <c:pt idx="2141">
                  <c:v>164.82403124999999</c:v>
                </c:pt>
                <c:pt idx="2142">
                  <c:v>163.83534374999999</c:v>
                </c:pt>
                <c:pt idx="2143">
                  <c:v>164.80493749999999</c:v>
                </c:pt>
                <c:pt idx="2144">
                  <c:v>166.03965625000001</c:v>
                </c:pt>
                <c:pt idx="2145">
                  <c:v>165.67534375</c:v>
                </c:pt>
                <c:pt idx="2146">
                  <c:v>164.92685937499999</c:v>
                </c:pt>
                <c:pt idx="2147">
                  <c:v>164.92246875000001</c:v>
                </c:pt>
                <c:pt idx="2148">
                  <c:v>164.59584375</c:v>
                </c:pt>
                <c:pt idx="2149">
                  <c:v>164.204375</c:v>
                </c:pt>
                <c:pt idx="2150">
                  <c:v>163.57112499999999</c:v>
                </c:pt>
                <c:pt idx="2151">
                  <c:v>163.66554687499999</c:v>
                </c:pt>
                <c:pt idx="2152">
                  <c:v>165.684015625</c:v>
                </c:pt>
                <c:pt idx="2153">
                  <c:v>163.85835937499999</c:v>
                </c:pt>
                <c:pt idx="2154">
                  <c:v>163.87240625000001</c:v>
                </c:pt>
                <c:pt idx="2155">
                  <c:v>165.68596875</c:v>
                </c:pt>
                <c:pt idx="2156">
                  <c:v>164.46646874999999</c:v>
                </c:pt>
                <c:pt idx="2157">
                  <c:v>163.78707812499999</c:v>
                </c:pt>
                <c:pt idx="2158">
                  <c:v>164.22356250000001</c:v>
                </c:pt>
                <c:pt idx="2159">
                  <c:v>164.105625</c:v>
                </c:pt>
                <c:pt idx="2160">
                  <c:v>164.23456250000001</c:v>
                </c:pt>
                <c:pt idx="2161">
                  <c:v>166.13853125</c:v>
                </c:pt>
                <c:pt idx="2162">
                  <c:v>165.22868750000001</c:v>
                </c:pt>
                <c:pt idx="2163">
                  <c:v>163.67996875</c:v>
                </c:pt>
                <c:pt idx="2164">
                  <c:v>164.32398437500001</c:v>
                </c:pt>
                <c:pt idx="2165">
                  <c:v>165.2105</c:v>
                </c:pt>
                <c:pt idx="2166">
                  <c:v>165.10624999999999</c:v>
                </c:pt>
                <c:pt idx="2167">
                  <c:v>164.8313125</c:v>
                </c:pt>
                <c:pt idx="2168">
                  <c:v>164.53020312500001</c:v>
                </c:pt>
                <c:pt idx="2169">
                  <c:v>164.21785937499999</c:v>
                </c:pt>
                <c:pt idx="2170">
                  <c:v>164.66146875000001</c:v>
                </c:pt>
                <c:pt idx="2171">
                  <c:v>163.666859375</c:v>
                </c:pt>
                <c:pt idx="2172">
                  <c:v>164.87298437499999</c:v>
                </c:pt>
                <c:pt idx="2173">
                  <c:v>164.34043750000001</c:v>
                </c:pt>
                <c:pt idx="2174">
                  <c:v>164.282515625</c:v>
                </c:pt>
                <c:pt idx="2175">
                  <c:v>164.32303125000001</c:v>
                </c:pt>
                <c:pt idx="2176">
                  <c:v>163.178828125</c:v>
                </c:pt>
                <c:pt idx="2177">
                  <c:v>165.58209375000001</c:v>
                </c:pt>
                <c:pt idx="2178">
                  <c:v>164.17140624999999</c:v>
                </c:pt>
                <c:pt idx="2179">
                  <c:v>163.44676562500001</c:v>
                </c:pt>
                <c:pt idx="2180">
                  <c:v>164.84971874999999</c:v>
                </c:pt>
                <c:pt idx="2181">
                  <c:v>164.634625</c:v>
                </c:pt>
                <c:pt idx="2182">
                  <c:v>165.4993125</c:v>
                </c:pt>
                <c:pt idx="2183">
                  <c:v>165.14768749999999</c:v>
                </c:pt>
                <c:pt idx="2184">
                  <c:v>166.02475000000001</c:v>
                </c:pt>
                <c:pt idx="2185">
                  <c:v>164.06421875000001</c:v>
                </c:pt>
                <c:pt idx="2186">
                  <c:v>165.58109375000001</c:v>
                </c:pt>
                <c:pt idx="2187">
                  <c:v>164.16120312499999</c:v>
                </c:pt>
                <c:pt idx="2188">
                  <c:v>163.71390625000001</c:v>
                </c:pt>
                <c:pt idx="2189">
                  <c:v>164.03993750000001</c:v>
                </c:pt>
                <c:pt idx="2190">
                  <c:v>165.85550000000001</c:v>
                </c:pt>
                <c:pt idx="2191">
                  <c:v>165.54251562499999</c:v>
                </c:pt>
                <c:pt idx="2192">
                  <c:v>163.48540625000001</c:v>
                </c:pt>
                <c:pt idx="2193">
                  <c:v>163.92120312500001</c:v>
                </c:pt>
                <c:pt idx="2194">
                  <c:v>164.75346875</c:v>
                </c:pt>
                <c:pt idx="2195">
                  <c:v>165.18478124999999</c:v>
                </c:pt>
                <c:pt idx="2196">
                  <c:v>164.482125</c:v>
                </c:pt>
                <c:pt idx="2197">
                  <c:v>164.22471874999999</c:v>
                </c:pt>
                <c:pt idx="2198">
                  <c:v>165.93771874999999</c:v>
                </c:pt>
                <c:pt idx="2199">
                  <c:v>163.77893750000001</c:v>
                </c:pt>
                <c:pt idx="2200">
                  <c:v>163.760734375</c:v>
                </c:pt>
                <c:pt idx="2201">
                  <c:v>164.63490625</c:v>
                </c:pt>
                <c:pt idx="2202">
                  <c:v>164.78778124999999</c:v>
                </c:pt>
                <c:pt idx="2203">
                  <c:v>163.69885937500001</c:v>
                </c:pt>
                <c:pt idx="2204">
                  <c:v>164.94193749999999</c:v>
                </c:pt>
                <c:pt idx="2205">
                  <c:v>163.791</c:v>
                </c:pt>
                <c:pt idx="2206">
                  <c:v>164.818515625</c:v>
                </c:pt>
                <c:pt idx="2207">
                  <c:v>164.06025</c:v>
                </c:pt>
                <c:pt idx="2208">
                  <c:v>164.893984375</c:v>
                </c:pt>
                <c:pt idx="2209">
                  <c:v>163.77315625</c:v>
                </c:pt>
                <c:pt idx="2210">
                  <c:v>165.09281250000001</c:v>
                </c:pt>
                <c:pt idx="2211">
                  <c:v>164.72087500000001</c:v>
                </c:pt>
                <c:pt idx="2212">
                  <c:v>163.99242187499999</c:v>
                </c:pt>
                <c:pt idx="2213">
                  <c:v>166.05262500000001</c:v>
                </c:pt>
                <c:pt idx="2214">
                  <c:v>164.14456250000001</c:v>
                </c:pt>
                <c:pt idx="2215">
                  <c:v>164.99853125000001</c:v>
                </c:pt>
                <c:pt idx="2216">
                  <c:v>164.42515624999999</c:v>
                </c:pt>
                <c:pt idx="2217">
                  <c:v>165.44053124999999</c:v>
                </c:pt>
                <c:pt idx="2218">
                  <c:v>163.75939062500001</c:v>
                </c:pt>
                <c:pt idx="2219">
                  <c:v>164.73693750000001</c:v>
                </c:pt>
                <c:pt idx="2220">
                  <c:v>164.97512499999999</c:v>
                </c:pt>
                <c:pt idx="2221">
                  <c:v>164.95728124999999</c:v>
                </c:pt>
                <c:pt idx="2222">
                  <c:v>165.69575</c:v>
                </c:pt>
                <c:pt idx="2223">
                  <c:v>164.44010937499999</c:v>
                </c:pt>
                <c:pt idx="2224">
                  <c:v>164.60181249999999</c:v>
                </c:pt>
                <c:pt idx="2225">
                  <c:v>164.811546875</c:v>
                </c:pt>
                <c:pt idx="2226">
                  <c:v>165.039625</c:v>
                </c:pt>
                <c:pt idx="2227">
                  <c:v>165.215421875</c:v>
                </c:pt>
                <c:pt idx="2228">
                  <c:v>165.39540625000001</c:v>
                </c:pt>
                <c:pt idx="2229">
                  <c:v>163.19523437500001</c:v>
                </c:pt>
                <c:pt idx="2230">
                  <c:v>164.55328125</c:v>
                </c:pt>
                <c:pt idx="2231">
                  <c:v>164.80918750000001</c:v>
                </c:pt>
                <c:pt idx="2232">
                  <c:v>164.04792187499999</c:v>
                </c:pt>
                <c:pt idx="2233">
                  <c:v>164.66995312500001</c:v>
                </c:pt>
                <c:pt idx="2234">
                  <c:v>163.40537499999999</c:v>
                </c:pt>
                <c:pt idx="2235">
                  <c:v>163.75696875</c:v>
                </c:pt>
                <c:pt idx="2236">
                  <c:v>164.04784375</c:v>
                </c:pt>
                <c:pt idx="2237">
                  <c:v>165.32704687500001</c:v>
                </c:pt>
                <c:pt idx="2238">
                  <c:v>164.33612500000001</c:v>
                </c:pt>
                <c:pt idx="2239">
                  <c:v>164.39921874999999</c:v>
                </c:pt>
                <c:pt idx="2240">
                  <c:v>164.86812499999999</c:v>
                </c:pt>
                <c:pt idx="2241">
                  <c:v>165.62035937499999</c:v>
                </c:pt>
                <c:pt idx="2242">
                  <c:v>164.14909374999999</c:v>
                </c:pt>
                <c:pt idx="2243">
                  <c:v>164.03967187500001</c:v>
                </c:pt>
                <c:pt idx="2244">
                  <c:v>164.20509375</c:v>
                </c:pt>
                <c:pt idx="2245">
                  <c:v>162.72568749999999</c:v>
                </c:pt>
                <c:pt idx="2246">
                  <c:v>164.84231249999999</c:v>
                </c:pt>
                <c:pt idx="2247">
                  <c:v>164.20162500000001</c:v>
                </c:pt>
                <c:pt idx="2248">
                  <c:v>164.80842187499999</c:v>
                </c:pt>
                <c:pt idx="2249">
                  <c:v>164.442921875</c:v>
                </c:pt>
                <c:pt idx="2250">
                  <c:v>164.069046875</c:v>
                </c:pt>
                <c:pt idx="2251">
                  <c:v>165.93778125</c:v>
                </c:pt>
                <c:pt idx="2252">
                  <c:v>163.57325</c:v>
                </c:pt>
                <c:pt idx="2253">
                  <c:v>164.5703125</c:v>
                </c:pt>
                <c:pt idx="2254">
                  <c:v>164.27617187499999</c:v>
                </c:pt>
                <c:pt idx="2255">
                  <c:v>163.97512499999999</c:v>
                </c:pt>
                <c:pt idx="2256">
                  <c:v>163.88421875</c:v>
                </c:pt>
                <c:pt idx="2257">
                  <c:v>165.23096874999999</c:v>
                </c:pt>
                <c:pt idx="2258">
                  <c:v>164.43885937499999</c:v>
                </c:pt>
                <c:pt idx="2259">
                  <c:v>163.80503125000001</c:v>
                </c:pt>
                <c:pt idx="2260">
                  <c:v>163.54724999999999</c:v>
                </c:pt>
                <c:pt idx="2261">
                  <c:v>164.75048437500001</c:v>
                </c:pt>
                <c:pt idx="2262">
                  <c:v>165.48851562499999</c:v>
                </c:pt>
                <c:pt idx="2263">
                  <c:v>164.28401562499999</c:v>
                </c:pt>
                <c:pt idx="2264">
                  <c:v>165.72317187499999</c:v>
                </c:pt>
                <c:pt idx="2265">
                  <c:v>164.602953125</c:v>
                </c:pt>
                <c:pt idx="2266">
                  <c:v>164.017</c:v>
                </c:pt>
                <c:pt idx="2267">
                  <c:v>165.05837500000001</c:v>
                </c:pt>
                <c:pt idx="2268">
                  <c:v>164.10487499999999</c:v>
                </c:pt>
                <c:pt idx="2269">
                  <c:v>163.920609375</c:v>
                </c:pt>
                <c:pt idx="2270">
                  <c:v>165.30195312500001</c:v>
                </c:pt>
                <c:pt idx="2271">
                  <c:v>166.54846875000001</c:v>
                </c:pt>
                <c:pt idx="2272">
                  <c:v>162.58281249999999</c:v>
                </c:pt>
                <c:pt idx="2273">
                  <c:v>163.80659374999999</c:v>
                </c:pt>
                <c:pt idx="2274">
                  <c:v>164.94618750000001</c:v>
                </c:pt>
                <c:pt idx="2275">
                  <c:v>163.612171875</c:v>
                </c:pt>
                <c:pt idx="2276">
                  <c:v>164.74676562499999</c:v>
                </c:pt>
                <c:pt idx="2277">
                  <c:v>164.69909375</c:v>
                </c:pt>
                <c:pt idx="2278">
                  <c:v>164.63326562500001</c:v>
                </c:pt>
                <c:pt idx="2279">
                  <c:v>166.18415625</c:v>
                </c:pt>
                <c:pt idx="2280">
                  <c:v>165.13401562499999</c:v>
                </c:pt>
                <c:pt idx="2281">
                  <c:v>164.526640625</c:v>
                </c:pt>
                <c:pt idx="2282">
                  <c:v>163.70565625</c:v>
                </c:pt>
                <c:pt idx="2283">
                  <c:v>163.81004687500001</c:v>
                </c:pt>
                <c:pt idx="2284">
                  <c:v>164.52668750000001</c:v>
                </c:pt>
                <c:pt idx="2285">
                  <c:v>165.056375</c:v>
                </c:pt>
                <c:pt idx="2286">
                  <c:v>164.70859375000001</c:v>
                </c:pt>
                <c:pt idx="2287">
                  <c:v>165.444359375</c:v>
                </c:pt>
                <c:pt idx="2288">
                  <c:v>164.164625</c:v>
                </c:pt>
                <c:pt idx="2289">
                  <c:v>165.76234375000001</c:v>
                </c:pt>
                <c:pt idx="2290">
                  <c:v>164.76557812499999</c:v>
                </c:pt>
                <c:pt idx="2291">
                  <c:v>164.32118750000001</c:v>
                </c:pt>
                <c:pt idx="2292">
                  <c:v>163.80743749999999</c:v>
                </c:pt>
                <c:pt idx="2293">
                  <c:v>163.275234375</c:v>
                </c:pt>
                <c:pt idx="2294">
                  <c:v>164.79945312500001</c:v>
                </c:pt>
                <c:pt idx="2295">
                  <c:v>164.00140625</c:v>
                </c:pt>
                <c:pt idx="2296">
                  <c:v>164.26715625</c:v>
                </c:pt>
                <c:pt idx="2297">
                  <c:v>164.97478125000001</c:v>
                </c:pt>
                <c:pt idx="2298">
                  <c:v>163.93320312500001</c:v>
                </c:pt>
                <c:pt idx="2299">
                  <c:v>163.79415624999999</c:v>
                </c:pt>
                <c:pt idx="2300">
                  <c:v>164.66609374999999</c:v>
                </c:pt>
                <c:pt idx="2301">
                  <c:v>165.341796875</c:v>
                </c:pt>
                <c:pt idx="2302">
                  <c:v>163.27264062500001</c:v>
                </c:pt>
                <c:pt idx="2303">
                  <c:v>164.25560937500001</c:v>
                </c:pt>
                <c:pt idx="2304">
                  <c:v>164.35721874999999</c:v>
                </c:pt>
                <c:pt idx="2305">
                  <c:v>164.73746875000001</c:v>
                </c:pt>
                <c:pt idx="2306">
                  <c:v>164.65168750000001</c:v>
                </c:pt>
                <c:pt idx="2307">
                  <c:v>163.97040625</c:v>
                </c:pt>
                <c:pt idx="2308">
                  <c:v>163.82960937499999</c:v>
                </c:pt>
                <c:pt idx="2309">
                  <c:v>165.70446874999999</c:v>
                </c:pt>
                <c:pt idx="2310">
                  <c:v>164.09915624999999</c:v>
                </c:pt>
                <c:pt idx="2311">
                  <c:v>164.46418750000001</c:v>
                </c:pt>
                <c:pt idx="2312">
                  <c:v>165.67407812499999</c:v>
                </c:pt>
                <c:pt idx="2313">
                  <c:v>164.58906250000001</c:v>
                </c:pt>
                <c:pt idx="2314">
                  <c:v>163.01571874999999</c:v>
                </c:pt>
                <c:pt idx="2315">
                  <c:v>165.48159375</c:v>
                </c:pt>
                <c:pt idx="2316">
                  <c:v>164.64209374999999</c:v>
                </c:pt>
                <c:pt idx="2317">
                  <c:v>163.86031249999999</c:v>
                </c:pt>
                <c:pt idx="2318">
                  <c:v>165.02975000000001</c:v>
                </c:pt>
                <c:pt idx="2319">
                  <c:v>164.58175</c:v>
                </c:pt>
                <c:pt idx="2320">
                  <c:v>164.49096875000001</c:v>
                </c:pt>
                <c:pt idx="2321">
                  <c:v>164.38131250000001</c:v>
                </c:pt>
                <c:pt idx="2322">
                  <c:v>163.84156250000001</c:v>
                </c:pt>
                <c:pt idx="2323">
                  <c:v>164.51003125</c:v>
                </c:pt>
                <c:pt idx="2324">
                  <c:v>164.82787500000001</c:v>
                </c:pt>
                <c:pt idx="2325">
                  <c:v>164.576734375</c:v>
                </c:pt>
                <c:pt idx="2326">
                  <c:v>164.15607812499999</c:v>
                </c:pt>
                <c:pt idx="2327">
                  <c:v>165.35042187499999</c:v>
                </c:pt>
                <c:pt idx="2328">
                  <c:v>164.090140625</c:v>
                </c:pt>
                <c:pt idx="2329">
                  <c:v>164.20396875</c:v>
                </c:pt>
                <c:pt idx="2330">
                  <c:v>163.66665624999999</c:v>
                </c:pt>
                <c:pt idx="2331">
                  <c:v>163.87881250000001</c:v>
                </c:pt>
                <c:pt idx="2332">
                  <c:v>163.74828124999999</c:v>
                </c:pt>
                <c:pt idx="2333">
                  <c:v>164.23599999999999</c:v>
                </c:pt>
                <c:pt idx="2334">
                  <c:v>164.27557812500001</c:v>
                </c:pt>
                <c:pt idx="2335">
                  <c:v>164.97290624999999</c:v>
                </c:pt>
                <c:pt idx="2336">
                  <c:v>163.94084375</c:v>
                </c:pt>
                <c:pt idx="2337">
                  <c:v>164.65600000000001</c:v>
                </c:pt>
                <c:pt idx="2338">
                  <c:v>164.09440624999999</c:v>
                </c:pt>
                <c:pt idx="2339">
                  <c:v>164.03756250000001</c:v>
                </c:pt>
                <c:pt idx="2340">
                  <c:v>164.62503125000001</c:v>
                </c:pt>
                <c:pt idx="2341">
                  <c:v>166.17665625000001</c:v>
                </c:pt>
                <c:pt idx="2342">
                  <c:v>164.36337499999999</c:v>
                </c:pt>
                <c:pt idx="2343">
                  <c:v>163.72190624999999</c:v>
                </c:pt>
                <c:pt idx="2344">
                  <c:v>163.22425000000001</c:v>
                </c:pt>
                <c:pt idx="2345">
                  <c:v>164.32178124999999</c:v>
                </c:pt>
                <c:pt idx="2346">
                  <c:v>165.77939062499999</c:v>
                </c:pt>
                <c:pt idx="2347">
                  <c:v>163.33293750000001</c:v>
                </c:pt>
                <c:pt idx="2348">
                  <c:v>164.55131249999999</c:v>
                </c:pt>
                <c:pt idx="2349">
                  <c:v>163.809015625</c:v>
                </c:pt>
                <c:pt idx="2350">
                  <c:v>163.968203125</c:v>
                </c:pt>
                <c:pt idx="2351">
                  <c:v>164.16287500000001</c:v>
                </c:pt>
                <c:pt idx="2352">
                  <c:v>164.36715624999999</c:v>
                </c:pt>
                <c:pt idx="2353">
                  <c:v>164.29418749999999</c:v>
                </c:pt>
                <c:pt idx="2354">
                  <c:v>164.93198437500001</c:v>
                </c:pt>
                <c:pt idx="2355">
                  <c:v>165.45543749999999</c:v>
                </c:pt>
                <c:pt idx="2356">
                  <c:v>164.332296875</c:v>
                </c:pt>
                <c:pt idx="2357">
                  <c:v>164.26659375</c:v>
                </c:pt>
                <c:pt idx="2358">
                  <c:v>164.47415624999999</c:v>
                </c:pt>
                <c:pt idx="2359">
                  <c:v>164.87015625000001</c:v>
                </c:pt>
                <c:pt idx="2360">
                  <c:v>164.435</c:v>
                </c:pt>
                <c:pt idx="2361">
                  <c:v>164.87385937499999</c:v>
                </c:pt>
                <c:pt idx="2362">
                  <c:v>165.25185937500001</c:v>
                </c:pt>
                <c:pt idx="2363">
                  <c:v>165.34551562499999</c:v>
                </c:pt>
                <c:pt idx="2364">
                  <c:v>164.900125</c:v>
                </c:pt>
                <c:pt idx="2365">
                  <c:v>163.439328125</c:v>
                </c:pt>
                <c:pt idx="2366">
                  <c:v>164.73750000000001</c:v>
                </c:pt>
                <c:pt idx="2367">
                  <c:v>164.08095312500001</c:v>
                </c:pt>
                <c:pt idx="2368">
                  <c:v>163.54792187499999</c:v>
                </c:pt>
                <c:pt idx="2369">
                  <c:v>164.270375</c:v>
                </c:pt>
                <c:pt idx="2370">
                  <c:v>164.78170312500001</c:v>
                </c:pt>
                <c:pt idx="2371">
                  <c:v>164.52645312499999</c:v>
                </c:pt>
                <c:pt idx="2372">
                  <c:v>163.04271875000001</c:v>
                </c:pt>
                <c:pt idx="2373">
                  <c:v>163.80834375000001</c:v>
                </c:pt>
                <c:pt idx="2374">
                  <c:v>163.89862500000001</c:v>
                </c:pt>
                <c:pt idx="2375">
                  <c:v>163.97709374999999</c:v>
                </c:pt>
                <c:pt idx="2376">
                  <c:v>165.02109375000001</c:v>
                </c:pt>
                <c:pt idx="2377">
                  <c:v>164.41104687500001</c:v>
                </c:pt>
                <c:pt idx="2378">
                  <c:v>164.47076562500001</c:v>
                </c:pt>
                <c:pt idx="2379">
                  <c:v>163.94389062499999</c:v>
                </c:pt>
                <c:pt idx="2380">
                  <c:v>166.57376562499999</c:v>
                </c:pt>
                <c:pt idx="2381">
                  <c:v>163.62762499999999</c:v>
                </c:pt>
                <c:pt idx="2382">
                  <c:v>165.20962499999999</c:v>
                </c:pt>
                <c:pt idx="2383">
                  <c:v>165.18256249999999</c:v>
                </c:pt>
                <c:pt idx="2384">
                  <c:v>165.97482812499999</c:v>
                </c:pt>
                <c:pt idx="2385">
                  <c:v>164.47048437500001</c:v>
                </c:pt>
                <c:pt idx="2386">
                  <c:v>165.54364062499999</c:v>
                </c:pt>
                <c:pt idx="2387">
                  <c:v>163.09532812500001</c:v>
                </c:pt>
                <c:pt idx="2388">
                  <c:v>165.96315625</c:v>
                </c:pt>
                <c:pt idx="2389">
                  <c:v>164.50303124999999</c:v>
                </c:pt>
                <c:pt idx="2390">
                  <c:v>163.93171874999999</c:v>
                </c:pt>
                <c:pt idx="2391">
                  <c:v>164.04359375000001</c:v>
                </c:pt>
                <c:pt idx="2392">
                  <c:v>164.75170312500001</c:v>
                </c:pt>
                <c:pt idx="2393">
                  <c:v>162.13825</c:v>
                </c:pt>
                <c:pt idx="2394">
                  <c:v>164.65790625</c:v>
                </c:pt>
                <c:pt idx="2395">
                  <c:v>163.74137500000001</c:v>
                </c:pt>
                <c:pt idx="2396">
                  <c:v>164.88590625000001</c:v>
                </c:pt>
                <c:pt idx="2397">
                  <c:v>164.7363125</c:v>
                </c:pt>
                <c:pt idx="2398">
                  <c:v>165.03415625</c:v>
                </c:pt>
                <c:pt idx="2399">
                  <c:v>163.60599999999999</c:v>
                </c:pt>
                <c:pt idx="2400">
                  <c:v>163.882796875</c:v>
                </c:pt>
                <c:pt idx="2401">
                  <c:v>164.34640625</c:v>
                </c:pt>
                <c:pt idx="2402">
                  <c:v>163.62664062499999</c:v>
                </c:pt>
                <c:pt idx="2403">
                  <c:v>164.39107812500001</c:v>
                </c:pt>
                <c:pt idx="2404">
                  <c:v>164.939609375</c:v>
                </c:pt>
                <c:pt idx="2405">
                  <c:v>163.63775000000001</c:v>
                </c:pt>
                <c:pt idx="2406">
                  <c:v>163.66901562499999</c:v>
                </c:pt>
                <c:pt idx="2407">
                  <c:v>165.45140624999999</c:v>
                </c:pt>
                <c:pt idx="2408">
                  <c:v>163.429265625</c:v>
                </c:pt>
                <c:pt idx="2409">
                  <c:v>164.4683125</c:v>
                </c:pt>
                <c:pt idx="2410">
                  <c:v>164.52487500000001</c:v>
                </c:pt>
                <c:pt idx="2411">
                  <c:v>163.75003125000001</c:v>
                </c:pt>
                <c:pt idx="2412">
                  <c:v>164.3023125</c:v>
                </c:pt>
                <c:pt idx="2413">
                  <c:v>163.76587499999999</c:v>
                </c:pt>
                <c:pt idx="2414">
                  <c:v>164.00134374999999</c:v>
                </c:pt>
                <c:pt idx="2415">
                  <c:v>164.03645312500001</c:v>
                </c:pt>
                <c:pt idx="2416">
                  <c:v>164.43020312499999</c:v>
                </c:pt>
                <c:pt idx="2417">
                  <c:v>164.60220312499999</c:v>
                </c:pt>
                <c:pt idx="2418">
                  <c:v>164.81728125000001</c:v>
                </c:pt>
                <c:pt idx="2419">
                  <c:v>164.05224999999999</c:v>
                </c:pt>
                <c:pt idx="2420">
                  <c:v>163.735609375</c:v>
                </c:pt>
                <c:pt idx="2421">
                  <c:v>164.007671875</c:v>
                </c:pt>
                <c:pt idx="2422">
                  <c:v>164.69274999999999</c:v>
                </c:pt>
                <c:pt idx="2423">
                  <c:v>163.35584374999999</c:v>
                </c:pt>
                <c:pt idx="2424">
                  <c:v>164.54396875</c:v>
                </c:pt>
                <c:pt idx="2425">
                  <c:v>164.817390625</c:v>
                </c:pt>
                <c:pt idx="2426">
                  <c:v>164.93371875</c:v>
                </c:pt>
                <c:pt idx="2427">
                  <c:v>163.23446874999999</c:v>
                </c:pt>
                <c:pt idx="2428">
                  <c:v>163.72343749999999</c:v>
                </c:pt>
                <c:pt idx="2429">
                  <c:v>165.23962499999999</c:v>
                </c:pt>
                <c:pt idx="2430">
                  <c:v>165.919796875</c:v>
                </c:pt>
                <c:pt idx="2431">
                  <c:v>164.20820312500001</c:v>
                </c:pt>
                <c:pt idx="2432">
                  <c:v>165.04193749999999</c:v>
                </c:pt>
                <c:pt idx="2433">
                  <c:v>164.45207812500001</c:v>
                </c:pt>
                <c:pt idx="2434">
                  <c:v>164.62503125000001</c:v>
                </c:pt>
                <c:pt idx="2435">
                  <c:v>163.90939062499999</c:v>
                </c:pt>
                <c:pt idx="2436">
                  <c:v>164.84606249999999</c:v>
                </c:pt>
                <c:pt idx="2437">
                  <c:v>164.70529687499999</c:v>
                </c:pt>
                <c:pt idx="2438">
                  <c:v>164.78356249999999</c:v>
                </c:pt>
                <c:pt idx="2439">
                  <c:v>164.95893749999999</c:v>
                </c:pt>
                <c:pt idx="2440">
                  <c:v>165.046171875</c:v>
                </c:pt>
                <c:pt idx="2441">
                  <c:v>164.05856249999999</c:v>
                </c:pt>
                <c:pt idx="2442">
                  <c:v>165.89759375</c:v>
                </c:pt>
                <c:pt idx="2443">
                  <c:v>164.77989062500001</c:v>
                </c:pt>
                <c:pt idx="2444">
                  <c:v>163.98120312500001</c:v>
                </c:pt>
                <c:pt idx="2445">
                  <c:v>163.74698437500001</c:v>
                </c:pt>
                <c:pt idx="2446">
                  <c:v>165.4225625</c:v>
                </c:pt>
                <c:pt idx="2447">
                  <c:v>164.41165624999999</c:v>
                </c:pt>
                <c:pt idx="2448">
                  <c:v>164.54737499999999</c:v>
                </c:pt>
                <c:pt idx="2449">
                  <c:v>165.77417187500001</c:v>
                </c:pt>
                <c:pt idx="2450">
                  <c:v>164.79831250000001</c:v>
                </c:pt>
                <c:pt idx="2451">
                  <c:v>164.16321875</c:v>
                </c:pt>
                <c:pt idx="2452">
                  <c:v>165.39921874999999</c:v>
                </c:pt>
                <c:pt idx="2453">
                  <c:v>164.36031249999999</c:v>
                </c:pt>
                <c:pt idx="2454">
                  <c:v>163.738703125</c:v>
                </c:pt>
                <c:pt idx="2455">
                  <c:v>164.68928124999999</c:v>
                </c:pt>
                <c:pt idx="2456">
                  <c:v>166.40228124999999</c:v>
                </c:pt>
                <c:pt idx="2457">
                  <c:v>164.97884375000001</c:v>
                </c:pt>
                <c:pt idx="2458">
                  <c:v>165.21290625</c:v>
                </c:pt>
                <c:pt idx="2459">
                  <c:v>164.65098437500001</c:v>
                </c:pt>
                <c:pt idx="2460">
                  <c:v>164.36682812500001</c:v>
                </c:pt>
                <c:pt idx="2461">
                  <c:v>165.3960625</c:v>
                </c:pt>
                <c:pt idx="2462">
                  <c:v>164.68809375000001</c:v>
                </c:pt>
                <c:pt idx="2463">
                  <c:v>164.07051562500001</c:v>
                </c:pt>
                <c:pt idx="2464">
                  <c:v>164.70154687499999</c:v>
                </c:pt>
                <c:pt idx="2465">
                  <c:v>164.50934375</c:v>
                </c:pt>
                <c:pt idx="2466">
                  <c:v>164.86012500000001</c:v>
                </c:pt>
                <c:pt idx="2467">
                  <c:v>164.90403125</c:v>
                </c:pt>
                <c:pt idx="2468">
                  <c:v>164.43946875</c:v>
                </c:pt>
                <c:pt idx="2469">
                  <c:v>165.43553125</c:v>
                </c:pt>
                <c:pt idx="2470">
                  <c:v>164.10823437499999</c:v>
                </c:pt>
                <c:pt idx="2471">
                  <c:v>166.16968750000001</c:v>
                </c:pt>
                <c:pt idx="2472">
                  <c:v>164.666</c:v>
                </c:pt>
                <c:pt idx="2473">
                  <c:v>164.69537500000001</c:v>
                </c:pt>
                <c:pt idx="2474">
                  <c:v>164.30199999999999</c:v>
                </c:pt>
                <c:pt idx="2475">
                  <c:v>165.40562499999999</c:v>
                </c:pt>
                <c:pt idx="2476">
                  <c:v>163.84342187499999</c:v>
                </c:pt>
                <c:pt idx="2477">
                  <c:v>164.94803125000001</c:v>
                </c:pt>
                <c:pt idx="2478">
                  <c:v>163.97031250000001</c:v>
                </c:pt>
                <c:pt idx="2479">
                  <c:v>164.68729687499999</c:v>
                </c:pt>
                <c:pt idx="2480">
                  <c:v>165.99540625</c:v>
                </c:pt>
                <c:pt idx="2481">
                  <c:v>165.07442187500001</c:v>
                </c:pt>
                <c:pt idx="2482">
                  <c:v>164.26348437499999</c:v>
                </c:pt>
                <c:pt idx="2483">
                  <c:v>164.85987499999999</c:v>
                </c:pt>
                <c:pt idx="2484">
                  <c:v>163.07434375</c:v>
                </c:pt>
                <c:pt idx="2485">
                  <c:v>164.39759375</c:v>
                </c:pt>
                <c:pt idx="2486">
                  <c:v>165.09965625000001</c:v>
                </c:pt>
                <c:pt idx="2487">
                  <c:v>163.100703125</c:v>
                </c:pt>
                <c:pt idx="2488">
                  <c:v>164.68970312499999</c:v>
                </c:pt>
                <c:pt idx="2489">
                  <c:v>164.0701875</c:v>
                </c:pt>
                <c:pt idx="2490">
                  <c:v>163.982125</c:v>
                </c:pt>
                <c:pt idx="2491">
                  <c:v>164.77081250000001</c:v>
                </c:pt>
                <c:pt idx="2492">
                  <c:v>163.5115625</c:v>
                </c:pt>
                <c:pt idx="2493">
                  <c:v>164.691</c:v>
                </c:pt>
                <c:pt idx="2494">
                  <c:v>163.10921875</c:v>
                </c:pt>
                <c:pt idx="2495">
                  <c:v>163.32148437500001</c:v>
                </c:pt>
                <c:pt idx="2496">
                  <c:v>163.13693749999999</c:v>
                </c:pt>
                <c:pt idx="2497">
                  <c:v>165.85237499999999</c:v>
                </c:pt>
                <c:pt idx="2498">
                  <c:v>165.12859374999999</c:v>
                </c:pt>
                <c:pt idx="2499">
                  <c:v>163.69104687500001</c:v>
                </c:pt>
                <c:pt idx="2500">
                  <c:v>164.93065625</c:v>
                </c:pt>
                <c:pt idx="2501">
                  <c:v>165.21</c:v>
                </c:pt>
                <c:pt idx="2502">
                  <c:v>164.48984375000001</c:v>
                </c:pt>
                <c:pt idx="2503">
                  <c:v>164.19417187499999</c:v>
                </c:pt>
                <c:pt idx="2504">
                  <c:v>164.48075</c:v>
                </c:pt>
                <c:pt idx="2505">
                  <c:v>165.14065625000001</c:v>
                </c:pt>
                <c:pt idx="2506">
                  <c:v>163.94485937499999</c:v>
                </c:pt>
                <c:pt idx="2507">
                  <c:v>165.01112499999999</c:v>
                </c:pt>
                <c:pt idx="2508">
                  <c:v>165.03634374999999</c:v>
                </c:pt>
                <c:pt idx="2509">
                  <c:v>164.7431875</c:v>
                </c:pt>
                <c:pt idx="2510">
                  <c:v>164.43184375000001</c:v>
                </c:pt>
                <c:pt idx="2511">
                  <c:v>165.21803125</c:v>
                </c:pt>
                <c:pt idx="2512">
                  <c:v>164.40782812500001</c:v>
                </c:pt>
                <c:pt idx="2513">
                  <c:v>164.687796875</c:v>
                </c:pt>
                <c:pt idx="2514">
                  <c:v>163.5703125</c:v>
                </c:pt>
                <c:pt idx="2515">
                  <c:v>165.16301562500001</c:v>
                </c:pt>
                <c:pt idx="2516">
                  <c:v>164.56371874999999</c:v>
                </c:pt>
                <c:pt idx="2517">
                  <c:v>163.75951562500001</c:v>
                </c:pt>
                <c:pt idx="2518">
                  <c:v>164.63004687500001</c:v>
                </c:pt>
                <c:pt idx="2519">
                  <c:v>164.21962500000001</c:v>
                </c:pt>
                <c:pt idx="2520">
                  <c:v>164.71714062500001</c:v>
                </c:pt>
                <c:pt idx="2521">
                  <c:v>164.33512500000001</c:v>
                </c:pt>
                <c:pt idx="2522">
                  <c:v>164.85068749999999</c:v>
                </c:pt>
                <c:pt idx="2523">
                  <c:v>165.31037499999999</c:v>
                </c:pt>
                <c:pt idx="2524">
                  <c:v>164.43678125</c:v>
                </c:pt>
                <c:pt idx="2525">
                  <c:v>165.05731249999999</c:v>
                </c:pt>
                <c:pt idx="2526">
                  <c:v>164.31200000000001</c:v>
                </c:pt>
                <c:pt idx="2527">
                  <c:v>164.92625000000001</c:v>
                </c:pt>
                <c:pt idx="2528">
                  <c:v>164.831453125</c:v>
                </c:pt>
                <c:pt idx="2529">
                  <c:v>165.173140625</c:v>
                </c:pt>
                <c:pt idx="2530">
                  <c:v>165.11600000000001</c:v>
                </c:pt>
                <c:pt idx="2531">
                  <c:v>164.11764062500001</c:v>
                </c:pt>
                <c:pt idx="2532">
                  <c:v>165.57301562500001</c:v>
                </c:pt>
                <c:pt idx="2533">
                  <c:v>164.76104687500001</c:v>
                </c:pt>
                <c:pt idx="2534">
                  <c:v>164.56990625</c:v>
                </c:pt>
                <c:pt idx="2535">
                  <c:v>163.72825</c:v>
                </c:pt>
                <c:pt idx="2536">
                  <c:v>164.23831250000001</c:v>
                </c:pt>
                <c:pt idx="2537">
                  <c:v>164.310953125</c:v>
                </c:pt>
                <c:pt idx="2538">
                  <c:v>163.314875</c:v>
                </c:pt>
                <c:pt idx="2539">
                  <c:v>164.836375</c:v>
                </c:pt>
                <c:pt idx="2540">
                  <c:v>165.19162499999999</c:v>
                </c:pt>
                <c:pt idx="2541">
                  <c:v>164.85696874999999</c:v>
                </c:pt>
                <c:pt idx="2542">
                  <c:v>165.08967187499999</c:v>
                </c:pt>
                <c:pt idx="2543">
                  <c:v>165.53887499999999</c:v>
                </c:pt>
                <c:pt idx="2544">
                  <c:v>164.14599999999999</c:v>
                </c:pt>
                <c:pt idx="2545">
                  <c:v>164.93996874999999</c:v>
                </c:pt>
                <c:pt idx="2546">
                  <c:v>164.243859375</c:v>
                </c:pt>
                <c:pt idx="2547">
                  <c:v>163.921875</c:v>
                </c:pt>
                <c:pt idx="2548">
                  <c:v>164.28421875000001</c:v>
                </c:pt>
                <c:pt idx="2549">
                  <c:v>165.6316875</c:v>
                </c:pt>
                <c:pt idx="2550">
                  <c:v>165.1374375</c:v>
                </c:pt>
                <c:pt idx="2551">
                  <c:v>164.83248437500001</c:v>
                </c:pt>
                <c:pt idx="2552">
                  <c:v>164.41453125000001</c:v>
                </c:pt>
                <c:pt idx="2553">
                  <c:v>164.16803125000001</c:v>
                </c:pt>
                <c:pt idx="2554">
                  <c:v>164.601703125</c:v>
                </c:pt>
                <c:pt idx="2555">
                  <c:v>164.76150000000001</c:v>
                </c:pt>
                <c:pt idx="2556">
                  <c:v>164.61079687500001</c:v>
                </c:pt>
                <c:pt idx="2557">
                  <c:v>163.95574999999999</c:v>
                </c:pt>
                <c:pt idx="2558">
                  <c:v>165.02128124999999</c:v>
                </c:pt>
                <c:pt idx="2559">
                  <c:v>165.44078124999999</c:v>
                </c:pt>
                <c:pt idx="2560">
                  <c:v>163.43049999999999</c:v>
                </c:pt>
                <c:pt idx="2561">
                  <c:v>165.11590624999999</c:v>
                </c:pt>
                <c:pt idx="2562">
                  <c:v>163.997625</c:v>
                </c:pt>
                <c:pt idx="2563">
                  <c:v>163.08612500000001</c:v>
                </c:pt>
                <c:pt idx="2564">
                  <c:v>164.523453125</c:v>
                </c:pt>
                <c:pt idx="2565">
                  <c:v>165.43415625</c:v>
                </c:pt>
                <c:pt idx="2566">
                  <c:v>164.82348437499999</c:v>
                </c:pt>
                <c:pt idx="2567">
                  <c:v>163.13959374999999</c:v>
                </c:pt>
                <c:pt idx="2568">
                  <c:v>164.0028125</c:v>
                </c:pt>
                <c:pt idx="2569">
                  <c:v>164.47593749999999</c:v>
                </c:pt>
                <c:pt idx="2570">
                  <c:v>165.36587499999999</c:v>
                </c:pt>
                <c:pt idx="2571">
                  <c:v>164.25032812500001</c:v>
                </c:pt>
                <c:pt idx="2572">
                  <c:v>164.56131250000001</c:v>
                </c:pt>
                <c:pt idx="2573">
                  <c:v>165.369</c:v>
                </c:pt>
                <c:pt idx="2574">
                  <c:v>164.52715624999999</c:v>
                </c:pt>
                <c:pt idx="2575">
                  <c:v>164.68334375000001</c:v>
                </c:pt>
                <c:pt idx="2576">
                  <c:v>164.334265625</c:v>
                </c:pt>
                <c:pt idx="2577">
                  <c:v>163.5294375</c:v>
                </c:pt>
                <c:pt idx="2578">
                  <c:v>164.670625</c:v>
                </c:pt>
                <c:pt idx="2579">
                  <c:v>164.203953125</c:v>
                </c:pt>
                <c:pt idx="2580">
                  <c:v>164.5391875</c:v>
                </c:pt>
                <c:pt idx="2581">
                  <c:v>166.47049999999999</c:v>
                </c:pt>
                <c:pt idx="2582">
                  <c:v>165.86250000000001</c:v>
                </c:pt>
                <c:pt idx="2583">
                  <c:v>163.964015625</c:v>
                </c:pt>
                <c:pt idx="2584">
                  <c:v>163.46109375</c:v>
                </c:pt>
                <c:pt idx="2585">
                  <c:v>165.5329375</c:v>
                </c:pt>
                <c:pt idx="2586">
                  <c:v>164.52295312499999</c:v>
                </c:pt>
                <c:pt idx="2587">
                  <c:v>164.569328125</c:v>
                </c:pt>
                <c:pt idx="2588">
                  <c:v>163.17565625</c:v>
                </c:pt>
                <c:pt idx="2589">
                  <c:v>163.61984375</c:v>
                </c:pt>
                <c:pt idx="2590">
                  <c:v>164.106328125</c:v>
                </c:pt>
                <c:pt idx="2591">
                  <c:v>164.62578124999999</c:v>
                </c:pt>
                <c:pt idx="2592">
                  <c:v>163.55090625</c:v>
                </c:pt>
                <c:pt idx="2593">
                  <c:v>164.31587500000001</c:v>
                </c:pt>
                <c:pt idx="2594">
                  <c:v>164.3946875</c:v>
                </c:pt>
                <c:pt idx="2595">
                  <c:v>164.36195312500001</c:v>
                </c:pt>
                <c:pt idx="2596">
                  <c:v>163.43678125</c:v>
                </c:pt>
                <c:pt idx="2597">
                  <c:v>164.14839062499999</c:v>
                </c:pt>
                <c:pt idx="2598">
                  <c:v>163.80220312500001</c:v>
                </c:pt>
                <c:pt idx="2599">
                  <c:v>166.20196874999999</c:v>
                </c:pt>
                <c:pt idx="2600">
                  <c:v>165.93084375000001</c:v>
                </c:pt>
                <c:pt idx="2601">
                  <c:v>164.42542187500001</c:v>
                </c:pt>
                <c:pt idx="2602">
                  <c:v>165.26328125000001</c:v>
                </c:pt>
                <c:pt idx="2603">
                  <c:v>165.678984375</c:v>
                </c:pt>
                <c:pt idx="2604">
                  <c:v>164.76509375000001</c:v>
                </c:pt>
                <c:pt idx="2605">
                  <c:v>164.378359375</c:v>
                </c:pt>
                <c:pt idx="2606">
                  <c:v>164.50825</c:v>
                </c:pt>
                <c:pt idx="2607">
                  <c:v>163.54553125000001</c:v>
                </c:pt>
                <c:pt idx="2608">
                  <c:v>164.7955</c:v>
                </c:pt>
                <c:pt idx="2609">
                  <c:v>164.78603125000001</c:v>
                </c:pt>
                <c:pt idx="2610">
                  <c:v>164.33496875</c:v>
                </c:pt>
                <c:pt idx="2611">
                  <c:v>163.83453125</c:v>
                </c:pt>
                <c:pt idx="2612">
                  <c:v>163.31117187500001</c:v>
                </c:pt>
                <c:pt idx="2613">
                  <c:v>164.58820312500001</c:v>
                </c:pt>
                <c:pt idx="2614">
                  <c:v>163.20560937499999</c:v>
                </c:pt>
                <c:pt idx="2615">
                  <c:v>164.17578125</c:v>
                </c:pt>
                <c:pt idx="2616">
                  <c:v>165.42409375</c:v>
                </c:pt>
                <c:pt idx="2617">
                  <c:v>163.65834375</c:v>
                </c:pt>
                <c:pt idx="2618">
                  <c:v>164.37078124999999</c:v>
                </c:pt>
                <c:pt idx="2619">
                  <c:v>163.66978125</c:v>
                </c:pt>
                <c:pt idx="2620">
                  <c:v>164.14567187500001</c:v>
                </c:pt>
                <c:pt idx="2621">
                  <c:v>164.099625</c:v>
                </c:pt>
                <c:pt idx="2622">
                  <c:v>164.55046874999999</c:v>
                </c:pt>
                <c:pt idx="2623">
                  <c:v>165.63696874999999</c:v>
                </c:pt>
                <c:pt idx="2624">
                  <c:v>165.30618749999999</c:v>
                </c:pt>
                <c:pt idx="2625">
                  <c:v>164.39465625</c:v>
                </c:pt>
                <c:pt idx="2626">
                  <c:v>163.76578125</c:v>
                </c:pt>
                <c:pt idx="2627">
                  <c:v>163.791</c:v>
                </c:pt>
                <c:pt idx="2628">
                  <c:v>164.27709375000001</c:v>
                </c:pt>
                <c:pt idx="2629">
                  <c:v>163.366203125</c:v>
                </c:pt>
                <c:pt idx="2630">
                  <c:v>165.030015625</c:v>
                </c:pt>
                <c:pt idx="2631">
                  <c:v>165.85340625000001</c:v>
                </c:pt>
                <c:pt idx="2632">
                  <c:v>163.811796875</c:v>
                </c:pt>
                <c:pt idx="2633">
                  <c:v>165.02557812500001</c:v>
                </c:pt>
                <c:pt idx="2634">
                  <c:v>165.65565624999999</c:v>
                </c:pt>
                <c:pt idx="2635">
                  <c:v>164.937640625</c:v>
                </c:pt>
                <c:pt idx="2636">
                  <c:v>164.2853125</c:v>
                </c:pt>
                <c:pt idx="2637">
                  <c:v>164.83576562499999</c:v>
                </c:pt>
                <c:pt idx="2638">
                  <c:v>164.65015625000001</c:v>
                </c:pt>
                <c:pt idx="2639">
                  <c:v>164.63068749999999</c:v>
                </c:pt>
                <c:pt idx="2640">
                  <c:v>164.09506250000001</c:v>
                </c:pt>
                <c:pt idx="2641">
                  <c:v>163.80353124999999</c:v>
                </c:pt>
                <c:pt idx="2642">
                  <c:v>163.77145312499999</c:v>
                </c:pt>
                <c:pt idx="2643">
                  <c:v>165.65293750000001</c:v>
                </c:pt>
                <c:pt idx="2644">
                  <c:v>164.58270312499999</c:v>
                </c:pt>
                <c:pt idx="2645">
                  <c:v>164.48071874999999</c:v>
                </c:pt>
                <c:pt idx="2646">
                  <c:v>164.09934375</c:v>
                </c:pt>
                <c:pt idx="2647">
                  <c:v>165.055390625</c:v>
                </c:pt>
                <c:pt idx="2648">
                  <c:v>165.10659375</c:v>
                </c:pt>
                <c:pt idx="2649">
                  <c:v>165.05206250000001</c:v>
                </c:pt>
                <c:pt idx="2650">
                  <c:v>164.22435937500001</c:v>
                </c:pt>
                <c:pt idx="2651">
                  <c:v>164.85650000000001</c:v>
                </c:pt>
                <c:pt idx="2652">
                  <c:v>164.81450000000001</c:v>
                </c:pt>
                <c:pt idx="2653">
                  <c:v>164.605046875</c:v>
                </c:pt>
                <c:pt idx="2654">
                  <c:v>164.76640624999999</c:v>
                </c:pt>
                <c:pt idx="2655">
                  <c:v>164.92864062500001</c:v>
                </c:pt>
                <c:pt idx="2656">
                  <c:v>164.77821875000001</c:v>
                </c:pt>
                <c:pt idx="2657">
                  <c:v>164.71309375000001</c:v>
                </c:pt>
                <c:pt idx="2658">
                  <c:v>164.24040625000001</c:v>
                </c:pt>
                <c:pt idx="2659">
                  <c:v>165.090546875</c:v>
                </c:pt>
                <c:pt idx="2660">
                  <c:v>164.75946875</c:v>
                </c:pt>
                <c:pt idx="2661">
                  <c:v>164.487984375</c:v>
                </c:pt>
                <c:pt idx="2662">
                  <c:v>164.11206250000001</c:v>
                </c:pt>
                <c:pt idx="2663">
                  <c:v>164.37676562499999</c:v>
                </c:pt>
                <c:pt idx="2664">
                  <c:v>163.74859375</c:v>
                </c:pt>
                <c:pt idx="2665">
                  <c:v>164.61</c:v>
                </c:pt>
                <c:pt idx="2666">
                  <c:v>164.529875</c:v>
                </c:pt>
                <c:pt idx="2667">
                  <c:v>165.04624999999999</c:v>
                </c:pt>
                <c:pt idx="2668">
                  <c:v>165.06981250000001</c:v>
                </c:pt>
                <c:pt idx="2669">
                  <c:v>165.10309375</c:v>
                </c:pt>
                <c:pt idx="2670">
                  <c:v>164.45665625000001</c:v>
                </c:pt>
                <c:pt idx="2671">
                  <c:v>165.3228125</c:v>
                </c:pt>
                <c:pt idx="2672">
                  <c:v>165.34115625000001</c:v>
                </c:pt>
                <c:pt idx="2673">
                  <c:v>164.860078125</c:v>
                </c:pt>
                <c:pt idx="2674">
                  <c:v>165.30584375000001</c:v>
                </c:pt>
                <c:pt idx="2675">
                  <c:v>164.21078125</c:v>
                </c:pt>
                <c:pt idx="2676">
                  <c:v>164.444875</c:v>
                </c:pt>
                <c:pt idx="2677">
                  <c:v>165.13710937499999</c:v>
                </c:pt>
                <c:pt idx="2678">
                  <c:v>165.7348125</c:v>
                </c:pt>
                <c:pt idx="2679">
                  <c:v>166.444203125</c:v>
                </c:pt>
                <c:pt idx="2680">
                  <c:v>164.99071875000001</c:v>
                </c:pt>
                <c:pt idx="2681">
                  <c:v>164.670625</c:v>
                </c:pt>
                <c:pt idx="2682">
                  <c:v>163.59868750000001</c:v>
                </c:pt>
                <c:pt idx="2683">
                  <c:v>164.77778125</c:v>
                </c:pt>
                <c:pt idx="2684">
                  <c:v>164.1771875</c:v>
                </c:pt>
                <c:pt idx="2685">
                  <c:v>164.10003125</c:v>
                </c:pt>
                <c:pt idx="2686">
                  <c:v>165.29415624999999</c:v>
                </c:pt>
                <c:pt idx="2687">
                  <c:v>163.52846875</c:v>
                </c:pt>
                <c:pt idx="2688">
                  <c:v>164.45518749999999</c:v>
                </c:pt>
                <c:pt idx="2689">
                  <c:v>164.0870625</c:v>
                </c:pt>
                <c:pt idx="2690">
                  <c:v>164.77953124999999</c:v>
                </c:pt>
                <c:pt idx="2691">
                  <c:v>164.32382812500001</c:v>
                </c:pt>
                <c:pt idx="2692">
                  <c:v>164.777203125</c:v>
                </c:pt>
                <c:pt idx="2693">
                  <c:v>165.28465625000001</c:v>
                </c:pt>
                <c:pt idx="2694">
                  <c:v>163.03093749999999</c:v>
                </c:pt>
                <c:pt idx="2695">
                  <c:v>163.75896875000001</c:v>
                </c:pt>
                <c:pt idx="2696">
                  <c:v>164.933578125</c:v>
                </c:pt>
                <c:pt idx="2697">
                  <c:v>164.59476562500001</c:v>
                </c:pt>
                <c:pt idx="2698">
                  <c:v>164.67776562500001</c:v>
                </c:pt>
                <c:pt idx="2699">
                  <c:v>164.47696875</c:v>
                </c:pt>
                <c:pt idx="2700">
                  <c:v>165.408625</c:v>
                </c:pt>
                <c:pt idx="2701">
                  <c:v>164.89595312500001</c:v>
                </c:pt>
                <c:pt idx="2702">
                  <c:v>164.56634374999999</c:v>
                </c:pt>
                <c:pt idx="2703">
                  <c:v>164.97290624999999</c:v>
                </c:pt>
                <c:pt idx="2704">
                  <c:v>164.72510937499999</c:v>
                </c:pt>
                <c:pt idx="2705">
                  <c:v>164.91157812500001</c:v>
                </c:pt>
                <c:pt idx="2706">
                  <c:v>164.4706875</c:v>
                </c:pt>
                <c:pt idx="2707">
                  <c:v>166.01635937500001</c:v>
                </c:pt>
                <c:pt idx="2708">
                  <c:v>164.3105625</c:v>
                </c:pt>
                <c:pt idx="2709">
                  <c:v>163.89142187499999</c:v>
                </c:pt>
                <c:pt idx="2710">
                  <c:v>164.08940625</c:v>
                </c:pt>
                <c:pt idx="2711">
                  <c:v>164.734078125</c:v>
                </c:pt>
                <c:pt idx="2712">
                  <c:v>163.5329375</c:v>
                </c:pt>
                <c:pt idx="2713">
                  <c:v>164.09049999999999</c:v>
                </c:pt>
                <c:pt idx="2714">
                  <c:v>164.46434375000001</c:v>
                </c:pt>
                <c:pt idx="2715">
                  <c:v>165.20945312500001</c:v>
                </c:pt>
                <c:pt idx="2716">
                  <c:v>163.593890625</c:v>
                </c:pt>
                <c:pt idx="2717">
                  <c:v>163.35557812499999</c:v>
                </c:pt>
                <c:pt idx="2718">
                  <c:v>164.38621875000001</c:v>
                </c:pt>
                <c:pt idx="2719">
                  <c:v>164.4320625</c:v>
                </c:pt>
                <c:pt idx="2720">
                  <c:v>164.88071875</c:v>
                </c:pt>
                <c:pt idx="2721">
                  <c:v>163.9915</c:v>
                </c:pt>
                <c:pt idx="2722">
                  <c:v>166.59595312499999</c:v>
                </c:pt>
                <c:pt idx="2723">
                  <c:v>164.072828125</c:v>
                </c:pt>
                <c:pt idx="2724">
                  <c:v>164.01432812499999</c:v>
                </c:pt>
                <c:pt idx="2725">
                  <c:v>162.93259375</c:v>
                </c:pt>
                <c:pt idx="2726">
                  <c:v>165.11171874999999</c:v>
                </c:pt>
                <c:pt idx="2727">
                  <c:v>164.79754687499999</c:v>
                </c:pt>
                <c:pt idx="2728">
                  <c:v>163.68459375</c:v>
                </c:pt>
                <c:pt idx="2729">
                  <c:v>163.98790625000001</c:v>
                </c:pt>
                <c:pt idx="2730">
                  <c:v>164.13584374999999</c:v>
                </c:pt>
                <c:pt idx="2731">
                  <c:v>163.93246875</c:v>
                </c:pt>
                <c:pt idx="2732">
                  <c:v>164.50125</c:v>
                </c:pt>
                <c:pt idx="2733">
                  <c:v>164.45546874999999</c:v>
                </c:pt>
                <c:pt idx="2734">
                  <c:v>164.36895312499999</c:v>
                </c:pt>
                <c:pt idx="2735">
                  <c:v>164.886734375</c:v>
                </c:pt>
                <c:pt idx="2736">
                  <c:v>163.90492187500001</c:v>
                </c:pt>
                <c:pt idx="2737">
                  <c:v>164.61445312500001</c:v>
                </c:pt>
                <c:pt idx="2738">
                  <c:v>164.46731249999999</c:v>
                </c:pt>
                <c:pt idx="2739">
                  <c:v>164.41129687500001</c:v>
                </c:pt>
                <c:pt idx="2740">
                  <c:v>164.52574999999999</c:v>
                </c:pt>
                <c:pt idx="2741">
                  <c:v>165.11540625000001</c:v>
                </c:pt>
                <c:pt idx="2742">
                  <c:v>165.4435</c:v>
                </c:pt>
                <c:pt idx="2743">
                  <c:v>165.46404687500001</c:v>
                </c:pt>
                <c:pt idx="2744">
                  <c:v>163.57903125000001</c:v>
                </c:pt>
                <c:pt idx="2745">
                  <c:v>164.886875</c:v>
                </c:pt>
                <c:pt idx="2746">
                  <c:v>164.671875</c:v>
                </c:pt>
                <c:pt idx="2747">
                  <c:v>163.76284375</c:v>
                </c:pt>
                <c:pt idx="2748">
                  <c:v>164.516203125</c:v>
                </c:pt>
                <c:pt idx="2749">
                  <c:v>163.81378125000001</c:v>
                </c:pt>
                <c:pt idx="2750">
                  <c:v>164.52121875</c:v>
                </c:pt>
                <c:pt idx="2751">
                  <c:v>163.44800000000001</c:v>
                </c:pt>
                <c:pt idx="2752">
                  <c:v>165.329640625</c:v>
                </c:pt>
                <c:pt idx="2753">
                  <c:v>165.19304687499999</c:v>
                </c:pt>
                <c:pt idx="2754">
                  <c:v>165.42851562499999</c:v>
                </c:pt>
                <c:pt idx="2755">
                  <c:v>163.341515625</c:v>
                </c:pt>
                <c:pt idx="2756">
                  <c:v>164.28925000000001</c:v>
                </c:pt>
                <c:pt idx="2757">
                  <c:v>164.88540624999999</c:v>
                </c:pt>
                <c:pt idx="2758">
                  <c:v>164.628625</c:v>
                </c:pt>
                <c:pt idx="2759">
                  <c:v>163.69024999999999</c:v>
                </c:pt>
                <c:pt idx="2760">
                  <c:v>163.5775625</c:v>
                </c:pt>
                <c:pt idx="2761">
                  <c:v>163.93184375000001</c:v>
                </c:pt>
                <c:pt idx="2762">
                  <c:v>164.92850000000001</c:v>
                </c:pt>
                <c:pt idx="2763">
                  <c:v>164.87840625000001</c:v>
                </c:pt>
                <c:pt idx="2764">
                  <c:v>164.66884375000001</c:v>
                </c:pt>
                <c:pt idx="2765">
                  <c:v>165.10164062499999</c:v>
                </c:pt>
                <c:pt idx="2766">
                  <c:v>164.46467187499999</c:v>
                </c:pt>
                <c:pt idx="2767">
                  <c:v>164.71740625000001</c:v>
                </c:pt>
                <c:pt idx="2768">
                  <c:v>164.77054687500001</c:v>
                </c:pt>
                <c:pt idx="2769">
                  <c:v>165.436515625</c:v>
                </c:pt>
                <c:pt idx="2770">
                  <c:v>164.30600000000001</c:v>
                </c:pt>
                <c:pt idx="2771">
                  <c:v>165.18198437500001</c:v>
                </c:pt>
                <c:pt idx="2772">
                  <c:v>164.90673437500001</c:v>
                </c:pt>
                <c:pt idx="2773">
                  <c:v>164.62028125000001</c:v>
                </c:pt>
                <c:pt idx="2774">
                  <c:v>166.76864062499999</c:v>
                </c:pt>
                <c:pt idx="2775">
                  <c:v>162.85159375000001</c:v>
                </c:pt>
                <c:pt idx="2776">
                  <c:v>165.56060937500001</c:v>
                </c:pt>
                <c:pt idx="2777">
                  <c:v>163.98135937500001</c:v>
                </c:pt>
                <c:pt idx="2778">
                  <c:v>164.86821875000001</c:v>
                </c:pt>
                <c:pt idx="2779">
                  <c:v>165.59293750000001</c:v>
                </c:pt>
                <c:pt idx="2780">
                  <c:v>164.93346875</c:v>
                </c:pt>
                <c:pt idx="2781">
                  <c:v>164.09326562499999</c:v>
                </c:pt>
                <c:pt idx="2782">
                  <c:v>164.66315624999999</c:v>
                </c:pt>
                <c:pt idx="2783">
                  <c:v>164.6173125</c:v>
                </c:pt>
                <c:pt idx="2784">
                  <c:v>164.83029687499999</c:v>
                </c:pt>
                <c:pt idx="2785">
                  <c:v>164.96460937500001</c:v>
                </c:pt>
                <c:pt idx="2786">
                  <c:v>163.85973437499999</c:v>
                </c:pt>
                <c:pt idx="2787">
                  <c:v>163.86093750000001</c:v>
                </c:pt>
                <c:pt idx="2788">
                  <c:v>164.55175</c:v>
                </c:pt>
                <c:pt idx="2789">
                  <c:v>164.54332812499999</c:v>
                </c:pt>
                <c:pt idx="2790">
                  <c:v>165.08725000000001</c:v>
                </c:pt>
                <c:pt idx="2791">
                  <c:v>164.736046875</c:v>
                </c:pt>
                <c:pt idx="2792">
                  <c:v>164.12171875000001</c:v>
                </c:pt>
                <c:pt idx="2793">
                  <c:v>164.84381250000001</c:v>
                </c:pt>
                <c:pt idx="2794">
                  <c:v>163.764640625</c:v>
                </c:pt>
                <c:pt idx="2795">
                  <c:v>164.179421875</c:v>
                </c:pt>
                <c:pt idx="2796">
                  <c:v>164.99779687500001</c:v>
                </c:pt>
                <c:pt idx="2797">
                  <c:v>164.11850000000001</c:v>
                </c:pt>
                <c:pt idx="2798">
                  <c:v>165.33924999999999</c:v>
                </c:pt>
                <c:pt idx="2799">
                  <c:v>163.74751562500001</c:v>
                </c:pt>
                <c:pt idx="2800">
                  <c:v>164.31229687499999</c:v>
                </c:pt>
                <c:pt idx="2801">
                  <c:v>164.42459375000001</c:v>
                </c:pt>
                <c:pt idx="2802">
                  <c:v>165.27365624999999</c:v>
                </c:pt>
                <c:pt idx="2803">
                  <c:v>164.33010937500001</c:v>
                </c:pt>
                <c:pt idx="2804">
                  <c:v>163.87696875</c:v>
                </c:pt>
                <c:pt idx="2805">
                  <c:v>164.11793750000001</c:v>
                </c:pt>
                <c:pt idx="2806">
                  <c:v>164.67284375</c:v>
                </c:pt>
                <c:pt idx="2807">
                  <c:v>164.45585937499999</c:v>
                </c:pt>
                <c:pt idx="2808">
                  <c:v>164.32985937500001</c:v>
                </c:pt>
                <c:pt idx="2809">
                  <c:v>164.44775000000001</c:v>
                </c:pt>
                <c:pt idx="2810">
                  <c:v>164.07925</c:v>
                </c:pt>
                <c:pt idx="2811">
                  <c:v>164.3036875</c:v>
                </c:pt>
                <c:pt idx="2812">
                  <c:v>164.55256249999999</c:v>
                </c:pt>
                <c:pt idx="2813">
                  <c:v>163.39317187500001</c:v>
                </c:pt>
                <c:pt idx="2814">
                  <c:v>165.91165624999999</c:v>
                </c:pt>
                <c:pt idx="2815">
                  <c:v>163.19995312500001</c:v>
                </c:pt>
                <c:pt idx="2816">
                  <c:v>164.86264062500001</c:v>
                </c:pt>
                <c:pt idx="2817">
                  <c:v>163.29940625</c:v>
                </c:pt>
                <c:pt idx="2818">
                  <c:v>164.170328125</c:v>
                </c:pt>
                <c:pt idx="2819">
                  <c:v>163.13626562499999</c:v>
                </c:pt>
                <c:pt idx="2820">
                  <c:v>164.62121875</c:v>
                </c:pt>
                <c:pt idx="2821">
                  <c:v>164.40481249999999</c:v>
                </c:pt>
                <c:pt idx="2822">
                  <c:v>165.67790625000001</c:v>
                </c:pt>
                <c:pt idx="2823">
                  <c:v>164.73578125</c:v>
                </c:pt>
                <c:pt idx="2824">
                  <c:v>163.81865625</c:v>
                </c:pt>
                <c:pt idx="2825">
                  <c:v>164.30393749999999</c:v>
                </c:pt>
                <c:pt idx="2826">
                  <c:v>163.57429687499999</c:v>
                </c:pt>
                <c:pt idx="2827">
                  <c:v>165.08656250000001</c:v>
                </c:pt>
                <c:pt idx="2828">
                  <c:v>163.75331249999999</c:v>
                </c:pt>
                <c:pt idx="2829">
                  <c:v>163.22912500000001</c:v>
                </c:pt>
                <c:pt idx="2830">
                  <c:v>165.072</c:v>
                </c:pt>
                <c:pt idx="2831">
                  <c:v>165.06017187500001</c:v>
                </c:pt>
                <c:pt idx="2832">
                  <c:v>165.42485937500001</c:v>
                </c:pt>
                <c:pt idx="2833">
                  <c:v>164.014375</c:v>
                </c:pt>
                <c:pt idx="2834">
                  <c:v>165.040453125</c:v>
                </c:pt>
                <c:pt idx="2835">
                  <c:v>163.83812499999999</c:v>
                </c:pt>
                <c:pt idx="2836">
                  <c:v>163.8141875</c:v>
                </c:pt>
                <c:pt idx="2837">
                  <c:v>163.83709375000001</c:v>
                </c:pt>
                <c:pt idx="2838">
                  <c:v>163.85559375</c:v>
                </c:pt>
                <c:pt idx="2839">
                  <c:v>165.56998437499999</c:v>
                </c:pt>
                <c:pt idx="2840">
                  <c:v>163.85551562500001</c:v>
                </c:pt>
                <c:pt idx="2841">
                  <c:v>164.13878124999999</c:v>
                </c:pt>
                <c:pt idx="2842">
                  <c:v>164.06084375</c:v>
                </c:pt>
                <c:pt idx="2843">
                  <c:v>164.973234375</c:v>
                </c:pt>
                <c:pt idx="2844">
                  <c:v>164.92090625</c:v>
                </c:pt>
                <c:pt idx="2845">
                  <c:v>165.41089062500001</c:v>
                </c:pt>
                <c:pt idx="2846">
                  <c:v>164.31375</c:v>
                </c:pt>
                <c:pt idx="2847">
                  <c:v>164.19840625000001</c:v>
                </c:pt>
                <c:pt idx="2848">
                  <c:v>163.78173437500001</c:v>
                </c:pt>
                <c:pt idx="2849">
                  <c:v>164.35023437500001</c:v>
                </c:pt>
                <c:pt idx="2850">
                  <c:v>164.20500000000001</c:v>
                </c:pt>
                <c:pt idx="2851">
                  <c:v>165.10624999999999</c:v>
                </c:pt>
                <c:pt idx="2852">
                  <c:v>165.85356250000001</c:v>
                </c:pt>
                <c:pt idx="2853">
                  <c:v>163.94615625</c:v>
                </c:pt>
                <c:pt idx="2854">
                  <c:v>163.8535</c:v>
                </c:pt>
                <c:pt idx="2855">
                  <c:v>165.31635937499999</c:v>
                </c:pt>
                <c:pt idx="2856">
                  <c:v>163.25160937499999</c:v>
                </c:pt>
                <c:pt idx="2857">
                  <c:v>163.71396874999999</c:v>
                </c:pt>
                <c:pt idx="2858">
                  <c:v>163.87382812499999</c:v>
                </c:pt>
                <c:pt idx="2859">
                  <c:v>163.87765625</c:v>
                </c:pt>
                <c:pt idx="2860">
                  <c:v>164.213015625</c:v>
                </c:pt>
                <c:pt idx="2861">
                  <c:v>165.47581249999999</c:v>
                </c:pt>
                <c:pt idx="2862">
                  <c:v>164.89909374999999</c:v>
                </c:pt>
                <c:pt idx="2863">
                  <c:v>164.35803125000001</c:v>
                </c:pt>
                <c:pt idx="2864">
                  <c:v>164.91496875000001</c:v>
                </c:pt>
                <c:pt idx="2865">
                  <c:v>163.5258125</c:v>
                </c:pt>
                <c:pt idx="2866">
                  <c:v>163.19865625</c:v>
                </c:pt>
                <c:pt idx="2867">
                  <c:v>165.44440624999999</c:v>
                </c:pt>
                <c:pt idx="2868">
                  <c:v>164.22809375</c:v>
                </c:pt>
                <c:pt idx="2869">
                  <c:v>164.37471875</c:v>
                </c:pt>
                <c:pt idx="2870">
                  <c:v>163.90868750000001</c:v>
                </c:pt>
                <c:pt idx="2871">
                  <c:v>165.64656249999999</c:v>
                </c:pt>
                <c:pt idx="2872">
                  <c:v>164.78968750000001</c:v>
                </c:pt>
                <c:pt idx="2873">
                  <c:v>163.59840625000001</c:v>
                </c:pt>
                <c:pt idx="2874">
                  <c:v>163.780421875</c:v>
                </c:pt>
                <c:pt idx="2875">
                  <c:v>164.35298437500001</c:v>
                </c:pt>
                <c:pt idx="2876">
                  <c:v>165.5776875</c:v>
                </c:pt>
                <c:pt idx="2877">
                  <c:v>163.98831250000001</c:v>
                </c:pt>
                <c:pt idx="2878">
                  <c:v>163.59846874999999</c:v>
                </c:pt>
                <c:pt idx="2879">
                  <c:v>163.87524999999999</c:v>
                </c:pt>
                <c:pt idx="2880">
                  <c:v>165.29167187499999</c:v>
                </c:pt>
                <c:pt idx="2881">
                  <c:v>164.98726562499999</c:v>
                </c:pt>
                <c:pt idx="2882">
                  <c:v>165.0795</c:v>
                </c:pt>
                <c:pt idx="2883">
                  <c:v>163.91610937499999</c:v>
                </c:pt>
                <c:pt idx="2884">
                  <c:v>163.54446874999999</c:v>
                </c:pt>
                <c:pt idx="2885">
                  <c:v>164.54081249999999</c:v>
                </c:pt>
                <c:pt idx="2886">
                  <c:v>164.55496875</c:v>
                </c:pt>
                <c:pt idx="2887">
                  <c:v>164.34690624999999</c:v>
                </c:pt>
                <c:pt idx="2888">
                  <c:v>163.87984374999999</c:v>
                </c:pt>
                <c:pt idx="2889">
                  <c:v>163.89993749999999</c:v>
                </c:pt>
                <c:pt idx="2890">
                  <c:v>164.874296875</c:v>
                </c:pt>
                <c:pt idx="2891">
                  <c:v>165.16971874999999</c:v>
                </c:pt>
                <c:pt idx="2892">
                  <c:v>164.93501562500001</c:v>
                </c:pt>
                <c:pt idx="2893">
                  <c:v>164.72546875</c:v>
                </c:pt>
                <c:pt idx="2894">
                  <c:v>165.38959374999999</c:v>
                </c:pt>
                <c:pt idx="2895">
                  <c:v>164.2264375</c:v>
                </c:pt>
                <c:pt idx="2896">
                  <c:v>164.87890625</c:v>
                </c:pt>
                <c:pt idx="2897">
                  <c:v>164.75515625</c:v>
                </c:pt>
                <c:pt idx="2898">
                  <c:v>165.4609375</c:v>
                </c:pt>
                <c:pt idx="2899">
                  <c:v>163.21953124999999</c:v>
                </c:pt>
                <c:pt idx="2900">
                  <c:v>164.40726562500001</c:v>
                </c:pt>
                <c:pt idx="2901">
                  <c:v>165.4803125</c:v>
                </c:pt>
                <c:pt idx="2902">
                  <c:v>164.631984375</c:v>
                </c:pt>
                <c:pt idx="2903">
                  <c:v>163.666</c:v>
                </c:pt>
                <c:pt idx="2904">
                  <c:v>165.683171875</c:v>
                </c:pt>
                <c:pt idx="2905">
                  <c:v>163.652359375</c:v>
                </c:pt>
                <c:pt idx="2906">
                  <c:v>165.10387499999999</c:v>
                </c:pt>
                <c:pt idx="2907">
                  <c:v>164.303453125</c:v>
                </c:pt>
                <c:pt idx="2908">
                  <c:v>162.90665625</c:v>
                </c:pt>
                <c:pt idx="2909">
                  <c:v>165.64193750000001</c:v>
                </c:pt>
                <c:pt idx="2910">
                  <c:v>163.88648437500001</c:v>
                </c:pt>
                <c:pt idx="2911">
                  <c:v>164.3911875</c:v>
                </c:pt>
                <c:pt idx="2912">
                  <c:v>164.92260937500001</c:v>
                </c:pt>
                <c:pt idx="2913">
                  <c:v>164.72565624999999</c:v>
                </c:pt>
                <c:pt idx="2914">
                  <c:v>165.18912499999999</c:v>
                </c:pt>
                <c:pt idx="2915">
                  <c:v>165.24278125000001</c:v>
                </c:pt>
                <c:pt idx="2916">
                  <c:v>165.11490624999999</c:v>
                </c:pt>
                <c:pt idx="2917">
                  <c:v>164.83687499999999</c:v>
                </c:pt>
                <c:pt idx="2918">
                  <c:v>164.23706250000001</c:v>
                </c:pt>
                <c:pt idx="2919">
                  <c:v>163.94725</c:v>
                </c:pt>
                <c:pt idx="2920">
                  <c:v>163.90803124999999</c:v>
                </c:pt>
                <c:pt idx="2921">
                  <c:v>162.94303124999999</c:v>
                </c:pt>
                <c:pt idx="2922">
                  <c:v>165.415890625</c:v>
                </c:pt>
                <c:pt idx="2923">
                  <c:v>164.420625</c:v>
                </c:pt>
                <c:pt idx="2924">
                  <c:v>163.57070312499999</c:v>
                </c:pt>
                <c:pt idx="2925">
                  <c:v>163.579078125</c:v>
                </c:pt>
                <c:pt idx="2926">
                  <c:v>164.61809375000001</c:v>
                </c:pt>
                <c:pt idx="2927">
                  <c:v>164.787375</c:v>
                </c:pt>
                <c:pt idx="2928">
                  <c:v>165.22900000000001</c:v>
                </c:pt>
                <c:pt idx="2929">
                  <c:v>164.81384374999999</c:v>
                </c:pt>
                <c:pt idx="2930">
                  <c:v>165.55543750000001</c:v>
                </c:pt>
                <c:pt idx="2931">
                  <c:v>163.4586875</c:v>
                </c:pt>
                <c:pt idx="2932">
                  <c:v>164.90795312500001</c:v>
                </c:pt>
                <c:pt idx="2933">
                  <c:v>165.24493749999999</c:v>
                </c:pt>
                <c:pt idx="2934">
                  <c:v>165.14400000000001</c:v>
                </c:pt>
                <c:pt idx="2935">
                  <c:v>164.77168750000001</c:v>
                </c:pt>
                <c:pt idx="2936">
                  <c:v>165.367890625</c:v>
                </c:pt>
                <c:pt idx="2937">
                  <c:v>163.59434375000001</c:v>
                </c:pt>
                <c:pt idx="2938">
                  <c:v>164.78246874999999</c:v>
                </c:pt>
                <c:pt idx="2939">
                  <c:v>164.49673437499999</c:v>
                </c:pt>
                <c:pt idx="2940">
                  <c:v>164.66942187500001</c:v>
                </c:pt>
                <c:pt idx="2941">
                  <c:v>164.22007812499999</c:v>
                </c:pt>
                <c:pt idx="2942">
                  <c:v>163.12450000000001</c:v>
                </c:pt>
                <c:pt idx="2943">
                  <c:v>163.45746875</c:v>
                </c:pt>
                <c:pt idx="2944">
                  <c:v>163.4634375</c:v>
                </c:pt>
                <c:pt idx="2945">
                  <c:v>165.18471875</c:v>
                </c:pt>
                <c:pt idx="2946">
                  <c:v>165.464421875</c:v>
                </c:pt>
                <c:pt idx="2947">
                  <c:v>165.14453125</c:v>
                </c:pt>
                <c:pt idx="2948">
                  <c:v>163.90915625</c:v>
                </c:pt>
                <c:pt idx="2949">
                  <c:v>164.25265625</c:v>
                </c:pt>
                <c:pt idx="2950">
                  <c:v>164.42726562499999</c:v>
                </c:pt>
                <c:pt idx="2951">
                  <c:v>163.99012500000001</c:v>
                </c:pt>
                <c:pt idx="2952">
                  <c:v>164.50146874999999</c:v>
                </c:pt>
                <c:pt idx="2953">
                  <c:v>164.17621875</c:v>
                </c:pt>
                <c:pt idx="2954">
                  <c:v>164.28115625000001</c:v>
                </c:pt>
                <c:pt idx="2955">
                  <c:v>163.54262499999999</c:v>
                </c:pt>
                <c:pt idx="2956">
                  <c:v>165.90009375</c:v>
                </c:pt>
                <c:pt idx="2957">
                  <c:v>165.23949999999999</c:v>
                </c:pt>
                <c:pt idx="2958">
                  <c:v>165.087625</c:v>
                </c:pt>
                <c:pt idx="2959">
                  <c:v>163.36878125000001</c:v>
                </c:pt>
                <c:pt idx="2960">
                  <c:v>165.20271875</c:v>
                </c:pt>
                <c:pt idx="2961">
                  <c:v>164.56384374999999</c:v>
                </c:pt>
                <c:pt idx="2962">
                  <c:v>164.85599999999999</c:v>
                </c:pt>
                <c:pt idx="2963">
                  <c:v>163.38903124999999</c:v>
                </c:pt>
                <c:pt idx="2964">
                  <c:v>164.68587500000001</c:v>
                </c:pt>
                <c:pt idx="2965">
                  <c:v>164.83965624999999</c:v>
                </c:pt>
                <c:pt idx="2966">
                  <c:v>164.45728124999999</c:v>
                </c:pt>
                <c:pt idx="2967">
                  <c:v>164.28382812500001</c:v>
                </c:pt>
                <c:pt idx="2968">
                  <c:v>163.54217187500001</c:v>
                </c:pt>
                <c:pt idx="2969">
                  <c:v>165.57526562499999</c:v>
                </c:pt>
                <c:pt idx="2970">
                  <c:v>165.27184374999999</c:v>
                </c:pt>
                <c:pt idx="2971">
                  <c:v>163.74565625</c:v>
                </c:pt>
                <c:pt idx="2972">
                  <c:v>164.19584374999999</c:v>
                </c:pt>
                <c:pt idx="2973">
                  <c:v>165.167140625</c:v>
                </c:pt>
                <c:pt idx="2974">
                  <c:v>163.568796875</c:v>
                </c:pt>
                <c:pt idx="2975">
                  <c:v>165.016046875</c:v>
                </c:pt>
                <c:pt idx="2976">
                  <c:v>164.74462500000001</c:v>
                </c:pt>
                <c:pt idx="2977">
                  <c:v>163.68843749999999</c:v>
                </c:pt>
                <c:pt idx="2978">
                  <c:v>164.93187499999999</c:v>
                </c:pt>
                <c:pt idx="2979">
                  <c:v>163.662265625</c:v>
                </c:pt>
                <c:pt idx="2980">
                  <c:v>164.53492187500001</c:v>
                </c:pt>
                <c:pt idx="2981">
                  <c:v>164.77793750000001</c:v>
                </c:pt>
                <c:pt idx="2982">
                  <c:v>164.83668750000001</c:v>
                </c:pt>
                <c:pt idx="2983">
                  <c:v>165.67937499999999</c:v>
                </c:pt>
                <c:pt idx="2984">
                  <c:v>164.03607812499999</c:v>
                </c:pt>
                <c:pt idx="2985">
                  <c:v>166.30332812500001</c:v>
                </c:pt>
                <c:pt idx="2986">
                  <c:v>162.9178125</c:v>
                </c:pt>
                <c:pt idx="2987">
                  <c:v>164.81462500000001</c:v>
                </c:pt>
                <c:pt idx="2988">
                  <c:v>164.79204687500001</c:v>
                </c:pt>
                <c:pt idx="2989">
                  <c:v>164.26275000000001</c:v>
                </c:pt>
                <c:pt idx="2990">
                  <c:v>164.521484375</c:v>
                </c:pt>
                <c:pt idx="2991">
                  <c:v>166.49137500000001</c:v>
                </c:pt>
                <c:pt idx="2992">
                  <c:v>164.90909375000001</c:v>
                </c:pt>
                <c:pt idx="2993">
                  <c:v>165.152890625</c:v>
                </c:pt>
                <c:pt idx="2994">
                  <c:v>166.733828125</c:v>
                </c:pt>
                <c:pt idx="2995">
                  <c:v>164.55278125000001</c:v>
                </c:pt>
                <c:pt idx="2996">
                  <c:v>165.74078125</c:v>
                </c:pt>
                <c:pt idx="2997">
                  <c:v>164.40225000000001</c:v>
                </c:pt>
                <c:pt idx="2998">
                  <c:v>164.80123437500001</c:v>
                </c:pt>
                <c:pt idx="2999">
                  <c:v>165.2096875</c:v>
                </c:pt>
                <c:pt idx="3000">
                  <c:v>164.14793750000001</c:v>
                </c:pt>
                <c:pt idx="3001">
                  <c:v>164.17428125000001</c:v>
                </c:pt>
                <c:pt idx="3002">
                  <c:v>164.035703125</c:v>
                </c:pt>
                <c:pt idx="3003">
                  <c:v>164.067375</c:v>
                </c:pt>
                <c:pt idx="3004">
                  <c:v>163.60953125</c:v>
                </c:pt>
                <c:pt idx="3005">
                  <c:v>164.481421875</c:v>
                </c:pt>
                <c:pt idx="3006">
                  <c:v>163.79840625</c:v>
                </c:pt>
                <c:pt idx="3007">
                  <c:v>164.55870312499999</c:v>
                </c:pt>
                <c:pt idx="3008">
                  <c:v>164.82070312499999</c:v>
                </c:pt>
                <c:pt idx="3009">
                  <c:v>164.33862500000001</c:v>
                </c:pt>
                <c:pt idx="3010">
                  <c:v>164.768140625</c:v>
                </c:pt>
                <c:pt idx="3011">
                  <c:v>164.294796875</c:v>
                </c:pt>
                <c:pt idx="3012">
                  <c:v>165.05790625</c:v>
                </c:pt>
                <c:pt idx="3013">
                  <c:v>164.47301562499999</c:v>
                </c:pt>
                <c:pt idx="3014">
                  <c:v>164.41287500000001</c:v>
                </c:pt>
                <c:pt idx="3015">
                  <c:v>164.3634375</c:v>
                </c:pt>
                <c:pt idx="3016">
                  <c:v>164.716234375</c:v>
                </c:pt>
                <c:pt idx="3017">
                  <c:v>164.89525</c:v>
                </c:pt>
                <c:pt idx="3018">
                  <c:v>163.922828125</c:v>
                </c:pt>
                <c:pt idx="3019">
                  <c:v>163.609921875</c:v>
                </c:pt>
                <c:pt idx="3020">
                  <c:v>164.10296875</c:v>
                </c:pt>
                <c:pt idx="3021">
                  <c:v>163.49662499999999</c:v>
                </c:pt>
                <c:pt idx="3022">
                  <c:v>164.36915625</c:v>
                </c:pt>
                <c:pt idx="3023">
                  <c:v>163.98596875000001</c:v>
                </c:pt>
                <c:pt idx="3024">
                  <c:v>164.00826562500001</c:v>
                </c:pt>
                <c:pt idx="3025">
                  <c:v>164.6925</c:v>
                </c:pt>
                <c:pt idx="3026">
                  <c:v>164.91079687499999</c:v>
                </c:pt>
                <c:pt idx="3027">
                  <c:v>163.109078125</c:v>
                </c:pt>
                <c:pt idx="3028">
                  <c:v>165.04712499999999</c:v>
                </c:pt>
                <c:pt idx="3029">
                  <c:v>164.5618125</c:v>
                </c:pt>
                <c:pt idx="3030">
                  <c:v>164.46171874999999</c:v>
                </c:pt>
                <c:pt idx="3031">
                  <c:v>165.320328125</c:v>
                </c:pt>
                <c:pt idx="3032">
                  <c:v>164.38565625000001</c:v>
                </c:pt>
                <c:pt idx="3033">
                  <c:v>164.31009374999999</c:v>
                </c:pt>
                <c:pt idx="3034">
                  <c:v>164.62384374999999</c:v>
                </c:pt>
                <c:pt idx="3035">
                  <c:v>165.144953125</c:v>
                </c:pt>
                <c:pt idx="3036">
                  <c:v>163.21437499999999</c:v>
                </c:pt>
                <c:pt idx="3037">
                  <c:v>165.23957812500001</c:v>
                </c:pt>
                <c:pt idx="3038">
                  <c:v>165.21209375000001</c:v>
                </c:pt>
                <c:pt idx="3039">
                  <c:v>166.83678125</c:v>
                </c:pt>
                <c:pt idx="3040">
                  <c:v>162.84162499999999</c:v>
                </c:pt>
                <c:pt idx="3041">
                  <c:v>165.35556249999999</c:v>
                </c:pt>
                <c:pt idx="3042">
                  <c:v>165.01917187500001</c:v>
                </c:pt>
                <c:pt idx="3043">
                  <c:v>164.25651562499999</c:v>
                </c:pt>
                <c:pt idx="3044">
                  <c:v>165.35568749999999</c:v>
                </c:pt>
                <c:pt idx="3045">
                  <c:v>164.95806250000001</c:v>
                </c:pt>
                <c:pt idx="3046">
                  <c:v>163.77775</c:v>
                </c:pt>
                <c:pt idx="3047">
                  <c:v>164.0745</c:v>
                </c:pt>
                <c:pt idx="3048">
                  <c:v>166.00115625000001</c:v>
                </c:pt>
                <c:pt idx="3049">
                  <c:v>163.80435937499999</c:v>
                </c:pt>
                <c:pt idx="3050">
                  <c:v>163.51489062499999</c:v>
                </c:pt>
                <c:pt idx="3051">
                  <c:v>164.963015625</c:v>
                </c:pt>
                <c:pt idx="3052">
                  <c:v>164.24246875</c:v>
                </c:pt>
                <c:pt idx="3053">
                  <c:v>162.96865625000001</c:v>
                </c:pt>
                <c:pt idx="3054">
                  <c:v>164.28289062499999</c:v>
                </c:pt>
                <c:pt idx="3055">
                  <c:v>163.80131249999999</c:v>
                </c:pt>
                <c:pt idx="3056">
                  <c:v>164.73896875</c:v>
                </c:pt>
                <c:pt idx="3057">
                  <c:v>165.83646874999999</c:v>
                </c:pt>
                <c:pt idx="3058">
                  <c:v>163.90662499999999</c:v>
                </c:pt>
                <c:pt idx="3059">
                  <c:v>164.11920312500001</c:v>
                </c:pt>
                <c:pt idx="3060">
                  <c:v>165.07124999999999</c:v>
                </c:pt>
                <c:pt idx="3061">
                  <c:v>164.12784375000001</c:v>
                </c:pt>
                <c:pt idx="3062">
                  <c:v>165.28328124999999</c:v>
                </c:pt>
                <c:pt idx="3063">
                  <c:v>163.13475</c:v>
                </c:pt>
                <c:pt idx="3064">
                  <c:v>163.68924999999999</c:v>
                </c:pt>
                <c:pt idx="3065">
                  <c:v>164.150796875</c:v>
                </c:pt>
                <c:pt idx="3066">
                  <c:v>164.280828125</c:v>
                </c:pt>
                <c:pt idx="3067">
                  <c:v>164.04684374999999</c:v>
                </c:pt>
                <c:pt idx="3068">
                  <c:v>164.17251562499999</c:v>
                </c:pt>
                <c:pt idx="3069">
                  <c:v>164.6025625</c:v>
                </c:pt>
                <c:pt idx="3070">
                  <c:v>164.19967187500001</c:v>
                </c:pt>
                <c:pt idx="3071">
                  <c:v>163.95184374999999</c:v>
                </c:pt>
                <c:pt idx="3072">
                  <c:v>165.47912500000001</c:v>
                </c:pt>
                <c:pt idx="3073">
                  <c:v>164.391875</c:v>
                </c:pt>
                <c:pt idx="3074">
                  <c:v>164.477265625</c:v>
                </c:pt>
                <c:pt idx="3075">
                  <c:v>164.746953125</c:v>
                </c:pt>
                <c:pt idx="3076">
                  <c:v>164.454390625</c:v>
                </c:pt>
                <c:pt idx="3077">
                  <c:v>166.19115625000001</c:v>
                </c:pt>
                <c:pt idx="3078">
                  <c:v>162.74562499999999</c:v>
                </c:pt>
                <c:pt idx="3079">
                  <c:v>165.78368750000001</c:v>
                </c:pt>
                <c:pt idx="3080">
                  <c:v>164.41662500000001</c:v>
                </c:pt>
                <c:pt idx="3081">
                  <c:v>164.328</c:v>
                </c:pt>
                <c:pt idx="3082">
                  <c:v>165.72853125</c:v>
                </c:pt>
                <c:pt idx="3083">
                  <c:v>165.561234375</c:v>
                </c:pt>
                <c:pt idx="3084">
                  <c:v>163.70765625000001</c:v>
                </c:pt>
                <c:pt idx="3085">
                  <c:v>164.46714062500001</c:v>
                </c:pt>
                <c:pt idx="3086">
                  <c:v>164.39559374999999</c:v>
                </c:pt>
                <c:pt idx="3087">
                  <c:v>165.21012500000001</c:v>
                </c:pt>
                <c:pt idx="3088">
                  <c:v>164.53896875000001</c:v>
                </c:pt>
                <c:pt idx="3089">
                  <c:v>164.39934375000001</c:v>
                </c:pt>
                <c:pt idx="3090">
                  <c:v>164.5136875</c:v>
                </c:pt>
                <c:pt idx="3091">
                  <c:v>164.91790624999999</c:v>
                </c:pt>
                <c:pt idx="3092">
                  <c:v>163.539921875</c:v>
                </c:pt>
                <c:pt idx="3093">
                  <c:v>162.646203125</c:v>
                </c:pt>
                <c:pt idx="3094">
                  <c:v>164.18553125</c:v>
                </c:pt>
                <c:pt idx="3095">
                  <c:v>164.95990624999999</c:v>
                </c:pt>
                <c:pt idx="3096">
                  <c:v>164.65528125</c:v>
                </c:pt>
                <c:pt idx="3097">
                  <c:v>163.55846875</c:v>
                </c:pt>
                <c:pt idx="3098">
                  <c:v>164.061796875</c:v>
                </c:pt>
                <c:pt idx="3099">
                  <c:v>164.17271875</c:v>
                </c:pt>
                <c:pt idx="3100">
                  <c:v>164.661</c:v>
                </c:pt>
                <c:pt idx="3101">
                  <c:v>165.08078125</c:v>
                </c:pt>
                <c:pt idx="3102">
                  <c:v>164.48940625</c:v>
                </c:pt>
                <c:pt idx="3103">
                  <c:v>164.253359375</c:v>
                </c:pt>
                <c:pt idx="3104">
                  <c:v>165.44743750000001</c:v>
                </c:pt>
                <c:pt idx="3105">
                  <c:v>164.80629687499999</c:v>
                </c:pt>
                <c:pt idx="3106">
                  <c:v>164.16190624999999</c:v>
                </c:pt>
                <c:pt idx="3107">
                  <c:v>165.377078125</c:v>
                </c:pt>
                <c:pt idx="3108">
                  <c:v>165.05087499999999</c:v>
                </c:pt>
                <c:pt idx="3109">
                  <c:v>165.3864375</c:v>
                </c:pt>
                <c:pt idx="3110">
                  <c:v>164.26098437499999</c:v>
                </c:pt>
                <c:pt idx="3111">
                  <c:v>165.04232812500001</c:v>
                </c:pt>
                <c:pt idx="3112">
                  <c:v>164.08896874999999</c:v>
                </c:pt>
                <c:pt idx="3113">
                  <c:v>163.54012499999999</c:v>
                </c:pt>
                <c:pt idx="3114">
                  <c:v>166.13487499999999</c:v>
                </c:pt>
                <c:pt idx="3115">
                  <c:v>164.29325</c:v>
                </c:pt>
                <c:pt idx="3116">
                  <c:v>165.88115625</c:v>
                </c:pt>
                <c:pt idx="3117">
                  <c:v>164.47128125</c:v>
                </c:pt>
                <c:pt idx="3118">
                  <c:v>164.349484375</c:v>
                </c:pt>
                <c:pt idx="3119">
                  <c:v>164.851140625</c:v>
                </c:pt>
                <c:pt idx="3120">
                  <c:v>163.86560937499999</c:v>
                </c:pt>
                <c:pt idx="3121">
                  <c:v>165.27854687499999</c:v>
                </c:pt>
                <c:pt idx="3122">
                  <c:v>164.38437500000001</c:v>
                </c:pt>
                <c:pt idx="3123">
                  <c:v>164.18606249999999</c:v>
                </c:pt>
                <c:pt idx="3124">
                  <c:v>164.08632812499999</c:v>
                </c:pt>
                <c:pt idx="3125">
                  <c:v>164.26503124999999</c:v>
                </c:pt>
                <c:pt idx="3126">
                  <c:v>164.8936875</c:v>
                </c:pt>
                <c:pt idx="3127">
                  <c:v>165.126546875</c:v>
                </c:pt>
                <c:pt idx="3128">
                  <c:v>164.16301562500001</c:v>
                </c:pt>
                <c:pt idx="3129">
                  <c:v>165.4391875</c:v>
                </c:pt>
                <c:pt idx="3130">
                  <c:v>163.63009374999999</c:v>
                </c:pt>
                <c:pt idx="3131">
                  <c:v>165.2913125</c:v>
                </c:pt>
                <c:pt idx="3132">
                  <c:v>164.10948437499999</c:v>
                </c:pt>
                <c:pt idx="3133">
                  <c:v>164.11796874999999</c:v>
                </c:pt>
                <c:pt idx="3134">
                  <c:v>163.47595312499999</c:v>
                </c:pt>
                <c:pt idx="3135">
                  <c:v>164.7793125</c:v>
                </c:pt>
                <c:pt idx="3136">
                  <c:v>164.14025000000001</c:v>
                </c:pt>
                <c:pt idx="3137">
                  <c:v>163.35475</c:v>
                </c:pt>
                <c:pt idx="3138">
                  <c:v>164.96859375</c:v>
                </c:pt>
                <c:pt idx="3139">
                  <c:v>166.0855</c:v>
                </c:pt>
                <c:pt idx="3140">
                  <c:v>163.956328125</c:v>
                </c:pt>
                <c:pt idx="3141">
                  <c:v>165.47982812500001</c:v>
                </c:pt>
                <c:pt idx="3142">
                  <c:v>163.525375</c:v>
                </c:pt>
                <c:pt idx="3143">
                  <c:v>164.75518750000001</c:v>
                </c:pt>
                <c:pt idx="3144">
                  <c:v>165.25467187500001</c:v>
                </c:pt>
                <c:pt idx="3145">
                  <c:v>164.60575</c:v>
                </c:pt>
                <c:pt idx="3146">
                  <c:v>163.61351562499999</c:v>
                </c:pt>
                <c:pt idx="3147">
                  <c:v>164.26734375000001</c:v>
                </c:pt>
                <c:pt idx="3148">
                  <c:v>165.7579375</c:v>
                </c:pt>
                <c:pt idx="3149">
                  <c:v>162.53928124999999</c:v>
                </c:pt>
                <c:pt idx="3150">
                  <c:v>164.524953125</c:v>
                </c:pt>
                <c:pt idx="3151">
                  <c:v>163.75198437500001</c:v>
                </c:pt>
                <c:pt idx="3152">
                  <c:v>165.68710937500001</c:v>
                </c:pt>
                <c:pt idx="3153">
                  <c:v>164.67965624999999</c:v>
                </c:pt>
                <c:pt idx="3154">
                  <c:v>164.3790625</c:v>
                </c:pt>
                <c:pt idx="3155">
                  <c:v>163.68984374999999</c:v>
                </c:pt>
                <c:pt idx="3156">
                  <c:v>164.6943125</c:v>
                </c:pt>
                <c:pt idx="3157">
                  <c:v>165.36862500000001</c:v>
                </c:pt>
                <c:pt idx="3158">
                  <c:v>166.27734375</c:v>
                </c:pt>
                <c:pt idx="3159">
                  <c:v>164.53975</c:v>
                </c:pt>
                <c:pt idx="3160">
                  <c:v>163.74903125</c:v>
                </c:pt>
                <c:pt idx="3161">
                  <c:v>165.52239062500001</c:v>
                </c:pt>
                <c:pt idx="3162">
                  <c:v>163.86453125</c:v>
                </c:pt>
                <c:pt idx="3163">
                  <c:v>164.78660937500001</c:v>
                </c:pt>
                <c:pt idx="3164">
                  <c:v>164.30276562500001</c:v>
                </c:pt>
                <c:pt idx="3165">
                  <c:v>164.46950000000001</c:v>
                </c:pt>
                <c:pt idx="3166">
                  <c:v>166.062796875</c:v>
                </c:pt>
                <c:pt idx="3167">
                  <c:v>164.05237500000001</c:v>
                </c:pt>
                <c:pt idx="3168">
                  <c:v>164.15275</c:v>
                </c:pt>
                <c:pt idx="3169">
                  <c:v>165.27703124999999</c:v>
                </c:pt>
                <c:pt idx="3170">
                  <c:v>163.826875</c:v>
                </c:pt>
                <c:pt idx="3171">
                  <c:v>166.06765625</c:v>
                </c:pt>
                <c:pt idx="3172">
                  <c:v>164.35898437500001</c:v>
                </c:pt>
                <c:pt idx="3173">
                  <c:v>165.04529687499999</c:v>
                </c:pt>
                <c:pt idx="3174">
                  <c:v>164.84282812500001</c:v>
                </c:pt>
                <c:pt idx="3175">
                  <c:v>165.79415624999999</c:v>
                </c:pt>
                <c:pt idx="3176">
                  <c:v>165.09818749999999</c:v>
                </c:pt>
                <c:pt idx="3177">
                  <c:v>163.66801562500001</c:v>
                </c:pt>
                <c:pt idx="3178">
                  <c:v>165.92003124999999</c:v>
                </c:pt>
                <c:pt idx="3179">
                  <c:v>165.39921874999999</c:v>
                </c:pt>
                <c:pt idx="3180">
                  <c:v>165.67459375000001</c:v>
                </c:pt>
                <c:pt idx="3181">
                  <c:v>164.396359375</c:v>
                </c:pt>
                <c:pt idx="3182">
                  <c:v>165.438625</c:v>
                </c:pt>
                <c:pt idx="3183">
                  <c:v>165.34260937499999</c:v>
                </c:pt>
                <c:pt idx="3184">
                  <c:v>164.76917187500001</c:v>
                </c:pt>
                <c:pt idx="3185">
                  <c:v>164.09312499999999</c:v>
                </c:pt>
                <c:pt idx="3186">
                  <c:v>164.95534375</c:v>
                </c:pt>
                <c:pt idx="3187">
                  <c:v>165.96353124999999</c:v>
                </c:pt>
                <c:pt idx="3188">
                  <c:v>164.99451562499999</c:v>
                </c:pt>
                <c:pt idx="3189">
                  <c:v>164.97512499999999</c:v>
                </c:pt>
                <c:pt idx="3190">
                  <c:v>164.32128125</c:v>
                </c:pt>
                <c:pt idx="3191">
                  <c:v>164.54257812500001</c:v>
                </c:pt>
                <c:pt idx="3192">
                  <c:v>164.38982812500001</c:v>
                </c:pt>
                <c:pt idx="3193">
                  <c:v>164.20442187500001</c:v>
                </c:pt>
                <c:pt idx="3194">
                  <c:v>163.06428124999999</c:v>
                </c:pt>
                <c:pt idx="3195">
                  <c:v>164.94160937500001</c:v>
                </c:pt>
                <c:pt idx="3196">
                  <c:v>165.324375</c:v>
                </c:pt>
                <c:pt idx="3197">
                  <c:v>164.52065625</c:v>
                </c:pt>
                <c:pt idx="3198">
                  <c:v>165.04046875</c:v>
                </c:pt>
                <c:pt idx="3199">
                  <c:v>165.80626562500001</c:v>
                </c:pt>
                <c:pt idx="3200">
                  <c:v>164.057078125</c:v>
                </c:pt>
                <c:pt idx="3201">
                  <c:v>163.80396875</c:v>
                </c:pt>
                <c:pt idx="3202">
                  <c:v>164.70409375</c:v>
                </c:pt>
                <c:pt idx="3203">
                  <c:v>164.84520312500001</c:v>
                </c:pt>
                <c:pt idx="3204">
                  <c:v>164.67335937499999</c:v>
                </c:pt>
                <c:pt idx="3205">
                  <c:v>164.44051562499999</c:v>
                </c:pt>
                <c:pt idx="3206">
                  <c:v>164.17809374999999</c:v>
                </c:pt>
                <c:pt idx="3207">
                  <c:v>164.91820312499999</c:v>
                </c:pt>
                <c:pt idx="3208">
                  <c:v>165.59109375</c:v>
                </c:pt>
                <c:pt idx="3209">
                  <c:v>163.70503124999999</c:v>
                </c:pt>
                <c:pt idx="3210">
                  <c:v>163.93368749999999</c:v>
                </c:pt>
                <c:pt idx="3211">
                  <c:v>164.909859375</c:v>
                </c:pt>
                <c:pt idx="3212">
                  <c:v>164.76071875</c:v>
                </c:pt>
                <c:pt idx="3213">
                  <c:v>164.49962500000001</c:v>
                </c:pt>
                <c:pt idx="3214">
                  <c:v>164.479484375</c:v>
                </c:pt>
                <c:pt idx="3215">
                  <c:v>165.40118749999999</c:v>
                </c:pt>
                <c:pt idx="3216">
                  <c:v>164.51473437499999</c:v>
                </c:pt>
                <c:pt idx="3217">
                  <c:v>164.76935937499999</c:v>
                </c:pt>
                <c:pt idx="3218">
                  <c:v>164.70901562500001</c:v>
                </c:pt>
                <c:pt idx="3219">
                  <c:v>164.66931249999999</c:v>
                </c:pt>
                <c:pt idx="3220">
                  <c:v>164.01009375000001</c:v>
                </c:pt>
                <c:pt idx="3221">
                  <c:v>164.38564062500001</c:v>
                </c:pt>
                <c:pt idx="3222">
                  <c:v>164.87603125000001</c:v>
                </c:pt>
                <c:pt idx="3223">
                  <c:v>165.41612499999999</c:v>
                </c:pt>
                <c:pt idx="3224">
                  <c:v>164.87789062499999</c:v>
                </c:pt>
                <c:pt idx="3225">
                  <c:v>164.6135625</c:v>
                </c:pt>
                <c:pt idx="3226">
                  <c:v>163.32595312500001</c:v>
                </c:pt>
                <c:pt idx="3227">
                  <c:v>163.532234375</c:v>
                </c:pt>
                <c:pt idx="3228">
                  <c:v>164.63603125</c:v>
                </c:pt>
                <c:pt idx="3229">
                  <c:v>164.81575000000001</c:v>
                </c:pt>
                <c:pt idx="3230">
                  <c:v>165.34584375</c:v>
                </c:pt>
                <c:pt idx="3231">
                  <c:v>164.923703125</c:v>
                </c:pt>
                <c:pt idx="3232">
                  <c:v>163.45937499999999</c:v>
                </c:pt>
                <c:pt idx="3233">
                  <c:v>166.01192187500001</c:v>
                </c:pt>
                <c:pt idx="3234">
                  <c:v>163.944765625</c:v>
                </c:pt>
                <c:pt idx="3235">
                  <c:v>164.39640625000001</c:v>
                </c:pt>
                <c:pt idx="3236">
                  <c:v>164.18285937499999</c:v>
                </c:pt>
                <c:pt idx="3237">
                  <c:v>163.92251562499999</c:v>
                </c:pt>
                <c:pt idx="3238">
                  <c:v>164.76978124999999</c:v>
                </c:pt>
                <c:pt idx="3239">
                  <c:v>164.31231249999999</c:v>
                </c:pt>
                <c:pt idx="3240">
                  <c:v>165.09073437500001</c:v>
                </c:pt>
                <c:pt idx="3241">
                  <c:v>164.56992187500001</c:v>
                </c:pt>
                <c:pt idx="3242">
                  <c:v>164.702140625</c:v>
                </c:pt>
                <c:pt idx="3243">
                  <c:v>164.17053125000001</c:v>
                </c:pt>
                <c:pt idx="3244">
                  <c:v>165.38428124999999</c:v>
                </c:pt>
                <c:pt idx="3245">
                  <c:v>164.4605</c:v>
                </c:pt>
                <c:pt idx="3246">
                  <c:v>164.73818750000001</c:v>
                </c:pt>
                <c:pt idx="3247">
                  <c:v>165.20114062499999</c:v>
                </c:pt>
                <c:pt idx="3248">
                  <c:v>164.11121875000001</c:v>
                </c:pt>
                <c:pt idx="3249">
                  <c:v>164.60610937499999</c:v>
                </c:pt>
                <c:pt idx="3250">
                  <c:v>164.88974999999999</c:v>
                </c:pt>
                <c:pt idx="3251">
                  <c:v>165.0763125</c:v>
                </c:pt>
                <c:pt idx="3252">
                  <c:v>164.149546875</c:v>
                </c:pt>
                <c:pt idx="3253">
                  <c:v>163.21378125000001</c:v>
                </c:pt>
                <c:pt idx="3254">
                  <c:v>164.13653124999999</c:v>
                </c:pt>
                <c:pt idx="3255">
                  <c:v>163.67610937500001</c:v>
                </c:pt>
                <c:pt idx="3256">
                  <c:v>163.73881249999999</c:v>
                </c:pt>
                <c:pt idx="3257">
                  <c:v>164.13559375</c:v>
                </c:pt>
                <c:pt idx="3258">
                  <c:v>163.64896874999999</c:v>
                </c:pt>
                <c:pt idx="3259">
                  <c:v>165.24603124999999</c:v>
                </c:pt>
                <c:pt idx="3260">
                  <c:v>163.86621875</c:v>
                </c:pt>
                <c:pt idx="3261">
                  <c:v>165.17965624999999</c:v>
                </c:pt>
                <c:pt idx="3262">
                  <c:v>165.473625</c:v>
                </c:pt>
                <c:pt idx="3263">
                  <c:v>164.18198437500001</c:v>
                </c:pt>
                <c:pt idx="3264">
                  <c:v>164.75034375000001</c:v>
                </c:pt>
                <c:pt idx="3265">
                  <c:v>164.97201562500001</c:v>
                </c:pt>
                <c:pt idx="3266">
                  <c:v>163.73420312499999</c:v>
                </c:pt>
                <c:pt idx="3267">
                  <c:v>162.7624375</c:v>
                </c:pt>
                <c:pt idx="3268">
                  <c:v>164.37581249999999</c:v>
                </c:pt>
                <c:pt idx="3269">
                  <c:v>164.59628125</c:v>
                </c:pt>
                <c:pt idx="3270">
                  <c:v>165.05073437499999</c:v>
                </c:pt>
                <c:pt idx="3271">
                  <c:v>163.8096875</c:v>
                </c:pt>
                <c:pt idx="3272">
                  <c:v>166.02371875</c:v>
                </c:pt>
                <c:pt idx="3273">
                  <c:v>163.763953125</c:v>
                </c:pt>
                <c:pt idx="3274">
                  <c:v>164.40959375</c:v>
                </c:pt>
                <c:pt idx="3275">
                  <c:v>164.83226562499999</c:v>
                </c:pt>
                <c:pt idx="3276">
                  <c:v>164.97174999999999</c:v>
                </c:pt>
                <c:pt idx="3277">
                  <c:v>165.68549999999999</c:v>
                </c:pt>
                <c:pt idx="3278">
                  <c:v>164.5004375</c:v>
                </c:pt>
                <c:pt idx="3279">
                  <c:v>164.25743750000001</c:v>
                </c:pt>
                <c:pt idx="3280">
                  <c:v>165.41292187499999</c:v>
                </c:pt>
                <c:pt idx="3281">
                  <c:v>164.06428124999999</c:v>
                </c:pt>
                <c:pt idx="3282">
                  <c:v>164.20253124999999</c:v>
                </c:pt>
                <c:pt idx="3283">
                  <c:v>164.81495312499999</c:v>
                </c:pt>
                <c:pt idx="3284">
                  <c:v>164.96381249999999</c:v>
                </c:pt>
                <c:pt idx="3285">
                  <c:v>165.66173437500001</c:v>
                </c:pt>
                <c:pt idx="3286">
                  <c:v>164.89259375</c:v>
                </c:pt>
                <c:pt idx="3287">
                  <c:v>164.16367187500001</c:v>
                </c:pt>
                <c:pt idx="3288">
                  <c:v>164.32790625000001</c:v>
                </c:pt>
                <c:pt idx="3289">
                  <c:v>164.62203124999999</c:v>
                </c:pt>
                <c:pt idx="3290">
                  <c:v>165.29325</c:v>
                </c:pt>
                <c:pt idx="3291">
                  <c:v>164.22662500000001</c:v>
                </c:pt>
                <c:pt idx="3292">
                  <c:v>163.93600000000001</c:v>
                </c:pt>
                <c:pt idx="3293">
                  <c:v>164.8276875</c:v>
                </c:pt>
                <c:pt idx="3294">
                  <c:v>165.124875</c:v>
                </c:pt>
                <c:pt idx="3295">
                  <c:v>163.65515625</c:v>
                </c:pt>
                <c:pt idx="3296">
                  <c:v>164.52309374999999</c:v>
                </c:pt>
                <c:pt idx="3297">
                  <c:v>163.9885625</c:v>
                </c:pt>
                <c:pt idx="3298">
                  <c:v>165.05745312499999</c:v>
                </c:pt>
                <c:pt idx="3299">
                  <c:v>165.68981249999999</c:v>
                </c:pt>
                <c:pt idx="3300">
                  <c:v>164.19101562500001</c:v>
                </c:pt>
                <c:pt idx="3301">
                  <c:v>164.434859375</c:v>
                </c:pt>
                <c:pt idx="3302">
                  <c:v>164.66446875</c:v>
                </c:pt>
                <c:pt idx="3303">
                  <c:v>164.08946875000001</c:v>
                </c:pt>
                <c:pt idx="3304">
                  <c:v>163.934</c:v>
                </c:pt>
                <c:pt idx="3305">
                  <c:v>164.22393750000001</c:v>
                </c:pt>
                <c:pt idx="3306">
                  <c:v>164.207578125</c:v>
                </c:pt>
                <c:pt idx="3307">
                  <c:v>163.36003124999999</c:v>
                </c:pt>
                <c:pt idx="3308">
                  <c:v>163.64712499999999</c:v>
                </c:pt>
                <c:pt idx="3309">
                  <c:v>164.9965</c:v>
                </c:pt>
                <c:pt idx="3310">
                  <c:v>163.70804687500001</c:v>
                </c:pt>
                <c:pt idx="3311">
                  <c:v>164.28253125000001</c:v>
                </c:pt>
                <c:pt idx="3312">
                  <c:v>163.36262500000001</c:v>
                </c:pt>
                <c:pt idx="3313">
                  <c:v>166.4751875</c:v>
                </c:pt>
                <c:pt idx="3314">
                  <c:v>164.55275</c:v>
                </c:pt>
                <c:pt idx="3315">
                  <c:v>164.50792187499999</c:v>
                </c:pt>
                <c:pt idx="3316">
                  <c:v>165.38543749999999</c:v>
                </c:pt>
                <c:pt idx="3317">
                  <c:v>164.734796875</c:v>
                </c:pt>
                <c:pt idx="3318">
                  <c:v>164.497046875</c:v>
                </c:pt>
                <c:pt idx="3319">
                  <c:v>165.04126562499999</c:v>
                </c:pt>
                <c:pt idx="3320">
                  <c:v>164.32106250000001</c:v>
                </c:pt>
                <c:pt idx="3321">
                  <c:v>164.72521875000001</c:v>
                </c:pt>
                <c:pt idx="3322">
                  <c:v>163.98343750000001</c:v>
                </c:pt>
                <c:pt idx="3323">
                  <c:v>164.50092187499999</c:v>
                </c:pt>
                <c:pt idx="3324">
                  <c:v>163.84225000000001</c:v>
                </c:pt>
                <c:pt idx="3325">
                  <c:v>164.524125</c:v>
                </c:pt>
                <c:pt idx="3326">
                  <c:v>165.06045312500001</c:v>
                </c:pt>
                <c:pt idx="3327">
                  <c:v>163.30493749999999</c:v>
                </c:pt>
                <c:pt idx="3328">
                  <c:v>164.91249999999999</c:v>
                </c:pt>
                <c:pt idx="3329">
                  <c:v>164.4344375</c:v>
                </c:pt>
                <c:pt idx="3330">
                  <c:v>163.70414062500001</c:v>
                </c:pt>
                <c:pt idx="3331">
                  <c:v>165.17751562500001</c:v>
                </c:pt>
                <c:pt idx="3332">
                  <c:v>164.03671875000001</c:v>
                </c:pt>
                <c:pt idx="3333">
                  <c:v>164.178</c:v>
                </c:pt>
                <c:pt idx="3334">
                  <c:v>165.20471875000001</c:v>
                </c:pt>
                <c:pt idx="3335">
                  <c:v>164.40403125</c:v>
                </c:pt>
                <c:pt idx="3336">
                  <c:v>165.32831250000001</c:v>
                </c:pt>
                <c:pt idx="3337">
                  <c:v>163.32149999999999</c:v>
                </c:pt>
                <c:pt idx="3338">
                  <c:v>165.31035937499999</c:v>
                </c:pt>
                <c:pt idx="3339">
                  <c:v>164.42340625</c:v>
                </c:pt>
                <c:pt idx="3340">
                  <c:v>164.763375</c:v>
                </c:pt>
                <c:pt idx="3341">
                  <c:v>163.234515625</c:v>
                </c:pt>
                <c:pt idx="3342">
                  <c:v>164.02098437500001</c:v>
                </c:pt>
                <c:pt idx="3343">
                  <c:v>165.88068749999999</c:v>
                </c:pt>
                <c:pt idx="3344">
                  <c:v>164.7405</c:v>
                </c:pt>
                <c:pt idx="3345">
                  <c:v>165.44225</c:v>
                </c:pt>
                <c:pt idx="3346">
                  <c:v>163.601265625</c:v>
                </c:pt>
                <c:pt idx="3347">
                  <c:v>163.30306250000001</c:v>
                </c:pt>
                <c:pt idx="3348">
                  <c:v>162.39709375000001</c:v>
                </c:pt>
                <c:pt idx="3349">
                  <c:v>164.97678124999999</c:v>
                </c:pt>
                <c:pt idx="3350">
                  <c:v>163.64406249999999</c:v>
                </c:pt>
                <c:pt idx="3351">
                  <c:v>165.77484375</c:v>
                </c:pt>
                <c:pt idx="3352">
                  <c:v>165.75268750000001</c:v>
                </c:pt>
                <c:pt idx="3353">
                  <c:v>164.26498437500001</c:v>
                </c:pt>
                <c:pt idx="3354">
                  <c:v>164.611171875</c:v>
                </c:pt>
                <c:pt idx="3355">
                  <c:v>164.912828125</c:v>
                </c:pt>
                <c:pt idx="3356">
                  <c:v>163.87096875</c:v>
                </c:pt>
                <c:pt idx="3357">
                  <c:v>163.63262499999999</c:v>
                </c:pt>
                <c:pt idx="3358">
                  <c:v>163.95953125</c:v>
                </c:pt>
                <c:pt idx="3359">
                  <c:v>164.84950000000001</c:v>
                </c:pt>
                <c:pt idx="3360">
                  <c:v>165.55262500000001</c:v>
                </c:pt>
                <c:pt idx="3361">
                  <c:v>164.05071874999999</c:v>
                </c:pt>
                <c:pt idx="3362">
                  <c:v>164.54498437500001</c:v>
                </c:pt>
                <c:pt idx="3363">
                  <c:v>164.21071875000001</c:v>
                </c:pt>
                <c:pt idx="3364">
                  <c:v>165.75732812499999</c:v>
                </c:pt>
                <c:pt idx="3365">
                  <c:v>165.14892187500001</c:v>
                </c:pt>
                <c:pt idx="3366">
                  <c:v>164.46795312500001</c:v>
                </c:pt>
                <c:pt idx="3367">
                  <c:v>165.00931249999999</c:v>
                </c:pt>
                <c:pt idx="3368">
                  <c:v>164.77753125000001</c:v>
                </c:pt>
                <c:pt idx="3369">
                  <c:v>164.23081250000001</c:v>
                </c:pt>
                <c:pt idx="3370">
                  <c:v>165.25132812499999</c:v>
                </c:pt>
                <c:pt idx="3371">
                  <c:v>164.3406875</c:v>
                </c:pt>
                <c:pt idx="3372">
                  <c:v>164.14378124999999</c:v>
                </c:pt>
                <c:pt idx="3373">
                  <c:v>165.18257812499999</c:v>
                </c:pt>
                <c:pt idx="3374">
                  <c:v>164.628765625</c:v>
                </c:pt>
                <c:pt idx="3375">
                  <c:v>164.39645312499999</c:v>
                </c:pt>
                <c:pt idx="3376">
                  <c:v>165.830234375</c:v>
                </c:pt>
                <c:pt idx="3377">
                  <c:v>164.20465625</c:v>
                </c:pt>
                <c:pt idx="3378">
                  <c:v>164.68467187499999</c:v>
                </c:pt>
                <c:pt idx="3379">
                  <c:v>164.16803125000001</c:v>
                </c:pt>
                <c:pt idx="3380">
                  <c:v>164.280015625</c:v>
                </c:pt>
                <c:pt idx="3381">
                  <c:v>163.949234375</c:v>
                </c:pt>
                <c:pt idx="3382">
                  <c:v>165.14099999999999</c:v>
                </c:pt>
                <c:pt idx="3383">
                  <c:v>165.10481250000001</c:v>
                </c:pt>
                <c:pt idx="3384">
                  <c:v>162.96126562500001</c:v>
                </c:pt>
                <c:pt idx="3385">
                  <c:v>164.87959375</c:v>
                </c:pt>
                <c:pt idx="3386">
                  <c:v>165.915875</c:v>
                </c:pt>
                <c:pt idx="3387">
                  <c:v>163.67109375000001</c:v>
                </c:pt>
                <c:pt idx="3388">
                  <c:v>164.49543750000001</c:v>
                </c:pt>
                <c:pt idx="3389">
                  <c:v>164.43778125</c:v>
                </c:pt>
                <c:pt idx="3390">
                  <c:v>163.31031250000001</c:v>
                </c:pt>
                <c:pt idx="3391">
                  <c:v>164.82253125</c:v>
                </c:pt>
                <c:pt idx="3392">
                  <c:v>165.74078125</c:v>
                </c:pt>
                <c:pt idx="3393">
                  <c:v>165.07626562499999</c:v>
                </c:pt>
                <c:pt idx="3394">
                  <c:v>163.67851562499999</c:v>
                </c:pt>
                <c:pt idx="3395">
                  <c:v>164.46528125</c:v>
                </c:pt>
                <c:pt idx="3396">
                  <c:v>165.26639062500001</c:v>
                </c:pt>
                <c:pt idx="3397">
                  <c:v>164.45889062500001</c:v>
                </c:pt>
                <c:pt idx="3398">
                  <c:v>163.44257812500001</c:v>
                </c:pt>
                <c:pt idx="3399">
                  <c:v>165.06459375</c:v>
                </c:pt>
                <c:pt idx="3400">
                  <c:v>163.74381249999999</c:v>
                </c:pt>
                <c:pt idx="3401">
                  <c:v>165.50174999999999</c:v>
                </c:pt>
                <c:pt idx="3402">
                  <c:v>164.12778125</c:v>
                </c:pt>
                <c:pt idx="3403">
                  <c:v>165.30384375</c:v>
                </c:pt>
                <c:pt idx="3404">
                  <c:v>163.08078125</c:v>
                </c:pt>
                <c:pt idx="3405">
                  <c:v>164.573390625</c:v>
                </c:pt>
                <c:pt idx="3406">
                  <c:v>164.28776562499999</c:v>
                </c:pt>
                <c:pt idx="3407">
                  <c:v>163.17721875000001</c:v>
                </c:pt>
                <c:pt idx="3408">
                  <c:v>163.53231249999999</c:v>
                </c:pt>
                <c:pt idx="3409">
                  <c:v>163.048</c:v>
                </c:pt>
                <c:pt idx="3410">
                  <c:v>165.84229687499999</c:v>
                </c:pt>
                <c:pt idx="3411">
                  <c:v>162.86965624999999</c:v>
                </c:pt>
                <c:pt idx="3412">
                  <c:v>163.44134374999999</c:v>
                </c:pt>
                <c:pt idx="3413">
                  <c:v>164.21410937499999</c:v>
                </c:pt>
                <c:pt idx="3414">
                  <c:v>164.32846875000001</c:v>
                </c:pt>
                <c:pt idx="3415">
                  <c:v>164.66553124999999</c:v>
                </c:pt>
                <c:pt idx="3416">
                  <c:v>163.675640625</c:v>
                </c:pt>
                <c:pt idx="3417">
                  <c:v>164.66206249999999</c:v>
                </c:pt>
                <c:pt idx="3418">
                  <c:v>165.957578125</c:v>
                </c:pt>
                <c:pt idx="3419">
                  <c:v>165.44509375000001</c:v>
                </c:pt>
                <c:pt idx="3420">
                  <c:v>163.96715624999999</c:v>
                </c:pt>
                <c:pt idx="3421">
                  <c:v>164.168953125</c:v>
                </c:pt>
                <c:pt idx="3422">
                  <c:v>165.35328125000001</c:v>
                </c:pt>
                <c:pt idx="3423">
                  <c:v>165.38960937499999</c:v>
                </c:pt>
                <c:pt idx="3424">
                  <c:v>164.00504687500001</c:v>
                </c:pt>
                <c:pt idx="3425">
                  <c:v>164.54209374999999</c:v>
                </c:pt>
                <c:pt idx="3426">
                  <c:v>165.2645</c:v>
                </c:pt>
                <c:pt idx="3427">
                  <c:v>164.78709375</c:v>
                </c:pt>
                <c:pt idx="3428">
                  <c:v>164.90645312500001</c:v>
                </c:pt>
                <c:pt idx="3429">
                  <c:v>164.98679687500001</c:v>
                </c:pt>
                <c:pt idx="3430">
                  <c:v>163.92334374999999</c:v>
                </c:pt>
                <c:pt idx="3431">
                  <c:v>165.56340625000001</c:v>
                </c:pt>
                <c:pt idx="3432">
                  <c:v>164.840140625</c:v>
                </c:pt>
                <c:pt idx="3433">
                  <c:v>165.20846875000001</c:v>
                </c:pt>
                <c:pt idx="3434">
                  <c:v>163.60209374999999</c:v>
                </c:pt>
                <c:pt idx="3435">
                  <c:v>163.17056249999999</c:v>
                </c:pt>
                <c:pt idx="3436">
                  <c:v>164.746671875</c:v>
                </c:pt>
                <c:pt idx="3437">
                  <c:v>164.03285937499999</c:v>
                </c:pt>
                <c:pt idx="3438">
                  <c:v>164.54646875</c:v>
                </c:pt>
                <c:pt idx="3439">
                  <c:v>165.485359375</c:v>
                </c:pt>
                <c:pt idx="3440">
                  <c:v>164.4043125</c:v>
                </c:pt>
                <c:pt idx="3441">
                  <c:v>164.76373437500001</c:v>
                </c:pt>
                <c:pt idx="3442">
                  <c:v>164.540890625</c:v>
                </c:pt>
                <c:pt idx="3443">
                  <c:v>163.12968749999999</c:v>
                </c:pt>
                <c:pt idx="3444">
                  <c:v>165.2180625</c:v>
                </c:pt>
                <c:pt idx="3445">
                  <c:v>165.16437500000001</c:v>
                </c:pt>
                <c:pt idx="3446">
                  <c:v>166.02362500000001</c:v>
                </c:pt>
                <c:pt idx="3447">
                  <c:v>165.60603125</c:v>
                </c:pt>
                <c:pt idx="3448">
                  <c:v>165.09843749999999</c:v>
                </c:pt>
                <c:pt idx="3449">
                  <c:v>163.61309374999999</c:v>
                </c:pt>
                <c:pt idx="3450">
                  <c:v>165.82607812500001</c:v>
                </c:pt>
                <c:pt idx="3451">
                  <c:v>164.54806249999999</c:v>
                </c:pt>
                <c:pt idx="3452">
                  <c:v>164.56649999999999</c:v>
                </c:pt>
                <c:pt idx="3453">
                  <c:v>163.96795312500001</c:v>
                </c:pt>
                <c:pt idx="3454">
                  <c:v>164.22398437499999</c:v>
                </c:pt>
                <c:pt idx="3455">
                  <c:v>164.387125</c:v>
                </c:pt>
                <c:pt idx="3456">
                  <c:v>164.69412500000001</c:v>
                </c:pt>
                <c:pt idx="3457">
                  <c:v>165.59284374999999</c:v>
                </c:pt>
                <c:pt idx="3458">
                  <c:v>164.07646875</c:v>
                </c:pt>
                <c:pt idx="3459">
                  <c:v>165.04690625000001</c:v>
                </c:pt>
                <c:pt idx="3460">
                  <c:v>164.20057812499999</c:v>
                </c:pt>
                <c:pt idx="3461">
                  <c:v>163.99307812500001</c:v>
                </c:pt>
                <c:pt idx="3462">
                  <c:v>165.08699999999999</c:v>
                </c:pt>
                <c:pt idx="3463">
                  <c:v>164.04342187500001</c:v>
                </c:pt>
                <c:pt idx="3464">
                  <c:v>164.68118749999999</c:v>
                </c:pt>
                <c:pt idx="3465">
                  <c:v>164.61729687499999</c:v>
                </c:pt>
                <c:pt idx="3466">
                  <c:v>163.303453125</c:v>
                </c:pt>
                <c:pt idx="3467">
                  <c:v>164.34898437499999</c:v>
                </c:pt>
                <c:pt idx="3468">
                  <c:v>165.53140625</c:v>
                </c:pt>
                <c:pt idx="3469">
                  <c:v>164.36025000000001</c:v>
                </c:pt>
                <c:pt idx="3470">
                  <c:v>163.14139062500001</c:v>
                </c:pt>
                <c:pt idx="3471">
                  <c:v>164.37281250000001</c:v>
                </c:pt>
                <c:pt idx="3472">
                  <c:v>164.63490625</c:v>
                </c:pt>
                <c:pt idx="3473">
                  <c:v>166.20445312499999</c:v>
                </c:pt>
                <c:pt idx="3474">
                  <c:v>164.93834375</c:v>
                </c:pt>
                <c:pt idx="3475">
                  <c:v>163.86440625</c:v>
                </c:pt>
                <c:pt idx="3476">
                  <c:v>165.46235937500001</c:v>
                </c:pt>
                <c:pt idx="3477">
                  <c:v>164.80323437499999</c:v>
                </c:pt>
                <c:pt idx="3478">
                  <c:v>164.29457812499999</c:v>
                </c:pt>
                <c:pt idx="3479">
                  <c:v>164.97121874999999</c:v>
                </c:pt>
                <c:pt idx="3480">
                  <c:v>165.06790624999999</c:v>
                </c:pt>
                <c:pt idx="3481">
                  <c:v>163.93607812499999</c:v>
                </c:pt>
                <c:pt idx="3482">
                  <c:v>164.42976562499999</c:v>
                </c:pt>
                <c:pt idx="3483">
                  <c:v>163.89353125</c:v>
                </c:pt>
                <c:pt idx="3484">
                  <c:v>164.87812500000001</c:v>
                </c:pt>
                <c:pt idx="3485">
                  <c:v>165.129484375</c:v>
                </c:pt>
                <c:pt idx="3486">
                  <c:v>164.17210937499999</c:v>
                </c:pt>
                <c:pt idx="3487">
                  <c:v>165.05953124999999</c:v>
                </c:pt>
                <c:pt idx="3488">
                  <c:v>164.53860937499999</c:v>
                </c:pt>
                <c:pt idx="3489">
                  <c:v>164.06992187500001</c:v>
                </c:pt>
                <c:pt idx="3490">
                  <c:v>164.70803125</c:v>
                </c:pt>
                <c:pt idx="3491">
                  <c:v>164.4418125</c:v>
                </c:pt>
                <c:pt idx="3492">
                  <c:v>165.94885937500001</c:v>
                </c:pt>
                <c:pt idx="3493">
                  <c:v>163.91</c:v>
                </c:pt>
                <c:pt idx="3494">
                  <c:v>165.64599999999999</c:v>
                </c:pt>
                <c:pt idx="3495">
                  <c:v>163.808328125</c:v>
                </c:pt>
                <c:pt idx="3496">
                  <c:v>164.527609375</c:v>
                </c:pt>
                <c:pt idx="3497">
                  <c:v>164.40770312500001</c:v>
                </c:pt>
                <c:pt idx="3498">
                  <c:v>165.19957812499999</c:v>
                </c:pt>
                <c:pt idx="3499">
                  <c:v>163.97</c:v>
                </c:pt>
                <c:pt idx="3500">
                  <c:v>164.62100000000001</c:v>
                </c:pt>
                <c:pt idx="3501">
                  <c:v>163.95070312499999</c:v>
                </c:pt>
                <c:pt idx="3502">
                  <c:v>164.81510937499999</c:v>
                </c:pt>
                <c:pt idx="3503">
                  <c:v>164.58074999999999</c:v>
                </c:pt>
                <c:pt idx="3504">
                  <c:v>163.97884375000001</c:v>
                </c:pt>
                <c:pt idx="3505">
                  <c:v>165.602546875</c:v>
                </c:pt>
                <c:pt idx="3506">
                  <c:v>164.47482812499999</c:v>
                </c:pt>
                <c:pt idx="3507">
                  <c:v>164.61989062500001</c:v>
                </c:pt>
                <c:pt idx="3508">
                  <c:v>163.93489062500001</c:v>
                </c:pt>
                <c:pt idx="3509">
                  <c:v>164.67943750000001</c:v>
                </c:pt>
                <c:pt idx="3510">
                  <c:v>164.896203125</c:v>
                </c:pt>
                <c:pt idx="3511">
                  <c:v>164.38471874999999</c:v>
                </c:pt>
                <c:pt idx="3512">
                  <c:v>164.28953125000001</c:v>
                </c:pt>
                <c:pt idx="3513">
                  <c:v>162.84939062500001</c:v>
                </c:pt>
                <c:pt idx="3514">
                  <c:v>164.25903124999999</c:v>
                </c:pt>
                <c:pt idx="3515">
                  <c:v>164.33384375</c:v>
                </c:pt>
                <c:pt idx="3516">
                  <c:v>166.04650000000001</c:v>
                </c:pt>
                <c:pt idx="3517">
                  <c:v>164.19346874999999</c:v>
                </c:pt>
                <c:pt idx="3518">
                  <c:v>163.27151562500001</c:v>
                </c:pt>
                <c:pt idx="3519">
                  <c:v>165.694484375</c:v>
                </c:pt>
                <c:pt idx="3520">
                  <c:v>164.35665624999999</c:v>
                </c:pt>
                <c:pt idx="3521">
                  <c:v>163.60593750000001</c:v>
                </c:pt>
                <c:pt idx="3522">
                  <c:v>163.94953125000001</c:v>
                </c:pt>
                <c:pt idx="3523">
                  <c:v>165.16137499999999</c:v>
                </c:pt>
                <c:pt idx="3524">
                  <c:v>163.69412500000001</c:v>
                </c:pt>
                <c:pt idx="3525">
                  <c:v>163.33087499999999</c:v>
                </c:pt>
                <c:pt idx="3526">
                  <c:v>164.52528125000001</c:v>
                </c:pt>
                <c:pt idx="3527">
                  <c:v>164.687640625</c:v>
                </c:pt>
                <c:pt idx="3528">
                  <c:v>164.57665625000001</c:v>
                </c:pt>
                <c:pt idx="3529">
                  <c:v>165.17371875000001</c:v>
                </c:pt>
                <c:pt idx="3530">
                  <c:v>164.791875</c:v>
                </c:pt>
                <c:pt idx="3531">
                  <c:v>163.95896875</c:v>
                </c:pt>
                <c:pt idx="3532">
                  <c:v>165.43253125000001</c:v>
                </c:pt>
                <c:pt idx="3533">
                  <c:v>164.04292187499999</c:v>
                </c:pt>
                <c:pt idx="3534">
                  <c:v>164.41562500000001</c:v>
                </c:pt>
                <c:pt idx="3535">
                  <c:v>164.33690625</c:v>
                </c:pt>
                <c:pt idx="3536">
                  <c:v>164.38092187500001</c:v>
                </c:pt>
                <c:pt idx="3537">
                  <c:v>164.152046875</c:v>
                </c:pt>
                <c:pt idx="3538">
                  <c:v>164.25746874999999</c:v>
                </c:pt>
                <c:pt idx="3539">
                  <c:v>163.549390625</c:v>
                </c:pt>
                <c:pt idx="3540">
                  <c:v>166.32403124999999</c:v>
                </c:pt>
                <c:pt idx="3541">
                  <c:v>164.7481875</c:v>
                </c:pt>
                <c:pt idx="3542">
                  <c:v>164.55059374999999</c:v>
                </c:pt>
                <c:pt idx="3543">
                  <c:v>163.94315624999999</c:v>
                </c:pt>
                <c:pt idx="3544">
                  <c:v>164.45724999999999</c:v>
                </c:pt>
                <c:pt idx="3545">
                  <c:v>165.722640625</c:v>
                </c:pt>
                <c:pt idx="3546">
                  <c:v>165.731421875</c:v>
                </c:pt>
                <c:pt idx="3547">
                  <c:v>163.71118749999999</c:v>
                </c:pt>
                <c:pt idx="3548">
                  <c:v>164.04498437500001</c:v>
                </c:pt>
                <c:pt idx="3549">
                  <c:v>164.72334375</c:v>
                </c:pt>
                <c:pt idx="3550">
                  <c:v>164.52687499999999</c:v>
                </c:pt>
                <c:pt idx="3551">
                  <c:v>164.01209374999999</c:v>
                </c:pt>
                <c:pt idx="3552">
                  <c:v>164.89414062500001</c:v>
                </c:pt>
                <c:pt idx="3553">
                  <c:v>164.64351562499999</c:v>
                </c:pt>
                <c:pt idx="3554">
                  <c:v>165.71129687499999</c:v>
                </c:pt>
                <c:pt idx="3555">
                  <c:v>164.30206250000001</c:v>
                </c:pt>
                <c:pt idx="3556">
                  <c:v>165.44225</c:v>
                </c:pt>
                <c:pt idx="3557">
                  <c:v>164.45003124999999</c:v>
                </c:pt>
                <c:pt idx="3558">
                  <c:v>166.12371874999999</c:v>
                </c:pt>
                <c:pt idx="3559">
                  <c:v>164.26959375000001</c:v>
                </c:pt>
                <c:pt idx="3560">
                  <c:v>164.30992187499999</c:v>
                </c:pt>
                <c:pt idx="3561">
                  <c:v>164.22468749999999</c:v>
                </c:pt>
                <c:pt idx="3562">
                  <c:v>163.2936875</c:v>
                </c:pt>
                <c:pt idx="3563">
                  <c:v>164.5455</c:v>
                </c:pt>
                <c:pt idx="3564">
                  <c:v>164.50621874999999</c:v>
                </c:pt>
                <c:pt idx="3565">
                  <c:v>163.54931250000001</c:v>
                </c:pt>
                <c:pt idx="3566">
                  <c:v>164.68256249999999</c:v>
                </c:pt>
                <c:pt idx="3567">
                  <c:v>164.84334375</c:v>
                </c:pt>
                <c:pt idx="3568">
                  <c:v>165.2841875</c:v>
                </c:pt>
                <c:pt idx="3569">
                  <c:v>163.946</c:v>
                </c:pt>
                <c:pt idx="3570">
                  <c:v>164.891625</c:v>
                </c:pt>
                <c:pt idx="3571">
                  <c:v>164.68143749999999</c:v>
                </c:pt>
                <c:pt idx="3572">
                  <c:v>164.43503125000001</c:v>
                </c:pt>
                <c:pt idx="3573">
                  <c:v>165.23476562499999</c:v>
                </c:pt>
                <c:pt idx="3574">
                  <c:v>165.004609375</c:v>
                </c:pt>
                <c:pt idx="3575">
                  <c:v>165.28090624999999</c:v>
                </c:pt>
                <c:pt idx="3576">
                  <c:v>164.64890625000001</c:v>
                </c:pt>
                <c:pt idx="3577">
                  <c:v>165.25925000000001</c:v>
                </c:pt>
                <c:pt idx="3578">
                  <c:v>164.70626562499999</c:v>
                </c:pt>
                <c:pt idx="3579">
                  <c:v>165.145765625</c:v>
                </c:pt>
                <c:pt idx="3580">
                  <c:v>163.50064062499999</c:v>
                </c:pt>
                <c:pt idx="3581">
                  <c:v>164.67203125</c:v>
                </c:pt>
                <c:pt idx="3582">
                  <c:v>164.54640624999999</c:v>
                </c:pt>
                <c:pt idx="3583">
                  <c:v>164.66620312500001</c:v>
                </c:pt>
                <c:pt idx="3584">
                  <c:v>165.857703125</c:v>
                </c:pt>
                <c:pt idx="3585">
                  <c:v>165.21053125</c:v>
                </c:pt>
                <c:pt idx="3586">
                  <c:v>164.53120312499999</c:v>
                </c:pt>
                <c:pt idx="3587">
                  <c:v>165.352828125</c:v>
                </c:pt>
                <c:pt idx="3588">
                  <c:v>165.02981249999999</c:v>
                </c:pt>
                <c:pt idx="3589">
                  <c:v>163.65096875</c:v>
                </c:pt>
                <c:pt idx="3590">
                  <c:v>164.19092187499999</c:v>
                </c:pt>
                <c:pt idx="3591">
                  <c:v>164.28471875</c:v>
                </c:pt>
                <c:pt idx="3592">
                  <c:v>164.41071875</c:v>
                </c:pt>
                <c:pt idx="3593">
                  <c:v>165.26512500000001</c:v>
                </c:pt>
                <c:pt idx="3594">
                  <c:v>164.95328125</c:v>
                </c:pt>
                <c:pt idx="3595">
                  <c:v>164.61621875</c:v>
                </c:pt>
                <c:pt idx="3596">
                  <c:v>163.91035937500001</c:v>
                </c:pt>
                <c:pt idx="3597">
                  <c:v>164.65496874999999</c:v>
                </c:pt>
                <c:pt idx="3598">
                  <c:v>163.519515625</c:v>
                </c:pt>
                <c:pt idx="3599">
                  <c:v>165.40642187500001</c:v>
                </c:pt>
                <c:pt idx="3600">
                  <c:v>165.48329687500001</c:v>
                </c:pt>
                <c:pt idx="3601">
                  <c:v>165.75659375000001</c:v>
                </c:pt>
                <c:pt idx="3602">
                  <c:v>164.350578125</c:v>
                </c:pt>
                <c:pt idx="3603">
                  <c:v>163.87382812499999</c:v>
                </c:pt>
                <c:pt idx="3604">
                  <c:v>164.10415624999999</c:v>
                </c:pt>
                <c:pt idx="3605">
                  <c:v>166.09434375000001</c:v>
                </c:pt>
                <c:pt idx="3606">
                  <c:v>166.35590625</c:v>
                </c:pt>
                <c:pt idx="3607">
                  <c:v>165.69157812500001</c:v>
                </c:pt>
                <c:pt idx="3608">
                  <c:v>164.81596875</c:v>
                </c:pt>
                <c:pt idx="3609">
                  <c:v>164.973375</c:v>
                </c:pt>
                <c:pt idx="3610">
                  <c:v>164.98235937499999</c:v>
                </c:pt>
                <c:pt idx="3611">
                  <c:v>164.31214062500001</c:v>
                </c:pt>
                <c:pt idx="3612">
                  <c:v>164.27275</c:v>
                </c:pt>
                <c:pt idx="3613">
                  <c:v>165.33810937499999</c:v>
                </c:pt>
                <c:pt idx="3614">
                  <c:v>165.756703125</c:v>
                </c:pt>
                <c:pt idx="3615">
                  <c:v>166.42903125000001</c:v>
                </c:pt>
                <c:pt idx="3616">
                  <c:v>164.44243750000001</c:v>
                </c:pt>
                <c:pt idx="3617">
                  <c:v>163.87903125</c:v>
                </c:pt>
                <c:pt idx="3618">
                  <c:v>165.62628125000001</c:v>
                </c:pt>
                <c:pt idx="3619">
                  <c:v>164.77223437500001</c:v>
                </c:pt>
                <c:pt idx="3620">
                  <c:v>164.77559375000001</c:v>
                </c:pt>
                <c:pt idx="3621">
                  <c:v>163.71976562500001</c:v>
                </c:pt>
                <c:pt idx="3622">
                  <c:v>165.59398437499999</c:v>
                </c:pt>
                <c:pt idx="3623">
                  <c:v>164.29556249999999</c:v>
                </c:pt>
                <c:pt idx="3624">
                  <c:v>164.98193749999999</c:v>
                </c:pt>
                <c:pt idx="3625">
                  <c:v>163.737453125</c:v>
                </c:pt>
                <c:pt idx="3626">
                  <c:v>164.4394375</c:v>
                </c:pt>
                <c:pt idx="3627">
                  <c:v>165.8996875</c:v>
                </c:pt>
                <c:pt idx="3628">
                  <c:v>165.50535937500001</c:v>
                </c:pt>
                <c:pt idx="3629">
                  <c:v>165.03693749999999</c:v>
                </c:pt>
                <c:pt idx="3630">
                  <c:v>163.58932812500001</c:v>
                </c:pt>
                <c:pt idx="3631">
                  <c:v>164.92</c:v>
                </c:pt>
                <c:pt idx="3632">
                  <c:v>165.64834375000001</c:v>
                </c:pt>
                <c:pt idx="3633">
                  <c:v>165.23360937499999</c:v>
                </c:pt>
                <c:pt idx="3634">
                  <c:v>164.01237499999999</c:v>
                </c:pt>
                <c:pt idx="3635">
                  <c:v>164.18965625000001</c:v>
                </c:pt>
                <c:pt idx="3636">
                  <c:v>164.44360937499999</c:v>
                </c:pt>
                <c:pt idx="3637">
                  <c:v>164.979625</c:v>
                </c:pt>
                <c:pt idx="3638">
                  <c:v>164.86712499999999</c:v>
                </c:pt>
                <c:pt idx="3639">
                  <c:v>166.046328125</c:v>
                </c:pt>
                <c:pt idx="3640">
                  <c:v>164.78728125000001</c:v>
                </c:pt>
                <c:pt idx="3641">
                  <c:v>164.058015625</c:v>
                </c:pt>
                <c:pt idx="3642">
                  <c:v>165.460375</c:v>
                </c:pt>
                <c:pt idx="3643">
                  <c:v>164.9968125</c:v>
                </c:pt>
                <c:pt idx="3644">
                  <c:v>164.50203124999999</c:v>
                </c:pt>
                <c:pt idx="3645">
                  <c:v>165.03757812500001</c:v>
                </c:pt>
                <c:pt idx="3646">
                  <c:v>163.96281250000001</c:v>
                </c:pt>
                <c:pt idx="3647">
                  <c:v>164.551625</c:v>
                </c:pt>
                <c:pt idx="3648">
                  <c:v>164.411546875</c:v>
                </c:pt>
                <c:pt idx="3649">
                  <c:v>164.86937499999999</c:v>
                </c:pt>
                <c:pt idx="3650">
                  <c:v>163.262015625</c:v>
                </c:pt>
                <c:pt idx="3651">
                  <c:v>164.88785937500001</c:v>
                </c:pt>
                <c:pt idx="3652">
                  <c:v>165.04720312500001</c:v>
                </c:pt>
                <c:pt idx="3653">
                  <c:v>164.32106250000001</c:v>
                </c:pt>
                <c:pt idx="3654">
                  <c:v>164.1244375</c:v>
                </c:pt>
                <c:pt idx="3655">
                  <c:v>164.079390625</c:v>
                </c:pt>
                <c:pt idx="3656">
                  <c:v>163.39881249999999</c:v>
                </c:pt>
                <c:pt idx="3657">
                  <c:v>164.3985625</c:v>
                </c:pt>
                <c:pt idx="3658">
                  <c:v>163.05290625000001</c:v>
                </c:pt>
                <c:pt idx="3659">
                  <c:v>165.290328125</c:v>
                </c:pt>
                <c:pt idx="3660">
                  <c:v>164.21881250000001</c:v>
                </c:pt>
                <c:pt idx="3661">
                  <c:v>164.92628124999999</c:v>
                </c:pt>
                <c:pt idx="3662">
                  <c:v>163.11359375000001</c:v>
                </c:pt>
                <c:pt idx="3663">
                  <c:v>165.18881250000001</c:v>
                </c:pt>
                <c:pt idx="3664">
                  <c:v>164.37084375000001</c:v>
                </c:pt>
                <c:pt idx="3665">
                  <c:v>165.026375</c:v>
                </c:pt>
                <c:pt idx="3666">
                  <c:v>164.53265625</c:v>
                </c:pt>
                <c:pt idx="3667">
                  <c:v>165.44193749999999</c:v>
                </c:pt>
                <c:pt idx="3668">
                  <c:v>163.30465624999999</c:v>
                </c:pt>
                <c:pt idx="3669">
                  <c:v>164.87590625000001</c:v>
                </c:pt>
                <c:pt idx="3670">
                  <c:v>163.88309375</c:v>
                </c:pt>
                <c:pt idx="3671">
                  <c:v>164.54415624999999</c:v>
                </c:pt>
                <c:pt idx="3672">
                  <c:v>165.093625</c:v>
                </c:pt>
                <c:pt idx="3673">
                  <c:v>164.92584375000001</c:v>
                </c:pt>
                <c:pt idx="3674">
                  <c:v>163.86029687499999</c:v>
                </c:pt>
                <c:pt idx="3675">
                  <c:v>165.28043750000001</c:v>
                </c:pt>
                <c:pt idx="3676">
                  <c:v>165.530265625</c:v>
                </c:pt>
                <c:pt idx="3677">
                  <c:v>165.35</c:v>
                </c:pt>
                <c:pt idx="3678">
                  <c:v>163.84018750000001</c:v>
                </c:pt>
                <c:pt idx="3679">
                  <c:v>164.32278124999999</c:v>
                </c:pt>
                <c:pt idx="3680">
                  <c:v>165.2206875</c:v>
                </c:pt>
                <c:pt idx="3681">
                  <c:v>164.70081250000001</c:v>
                </c:pt>
                <c:pt idx="3682">
                  <c:v>164.4238125</c:v>
                </c:pt>
                <c:pt idx="3683">
                  <c:v>163.524</c:v>
                </c:pt>
                <c:pt idx="3684">
                  <c:v>164.87840625000001</c:v>
                </c:pt>
                <c:pt idx="3685">
                  <c:v>164.49253125000001</c:v>
                </c:pt>
                <c:pt idx="3686">
                  <c:v>164.32749999999999</c:v>
                </c:pt>
                <c:pt idx="3687">
                  <c:v>164.19318749999999</c:v>
                </c:pt>
                <c:pt idx="3688">
                  <c:v>164.14429687500001</c:v>
                </c:pt>
                <c:pt idx="3689">
                  <c:v>164.07425000000001</c:v>
                </c:pt>
                <c:pt idx="3690">
                  <c:v>165.10918749999999</c:v>
                </c:pt>
                <c:pt idx="3691">
                  <c:v>163.36712499999999</c:v>
                </c:pt>
                <c:pt idx="3692">
                  <c:v>164.85167187499999</c:v>
                </c:pt>
                <c:pt idx="3693">
                  <c:v>164.29287500000001</c:v>
                </c:pt>
                <c:pt idx="3694">
                  <c:v>164.26465625</c:v>
                </c:pt>
                <c:pt idx="3695">
                  <c:v>163.81840625000001</c:v>
                </c:pt>
                <c:pt idx="3696">
                  <c:v>164.982</c:v>
                </c:pt>
                <c:pt idx="3697">
                  <c:v>164.637578125</c:v>
                </c:pt>
                <c:pt idx="3698">
                  <c:v>163.62882812500001</c:v>
                </c:pt>
                <c:pt idx="3699">
                  <c:v>164.10128125</c:v>
                </c:pt>
                <c:pt idx="3700">
                  <c:v>164.60599999999999</c:v>
                </c:pt>
                <c:pt idx="3701">
                  <c:v>164.59085937500001</c:v>
                </c:pt>
                <c:pt idx="3702">
                  <c:v>164.39176562500001</c:v>
                </c:pt>
                <c:pt idx="3703">
                  <c:v>165.56159374999999</c:v>
                </c:pt>
                <c:pt idx="3704">
                  <c:v>164.09299999999999</c:v>
                </c:pt>
                <c:pt idx="3705">
                  <c:v>164.34168750000001</c:v>
                </c:pt>
                <c:pt idx="3706">
                  <c:v>165.17218750000001</c:v>
                </c:pt>
                <c:pt idx="3707">
                  <c:v>164.48837499999999</c:v>
                </c:pt>
                <c:pt idx="3708">
                  <c:v>163.63478125</c:v>
                </c:pt>
                <c:pt idx="3709">
                  <c:v>164.944875</c:v>
                </c:pt>
                <c:pt idx="3710">
                  <c:v>164.786125</c:v>
                </c:pt>
                <c:pt idx="3711">
                  <c:v>163.59423437500001</c:v>
                </c:pt>
                <c:pt idx="3712">
                  <c:v>164.02239062500001</c:v>
                </c:pt>
                <c:pt idx="3713">
                  <c:v>166.38787500000001</c:v>
                </c:pt>
                <c:pt idx="3714">
                  <c:v>164.0488125</c:v>
                </c:pt>
                <c:pt idx="3715">
                  <c:v>163.988578125</c:v>
                </c:pt>
                <c:pt idx="3716">
                  <c:v>164.57482812500001</c:v>
                </c:pt>
                <c:pt idx="3717">
                  <c:v>164.80009375</c:v>
                </c:pt>
                <c:pt idx="3718">
                  <c:v>166.34281250000001</c:v>
                </c:pt>
                <c:pt idx="3719">
                  <c:v>164.681203125</c:v>
                </c:pt>
                <c:pt idx="3720">
                  <c:v>165.08909374999999</c:v>
                </c:pt>
                <c:pt idx="3721">
                  <c:v>163.99731249999999</c:v>
                </c:pt>
                <c:pt idx="3722">
                  <c:v>164.14306250000001</c:v>
                </c:pt>
                <c:pt idx="3723">
                  <c:v>163.49787499999999</c:v>
                </c:pt>
                <c:pt idx="3724">
                  <c:v>163.79168749999999</c:v>
                </c:pt>
                <c:pt idx="3725">
                  <c:v>165.19917187499999</c:v>
                </c:pt>
                <c:pt idx="3726">
                  <c:v>163.50725</c:v>
                </c:pt>
                <c:pt idx="3727">
                  <c:v>164.32315625000001</c:v>
                </c:pt>
                <c:pt idx="3728">
                  <c:v>164.52934375000001</c:v>
                </c:pt>
                <c:pt idx="3729">
                  <c:v>164.78135937499999</c:v>
                </c:pt>
                <c:pt idx="3730">
                  <c:v>163.47471874999999</c:v>
                </c:pt>
                <c:pt idx="3731">
                  <c:v>164.98217187500001</c:v>
                </c:pt>
                <c:pt idx="3732">
                  <c:v>163.0979375</c:v>
                </c:pt>
                <c:pt idx="3733">
                  <c:v>163.01196874999999</c:v>
                </c:pt>
                <c:pt idx="3734">
                  <c:v>164.7710625</c:v>
                </c:pt>
                <c:pt idx="3735">
                  <c:v>165.67754687499999</c:v>
                </c:pt>
                <c:pt idx="3736">
                  <c:v>165.69450000000001</c:v>
                </c:pt>
                <c:pt idx="3737">
                  <c:v>164.81504687500001</c:v>
                </c:pt>
                <c:pt idx="3738">
                  <c:v>164.7939375</c:v>
                </c:pt>
                <c:pt idx="3739">
                  <c:v>165.291578125</c:v>
                </c:pt>
                <c:pt idx="3740">
                  <c:v>164.21781250000001</c:v>
                </c:pt>
                <c:pt idx="3741">
                  <c:v>164.26587499999999</c:v>
                </c:pt>
                <c:pt idx="3742">
                  <c:v>163.767703125</c:v>
                </c:pt>
                <c:pt idx="3743">
                  <c:v>165.149</c:v>
                </c:pt>
                <c:pt idx="3744">
                  <c:v>164.08656250000001</c:v>
                </c:pt>
                <c:pt idx="3745">
                  <c:v>164.592890625</c:v>
                </c:pt>
                <c:pt idx="3746">
                  <c:v>165.272609375</c:v>
                </c:pt>
                <c:pt idx="3747">
                  <c:v>164.09131249999999</c:v>
                </c:pt>
                <c:pt idx="3748">
                  <c:v>164.06396874999999</c:v>
                </c:pt>
                <c:pt idx="3749">
                  <c:v>165.07759375000001</c:v>
                </c:pt>
                <c:pt idx="3750">
                  <c:v>165.28731250000001</c:v>
                </c:pt>
                <c:pt idx="3751">
                  <c:v>164.60151562499999</c:v>
                </c:pt>
                <c:pt idx="3752">
                  <c:v>164.25</c:v>
                </c:pt>
                <c:pt idx="3753">
                  <c:v>164.57735937499999</c:v>
                </c:pt>
                <c:pt idx="3754">
                  <c:v>163.70892187499999</c:v>
                </c:pt>
                <c:pt idx="3755">
                  <c:v>163.8264375</c:v>
                </c:pt>
                <c:pt idx="3756">
                  <c:v>165.88065624999999</c:v>
                </c:pt>
                <c:pt idx="3757">
                  <c:v>163.77959375</c:v>
                </c:pt>
                <c:pt idx="3758">
                  <c:v>165.64498437500001</c:v>
                </c:pt>
                <c:pt idx="3759">
                  <c:v>164.04478125</c:v>
                </c:pt>
                <c:pt idx="3760">
                  <c:v>164.47734374999999</c:v>
                </c:pt>
                <c:pt idx="3761">
                  <c:v>164.793109375</c:v>
                </c:pt>
                <c:pt idx="3762">
                  <c:v>165.22274999999999</c:v>
                </c:pt>
                <c:pt idx="3763">
                  <c:v>164.68337500000001</c:v>
                </c:pt>
                <c:pt idx="3764">
                  <c:v>164.30065625</c:v>
                </c:pt>
                <c:pt idx="3765">
                  <c:v>164.98246875000001</c:v>
                </c:pt>
                <c:pt idx="3766">
                  <c:v>165.45815625</c:v>
                </c:pt>
                <c:pt idx="3767">
                  <c:v>164.45284375</c:v>
                </c:pt>
                <c:pt idx="3768">
                  <c:v>164.02982812499999</c:v>
                </c:pt>
                <c:pt idx="3769">
                  <c:v>164.49</c:v>
                </c:pt>
                <c:pt idx="3770">
                  <c:v>164.59234375</c:v>
                </c:pt>
                <c:pt idx="3771">
                  <c:v>164.71406250000001</c:v>
                </c:pt>
                <c:pt idx="3772">
                  <c:v>165.63334374999999</c:v>
                </c:pt>
                <c:pt idx="3773">
                  <c:v>163.60775000000001</c:v>
                </c:pt>
                <c:pt idx="3774">
                  <c:v>164.689296875</c:v>
                </c:pt>
                <c:pt idx="3775">
                  <c:v>165.587875</c:v>
                </c:pt>
                <c:pt idx="3776">
                  <c:v>164.46601562500001</c:v>
                </c:pt>
                <c:pt idx="3777">
                  <c:v>163.94498437499999</c:v>
                </c:pt>
                <c:pt idx="3778">
                  <c:v>164.86500000000001</c:v>
                </c:pt>
                <c:pt idx="3779">
                  <c:v>165.73478125</c:v>
                </c:pt>
                <c:pt idx="3780">
                  <c:v>164.742328125</c:v>
                </c:pt>
                <c:pt idx="3781">
                  <c:v>164.572953125</c:v>
                </c:pt>
                <c:pt idx="3782">
                  <c:v>165.256015625</c:v>
                </c:pt>
                <c:pt idx="3783">
                  <c:v>164.62340624999999</c:v>
                </c:pt>
                <c:pt idx="3784">
                  <c:v>164.354625</c:v>
                </c:pt>
                <c:pt idx="3785">
                  <c:v>165.70068749999999</c:v>
                </c:pt>
                <c:pt idx="3786">
                  <c:v>164.586515625</c:v>
                </c:pt>
                <c:pt idx="3787">
                  <c:v>164.42965624999999</c:v>
                </c:pt>
                <c:pt idx="3788">
                  <c:v>164.86159375</c:v>
                </c:pt>
                <c:pt idx="3789">
                  <c:v>163.67681250000001</c:v>
                </c:pt>
                <c:pt idx="3790">
                  <c:v>164.00003125000001</c:v>
                </c:pt>
                <c:pt idx="3791">
                  <c:v>164.83678125</c:v>
                </c:pt>
                <c:pt idx="3792">
                  <c:v>164.36699999999999</c:v>
                </c:pt>
                <c:pt idx="3793">
                  <c:v>164.53212500000001</c:v>
                </c:pt>
                <c:pt idx="3794">
                  <c:v>166.28687500000001</c:v>
                </c:pt>
                <c:pt idx="3795">
                  <c:v>165.58256249999999</c:v>
                </c:pt>
                <c:pt idx="3796">
                  <c:v>163.66412500000001</c:v>
                </c:pt>
                <c:pt idx="3797">
                  <c:v>165.203828125</c:v>
                </c:pt>
                <c:pt idx="3798">
                  <c:v>163.93421875000001</c:v>
                </c:pt>
                <c:pt idx="3799">
                  <c:v>164.13134375000001</c:v>
                </c:pt>
                <c:pt idx="3800">
                  <c:v>164.427578125</c:v>
                </c:pt>
                <c:pt idx="3801">
                  <c:v>165.22789062499999</c:v>
                </c:pt>
                <c:pt idx="3802">
                  <c:v>164.75337500000001</c:v>
                </c:pt>
                <c:pt idx="3803">
                  <c:v>164.60115625</c:v>
                </c:pt>
                <c:pt idx="3804">
                  <c:v>163.61835937500001</c:v>
                </c:pt>
                <c:pt idx="3805">
                  <c:v>165.68709375</c:v>
                </c:pt>
                <c:pt idx="3806">
                  <c:v>164.46371875</c:v>
                </c:pt>
                <c:pt idx="3807">
                  <c:v>165.0726875</c:v>
                </c:pt>
                <c:pt idx="3808">
                  <c:v>164.68643750000001</c:v>
                </c:pt>
                <c:pt idx="3809">
                  <c:v>164.617484375</c:v>
                </c:pt>
                <c:pt idx="3810">
                  <c:v>165.09018750000001</c:v>
                </c:pt>
                <c:pt idx="3811">
                  <c:v>163.7535</c:v>
                </c:pt>
                <c:pt idx="3812">
                  <c:v>163.79656249999999</c:v>
                </c:pt>
                <c:pt idx="3813">
                  <c:v>165.01681249999999</c:v>
                </c:pt>
                <c:pt idx="3814">
                  <c:v>164.90559375000001</c:v>
                </c:pt>
                <c:pt idx="3815">
                  <c:v>163.96525</c:v>
                </c:pt>
                <c:pt idx="3816">
                  <c:v>164.86159375</c:v>
                </c:pt>
                <c:pt idx="3817">
                  <c:v>166.09001562500001</c:v>
                </c:pt>
                <c:pt idx="3818">
                  <c:v>164.54398437500001</c:v>
                </c:pt>
                <c:pt idx="3819">
                  <c:v>166.05903125</c:v>
                </c:pt>
                <c:pt idx="3820">
                  <c:v>164.77368749999999</c:v>
                </c:pt>
                <c:pt idx="3821">
                  <c:v>164.752921875</c:v>
                </c:pt>
                <c:pt idx="3822">
                  <c:v>164.22690625000001</c:v>
                </c:pt>
                <c:pt idx="3823">
                  <c:v>163.92682812499999</c:v>
                </c:pt>
                <c:pt idx="3824">
                  <c:v>163.69539062499999</c:v>
                </c:pt>
                <c:pt idx="3825">
                  <c:v>164.1434375</c:v>
                </c:pt>
                <c:pt idx="3826">
                  <c:v>163.00174999999999</c:v>
                </c:pt>
                <c:pt idx="3827">
                  <c:v>164.52459375000001</c:v>
                </c:pt>
                <c:pt idx="3828">
                  <c:v>163.63717187500001</c:v>
                </c:pt>
                <c:pt idx="3829">
                  <c:v>164.32789062500001</c:v>
                </c:pt>
                <c:pt idx="3830">
                  <c:v>164.98904687500001</c:v>
                </c:pt>
                <c:pt idx="3831">
                  <c:v>164.01693750000001</c:v>
                </c:pt>
                <c:pt idx="3832">
                  <c:v>164.51584374999999</c:v>
                </c:pt>
                <c:pt idx="3833">
                  <c:v>165.57149999999999</c:v>
                </c:pt>
                <c:pt idx="3834">
                  <c:v>162.98846875000001</c:v>
                </c:pt>
                <c:pt idx="3835">
                  <c:v>164.34359375</c:v>
                </c:pt>
                <c:pt idx="3836">
                  <c:v>165.024953125</c:v>
                </c:pt>
                <c:pt idx="3837">
                  <c:v>163.77753125000001</c:v>
                </c:pt>
                <c:pt idx="3838">
                  <c:v>164.28424999999999</c:v>
                </c:pt>
                <c:pt idx="3839">
                  <c:v>165.10050000000001</c:v>
                </c:pt>
                <c:pt idx="3840">
                  <c:v>166.2159375</c:v>
                </c:pt>
                <c:pt idx="3841">
                  <c:v>164.5403125</c:v>
                </c:pt>
                <c:pt idx="3842">
                  <c:v>164.20379687499999</c:v>
                </c:pt>
                <c:pt idx="3843">
                  <c:v>164.94459375</c:v>
                </c:pt>
                <c:pt idx="3844">
                  <c:v>166.192671875</c:v>
                </c:pt>
                <c:pt idx="3845">
                  <c:v>165.04042187499999</c:v>
                </c:pt>
                <c:pt idx="3846">
                  <c:v>164.94692187499999</c:v>
                </c:pt>
                <c:pt idx="3847">
                  <c:v>164.0269375</c:v>
                </c:pt>
                <c:pt idx="3848">
                  <c:v>164.651921875</c:v>
                </c:pt>
                <c:pt idx="3849">
                  <c:v>164.60590625</c:v>
                </c:pt>
                <c:pt idx="3850">
                  <c:v>164.206453125</c:v>
                </c:pt>
                <c:pt idx="3851">
                  <c:v>164.193234375</c:v>
                </c:pt>
                <c:pt idx="3852">
                  <c:v>163.83742187499999</c:v>
                </c:pt>
                <c:pt idx="3853">
                  <c:v>164.44778124999999</c:v>
                </c:pt>
                <c:pt idx="3854">
                  <c:v>164.32431249999999</c:v>
                </c:pt>
                <c:pt idx="3855">
                  <c:v>165.463328125</c:v>
                </c:pt>
                <c:pt idx="3856">
                  <c:v>163.990234375</c:v>
                </c:pt>
                <c:pt idx="3857">
                  <c:v>164.76690625000001</c:v>
                </c:pt>
                <c:pt idx="3858">
                  <c:v>164.55996875</c:v>
                </c:pt>
                <c:pt idx="3859">
                  <c:v>164.08584375000001</c:v>
                </c:pt>
                <c:pt idx="3860">
                  <c:v>163.649953125</c:v>
                </c:pt>
                <c:pt idx="3861">
                  <c:v>164.28084375</c:v>
                </c:pt>
                <c:pt idx="3862">
                  <c:v>164.63934374999999</c:v>
                </c:pt>
                <c:pt idx="3863">
                  <c:v>164.40199999999999</c:v>
                </c:pt>
                <c:pt idx="3864">
                  <c:v>164.65825000000001</c:v>
                </c:pt>
                <c:pt idx="3865">
                  <c:v>165.96934375000001</c:v>
                </c:pt>
                <c:pt idx="3866">
                  <c:v>163.74196875000001</c:v>
                </c:pt>
                <c:pt idx="3867">
                  <c:v>165.354203125</c:v>
                </c:pt>
                <c:pt idx="3868">
                  <c:v>164.71551562499999</c:v>
                </c:pt>
                <c:pt idx="3869">
                  <c:v>164.77784374999999</c:v>
                </c:pt>
                <c:pt idx="3870">
                  <c:v>164.30178125</c:v>
                </c:pt>
                <c:pt idx="3871">
                  <c:v>164.963609375</c:v>
                </c:pt>
                <c:pt idx="3872">
                  <c:v>164.19078124999999</c:v>
                </c:pt>
                <c:pt idx="3873">
                  <c:v>164.93292187500001</c:v>
                </c:pt>
                <c:pt idx="3874">
                  <c:v>163.44193749999999</c:v>
                </c:pt>
                <c:pt idx="3875">
                  <c:v>164.22990625</c:v>
                </c:pt>
                <c:pt idx="3876">
                  <c:v>165.38871875000001</c:v>
                </c:pt>
                <c:pt idx="3877">
                  <c:v>164.23771875</c:v>
                </c:pt>
                <c:pt idx="3878">
                  <c:v>164.80009375</c:v>
                </c:pt>
                <c:pt idx="3879">
                  <c:v>164.947125</c:v>
                </c:pt>
                <c:pt idx="3880">
                  <c:v>165.15117187499999</c:v>
                </c:pt>
                <c:pt idx="3881">
                  <c:v>163.51440625000001</c:v>
                </c:pt>
                <c:pt idx="3882">
                  <c:v>165.241640625</c:v>
                </c:pt>
                <c:pt idx="3883">
                  <c:v>163.975609375</c:v>
                </c:pt>
                <c:pt idx="3884">
                  <c:v>165.1626875</c:v>
                </c:pt>
                <c:pt idx="3885">
                  <c:v>163.39668750000001</c:v>
                </c:pt>
                <c:pt idx="3886">
                  <c:v>164.73962499999999</c:v>
                </c:pt>
                <c:pt idx="3887">
                  <c:v>165.22010937499999</c:v>
                </c:pt>
                <c:pt idx="3888">
                  <c:v>163.54154687499999</c:v>
                </c:pt>
                <c:pt idx="3889">
                  <c:v>166.340125</c:v>
                </c:pt>
                <c:pt idx="3890">
                  <c:v>164.62607812499999</c:v>
                </c:pt>
                <c:pt idx="3891">
                  <c:v>165.45884375</c:v>
                </c:pt>
                <c:pt idx="3892">
                  <c:v>165.62225000000001</c:v>
                </c:pt>
                <c:pt idx="3893">
                  <c:v>164.958</c:v>
                </c:pt>
                <c:pt idx="3894">
                  <c:v>164.86267187499999</c:v>
                </c:pt>
                <c:pt idx="3895">
                  <c:v>164.95643749999999</c:v>
                </c:pt>
                <c:pt idx="3896">
                  <c:v>165.09578124999999</c:v>
                </c:pt>
                <c:pt idx="3897">
                  <c:v>164.84100000000001</c:v>
                </c:pt>
                <c:pt idx="3898">
                  <c:v>164.35179687499999</c:v>
                </c:pt>
                <c:pt idx="3899">
                  <c:v>164.59087500000001</c:v>
                </c:pt>
                <c:pt idx="3900">
                  <c:v>164.73124999999999</c:v>
                </c:pt>
                <c:pt idx="3901">
                  <c:v>164.54857812500001</c:v>
                </c:pt>
                <c:pt idx="3902">
                  <c:v>164.60554687499999</c:v>
                </c:pt>
                <c:pt idx="3903">
                  <c:v>164.08295312499999</c:v>
                </c:pt>
                <c:pt idx="3904">
                  <c:v>163.86473437500001</c:v>
                </c:pt>
                <c:pt idx="3905">
                  <c:v>164.76440625000001</c:v>
                </c:pt>
                <c:pt idx="3906">
                  <c:v>164.9775625</c:v>
                </c:pt>
                <c:pt idx="3907">
                  <c:v>165.702859375</c:v>
                </c:pt>
                <c:pt idx="3908">
                  <c:v>164.04692187500001</c:v>
                </c:pt>
                <c:pt idx="3909">
                  <c:v>164.528890625</c:v>
                </c:pt>
                <c:pt idx="3910">
                  <c:v>164.44396875000001</c:v>
                </c:pt>
                <c:pt idx="3911">
                  <c:v>164.90673437500001</c:v>
                </c:pt>
                <c:pt idx="3912">
                  <c:v>163.68996874999999</c:v>
                </c:pt>
                <c:pt idx="3913">
                  <c:v>165.619265625</c:v>
                </c:pt>
                <c:pt idx="3914">
                  <c:v>165.565015625</c:v>
                </c:pt>
                <c:pt idx="3915">
                  <c:v>164.467640625</c:v>
                </c:pt>
                <c:pt idx="3916">
                  <c:v>165.5534375</c:v>
                </c:pt>
                <c:pt idx="3917">
                  <c:v>163.76775000000001</c:v>
                </c:pt>
                <c:pt idx="3918">
                  <c:v>163.89068750000001</c:v>
                </c:pt>
                <c:pt idx="3919">
                  <c:v>164.58750000000001</c:v>
                </c:pt>
                <c:pt idx="3920">
                  <c:v>164.64034375</c:v>
                </c:pt>
                <c:pt idx="3921">
                  <c:v>164.54525000000001</c:v>
                </c:pt>
                <c:pt idx="3922">
                  <c:v>164.051875</c:v>
                </c:pt>
                <c:pt idx="3923">
                  <c:v>164.51567187500001</c:v>
                </c:pt>
                <c:pt idx="3924">
                  <c:v>165.29721875000001</c:v>
                </c:pt>
                <c:pt idx="3925">
                  <c:v>164.50178124999999</c:v>
                </c:pt>
                <c:pt idx="3926">
                  <c:v>164.32640624999999</c:v>
                </c:pt>
                <c:pt idx="3927">
                  <c:v>165.33750000000001</c:v>
                </c:pt>
                <c:pt idx="3928">
                  <c:v>164.98126562499999</c:v>
                </c:pt>
                <c:pt idx="3929">
                  <c:v>165.015078125</c:v>
                </c:pt>
                <c:pt idx="3930">
                  <c:v>165.18117187499999</c:v>
                </c:pt>
                <c:pt idx="3931">
                  <c:v>165.53171875000001</c:v>
                </c:pt>
                <c:pt idx="3932">
                  <c:v>164.03679687499999</c:v>
                </c:pt>
                <c:pt idx="3933">
                  <c:v>164.22615625</c:v>
                </c:pt>
                <c:pt idx="3934">
                  <c:v>164.5725625</c:v>
                </c:pt>
                <c:pt idx="3935">
                  <c:v>164.45446874999999</c:v>
                </c:pt>
                <c:pt idx="3936">
                  <c:v>165.23343750000001</c:v>
                </c:pt>
                <c:pt idx="3937">
                  <c:v>164.29059375</c:v>
                </c:pt>
                <c:pt idx="3938">
                  <c:v>164.74632812499999</c:v>
                </c:pt>
                <c:pt idx="3939">
                  <c:v>165.80028125000001</c:v>
                </c:pt>
                <c:pt idx="3940">
                  <c:v>165.51425</c:v>
                </c:pt>
                <c:pt idx="3941">
                  <c:v>164.45948437499999</c:v>
                </c:pt>
                <c:pt idx="3942">
                  <c:v>165.780671875</c:v>
                </c:pt>
                <c:pt idx="3943">
                  <c:v>165.83656250000001</c:v>
                </c:pt>
                <c:pt idx="3944">
                  <c:v>164.915609375</c:v>
                </c:pt>
                <c:pt idx="3945">
                  <c:v>163.52506249999999</c:v>
                </c:pt>
                <c:pt idx="3946">
                  <c:v>163.83864062500001</c:v>
                </c:pt>
                <c:pt idx="3947">
                  <c:v>164.16134374999999</c:v>
                </c:pt>
                <c:pt idx="3948">
                  <c:v>163.82487499999999</c:v>
                </c:pt>
                <c:pt idx="3949">
                  <c:v>164.387140625</c:v>
                </c:pt>
                <c:pt idx="3950">
                  <c:v>164.2099375</c:v>
                </c:pt>
                <c:pt idx="3951">
                  <c:v>163.19740625</c:v>
                </c:pt>
                <c:pt idx="3952">
                  <c:v>165.52478124999999</c:v>
                </c:pt>
                <c:pt idx="3953">
                  <c:v>165.38565625000001</c:v>
                </c:pt>
                <c:pt idx="3954">
                  <c:v>165.549125</c:v>
                </c:pt>
                <c:pt idx="3955">
                  <c:v>165.46074999999999</c:v>
                </c:pt>
                <c:pt idx="3956">
                  <c:v>164.71562499999999</c:v>
                </c:pt>
                <c:pt idx="3957">
                  <c:v>165.799546875</c:v>
                </c:pt>
                <c:pt idx="3958">
                  <c:v>165.33681250000001</c:v>
                </c:pt>
                <c:pt idx="3959">
                  <c:v>164.31187499999999</c:v>
                </c:pt>
                <c:pt idx="3960">
                  <c:v>163.791296875</c:v>
                </c:pt>
                <c:pt idx="3961">
                  <c:v>165.48390624999999</c:v>
                </c:pt>
                <c:pt idx="3962">
                  <c:v>164.85737499999999</c:v>
                </c:pt>
                <c:pt idx="3963">
                  <c:v>164.2516875</c:v>
                </c:pt>
                <c:pt idx="3964">
                  <c:v>164.220703125</c:v>
                </c:pt>
                <c:pt idx="3965">
                  <c:v>164.059859375</c:v>
                </c:pt>
                <c:pt idx="3966">
                  <c:v>164.42993749999999</c:v>
                </c:pt>
                <c:pt idx="3967">
                  <c:v>164.756703125</c:v>
                </c:pt>
                <c:pt idx="3968">
                  <c:v>164.353359375</c:v>
                </c:pt>
                <c:pt idx="3969">
                  <c:v>163.804703125</c:v>
                </c:pt>
                <c:pt idx="3970">
                  <c:v>163.9814375</c:v>
                </c:pt>
                <c:pt idx="3971">
                  <c:v>163.803421875</c:v>
                </c:pt>
                <c:pt idx="3972">
                  <c:v>165.14810937499999</c:v>
                </c:pt>
                <c:pt idx="3973">
                  <c:v>164.26481250000001</c:v>
                </c:pt>
                <c:pt idx="3974">
                  <c:v>163.598078125</c:v>
                </c:pt>
                <c:pt idx="3975">
                  <c:v>165.59303125</c:v>
                </c:pt>
                <c:pt idx="3976">
                  <c:v>164.28340625000001</c:v>
                </c:pt>
                <c:pt idx="3977">
                  <c:v>164.22357812499999</c:v>
                </c:pt>
                <c:pt idx="3978">
                  <c:v>164.98553125000001</c:v>
                </c:pt>
                <c:pt idx="3979">
                  <c:v>165.71020312499999</c:v>
                </c:pt>
                <c:pt idx="3980">
                  <c:v>164.64621875</c:v>
                </c:pt>
                <c:pt idx="3981">
                  <c:v>163.26998437500001</c:v>
                </c:pt>
                <c:pt idx="3982">
                  <c:v>165.15142187500001</c:v>
                </c:pt>
                <c:pt idx="3983">
                  <c:v>164.76487499999999</c:v>
                </c:pt>
                <c:pt idx="3984">
                  <c:v>164.47578125000001</c:v>
                </c:pt>
                <c:pt idx="3985">
                  <c:v>164.45164062500001</c:v>
                </c:pt>
                <c:pt idx="3986">
                  <c:v>163.836890625</c:v>
                </c:pt>
                <c:pt idx="3987">
                  <c:v>163.75512499999999</c:v>
                </c:pt>
                <c:pt idx="3988">
                  <c:v>164.65940624999999</c:v>
                </c:pt>
                <c:pt idx="3989">
                  <c:v>163.80865625000001</c:v>
                </c:pt>
                <c:pt idx="3990">
                  <c:v>164.17889062500001</c:v>
                </c:pt>
                <c:pt idx="3991">
                  <c:v>164.36321874999999</c:v>
                </c:pt>
                <c:pt idx="3992">
                  <c:v>165.41723437499999</c:v>
                </c:pt>
                <c:pt idx="3993">
                  <c:v>163.44665624999999</c:v>
                </c:pt>
                <c:pt idx="3994">
                  <c:v>164.66915624999999</c:v>
                </c:pt>
                <c:pt idx="3995">
                  <c:v>163.15299999999999</c:v>
                </c:pt>
                <c:pt idx="3996">
                  <c:v>165.566125</c:v>
                </c:pt>
                <c:pt idx="3997">
                  <c:v>162.41723437499999</c:v>
                </c:pt>
                <c:pt idx="3998">
                  <c:v>164.23478125</c:v>
                </c:pt>
                <c:pt idx="3999">
                  <c:v>163.12339062500001</c:v>
                </c:pt>
                <c:pt idx="4000">
                  <c:v>164.83826562499999</c:v>
                </c:pt>
                <c:pt idx="4001">
                  <c:v>163.71292187500001</c:v>
                </c:pt>
                <c:pt idx="4002">
                  <c:v>163.48007812500001</c:v>
                </c:pt>
                <c:pt idx="4003">
                  <c:v>163.7469375</c:v>
                </c:pt>
                <c:pt idx="4004">
                  <c:v>164.48425</c:v>
                </c:pt>
                <c:pt idx="4005">
                  <c:v>165.385890625</c:v>
                </c:pt>
                <c:pt idx="4006">
                  <c:v>165.12031250000001</c:v>
                </c:pt>
                <c:pt idx="4007">
                  <c:v>164.82989062499999</c:v>
                </c:pt>
                <c:pt idx="4008">
                  <c:v>164.19687500000001</c:v>
                </c:pt>
                <c:pt idx="4009">
                  <c:v>164.859390625</c:v>
                </c:pt>
                <c:pt idx="4010">
                  <c:v>165.36654687500001</c:v>
                </c:pt>
                <c:pt idx="4011">
                  <c:v>164.29900000000001</c:v>
                </c:pt>
                <c:pt idx="4012">
                  <c:v>164.48193749999999</c:v>
                </c:pt>
                <c:pt idx="4013">
                  <c:v>164.97803124999999</c:v>
                </c:pt>
                <c:pt idx="4014">
                  <c:v>164.22365625</c:v>
                </c:pt>
                <c:pt idx="4015">
                  <c:v>165.24828124999999</c:v>
                </c:pt>
                <c:pt idx="4016">
                  <c:v>164.02156249999999</c:v>
                </c:pt>
                <c:pt idx="4017">
                  <c:v>164.405703125</c:v>
                </c:pt>
                <c:pt idx="4018">
                  <c:v>164.96909375000001</c:v>
                </c:pt>
                <c:pt idx="4019">
                  <c:v>165.8144375</c:v>
                </c:pt>
                <c:pt idx="4020">
                  <c:v>165.393265625</c:v>
                </c:pt>
                <c:pt idx="4021">
                  <c:v>164.441390625</c:v>
                </c:pt>
                <c:pt idx="4022">
                  <c:v>165.27448437499999</c:v>
                </c:pt>
                <c:pt idx="4023">
                  <c:v>164.01718750000001</c:v>
                </c:pt>
                <c:pt idx="4024">
                  <c:v>164.42684374999999</c:v>
                </c:pt>
                <c:pt idx="4025">
                  <c:v>164.119</c:v>
                </c:pt>
                <c:pt idx="4026">
                  <c:v>163.799265625</c:v>
                </c:pt>
                <c:pt idx="4027">
                  <c:v>164.68809375000001</c:v>
                </c:pt>
                <c:pt idx="4028">
                  <c:v>164.77137500000001</c:v>
                </c:pt>
                <c:pt idx="4029">
                  <c:v>164.857859375</c:v>
                </c:pt>
                <c:pt idx="4030">
                  <c:v>163.9754375</c:v>
                </c:pt>
                <c:pt idx="4031">
                  <c:v>164.59221875</c:v>
                </c:pt>
                <c:pt idx="4032">
                  <c:v>164.51289062500001</c:v>
                </c:pt>
                <c:pt idx="4033">
                  <c:v>164.18557812500001</c:v>
                </c:pt>
                <c:pt idx="4034">
                  <c:v>163.40284374999999</c:v>
                </c:pt>
                <c:pt idx="4035">
                  <c:v>164.62596875</c:v>
                </c:pt>
                <c:pt idx="4036">
                  <c:v>165.69454687499999</c:v>
                </c:pt>
                <c:pt idx="4037">
                  <c:v>165.467625</c:v>
                </c:pt>
                <c:pt idx="4038">
                  <c:v>164.89239062499999</c:v>
                </c:pt>
                <c:pt idx="4039">
                  <c:v>165.12634374999999</c:v>
                </c:pt>
                <c:pt idx="4040">
                  <c:v>164.76443750000001</c:v>
                </c:pt>
                <c:pt idx="4041">
                  <c:v>164.85320312499999</c:v>
                </c:pt>
                <c:pt idx="4042">
                  <c:v>163.33790625</c:v>
                </c:pt>
                <c:pt idx="4043">
                  <c:v>164.29515624999999</c:v>
                </c:pt>
                <c:pt idx="4044">
                  <c:v>164.80393749999999</c:v>
                </c:pt>
                <c:pt idx="4045">
                  <c:v>165.70115625</c:v>
                </c:pt>
                <c:pt idx="4046">
                  <c:v>164.74921875000001</c:v>
                </c:pt>
                <c:pt idx="4047">
                  <c:v>164.891046875</c:v>
                </c:pt>
                <c:pt idx="4048">
                  <c:v>163.63178124999999</c:v>
                </c:pt>
                <c:pt idx="4049">
                  <c:v>163.62859374999999</c:v>
                </c:pt>
                <c:pt idx="4050">
                  <c:v>165.58584375000001</c:v>
                </c:pt>
                <c:pt idx="4051">
                  <c:v>165.27865625000001</c:v>
                </c:pt>
                <c:pt idx="4052">
                  <c:v>164.56259374999999</c:v>
                </c:pt>
                <c:pt idx="4053">
                  <c:v>163.86553125</c:v>
                </c:pt>
                <c:pt idx="4054">
                  <c:v>165.34998437499999</c:v>
                </c:pt>
                <c:pt idx="4055">
                  <c:v>163.72745312500001</c:v>
                </c:pt>
                <c:pt idx="4056">
                  <c:v>164.32109374999999</c:v>
                </c:pt>
                <c:pt idx="4057">
                  <c:v>165.10653124999999</c:v>
                </c:pt>
                <c:pt idx="4058">
                  <c:v>164.25946875</c:v>
                </c:pt>
                <c:pt idx="4059">
                  <c:v>166.13457812499999</c:v>
                </c:pt>
                <c:pt idx="4060">
                  <c:v>164.94135937499999</c:v>
                </c:pt>
                <c:pt idx="4061">
                  <c:v>164.38246874999999</c:v>
                </c:pt>
                <c:pt idx="4062">
                  <c:v>164.58165625000001</c:v>
                </c:pt>
                <c:pt idx="4063">
                  <c:v>165.57053124999999</c:v>
                </c:pt>
                <c:pt idx="4064">
                  <c:v>165.12731249999999</c:v>
                </c:pt>
                <c:pt idx="4065">
                  <c:v>165.41582812499999</c:v>
                </c:pt>
                <c:pt idx="4066">
                  <c:v>164.99503125000001</c:v>
                </c:pt>
                <c:pt idx="4067">
                  <c:v>164.27115624999999</c:v>
                </c:pt>
                <c:pt idx="4068">
                  <c:v>165.96256249999999</c:v>
                </c:pt>
                <c:pt idx="4069">
                  <c:v>164.70945312500001</c:v>
                </c:pt>
                <c:pt idx="4070">
                  <c:v>164.362859375</c:v>
                </c:pt>
                <c:pt idx="4071">
                  <c:v>163.2601875</c:v>
                </c:pt>
                <c:pt idx="4072">
                  <c:v>164.53078124999999</c:v>
                </c:pt>
                <c:pt idx="4073">
                  <c:v>164.08496875</c:v>
                </c:pt>
                <c:pt idx="4074">
                  <c:v>164.79887500000001</c:v>
                </c:pt>
                <c:pt idx="4075">
                  <c:v>164.02221875000001</c:v>
                </c:pt>
                <c:pt idx="4076">
                  <c:v>164.22684375</c:v>
                </c:pt>
                <c:pt idx="4077">
                  <c:v>164.44512499999999</c:v>
                </c:pt>
                <c:pt idx="4078">
                  <c:v>165.81609374999999</c:v>
                </c:pt>
                <c:pt idx="4079">
                  <c:v>164.055375</c:v>
                </c:pt>
                <c:pt idx="4080">
                  <c:v>165.667703125</c:v>
                </c:pt>
                <c:pt idx="4081">
                  <c:v>164.222921875</c:v>
                </c:pt>
                <c:pt idx="4082">
                  <c:v>165.006125</c:v>
                </c:pt>
                <c:pt idx="4083">
                  <c:v>164.90237500000001</c:v>
                </c:pt>
                <c:pt idx="4084">
                  <c:v>164.114390625</c:v>
                </c:pt>
                <c:pt idx="4085">
                  <c:v>164.46890625</c:v>
                </c:pt>
                <c:pt idx="4086">
                  <c:v>163.83828124999999</c:v>
                </c:pt>
                <c:pt idx="4087">
                  <c:v>163.483265625</c:v>
                </c:pt>
                <c:pt idx="4088">
                  <c:v>164.8681875</c:v>
                </c:pt>
                <c:pt idx="4089">
                  <c:v>165.15617187500001</c:v>
                </c:pt>
                <c:pt idx="4090">
                  <c:v>164.65993750000001</c:v>
                </c:pt>
                <c:pt idx="4091">
                  <c:v>164.97439062500001</c:v>
                </c:pt>
                <c:pt idx="4092">
                  <c:v>164.58612500000001</c:v>
                </c:pt>
                <c:pt idx="4093">
                  <c:v>164.42531249999999</c:v>
                </c:pt>
                <c:pt idx="4094">
                  <c:v>164.40293750000001</c:v>
                </c:pt>
                <c:pt idx="4095">
                  <c:v>164.01709374999999</c:v>
                </c:pt>
                <c:pt idx="4096">
                  <c:v>164.32896875</c:v>
                </c:pt>
                <c:pt idx="4097">
                  <c:v>164.37759374999999</c:v>
                </c:pt>
                <c:pt idx="4098">
                  <c:v>164.48203125000001</c:v>
                </c:pt>
                <c:pt idx="4099">
                  <c:v>165.002515625</c:v>
                </c:pt>
                <c:pt idx="4100">
                  <c:v>165.281109375</c:v>
                </c:pt>
                <c:pt idx="4101">
                  <c:v>164.3235</c:v>
                </c:pt>
                <c:pt idx="4102">
                  <c:v>165.752796875</c:v>
                </c:pt>
                <c:pt idx="4103">
                  <c:v>164.67762500000001</c:v>
                </c:pt>
                <c:pt idx="4104">
                  <c:v>165.38778124999999</c:v>
                </c:pt>
                <c:pt idx="4105">
                  <c:v>164.14228125</c:v>
                </c:pt>
                <c:pt idx="4106">
                  <c:v>165.266203125</c:v>
                </c:pt>
                <c:pt idx="4107">
                  <c:v>164.04732812500001</c:v>
                </c:pt>
                <c:pt idx="4108">
                  <c:v>165.03428124999999</c:v>
                </c:pt>
                <c:pt idx="4109">
                  <c:v>165.08071874999999</c:v>
                </c:pt>
                <c:pt idx="4110">
                  <c:v>163.47120312499999</c:v>
                </c:pt>
                <c:pt idx="4111">
                  <c:v>163.96098437500001</c:v>
                </c:pt>
                <c:pt idx="4112">
                  <c:v>164.37771875000001</c:v>
                </c:pt>
                <c:pt idx="4113">
                  <c:v>162.01599999999999</c:v>
                </c:pt>
                <c:pt idx="4114">
                  <c:v>164.59853125000001</c:v>
                </c:pt>
                <c:pt idx="4115">
                  <c:v>165.207046875</c:v>
                </c:pt>
                <c:pt idx="4116">
                  <c:v>163.62112500000001</c:v>
                </c:pt>
                <c:pt idx="4117">
                  <c:v>165.20092187500001</c:v>
                </c:pt>
                <c:pt idx="4118">
                  <c:v>165.96017187499999</c:v>
                </c:pt>
                <c:pt idx="4119">
                  <c:v>165.00225</c:v>
                </c:pt>
                <c:pt idx="4120">
                  <c:v>164.61746875</c:v>
                </c:pt>
                <c:pt idx="4121">
                  <c:v>164.71351562500001</c:v>
                </c:pt>
                <c:pt idx="4122">
                  <c:v>165.699359375</c:v>
                </c:pt>
                <c:pt idx="4123">
                  <c:v>164.90014062500001</c:v>
                </c:pt>
                <c:pt idx="4124">
                  <c:v>164.42659374999999</c:v>
                </c:pt>
                <c:pt idx="4125">
                  <c:v>164.92170312499999</c:v>
                </c:pt>
                <c:pt idx="4126">
                  <c:v>164.76554687500001</c:v>
                </c:pt>
                <c:pt idx="4127">
                  <c:v>164.614125</c:v>
                </c:pt>
                <c:pt idx="4128">
                  <c:v>164.5869375</c:v>
                </c:pt>
                <c:pt idx="4129">
                  <c:v>164.99556250000001</c:v>
                </c:pt>
                <c:pt idx="4130">
                  <c:v>165.10557812499999</c:v>
                </c:pt>
                <c:pt idx="4131">
                  <c:v>164.70724999999999</c:v>
                </c:pt>
                <c:pt idx="4132">
                  <c:v>165.73468750000001</c:v>
                </c:pt>
                <c:pt idx="4133">
                  <c:v>164.44985937499999</c:v>
                </c:pt>
                <c:pt idx="4134">
                  <c:v>165.0665625</c:v>
                </c:pt>
                <c:pt idx="4135">
                  <c:v>164.33770312499999</c:v>
                </c:pt>
                <c:pt idx="4136">
                  <c:v>164.14296874999999</c:v>
                </c:pt>
                <c:pt idx="4137">
                  <c:v>164.77767187500001</c:v>
                </c:pt>
                <c:pt idx="4138">
                  <c:v>164.90284374999999</c:v>
                </c:pt>
                <c:pt idx="4139">
                  <c:v>164.372625</c:v>
                </c:pt>
                <c:pt idx="4140">
                  <c:v>165.50725</c:v>
                </c:pt>
                <c:pt idx="4141">
                  <c:v>165.19103125000001</c:v>
                </c:pt>
                <c:pt idx="4142">
                  <c:v>164.2696875</c:v>
                </c:pt>
                <c:pt idx="4143">
                  <c:v>163.792703125</c:v>
                </c:pt>
                <c:pt idx="4144">
                  <c:v>164.43837500000001</c:v>
                </c:pt>
                <c:pt idx="4145">
                  <c:v>163.53470312499999</c:v>
                </c:pt>
                <c:pt idx="4146">
                  <c:v>163.03368750000001</c:v>
                </c:pt>
                <c:pt idx="4147">
                  <c:v>163.08009375</c:v>
                </c:pt>
                <c:pt idx="4148">
                  <c:v>165.06085937500001</c:v>
                </c:pt>
                <c:pt idx="4149">
                  <c:v>163.543109375</c:v>
                </c:pt>
                <c:pt idx="4150">
                  <c:v>164.40907812500001</c:v>
                </c:pt>
                <c:pt idx="4151">
                  <c:v>165.541875</c:v>
                </c:pt>
                <c:pt idx="4152">
                  <c:v>164.52743749999999</c:v>
                </c:pt>
                <c:pt idx="4153">
                  <c:v>165.33559374999999</c:v>
                </c:pt>
                <c:pt idx="4154">
                  <c:v>163.47943749999999</c:v>
                </c:pt>
                <c:pt idx="4155">
                  <c:v>164.23851562499999</c:v>
                </c:pt>
                <c:pt idx="4156">
                  <c:v>165.35123437499999</c:v>
                </c:pt>
                <c:pt idx="4157">
                  <c:v>163.46076562499999</c:v>
                </c:pt>
                <c:pt idx="4158">
                  <c:v>163.48489062499999</c:v>
                </c:pt>
                <c:pt idx="4159">
                  <c:v>164.17376562499999</c:v>
                </c:pt>
                <c:pt idx="4160">
                  <c:v>164.524953125</c:v>
                </c:pt>
                <c:pt idx="4161">
                  <c:v>164.9273125</c:v>
                </c:pt>
                <c:pt idx="4162">
                  <c:v>164.9555</c:v>
                </c:pt>
                <c:pt idx="4163">
                  <c:v>163.76026562499999</c:v>
                </c:pt>
                <c:pt idx="4164">
                  <c:v>164.99753125000001</c:v>
                </c:pt>
                <c:pt idx="4165">
                  <c:v>164.93153125000001</c:v>
                </c:pt>
                <c:pt idx="4166">
                  <c:v>165.602828125</c:v>
                </c:pt>
                <c:pt idx="4167">
                  <c:v>164.2035625</c:v>
                </c:pt>
                <c:pt idx="4168">
                  <c:v>162.94089062500001</c:v>
                </c:pt>
                <c:pt idx="4169">
                  <c:v>164.88382812500001</c:v>
                </c:pt>
                <c:pt idx="4170">
                  <c:v>163.32271875000001</c:v>
                </c:pt>
                <c:pt idx="4171">
                  <c:v>165.25734374999999</c:v>
                </c:pt>
                <c:pt idx="4172">
                  <c:v>164.39612500000001</c:v>
                </c:pt>
                <c:pt idx="4173">
                  <c:v>164.63440625000001</c:v>
                </c:pt>
                <c:pt idx="4174">
                  <c:v>164.22381250000001</c:v>
                </c:pt>
                <c:pt idx="4175">
                  <c:v>165.38978125</c:v>
                </c:pt>
                <c:pt idx="4176">
                  <c:v>163.160875</c:v>
                </c:pt>
                <c:pt idx="4177">
                  <c:v>165.3818125</c:v>
                </c:pt>
                <c:pt idx="4178">
                  <c:v>165.06153125</c:v>
                </c:pt>
                <c:pt idx="4179">
                  <c:v>163.84979687500001</c:v>
                </c:pt>
                <c:pt idx="4180">
                  <c:v>164.34398437499999</c:v>
                </c:pt>
                <c:pt idx="4181">
                  <c:v>163.98396875</c:v>
                </c:pt>
                <c:pt idx="4182">
                  <c:v>164.7339375</c:v>
                </c:pt>
                <c:pt idx="4183">
                  <c:v>164.24376562500001</c:v>
                </c:pt>
                <c:pt idx="4184">
                  <c:v>165.20556250000001</c:v>
                </c:pt>
                <c:pt idx="4185">
                  <c:v>164.48321874999999</c:v>
                </c:pt>
                <c:pt idx="4186">
                  <c:v>164.56646875000001</c:v>
                </c:pt>
                <c:pt idx="4187">
                  <c:v>165.03925000000001</c:v>
                </c:pt>
                <c:pt idx="4188">
                  <c:v>164.9548125</c:v>
                </c:pt>
                <c:pt idx="4189">
                  <c:v>165.06454687499999</c:v>
                </c:pt>
                <c:pt idx="4190">
                  <c:v>163.36271875</c:v>
                </c:pt>
                <c:pt idx="4191">
                  <c:v>165.80548437499999</c:v>
                </c:pt>
                <c:pt idx="4192">
                  <c:v>164.25565624999999</c:v>
                </c:pt>
                <c:pt idx="4193">
                  <c:v>164.30465624999999</c:v>
                </c:pt>
                <c:pt idx="4194">
                  <c:v>166.10809374999999</c:v>
                </c:pt>
                <c:pt idx="4195">
                  <c:v>165.073515625</c:v>
                </c:pt>
                <c:pt idx="4196">
                  <c:v>164.530140625</c:v>
                </c:pt>
                <c:pt idx="4197">
                  <c:v>164.60675000000001</c:v>
                </c:pt>
                <c:pt idx="4198">
                  <c:v>165.84579687499999</c:v>
                </c:pt>
                <c:pt idx="4199">
                  <c:v>163.98625000000001</c:v>
                </c:pt>
                <c:pt idx="4200">
                  <c:v>163.523453125</c:v>
                </c:pt>
                <c:pt idx="4201">
                  <c:v>164.73918750000001</c:v>
                </c:pt>
                <c:pt idx="4202">
                  <c:v>164.17307812499999</c:v>
                </c:pt>
                <c:pt idx="4203">
                  <c:v>163.1761875</c:v>
                </c:pt>
                <c:pt idx="4204">
                  <c:v>165.12810937500001</c:v>
                </c:pt>
                <c:pt idx="4205">
                  <c:v>164.14715624999999</c:v>
                </c:pt>
                <c:pt idx="4206">
                  <c:v>164.06446875</c:v>
                </c:pt>
                <c:pt idx="4207">
                  <c:v>164.29034375000001</c:v>
                </c:pt>
                <c:pt idx="4208">
                  <c:v>163.84926562499999</c:v>
                </c:pt>
                <c:pt idx="4209">
                  <c:v>163.895765625</c:v>
                </c:pt>
                <c:pt idx="4210">
                  <c:v>165.00198437500001</c:v>
                </c:pt>
                <c:pt idx="4211">
                  <c:v>163.58753125000001</c:v>
                </c:pt>
                <c:pt idx="4212">
                  <c:v>164.70371875000001</c:v>
                </c:pt>
                <c:pt idx="4213">
                  <c:v>166.15009375</c:v>
                </c:pt>
                <c:pt idx="4214">
                  <c:v>164.23917187500001</c:v>
                </c:pt>
                <c:pt idx="4215">
                  <c:v>162.96529687500001</c:v>
                </c:pt>
                <c:pt idx="4216">
                  <c:v>163.803453125</c:v>
                </c:pt>
                <c:pt idx="4217">
                  <c:v>163.65774999999999</c:v>
                </c:pt>
                <c:pt idx="4218">
                  <c:v>165.05615624999999</c:v>
                </c:pt>
                <c:pt idx="4219">
                  <c:v>164.33459375000001</c:v>
                </c:pt>
                <c:pt idx="4220">
                  <c:v>162.54051562500001</c:v>
                </c:pt>
                <c:pt idx="4221">
                  <c:v>165.58304687500001</c:v>
                </c:pt>
                <c:pt idx="4222">
                  <c:v>164.35223437499999</c:v>
                </c:pt>
                <c:pt idx="4223">
                  <c:v>164.08109375000001</c:v>
                </c:pt>
                <c:pt idx="4224">
                  <c:v>165.2386875</c:v>
                </c:pt>
                <c:pt idx="4225">
                  <c:v>164.78884375000001</c:v>
                </c:pt>
                <c:pt idx="4226">
                  <c:v>164.61178125000001</c:v>
                </c:pt>
                <c:pt idx="4227">
                  <c:v>164.48823437499999</c:v>
                </c:pt>
                <c:pt idx="4228">
                  <c:v>163.59725</c:v>
                </c:pt>
                <c:pt idx="4229">
                  <c:v>164.738125</c:v>
                </c:pt>
                <c:pt idx="4230">
                  <c:v>165.10487499999999</c:v>
                </c:pt>
                <c:pt idx="4231">
                  <c:v>164.86268749999999</c:v>
                </c:pt>
                <c:pt idx="4232">
                  <c:v>164.03692187499999</c:v>
                </c:pt>
                <c:pt idx="4233">
                  <c:v>165.22496874999999</c:v>
                </c:pt>
                <c:pt idx="4234">
                  <c:v>164.39051562500001</c:v>
                </c:pt>
                <c:pt idx="4235">
                  <c:v>164.22178124999999</c:v>
                </c:pt>
                <c:pt idx="4236">
                  <c:v>163.96353124999999</c:v>
                </c:pt>
                <c:pt idx="4237">
                  <c:v>165.20821874999999</c:v>
                </c:pt>
                <c:pt idx="4238">
                  <c:v>165.37223437500001</c:v>
                </c:pt>
                <c:pt idx="4239">
                  <c:v>164.70754687499999</c:v>
                </c:pt>
                <c:pt idx="4240">
                  <c:v>164.07956250000001</c:v>
                </c:pt>
                <c:pt idx="4241">
                  <c:v>164.23849999999999</c:v>
                </c:pt>
                <c:pt idx="4242">
                  <c:v>164.391859375</c:v>
                </c:pt>
                <c:pt idx="4243">
                  <c:v>164.17812499999999</c:v>
                </c:pt>
                <c:pt idx="4244">
                  <c:v>165.644828125</c:v>
                </c:pt>
                <c:pt idx="4245">
                  <c:v>164.22040625</c:v>
                </c:pt>
                <c:pt idx="4246">
                  <c:v>165.94081249999999</c:v>
                </c:pt>
                <c:pt idx="4247">
                  <c:v>162.84926562499999</c:v>
                </c:pt>
                <c:pt idx="4248">
                  <c:v>163.38440625000001</c:v>
                </c:pt>
                <c:pt idx="4249">
                  <c:v>164.71937500000001</c:v>
                </c:pt>
                <c:pt idx="4250">
                  <c:v>164.67978124999999</c:v>
                </c:pt>
                <c:pt idx="4251">
                  <c:v>164.60296875</c:v>
                </c:pt>
                <c:pt idx="4252">
                  <c:v>163.65685937500001</c:v>
                </c:pt>
                <c:pt idx="4253">
                  <c:v>165.35496875000001</c:v>
                </c:pt>
                <c:pt idx="4254">
                  <c:v>164.33275</c:v>
                </c:pt>
                <c:pt idx="4255">
                  <c:v>164.18903125</c:v>
                </c:pt>
                <c:pt idx="4256">
                  <c:v>164.48893749999999</c:v>
                </c:pt>
                <c:pt idx="4257">
                  <c:v>165.31087500000001</c:v>
                </c:pt>
                <c:pt idx="4258">
                  <c:v>166.56896875000001</c:v>
                </c:pt>
                <c:pt idx="4259">
                  <c:v>165.63253125</c:v>
                </c:pt>
                <c:pt idx="4260">
                  <c:v>164.82609375000001</c:v>
                </c:pt>
                <c:pt idx="4261">
                  <c:v>164.01987500000001</c:v>
                </c:pt>
                <c:pt idx="4262">
                  <c:v>165.54670312499999</c:v>
                </c:pt>
                <c:pt idx="4263">
                  <c:v>164.26612499999999</c:v>
                </c:pt>
                <c:pt idx="4264">
                  <c:v>164.47470312499999</c:v>
                </c:pt>
                <c:pt idx="4265">
                  <c:v>164.81331249999999</c:v>
                </c:pt>
                <c:pt idx="4266">
                  <c:v>163.37420312500001</c:v>
                </c:pt>
                <c:pt idx="4267">
                  <c:v>164.24381249999999</c:v>
                </c:pt>
                <c:pt idx="4268">
                  <c:v>164.234359375</c:v>
                </c:pt>
                <c:pt idx="4269">
                  <c:v>164.6868125</c:v>
                </c:pt>
                <c:pt idx="4270">
                  <c:v>165.105328125</c:v>
                </c:pt>
                <c:pt idx="4271">
                  <c:v>164.06439062499999</c:v>
                </c:pt>
                <c:pt idx="4272">
                  <c:v>164.39667187500001</c:v>
                </c:pt>
                <c:pt idx="4273">
                  <c:v>164.76321874999999</c:v>
                </c:pt>
                <c:pt idx="4274">
                  <c:v>165.77350000000001</c:v>
                </c:pt>
                <c:pt idx="4275">
                  <c:v>165.1724375</c:v>
                </c:pt>
                <c:pt idx="4276">
                  <c:v>164.84118749999999</c:v>
                </c:pt>
                <c:pt idx="4277">
                  <c:v>165.19278125</c:v>
                </c:pt>
                <c:pt idx="4278">
                  <c:v>165.15393750000001</c:v>
                </c:pt>
                <c:pt idx="4279">
                  <c:v>165.86465625</c:v>
                </c:pt>
                <c:pt idx="4280">
                  <c:v>165.16706249999999</c:v>
                </c:pt>
                <c:pt idx="4281">
                  <c:v>167.214</c:v>
                </c:pt>
                <c:pt idx="4282">
                  <c:v>163.624015625</c:v>
                </c:pt>
                <c:pt idx="4283">
                  <c:v>164.42331250000001</c:v>
                </c:pt>
                <c:pt idx="4284">
                  <c:v>164.55090625</c:v>
                </c:pt>
                <c:pt idx="4285">
                  <c:v>164.81090624999999</c:v>
                </c:pt>
                <c:pt idx="4286">
                  <c:v>165.87967187500001</c:v>
                </c:pt>
                <c:pt idx="4287">
                  <c:v>163.43403125</c:v>
                </c:pt>
                <c:pt idx="4288">
                  <c:v>165.49434375000001</c:v>
                </c:pt>
                <c:pt idx="4289">
                  <c:v>165.161140625</c:v>
                </c:pt>
                <c:pt idx="4290">
                  <c:v>165.20478125</c:v>
                </c:pt>
                <c:pt idx="4291">
                  <c:v>165.08262500000001</c:v>
                </c:pt>
                <c:pt idx="4292">
                  <c:v>164.46339062499999</c:v>
                </c:pt>
                <c:pt idx="4293">
                  <c:v>165.615796875</c:v>
                </c:pt>
                <c:pt idx="4294">
                  <c:v>164.55665625</c:v>
                </c:pt>
                <c:pt idx="4295">
                  <c:v>163.9586875</c:v>
                </c:pt>
                <c:pt idx="4296">
                  <c:v>164.09562500000001</c:v>
                </c:pt>
                <c:pt idx="4297">
                  <c:v>164.13118750000001</c:v>
                </c:pt>
                <c:pt idx="4298">
                  <c:v>164.746375</c:v>
                </c:pt>
                <c:pt idx="4299">
                  <c:v>163.90831249999999</c:v>
                </c:pt>
                <c:pt idx="4300">
                  <c:v>164.49964062500001</c:v>
                </c:pt>
                <c:pt idx="4301">
                  <c:v>165.31468749999999</c:v>
                </c:pt>
                <c:pt idx="4302">
                  <c:v>164.27225000000001</c:v>
                </c:pt>
                <c:pt idx="4303">
                  <c:v>164.54432812499999</c:v>
                </c:pt>
                <c:pt idx="4304">
                  <c:v>163.58971875</c:v>
                </c:pt>
                <c:pt idx="4305">
                  <c:v>164.38262499999999</c:v>
                </c:pt>
                <c:pt idx="4306">
                  <c:v>164.228078125</c:v>
                </c:pt>
                <c:pt idx="4307">
                  <c:v>163.88303124999999</c:v>
                </c:pt>
                <c:pt idx="4308">
                  <c:v>164.59657812500001</c:v>
                </c:pt>
                <c:pt idx="4309">
                  <c:v>165.71937500000001</c:v>
                </c:pt>
                <c:pt idx="4310">
                  <c:v>164.685953125</c:v>
                </c:pt>
                <c:pt idx="4311">
                  <c:v>164.07696874999999</c:v>
                </c:pt>
                <c:pt idx="4312">
                  <c:v>164.70540625000001</c:v>
                </c:pt>
                <c:pt idx="4313">
                  <c:v>165.45168749999999</c:v>
                </c:pt>
                <c:pt idx="4314">
                  <c:v>165.22821875</c:v>
                </c:pt>
                <c:pt idx="4315">
                  <c:v>163.69290624999999</c:v>
                </c:pt>
                <c:pt idx="4316">
                  <c:v>164.94153125</c:v>
                </c:pt>
                <c:pt idx="4317">
                  <c:v>166.08096875000001</c:v>
                </c:pt>
                <c:pt idx="4318">
                  <c:v>164.746109375</c:v>
                </c:pt>
                <c:pt idx="4319">
                  <c:v>163.727390625</c:v>
                </c:pt>
                <c:pt idx="4320">
                  <c:v>165.25659375000001</c:v>
                </c:pt>
                <c:pt idx="4321">
                  <c:v>164.14375000000001</c:v>
                </c:pt>
                <c:pt idx="4322">
                  <c:v>165.02306250000001</c:v>
                </c:pt>
                <c:pt idx="4323">
                  <c:v>164.90600000000001</c:v>
                </c:pt>
                <c:pt idx="4324">
                  <c:v>163.4140625</c:v>
                </c:pt>
                <c:pt idx="4325">
                  <c:v>163.156375</c:v>
                </c:pt>
                <c:pt idx="4326">
                  <c:v>164.36228125</c:v>
                </c:pt>
                <c:pt idx="4327">
                  <c:v>164.476984375</c:v>
                </c:pt>
                <c:pt idx="4328">
                  <c:v>164.156828125</c:v>
                </c:pt>
                <c:pt idx="4329">
                  <c:v>164.815421875</c:v>
                </c:pt>
                <c:pt idx="4330">
                  <c:v>166.37865625000001</c:v>
                </c:pt>
                <c:pt idx="4331">
                  <c:v>164.121671875</c:v>
                </c:pt>
                <c:pt idx="4332">
                  <c:v>165.7</c:v>
                </c:pt>
                <c:pt idx="4333">
                  <c:v>165.10689062500001</c:v>
                </c:pt>
                <c:pt idx="4334">
                  <c:v>164.74570312500001</c:v>
                </c:pt>
                <c:pt idx="4335">
                  <c:v>164.270765625</c:v>
                </c:pt>
                <c:pt idx="4336">
                  <c:v>163.71976562500001</c:v>
                </c:pt>
                <c:pt idx="4337">
                  <c:v>164.69434375</c:v>
                </c:pt>
                <c:pt idx="4338">
                  <c:v>164.5548125</c:v>
                </c:pt>
                <c:pt idx="4339">
                  <c:v>163.19818749999999</c:v>
                </c:pt>
                <c:pt idx="4340">
                  <c:v>164.906265625</c:v>
                </c:pt>
                <c:pt idx="4341">
                  <c:v>163.53718749999999</c:v>
                </c:pt>
                <c:pt idx="4342">
                  <c:v>163.26962499999999</c:v>
                </c:pt>
                <c:pt idx="4343">
                  <c:v>164.21509374999999</c:v>
                </c:pt>
                <c:pt idx="4344">
                  <c:v>164.24195312500001</c:v>
                </c:pt>
                <c:pt idx="4345">
                  <c:v>164.41995312500001</c:v>
                </c:pt>
                <c:pt idx="4346">
                  <c:v>165.48760937500001</c:v>
                </c:pt>
                <c:pt idx="4347">
                  <c:v>164.03912500000001</c:v>
                </c:pt>
                <c:pt idx="4348">
                  <c:v>163.82373437499999</c:v>
                </c:pt>
                <c:pt idx="4349">
                  <c:v>164.21090624999999</c:v>
                </c:pt>
                <c:pt idx="4350">
                  <c:v>163.95748437500001</c:v>
                </c:pt>
                <c:pt idx="4351">
                  <c:v>165.00371874999999</c:v>
                </c:pt>
                <c:pt idx="4352">
                  <c:v>164.87909375000001</c:v>
                </c:pt>
                <c:pt idx="4353">
                  <c:v>165.047</c:v>
                </c:pt>
                <c:pt idx="4354">
                  <c:v>164.80834375000001</c:v>
                </c:pt>
                <c:pt idx="4355">
                  <c:v>164.3010625</c:v>
                </c:pt>
                <c:pt idx="4356">
                  <c:v>165.45099999999999</c:v>
                </c:pt>
                <c:pt idx="4357">
                  <c:v>165.136875</c:v>
                </c:pt>
                <c:pt idx="4358">
                  <c:v>163.752078125</c:v>
                </c:pt>
                <c:pt idx="4359">
                  <c:v>165.6525</c:v>
                </c:pt>
                <c:pt idx="4360">
                  <c:v>163.44848437499999</c:v>
                </c:pt>
                <c:pt idx="4361">
                  <c:v>164.27375000000001</c:v>
                </c:pt>
                <c:pt idx="4362">
                  <c:v>163.353515625</c:v>
                </c:pt>
                <c:pt idx="4363">
                  <c:v>164.933890625</c:v>
                </c:pt>
                <c:pt idx="4364">
                  <c:v>163.77265625000001</c:v>
                </c:pt>
                <c:pt idx="4365">
                  <c:v>166.13356250000001</c:v>
                </c:pt>
                <c:pt idx="4366">
                  <c:v>163.74603124999999</c:v>
                </c:pt>
                <c:pt idx="4367">
                  <c:v>164.4055625</c:v>
                </c:pt>
                <c:pt idx="4368">
                  <c:v>165.47854687500001</c:v>
                </c:pt>
                <c:pt idx="4369">
                  <c:v>165.201875</c:v>
                </c:pt>
                <c:pt idx="4370">
                  <c:v>163.21590624999999</c:v>
                </c:pt>
                <c:pt idx="4371">
                  <c:v>165.30667187500001</c:v>
                </c:pt>
                <c:pt idx="4372">
                  <c:v>164.20248437500001</c:v>
                </c:pt>
                <c:pt idx="4373">
                  <c:v>164.64295312499999</c:v>
                </c:pt>
                <c:pt idx="4374">
                  <c:v>165.189609375</c:v>
                </c:pt>
                <c:pt idx="4375">
                  <c:v>164.50821875</c:v>
                </c:pt>
                <c:pt idx="4376">
                  <c:v>164.85103125000001</c:v>
                </c:pt>
                <c:pt idx="4377">
                  <c:v>164.52574999999999</c:v>
                </c:pt>
                <c:pt idx="4378">
                  <c:v>164.29359375000001</c:v>
                </c:pt>
                <c:pt idx="4379">
                  <c:v>164.44162499999999</c:v>
                </c:pt>
                <c:pt idx="4380">
                  <c:v>164.30634375</c:v>
                </c:pt>
                <c:pt idx="4381">
                  <c:v>164.39798437499999</c:v>
                </c:pt>
                <c:pt idx="4382">
                  <c:v>164.76171875</c:v>
                </c:pt>
                <c:pt idx="4383">
                  <c:v>164.44926562500001</c:v>
                </c:pt>
                <c:pt idx="4384">
                  <c:v>163.92289062500001</c:v>
                </c:pt>
                <c:pt idx="4385">
                  <c:v>163.01840625</c:v>
                </c:pt>
                <c:pt idx="4386">
                  <c:v>165.08196874999999</c:v>
                </c:pt>
                <c:pt idx="4387">
                  <c:v>164.79803125000001</c:v>
                </c:pt>
                <c:pt idx="4388">
                  <c:v>164.768125</c:v>
                </c:pt>
                <c:pt idx="4389">
                  <c:v>165.76120312500001</c:v>
                </c:pt>
                <c:pt idx="4390">
                  <c:v>164.74020312499999</c:v>
                </c:pt>
                <c:pt idx="4391">
                  <c:v>164.433015625</c:v>
                </c:pt>
                <c:pt idx="4392">
                  <c:v>163.6566875</c:v>
                </c:pt>
                <c:pt idx="4393">
                  <c:v>164.37878125</c:v>
                </c:pt>
                <c:pt idx="4394">
                  <c:v>165.6485625</c:v>
                </c:pt>
                <c:pt idx="4395">
                  <c:v>164.29007812500001</c:v>
                </c:pt>
                <c:pt idx="4396">
                  <c:v>163.46589062499999</c:v>
                </c:pt>
                <c:pt idx="4397">
                  <c:v>165.13592187500001</c:v>
                </c:pt>
                <c:pt idx="4398">
                  <c:v>164.32962499999999</c:v>
                </c:pt>
                <c:pt idx="4399">
                  <c:v>164.473640625</c:v>
                </c:pt>
                <c:pt idx="4400">
                  <c:v>164.23984375000001</c:v>
                </c:pt>
                <c:pt idx="4401">
                  <c:v>164.240640625</c:v>
                </c:pt>
                <c:pt idx="4402">
                  <c:v>164.96787499999999</c:v>
                </c:pt>
                <c:pt idx="4403">
                  <c:v>164.66915624999999</c:v>
                </c:pt>
                <c:pt idx="4404">
                  <c:v>165.13028125</c:v>
                </c:pt>
                <c:pt idx="4405">
                  <c:v>163.83150000000001</c:v>
                </c:pt>
                <c:pt idx="4406">
                  <c:v>164.87018749999999</c:v>
                </c:pt>
                <c:pt idx="4407">
                  <c:v>164.5294375</c:v>
                </c:pt>
                <c:pt idx="4408">
                  <c:v>164.72493750000001</c:v>
                </c:pt>
                <c:pt idx="4409">
                  <c:v>164.305546875</c:v>
                </c:pt>
                <c:pt idx="4410">
                  <c:v>165.29540625000001</c:v>
                </c:pt>
                <c:pt idx="4411">
                  <c:v>164.34045312500001</c:v>
                </c:pt>
                <c:pt idx="4412">
                  <c:v>164.7696875</c:v>
                </c:pt>
                <c:pt idx="4413">
                  <c:v>165.42065625000001</c:v>
                </c:pt>
                <c:pt idx="4414">
                  <c:v>164.860234375</c:v>
                </c:pt>
                <c:pt idx="4415">
                  <c:v>165.61304687500001</c:v>
                </c:pt>
                <c:pt idx="4416">
                  <c:v>165.71359375</c:v>
                </c:pt>
                <c:pt idx="4417">
                  <c:v>164.27671874999999</c:v>
                </c:pt>
                <c:pt idx="4418">
                  <c:v>164.29662500000001</c:v>
                </c:pt>
                <c:pt idx="4419">
                  <c:v>163.77312499999999</c:v>
                </c:pt>
                <c:pt idx="4420">
                  <c:v>166.10865625</c:v>
                </c:pt>
                <c:pt idx="4421">
                  <c:v>164.90978125000001</c:v>
                </c:pt>
                <c:pt idx="4422">
                  <c:v>165.18103124999999</c:v>
                </c:pt>
                <c:pt idx="4423">
                  <c:v>163.98679687500001</c:v>
                </c:pt>
                <c:pt idx="4424">
                  <c:v>164.71199999999999</c:v>
                </c:pt>
                <c:pt idx="4425">
                  <c:v>165.044484375</c:v>
                </c:pt>
                <c:pt idx="4426">
                  <c:v>164.791453125</c:v>
                </c:pt>
                <c:pt idx="4427">
                  <c:v>165.89573437499999</c:v>
                </c:pt>
                <c:pt idx="4428">
                  <c:v>164.70234375000001</c:v>
                </c:pt>
                <c:pt idx="4429">
                  <c:v>163.53384374999999</c:v>
                </c:pt>
                <c:pt idx="4430">
                  <c:v>163.52328125</c:v>
                </c:pt>
                <c:pt idx="4431">
                  <c:v>165.10106250000001</c:v>
                </c:pt>
                <c:pt idx="4432">
                  <c:v>165.42215625</c:v>
                </c:pt>
                <c:pt idx="4433">
                  <c:v>164.74753125000001</c:v>
                </c:pt>
                <c:pt idx="4434">
                  <c:v>164.519125</c:v>
                </c:pt>
                <c:pt idx="4435">
                  <c:v>164.21979687499999</c:v>
                </c:pt>
                <c:pt idx="4436">
                  <c:v>163.61892187500001</c:v>
                </c:pt>
                <c:pt idx="4437">
                  <c:v>165.29037500000001</c:v>
                </c:pt>
                <c:pt idx="4438">
                  <c:v>163.53784375000001</c:v>
                </c:pt>
                <c:pt idx="4439">
                  <c:v>164.28149999999999</c:v>
                </c:pt>
                <c:pt idx="4440">
                  <c:v>164.33775</c:v>
                </c:pt>
                <c:pt idx="4441">
                  <c:v>164.77778125</c:v>
                </c:pt>
                <c:pt idx="4442">
                  <c:v>164.59937500000001</c:v>
                </c:pt>
                <c:pt idx="4443">
                  <c:v>164.3454375</c:v>
                </c:pt>
                <c:pt idx="4444">
                  <c:v>165.04253125</c:v>
                </c:pt>
                <c:pt idx="4445">
                  <c:v>164.64337499999999</c:v>
                </c:pt>
                <c:pt idx="4446">
                  <c:v>164.23881249999999</c:v>
                </c:pt>
                <c:pt idx="4447">
                  <c:v>164.99156249999999</c:v>
                </c:pt>
                <c:pt idx="4448">
                  <c:v>165.42281249999999</c:v>
                </c:pt>
                <c:pt idx="4449">
                  <c:v>163.96342187499999</c:v>
                </c:pt>
                <c:pt idx="4450">
                  <c:v>164.112703125</c:v>
                </c:pt>
                <c:pt idx="4451">
                  <c:v>165.100984375</c:v>
                </c:pt>
                <c:pt idx="4452">
                  <c:v>165.25671875</c:v>
                </c:pt>
                <c:pt idx="4453">
                  <c:v>163.23007812500001</c:v>
                </c:pt>
                <c:pt idx="4454">
                  <c:v>164.06659375000001</c:v>
                </c:pt>
                <c:pt idx="4455">
                  <c:v>163.50273437499999</c:v>
                </c:pt>
                <c:pt idx="4456">
                  <c:v>163.20515624999999</c:v>
                </c:pt>
                <c:pt idx="4457">
                  <c:v>164.96875</c:v>
                </c:pt>
                <c:pt idx="4458">
                  <c:v>165.41989062499999</c:v>
                </c:pt>
                <c:pt idx="4459">
                  <c:v>164.48942187500001</c:v>
                </c:pt>
                <c:pt idx="4460">
                  <c:v>164.50174999999999</c:v>
                </c:pt>
                <c:pt idx="4461">
                  <c:v>165.21903125</c:v>
                </c:pt>
                <c:pt idx="4462">
                  <c:v>164.85312500000001</c:v>
                </c:pt>
                <c:pt idx="4463">
                  <c:v>165.73707812500001</c:v>
                </c:pt>
                <c:pt idx="4464">
                  <c:v>166.066390625</c:v>
                </c:pt>
                <c:pt idx="4465">
                  <c:v>164.700765625</c:v>
                </c:pt>
                <c:pt idx="4466">
                  <c:v>164.3299375</c:v>
                </c:pt>
                <c:pt idx="4467">
                  <c:v>165.76653125000001</c:v>
                </c:pt>
                <c:pt idx="4468">
                  <c:v>164.62314062499999</c:v>
                </c:pt>
                <c:pt idx="4469">
                  <c:v>164.97965625000001</c:v>
                </c:pt>
                <c:pt idx="4470">
                  <c:v>165.3129375</c:v>
                </c:pt>
                <c:pt idx="4471">
                  <c:v>164.95078125000001</c:v>
                </c:pt>
                <c:pt idx="4472">
                  <c:v>163.702703125</c:v>
                </c:pt>
                <c:pt idx="4473">
                  <c:v>165.07628124999999</c:v>
                </c:pt>
                <c:pt idx="4474">
                  <c:v>164.35546875</c:v>
                </c:pt>
                <c:pt idx="4475">
                  <c:v>164.28628125</c:v>
                </c:pt>
                <c:pt idx="4476">
                  <c:v>163.85871875000001</c:v>
                </c:pt>
                <c:pt idx="4477">
                  <c:v>163.28995312500001</c:v>
                </c:pt>
                <c:pt idx="4478">
                  <c:v>164.2890625</c:v>
                </c:pt>
                <c:pt idx="4479">
                  <c:v>163.48050000000001</c:v>
                </c:pt>
                <c:pt idx="4480">
                  <c:v>163.882671875</c:v>
                </c:pt>
                <c:pt idx="4481">
                  <c:v>165.01406249999999</c:v>
                </c:pt>
                <c:pt idx="4482">
                  <c:v>164.77681250000001</c:v>
                </c:pt>
                <c:pt idx="4483">
                  <c:v>164.11775</c:v>
                </c:pt>
                <c:pt idx="4484">
                  <c:v>165.20059375</c:v>
                </c:pt>
                <c:pt idx="4485">
                  <c:v>163.66134374999999</c:v>
                </c:pt>
                <c:pt idx="4486">
                  <c:v>164.34985937499999</c:v>
                </c:pt>
                <c:pt idx="4487">
                  <c:v>164.93471875</c:v>
                </c:pt>
                <c:pt idx="4488">
                  <c:v>163.403890625</c:v>
                </c:pt>
                <c:pt idx="4489">
                  <c:v>164.46843749999999</c:v>
                </c:pt>
                <c:pt idx="4490">
                  <c:v>163.04610937499999</c:v>
                </c:pt>
                <c:pt idx="4491">
                  <c:v>164.48015624999999</c:v>
                </c:pt>
                <c:pt idx="4492">
                  <c:v>164.21665625</c:v>
                </c:pt>
                <c:pt idx="4493">
                  <c:v>164.01810937499999</c:v>
                </c:pt>
                <c:pt idx="4494">
                  <c:v>164.61067187500001</c:v>
                </c:pt>
                <c:pt idx="4495">
                  <c:v>165.20095312500001</c:v>
                </c:pt>
                <c:pt idx="4496">
                  <c:v>164.43259375</c:v>
                </c:pt>
                <c:pt idx="4497">
                  <c:v>164.90909375000001</c:v>
                </c:pt>
                <c:pt idx="4498">
                  <c:v>165.41021875000001</c:v>
                </c:pt>
                <c:pt idx="4499">
                  <c:v>164.01690625000001</c:v>
                </c:pt>
                <c:pt idx="4500">
                  <c:v>164.70925</c:v>
                </c:pt>
                <c:pt idx="4501">
                  <c:v>165.328140625</c:v>
                </c:pt>
                <c:pt idx="4502">
                  <c:v>164.8010625</c:v>
                </c:pt>
                <c:pt idx="4503">
                  <c:v>165.10575</c:v>
                </c:pt>
                <c:pt idx="4504">
                  <c:v>163.19328125000001</c:v>
                </c:pt>
                <c:pt idx="4505">
                  <c:v>163.16520312500001</c:v>
                </c:pt>
                <c:pt idx="4506">
                  <c:v>164.94887499999999</c:v>
                </c:pt>
                <c:pt idx="4507">
                  <c:v>164.0870625</c:v>
                </c:pt>
                <c:pt idx="4508">
                  <c:v>163.71996874999999</c:v>
                </c:pt>
                <c:pt idx="4509">
                  <c:v>164.944453125</c:v>
                </c:pt>
                <c:pt idx="4510">
                  <c:v>164.31481249999999</c:v>
                </c:pt>
                <c:pt idx="4511">
                  <c:v>164.4055625</c:v>
                </c:pt>
                <c:pt idx="4512">
                  <c:v>164.25048437500001</c:v>
                </c:pt>
                <c:pt idx="4513">
                  <c:v>165.79481250000001</c:v>
                </c:pt>
                <c:pt idx="4514">
                  <c:v>164.138828125</c:v>
                </c:pt>
                <c:pt idx="4515">
                  <c:v>164.36065625000001</c:v>
                </c:pt>
                <c:pt idx="4516">
                  <c:v>164.40406250000001</c:v>
                </c:pt>
                <c:pt idx="4517">
                  <c:v>164.47796875</c:v>
                </c:pt>
                <c:pt idx="4518">
                  <c:v>163.42779687500001</c:v>
                </c:pt>
                <c:pt idx="4519">
                  <c:v>164.57735937499999</c:v>
                </c:pt>
                <c:pt idx="4520">
                  <c:v>164.87174999999999</c:v>
                </c:pt>
                <c:pt idx="4521">
                  <c:v>164.95635937500001</c:v>
                </c:pt>
                <c:pt idx="4522">
                  <c:v>164.1413125</c:v>
                </c:pt>
                <c:pt idx="4523">
                  <c:v>165.20765625000001</c:v>
                </c:pt>
                <c:pt idx="4524">
                  <c:v>164.14465625</c:v>
                </c:pt>
                <c:pt idx="4525">
                  <c:v>164.25128125000001</c:v>
                </c:pt>
                <c:pt idx="4526">
                  <c:v>165.20317187500001</c:v>
                </c:pt>
                <c:pt idx="4527">
                  <c:v>164.8144375</c:v>
                </c:pt>
                <c:pt idx="4528">
                  <c:v>163.94425000000001</c:v>
                </c:pt>
                <c:pt idx="4529">
                  <c:v>165.90553125</c:v>
                </c:pt>
                <c:pt idx="4530">
                  <c:v>164.01112499999999</c:v>
                </c:pt>
                <c:pt idx="4531">
                  <c:v>164.36303125000001</c:v>
                </c:pt>
                <c:pt idx="4532">
                  <c:v>163.508359375</c:v>
                </c:pt>
                <c:pt idx="4533">
                  <c:v>165.22218749999999</c:v>
                </c:pt>
                <c:pt idx="4534">
                  <c:v>165.04115625</c:v>
                </c:pt>
                <c:pt idx="4535">
                  <c:v>164.04232812500001</c:v>
                </c:pt>
                <c:pt idx="4536">
                  <c:v>164.61896874999999</c:v>
                </c:pt>
                <c:pt idx="4537">
                  <c:v>163.59879687500001</c:v>
                </c:pt>
                <c:pt idx="4538">
                  <c:v>163.74815624999999</c:v>
                </c:pt>
                <c:pt idx="4539">
                  <c:v>164.48378124999999</c:v>
                </c:pt>
                <c:pt idx="4540">
                  <c:v>164.90015625000001</c:v>
                </c:pt>
                <c:pt idx="4541">
                  <c:v>164.6040625</c:v>
                </c:pt>
                <c:pt idx="4542">
                  <c:v>164.87787499999999</c:v>
                </c:pt>
                <c:pt idx="4543">
                  <c:v>164.339125</c:v>
                </c:pt>
                <c:pt idx="4544">
                  <c:v>164.25637499999999</c:v>
                </c:pt>
                <c:pt idx="4545">
                  <c:v>165.28581249999999</c:v>
                </c:pt>
                <c:pt idx="4546">
                  <c:v>165.71799999999999</c:v>
                </c:pt>
                <c:pt idx="4547">
                  <c:v>164.91321875</c:v>
                </c:pt>
                <c:pt idx="4548">
                  <c:v>165.313484375</c:v>
                </c:pt>
                <c:pt idx="4549">
                  <c:v>163.795609375</c:v>
                </c:pt>
                <c:pt idx="4550">
                  <c:v>164.27893750000001</c:v>
                </c:pt>
                <c:pt idx="4551">
                  <c:v>163.76473437499999</c:v>
                </c:pt>
                <c:pt idx="4552">
                  <c:v>164.263125</c:v>
                </c:pt>
                <c:pt idx="4553">
                  <c:v>164.138953125</c:v>
                </c:pt>
                <c:pt idx="4554">
                  <c:v>165.36075</c:v>
                </c:pt>
                <c:pt idx="4555">
                  <c:v>165.30415625000001</c:v>
                </c:pt>
                <c:pt idx="4556">
                  <c:v>165.26481250000001</c:v>
                </c:pt>
                <c:pt idx="4557">
                  <c:v>163.11587499999999</c:v>
                </c:pt>
                <c:pt idx="4558">
                  <c:v>164.88240625</c:v>
                </c:pt>
                <c:pt idx="4559">
                  <c:v>163.81339062500001</c:v>
                </c:pt>
                <c:pt idx="4560">
                  <c:v>165.65674999999999</c:v>
                </c:pt>
                <c:pt idx="4561">
                  <c:v>164.39171875</c:v>
                </c:pt>
                <c:pt idx="4562">
                  <c:v>165.00790624999999</c:v>
                </c:pt>
                <c:pt idx="4563">
                  <c:v>164.578703125</c:v>
                </c:pt>
                <c:pt idx="4564">
                  <c:v>164.24518749999999</c:v>
                </c:pt>
                <c:pt idx="4565">
                  <c:v>165.13024999999999</c:v>
                </c:pt>
                <c:pt idx="4566">
                  <c:v>164.58143749999999</c:v>
                </c:pt>
                <c:pt idx="4567">
                  <c:v>166.19974999999999</c:v>
                </c:pt>
                <c:pt idx="4568">
                  <c:v>164.881296875</c:v>
                </c:pt>
                <c:pt idx="4569">
                  <c:v>164.99221875000001</c:v>
                </c:pt>
                <c:pt idx="4570">
                  <c:v>165.41635937500001</c:v>
                </c:pt>
                <c:pt idx="4571">
                  <c:v>163.61600000000001</c:v>
                </c:pt>
                <c:pt idx="4572">
                  <c:v>163.95610937500001</c:v>
                </c:pt>
                <c:pt idx="4573">
                  <c:v>165.64503124999999</c:v>
                </c:pt>
                <c:pt idx="4574">
                  <c:v>164.65728125000001</c:v>
                </c:pt>
                <c:pt idx="4575">
                  <c:v>165.9235625</c:v>
                </c:pt>
                <c:pt idx="4576">
                  <c:v>164.12617187500001</c:v>
                </c:pt>
                <c:pt idx="4577">
                  <c:v>163.67240624999999</c:v>
                </c:pt>
                <c:pt idx="4578">
                  <c:v>164.78987499999999</c:v>
                </c:pt>
                <c:pt idx="4579">
                  <c:v>164.08418750000001</c:v>
                </c:pt>
                <c:pt idx="4580">
                  <c:v>165.32840625</c:v>
                </c:pt>
                <c:pt idx="4581">
                  <c:v>165.098640625</c:v>
                </c:pt>
                <c:pt idx="4582">
                  <c:v>165.18937500000001</c:v>
                </c:pt>
                <c:pt idx="4583">
                  <c:v>164.71646874999999</c:v>
                </c:pt>
                <c:pt idx="4584">
                  <c:v>164.24096875000001</c:v>
                </c:pt>
                <c:pt idx="4585">
                  <c:v>165.473359375</c:v>
                </c:pt>
                <c:pt idx="4586">
                  <c:v>165.57165624999999</c:v>
                </c:pt>
                <c:pt idx="4587">
                  <c:v>165.35484374999999</c:v>
                </c:pt>
                <c:pt idx="4588">
                  <c:v>164.601578125</c:v>
                </c:pt>
                <c:pt idx="4589">
                  <c:v>163.7073125</c:v>
                </c:pt>
                <c:pt idx="4590">
                  <c:v>164.64353125</c:v>
                </c:pt>
                <c:pt idx="4591">
                  <c:v>165.49170312499999</c:v>
                </c:pt>
                <c:pt idx="4592">
                  <c:v>164.71225000000001</c:v>
                </c:pt>
                <c:pt idx="4593">
                  <c:v>166.13067187499999</c:v>
                </c:pt>
                <c:pt idx="4594">
                  <c:v>164.56609374999999</c:v>
                </c:pt>
                <c:pt idx="4595">
                  <c:v>165.222953125</c:v>
                </c:pt>
                <c:pt idx="4596">
                  <c:v>163.74540625</c:v>
                </c:pt>
                <c:pt idx="4597">
                  <c:v>163.94064062499999</c:v>
                </c:pt>
                <c:pt idx="4598">
                  <c:v>164.8974375</c:v>
                </c:pt>
                <c:pt idx="4599">
                  <c:v>164.42937499999999</c:v>
                </c:pt>
                <c:pt idx="4600">
                  <c:v>163.59159374999999</c:v>
                </c:pt>
                <c:pt idx="4601">
                  <c:v>164.54748437500001</c:v>
                </c:pt>
                <c:pt idx="4602">
                  <c:v>163.507234375</c:v>
                </c:pt>
                <c:pt idx="4603">
                  <c:v>165.24995312499999</c:v>
                </c:pt>
                <c:pt idx="4604">
                  <c:v>164.22107812499999</c:v>
                </c:pt>
                <c:pt idx="4605">
                  <c:v>163.9970625</c:v>
                </c:pt>
                <c:pt idx="4606">
                  <c:v>165.81943749999999</c:v>
                </c:pt>
                <c:pt idx="4607">
                  <c:v>165.45078125000001</c:v>
                </c:pt>
                <c:pt idx="4608">
                  <c:v>163.983109375</c:v>
                </c:pt>
                <c:pt idx="4609">
                  <c:v>164.19945312499999</c:v>
                </c:pt>
                <c:pt idx="4610">
                  <c:v>164.79949999999999</c:v>
                </c:pt>
                <c:pt idx="4611">
                  <c:v>164.22846874999999</c:v>
                </c:pt>
                <c:pt idx="4612">
                  <c:v>164.5006875</c:v>
                </c:pt>
                <c:pt idx="4613">
                  <c:v>164.49453124999999</c:v>
                </c:pt>
                <c:pt idx="4614">
                  <c:v>165.69132812500001</c:v>
                </c:pt>
                <c:pt idx="4615">
                  <c:v>164.57706250000001</c:v>
                </c:pt>
                <c:pt idx="4616">
                  <c:v>165.15789062499999</c:v>
                </c:pt>
                <c:pt idx="4617">
                  <c:v>164.88612499999999</c:v>
                </c:pt>
                <c:pt idx="4618">
                  <c:v>164.573359375</c:v>
                </c:pt>
                <c:pt idx="4619">
                  <c:v>165.28479687500001</c:v>
                </c:pt>
                <c:pt idx="4620">
                  <c:v>164.831734375</c:v>
                </c:pt>
                <c:pt idx="4621">
                  <c:v>164.37890625</c:v>
                </c:pt>
                <c:pt idx="4622">
                  <c:v>164.49340624999999</c:v>
                </c:pt>
                <c:pt idx="4623">
                  <c:v>165.48946874999999</c:v>
                </c:pt>
                <c:pt idx="4624">
                  <c:v>164.50628125</c:v>
                </c:pt>
                <c:pt idx="4625">
                  <c:v>164.129046875</c:v>
                </c:pt>
                <c:pt idx="4626">
                  <c:v>164.25856250000001</c:v>
                </c:pt>
                <c:pt idx="4627">
                  <c:v>164.00690624999999</c:v>
                </c:pt>
                <c:pt idx="4628">
                  <c:v>164.56631250000001</c:v>
                </c:pt>
                <c:pt idx="4629">
                  <c:v>164.97046875000001</c:v>
                </c:pt>
                <c:pt idx="4630">
                  <c:v>165.38987499999999</c:v>
                </c:pt>
                <c:pt idx="4631">
                  <c:v>164.40506250000001</c:v>
                </c:pt>
                <c:pt idx="4632">
                  <c:v>164.499140625</c:v>
                </c:pt>
                <c:pt idx="4633">
                  <c:v>165.16985937499999</c:v>
                </c:pt>
                <c:pt idx="4634">
                  <c:v>164.977796875</c:v>
                </c:pt>
                <c:pt idx="4635">
                  <c:v>164.10609375000001</c:v>
                </c:pt>
                <c:pt idx="4636">
                  <c:v>165.00173437500001</c:v>
                </c:pt>
                <c:pt idx="4637">
                  <c:v>164.30428125</c:v>
                </c:pt>
                <c:pt idx="4638">
                  <c:v>164.05098437500001</c:v>
                </c:pt>
                <c:pt idx="4639">
                  <c:v>165.19148437499999</c:v>
                </c:pt>
                <c:pt idx="4640">
                  <c:v>165.07374999999999</c:v>
                </c:pt>
                <c:pt idx="4641">
                  <c:v>164.83473437500001</c:v>
                </c:pt>
                <c:pt idx="4642">
                  <c:v>164.05600000000001</c:v>
                </c:pt>
                <c:pt idx="4643">
                  <c:v>165.37834375</c:v>
                </c:pt>
                <c:pt idx="4644">
                  <c:v>164.64215625</c:v>
                </c:pt>
                <c:pt idx="4645">
                  <c:v>165.74298437499999</c:v>
                </c:pt>
                <c:pt idx="4646">
                  <c:v>163.694734375</c:v>
                </c:pt>
                <c:pt idx="4647">
                  <c:v>165.12929687499999</c:v>
                </c:pt>
                <c:pt idx="4648">
                  <c:v>165.00290625</c:v>
                </c:pt>
                <c:pt idx="4649">
                  <c:v>164.47575000000001</c:v>
                </c:pt>
                <c:pt idx="4650">
                  <c:v>164.63121874999999</c:v>
                </c:pt>
                <c:pt idx="4651">
                  <c:v>164.94846874999999</c:v>
                </c:pt>
                <c:pt idx="4652">
                  <c:v>165.16665624999999</c:v>
                </c:pt>
                <c:pt idx="4653">
                  <c:v>163.967921875</c:v>
                </c:pt>
                <c:pt idx="4654">
                  <c:v>165.90053125</c:v>
                </c:pt>
                <c:pt idx="4655">
                  <c:v>164.75725</c:v>
                </c:pt>
                <c:pt idx="4656">
                  <c:v>163.55681250000001</c:v>
                </c:pt>
                <c:pt idx="4657">
                  <c:v>164.15506250000001</c:v>
                </c:pt>
                <c:pt idx="4658">
                  <c:v>164.31621874999999</c:v>
                </c:pt>
                <c:pt idx="4659">
                  <c:v>164.58056250000001</c:v>
                </c:pt>
                <c:pt idx="4660">
                  <c:v>165.268265625</c:v>
                </c:pt>
                <c:pt idx="4661">
                  <c:v>164.42284375</c:v>
                </c:pt>
                <c:pt idx="4662">
                  <c:v>164.624015625</c:v>
                </c:pt>
                <c:pt idx="4663">
                  <c:v>163.52656250000001</c:v>
                </c:pt>
                <c:pt idx="4664">
                  <c:v>163.42948437499999</c:v>
                </c:pt>
                <c:pt idx="4665">
                  <c:v>163.4550625</c:v>
                </c:pt>
                <c:pt idx="4666">
                  <c:v>163.745375</c:v>
                </c:pt>
                <c:pt idx="4667">
                  <c:v>163.5835625</c:v>
                </c:pt>
                <c:pt idx="4668">
                  <c:v>165.41235937499999</c:v>
                </c:pt>
                <c:pt idx="4669">
                  <c:v>164.98293749999999</c:v>
                </c:pt>
                <c:pt idx="4670">
                  <c:v>166.07334374999999</c:v>
                </c:pt>
                <c:pt idx="4671">
                  <c:v>164.74921875000001</c:v>
                </c:pt>
                <c:pt idx="4672">
                  <c:v>165.72896875000001</c:v>
                </c:pt>
                <c:pt idx="4673">
                  <c:v>164.43970312499999</c:v>
                </c:pt>
                <c:pt idx="4674">
                  <c:v>166.52699999999999</c:v>
                </c:pt>
                <c:pt idx="4675">
                  <c:v>164.69171875000001</c:v>
                </c:pt>
                <c:pt idx="4676">
                  <c:v>163.41817187500001</c:v>
                </c:pt>
                <c:pt idx="4677">
                  <c:v>165.3000625</c:v>
                </c:pt>
                <c:pt idx="4678">
                  <c:v>165.36904687500001</c:v>
                </c:pt>
                <c:pt idx="4679">
                  <c:v>165.18734375</c:v>
                </c:pt>
                <c:pt idx="4680">
                  <c:v>164.72934375</c:v>
                </c:pt>
                <c:pt idx="4681">
                  <c:v>164.05199999999999</c:v>
                </c:pt>
                <c:pt idx="4682">
                  <c:v>164.36462499999999</c:v>
                </c:pt>
                <c:pt idx="4683">
                  <c:v>165.32900000000001</c:v>
                </c:pt>
                <c:pt idx="4684">
                  <c:v>164.83014062500001</c:v>
                </c:pt>
                <c:pt idx="4685">
                  <c:v>163.99074999999999</c:v>
                </c:pt>
                <c:pt idx="4686">
                  <c:v>164.34275</c:v>
                </c:pt>
                <c:pt idx="4687">
                  <c:v>162.79809374999999</c:v>
                </c:pt>
                <c:pt idx="4688">
                  <c:v>164.74062499999999</c:v>
                </c:pt>
                <c:pt idx="4689">
                  <c:v>165.531234375</c:v>
                </c:pt>
                <c:pt idx="4690">
                  <c:v>164.276515625</c:v>
                </c:pt>
                <c:pt idx="4691">
                  <c:v>164.28790624999999</c:v>
                </c:pt>
                <c:pt idx="4692">
                  <c:v>165.80246875</c:v>
                </c:pt>
                <c:pt idx="4693">
                  <c:v>164.611765625</c:v>
                </c:pt>
                <c:pt idx="4694">
                  <c:v>165.1125625</c:v>
                </c:pt>
                <c:pt idx="4695">
                  <c:v>163.90759374999999</c:v>
                </c:pt>
                <c:pt idx="4696">
                  <c:v>165.16467187500001</c:v>
                </c:pt>
                <c:pt idx="4697">
                  <c:v>164.78287499999999</c:v>
                </c:pt>
                <c:pt idx="4698">
                  <c:v>165.19542187499999</c:v>
                </c:pt>
                <c:pt idx="4699">
                  <c:v>163.729609375</c:v>
                </c:pt>
                <c:pt idx="4700">
                  <c:v>164.63373437499999</c:v>
                </c:pt>
                <c:pt idx="4701">
                  <c:v>164.588609375</c:v>
                </c:pt>
                <c:pt idx="4702">
                  <c:v>163.19534375000001</c:v>
                </c:pt>
                <c:pt idx="4703">
                  <c:v>163.96053125</c:v>
                </c:pt>
                <c:pt idx="4704">
                  <c:v>165.23865624999999</c:v>
                </c:pt>
                <c:pt idx="4705">
                  <c:v>164.23510937500001</c:v>
                </c:pt>
                <c:pt idx="4706">
                  <c:v>163.86171874999999</c:v>
                </c:pt>
                <c:pt idx="4707">
                  <c:v>165.53278125</c:v>
                </c:pt>
                <c:pt idx="4708">
                  <c:v>164.60482812500001</c:v>
                </c:pt>
                <c:pt idx="4709">
                  <c:v>164.53584375</c:v>
                </c:pt>
                <c:pt idx="4710">
                  <c:v>165.765765625</c:v>
                </c:pt>
                <c:pt idx="4711">
                  <c:v>164.28843749999999</c:v>
                </c:pt>
                <c:pt idx="4712">
                  <c:v>164.06689062500001</c:v>
                </c:pt>
                <c:pt idx="4713">
                  <c:v>164.89109375000001</c:v>
                </c:pt>
                <c:pt idx="4714">
                  <c:v>163.05671874999999</c:v>
                </c:pt>
                <c:pt idx="4715">
                  <c:v>165.520796875</c:v>
                </c:pt>
                <c:pt idx="4716">
                  <c:v>164.24</c:v>
                </c:pt>
                <c:pt idx="4717">
                  <c:v>164.954125</c:v>
                </c:pt>
                <c:pt idx="4718">
                  <c:v>165.98509375</c:v>
                </c:pt>
                <c:pt idx="4719">
                  <c:v>164.56065624999999</c:v>
                </c:pt>
                <c:pt idx="4720">
                  <c:v>164.66996875000001</c:v>
                </c:pt>
                <c:pt idx="4721">
                  <c:v>164.85054687499999</c:v>
                </c:pt>
                <c:pt idx="4722">
                  <c:v>163.68726562500001</c:v>
                </c:pt>
                <c:pt idx="4723">
                  <c:v>166.60465625000001</c:v>
                </c:pt>
                <c:pt idx="4724">
                  <c:v>164.28568749999999</c:v>
                </c:pt>
                <c:pt idx="4725">
                  <c:v>164.99068750000001</c:v>
                </c:pt>
                <c:pt idx="4726">
                  <c:v>165.556640625</c:v>
                </c:pt>
                <c:pt idx="4727">
                  <c:v>164.56506250000001</c:v>
                </c:pt>
                <c:pt idx="4728">
                  <c:v>166.02798437499999</c:v>
                </c:pt>
                <c:pt idx="4729">
                  <c:v>165.01325</c:v>
                </c:pt>
                <c:pt idx="4730">
                  <c:v>165.326875</c:v>
                </c:pt>
                <c:pt idx="4731">
                  <c:v>164.30459375000001</c:v>
                </c:pt>
                <c:pt idx="4732">
                  <c:v>164.80987500000001</c:v>
                </c:pt>
                <c:pt idx="4733">
                  <c:v>164.59726562500001</c:v>
                </c:pt>
                <c:pt idx="4734">
                  <c:v>164.445046875</c:v>
                </c:pt>
                <c:pt idx="4735">
                  <c:v>165.97206249999999</c:v>
                </c:pt>
                <c:pt idx="4736">
                  <c:v>164.347671875</c:v>
                </c:pt>
                <c:pt idx="4737">
                  <c:v>163.8168125</c:v>
                </c:pt>
                <c:pt idx="4738">
                  <c:v>164.14665625000001</c:v>
                </c:pt>
                <c:pt idx="4739">
                  <c:v>164.46434375000001</c:v>
                </c:pt>
                <c:pt idx="4740">
                  <c:v>163.47287499999999</c:v>
                </c:pt>
                <c:pt idx="4741">
                  <c:v>163.78062499999999</c:v>
                </c:pt>
                <c:pt idx="4742">
                  <c:v>163.90464062500001</c:v>
                </c:pt>
                <c:pt idx="4743">
                  <c:v>165.92168749999999</c:v>
                </c:pt>
                <c:pt idx="4744">
                  <c:v>165.02367187499999</c:v>
                </c:pt>
                <c:pt idx="4745">
                  <c:v>164.12482812499999</c:v>
                </c:pt>
                <c:pt idx="4746">
                  <c:v>163.57064062500001</c:v>
                </c:pt>
                <c:pt idx="4747">
                  <c:v>163.06684375</c:v>
                </c:pt>
                <c:pt idx="4748">
                  <c:v>163.75928124999999</c:v>
                </c:pt>
                <c:pt idx="4749">
                  <c:v>163.58453125</c:v>
                </c:pt>
                <c:pt idx="4750">
                  <c:v>165.00575000000001</c:v>
                </c:pt>
                <c:pt idx="4751">
                  <c:v>164.82203125000001</c:v>
                </c:pt>
                <c:pt idx="4752">
                  <c:v>163.8731875</c:v>
                </c:pt>
                <c:pt idx="4753">
                  <c:v>163.966640625</c:v>
                </c:pt>
                <c:pt idx="4754">
                  <c:v>163.55428125</c:v>
                </c:pt>
                <c:pt idx="4755">
                  <c:v>165.00303124999999</c:v>
                </c:pt>
                <c:pt idx="4756">
                  <c:v>165.157375</c:v>
                </c:pt>
                <c:pt idx="4757">
                  <c:v>164.08337499999999</c:v>
                </c:pt>
                <c:pt idx="4758">
                  <c:v>164.64920312500001</c:v>
                </c:pt>
                <c:pt idx="4759">
                  <c:v>163.71378125000001</c:v>
                </c:pt>
                <c:pt idx="4760">
                  <c:v>164.89940625</c:v>
                </c:pt>
                <c:pt idx="4761">
                  <c:v>164.648296875</c:v>
                </c:pt>
                <c:pt idx="4762">
                  <c:v>164.54765624999999</c:v>
                </c:pt>
                <c:pt idx="4763">
                  <c:v>165.1591875</c:v>
                </c:pt>
                <c:pt idx="4764">
                  <c:v>165.00178124999999</c:v>
                </c:pt>
                <c:pt idx="4765">
                  <c:v>165.55574999999999</c:v>
                </c:pt>
                <c:pt idx="4766">
                  <c:v>164.63187500000001</c:v>
                </c:pt>
                <c:pt idx="4767">
                  <c:v>164.89853124999999</c:v>
                </c:pt>
                <c:pt idx="4768">
                  <c:v>164.03953125000001</c:v>
                </c:pt>
                <c:pt idx="4769">
                  <c:v>163.64396875</c:v>
                </c:pt>
                <c:pt idx="4770">
                  <c:v>165.46642187500001</c:v>
                </c:pt>
                <c:pt idx="4771">
                  <c:v>164.29293749999999</c:v>
                </c:pt>
                <c:pt idx="4772">
                  <c:v>164.184703125</c:v>
                </c:pt>
                <c:pt idx="4773">
                  <c:v>163.9235625</c:v>
                </c:pt>
                <c:pt idx="4774">
                  <c:v>164.87432812500001</c:v>
                </c:pt>
                <c:pt idx="4775">
                  <c:v>164.62315624999999</c:v>
                </c:pt>
                <c:pt idx="4776">
                  <c:v>164.66331249999999</c:v>
                </c:pt>
                <c:pt idx="4777">
                  <c:v>163.03498437499999</c:v>
                </c:pt>
                <c:pt idx="4778">
                  <c:v>163.94106249999999</c:v>
                </c:pt>
                <c:pt idx="4779">
                  <c:v>164.062375</c:v>
                </c:pt>
                <c:pt idx="4780">
                  <c:v>164.16315624999999</c:v>
                </c:pt>
                <c:pt idx="4781">
                  <c:v>163.8595</c:v>
                </c:pt>
                <c:pt idx="4782">
                  <c:v>164.39373437500001</c:v>
                </c:pt>
                <c:pt idx="4783">
                  <c:v>164.08179687500001</c:v>
                </c:pt>
                <c:pt idx="4784">
                  <c:v>163.99475000000001</c:v>
                </c:pt>
                <c:pt idx="4785">
                  <c:v>163.72554687499999</c:v>
                </c:pt>
                <c:pt idx="4786">
                  <c:v>164.80123437500001</c:v>
                </c:pt>
                <c:pt idx="4787">
                  <c:v>165.18618749999999</c:v>
                </c:pt>
                <c:pt idx="4788">
                  <c:v>163.96631249999999</c:v>
                </c:pt>
                <c:pt idx="4789">
                  <c:v>164.81687500000001</c:v>
                </c:pt>
                <c:pt idx="4790">
                  <c:v>164.52212499999999</c:v>
                </c:pt>
                <c:pt idx="4791">
                  <c:v>164.1880625</c:v>
                </c:pt>
                <c:pt idx="4792">
                  <c:v>165.0625</c:v>
                </c:pt>
                <c:pt idx="4793">
                  <c:v>164.34521874999999</c:v>
                </c:pt>
                <c:pt idx="4794">
                  <c:v>163.59671875000001</c:v>
                </c:pt>
                <c:pt idx="4795">
                  <c:v>164.61409374999999</c:v>
                </c:pt>
                <c:pt idx="4796">
                  <c:v>165.08389062500001</c:v>
                </c:pt>
                <c:pt idx="4797">
                  <c:v>164.41315624999999</c:v>
                </c:pt>
                <c:pt idx="4798">
                  <c:v>164.45171875</c:v>
                </c:pt>
                <c:pt idx="4799">
                  <c:v>163.78818749999999</c:v>
                </c:pt>
                <c:pt idx="4800">
                  <c:v>164.84875</c:v>
                </c:pt>
                <c:pt idx="4801">
                  <c:v>165.36743749999999</c:v>
                </c:pt>
                <c:pt idx="4802">
                  <c:v>163.74018749999999</c:v>
                </c:pt>
                <c:pt idx="4803">
                  <c:v>163.91706249999999</c:v>
                </c:pt>
                <c:pt idx="4804">
                  <c:v>164.354609375</c:v>
                </c:pt>
                <c:pt idx="4805">
                  <c:v>163.60478125</c:v>
                </c:pt>
                <c:pt idx="4806">
                  <c:v>163.627953125</c:v>
                </c:pt>
                <c:pt idx="4807">
                  <c:v>164.80437499999999</c:v>
                </c:pt>
                <c:pt idx="4808">
                  <c:v>164.300765625</c:v>
                </c:pt>
                <c:pt idx="4809">
                  <c:v>164.359234375</c:v>
                </c:pt>
                <c:pt idx="4810">
                  <c:v>164.70478125</c:v>
                </c:pt>
                <c:pt idx="4811">
                  <c:v>164.928734375</c:v>
                </c:pt>
                <c:pt idx="4812">
                  <c:v>164.94193749999999</c:v>
                </c:pt>
                <c:pt idx="4813">
                  <c:v>164.1231875</c:v>
                </c:pt>
                <c:pt idx="4814">
                  <c:v>164.352</c:v>
                </c:pt>
                <c:pt idx="4815">
                  <c:v>163.78703125000001</c:v>
                </c:pt>
                <c:pt idx="4816">
                  <c:v>164.10987499999999</c:v>
                </c:pt>
                <c:pt idx="4817">
                  <c:v>164.29276562499999</c:v>
                </c:pt>
                <c:pt idx="4818">
                  <c:v>164.45642187499999</c:v>
                </c:pt>
                <c:pt idx="4819">
                  <c:v>164.74187499999999</c:v>
                </c:pt>
                <c:pt idx="4820">
                  <c:v>165.21145312499999</c:v>
                </c:pt>
                <c:pt idx="4821">
                  <c:v>164.72534375000001</c:v>
                </c:pt>
                <c:pt idx="4822">
                  <c:v>164.41973437499999</c:v>
                </c:pt>
                <c:pt idx="4823">
                  <c:v>163.24529687500001</c:v>
                </c:pt>
                <c:pt idx="4824">
                  <c:v>164.82821874999999</c:v>
                </c:pt>
                <c:pt idx="4825">
                  <c:v>164.17596875000001</c:v>
                </c:pt>
                <c:pt idx="4826">
                  <c:v>165.31453124999999</c:v>
                </c:pt>
                <c:pt idx="4827">
                  <c:v>165.08710937500001</c:v>
                </c:pt>
                <c:pt idx="4828">
                  <c:v>164.576875</c:v>
                </c:pt>
                <c:pt idx="4829">
                  <c:v>164.51546875</c:v>
                </c:pt>
                <c:pt idx="4830">
                  <c:v>165.46981249999999</c:v>
                </c:pt>
                <c:pt idx="4831">
                  <c:v>163.88929687500001</c:v>
                </c:pt>
                <c:pt idx="4832">
                  <c:v>164.65674999999999</c:v>
                </c:pt>
                <c:pt idx="4833">
                  <c:v>165.343625</c:v>
                </c:pt>
                <c:pt idx="4834">
                  <c:v>164.66675000000001</c:v>
                </c:pt>
                <c:pt idx="4835">
                  <c:v>165.43899999999999</c:v>
                </c:pt>
                <c:pt idx="4836">
                  <c:v>163.997484375</c:v>
                </c:pt>
                <c:pt idx="4837">
                  <c:v>164.27698437500001</c:v>
                </c:pt>
                <c:pt idx="4838">
                  <c:v>164.75646875000001</c:v>
                </c:pt>
                <c:pt idx="4839">
                  <c:v>163.763796875</c:v>
                </c:pt>
                <c:pt idx="4840">
                  <c:v>163.08404687500001</c:v>
                </c:pt>
                <c:pt idx="4841">
                  <c:v>163.08821875000001</c:v>
                </c:pt>
                <c:pt idx="4842">
                  <c:v>163.75959374999999</c:v>
                </c:pt>
                <c:pt idx="4843">
                  <c:v>164.11425</c:v>
                </c:pt>
                <c:pt idx="4844">
                  <c:v>164.97973437499999</c:v>
                </c:pt>
                <c:pt idx="4845">
                  <c:v>164.30518749999999</c:v>
                </c:pt>
                <c:pt idx="4846">
                  <c:v>165.07884375</c:v>
                </c:pt>
                <c:pt idx="4847">
                  <c:v>164.91006250000001</c:v>
                </c:pt>
                <c:pt idx="4848">
                  <c:v>165.54709374999999</c:v>
                </c:pt>
                <c:pt idx="4849">
                  <c:v>164.78796875</c:v>
                </c:pt>
                <c:pt idx="4850">
                  <c:v>165.35020312500001</c:v>
                </c:pt>
                <c:pt idx="4851">
                  <c:v>165.50774999999999</c:v>
                </c:pt>
                <c:pt idx="4852">
                  <c:v>163.93231249999999</c:v>
                </c:pt>
                <c:pt idx="4853">
                  <c:v>164.60206249999999</c:v>
                </c:pt>
                <c:pt idx="4854">
                  <c:v>164.966359375</c:v>
                </c:pt>
                <c:pt idx="4855">
                  <c:v>163.34873437499999</c:v>
                </c:pt>
                <c:pt idx="4856">
                  <c:v>164.407359375</c:v>
                </c:pt>
                <c:pt idx="4857">
                  <c:v>164.15739062500001</c:v>
                </c:pt>
                <c:pt idx="4858">
                  <c:v>164.57070312499999</c:v>
                </c:pt>
                <c:pt idx="4859">
                  <c:v>164.74190625</c:v>
                </c:pt>
                <c:pt idx="4860">
                  <c:v>164.030671875</c:v>
                </c:pt>
                <c:pt idx="4861">
                  <c:v>164.76068749999999</c:v>
                </c:pt>
                <c:pt idx="4862">
                  <c:v>164.855625</c:v>
                </c:pt>
                <c:pt idx="4863">
                  <c:v>164.50173437500001</c:v>
                </c:pt>
                <c:pt idx="4864">
                  <c:v>165.022484375</c:v>
                </c:pt>
                <c:pt idx="4865">
                  <c:v>165.45571874999999</c:v>
                </c:pt>
                <c:pt idx="4866">
                  <c:v>164.88578125000001</c:v>
                </c:pt>
                <c:pt idx="4867">
                  <c:v>163.25609374999999</c:v>
                </c:pt>
                <c:pt idx="4868">
                  <c:v>164.67246875000001</c:v>
                </c:pt>
                <c:pt idx="4869">
                  <c:v>164.00664062499999</c:v>
                </c:pt>
                <c:pt idx="4870">
                  <c:v>165.04206249999999</c:v>
                </c:pt>
                <c:pt idx="4871">
                  <c:v>164.341359375</c:v>
                </c:pt>
                <c:pt idx="4872">
                  <c:v>164.610890625</c:v>
                </c:pt>
                <c:pt idx="4873">
                  <c:v>164.959140625</c:v>
                </c:pt>
                <c:pt idx="4874">
                  <c:v>164.2468125</c:v>
                </c:pt>
                <c:pt idx="4875">
                  <c:v>164.34579687499999</c:v>
                </c:pt>
                <c:pt idx="4876">
                  <c:v>164.69957812499999</c:v>
                </c:pt>
                <c:pt idx="4877">
                  <c:v>164.26235937499999</c:v>
                </c:pt>
                <c:pt idx="4878">
                  <c:v>163.76384375000001</c:v>
                </c:pt>
                <c:pt idx="4879">
                  <c:v>165.78203124999999</c:v>
                </c:pt>
                <c:pt idx="4880">
                  <c:v>164.3545</c:v>
                </c:pt>
                <c:pt idx="4881">
                  <c:v>164.95418749999999</c:v>
                </c:pt>
                <c:pt idx="4882">
                  <c:v>164.18004687499999</c:v>
                </c:pt>
                <c:pt idx="4883">
                  <c:v>164.20818750000001</c:v>
                </c:pt>
                <c:pt idx="4884">
                  <c:v>164.426875</c:v>
                </c:pt>
                <c:pt idx="4885">
                  <c:v>164.7601875</c:v>
                </c:pt>
                <c:pt idx="4886">
                  <c:v>164.14601562499999</c:v>
                </c:pt>
                <c:pt idx="4887">
                  <c:v>164.27431250000001</c:v>
                </c:pt>
                <c:pt idx="4888">
                  <c:v>164.48714062499999</c:v>
                </c:pt>
                <c:pt idx="4889">
                  <c:v>164.64168749999999</c:v>
                </c:pt>
                <c:pt idx="4890">
                  <c:v>163.19215625000001</c:v>
                </c:pt>
                <c:pt idx="4891">
                  <c:v>163.593875</c:v>
                </c:pt>
                <c:pt idx="4892">
                  <c:v>164.90868750000001</c:v>
                </c:pt>
                <c:pt idx="4893">
                  <c:v>164.80915625</c:v>
                </c:pt>
                <c:pt idx="4894">
                  <c:v>164.74574999999999</c:v>
                </c:pt>
                <c:pt idx="4895">
                  <c:v>164.544234375</c:v>
                </c:pt>
                <c:pt idx="4896">
                  <c:v>164.61112499999999</c:v>
                </c:pt>
                <c:pt idx="4897">
                  <c:v>163.98190625000001</c:v>
                </c:pt>
                <c:pt idx="4898">
                  <c:v>164.1545625</c:v>
                </c:pt>
                <c:pt idx="4899">
                  <c:v>163.93907812500001</c:v>
                </c:pt>
                <c:pt idx="4900">
                  <c:v>165.22203124999999</c:v>
                </c:pt>
                <c:pt idx="4901">
                  <c:v>163.726703125</c:v>
                </c:pt>
                <c:pt idx="4902">
                  <c:v>165.282359375</c:v>
                </c:pt>
                <c:pt idx="4903">
                  <c:v>164.45490624999999</c:v>
                </c:pt>
                <c:pt idx="4904">
                  <c:v>163.50115625000001</c:v>
                </c:pt>
                <c:pt idx="4905">
                  <c:v>165.06303124999999</c:v>
                </c:pt>
                <c:pt idx="4906">
                  <c:v>163.52209375000001</c:v>
                </c:pt>
                <c:pt idx="4907">
                  <c:v>164.29042187499999</c:v>
                </c:pt>
                <c:pt idx="4908">
                  <c:v>164.772171875</c:v>
                </c:pt>
                <c:pt idx="4909">
                  <c:v>163.6244375</c:v>
                </c:pt>
                <c:pt idx="4910">
                  <c:v>164.88456249999999</c:v>
                </c:pt>
                <c:pt idx="4911">
                  <c:v>165.25640625</c:v>
                </c:pt>
                <c:pt idx="4912">
                  <c:v>165.14643749999999</c:v>
                </c:pt>
                <c:pt idx="4913">
                  <c:v>164.38468750000001</c:v>
                </c:pt>
                <c:pt idx="4914">
                  <c:v>164.653875</c:v>
                </c:pt>
                <c:pt idx="4915">
                  <c:v>164.30031249999999</c:v>
                </c:pt>
                <c:pt idx="4916">
                  <c:v>164.12437499999999</c:v>
                </c:pt>
                <c:pt idx="4917">
                  <c:v>164.149984375</c:v>
                </c:pt>
                <c:pt idx="4918">
                  <c:v>164.71265625000001</c:v>
                </c:pt>
                <c:pt idx="4919">
                  <c:v>165.60187500000001</c:v>
                </c:pt>
                <c:pt idx="4920">
                  <c:v>164.402640625</c:v>
                </c:pt>
                <c:pt idx="4921">
                  <c:v>164.28450000000001</c:v>
                </c:pt>
                <c:pt idx="4922">
                  <c:v>164.333125</c:v>
                </c:pt>
                <c:pt idx="4923">
                  <c:v>164.61500000000001</c:v>
                </c:pt>
                <c:pt idx="4924">
                  <c:v>164.35115625</c:v>
                </c:pt>
                <c:pt idx="4925">
                  <c:v>164.69859374999999</c:v>
                </c:pt>
                <c:pt idx="4926">
                  <c:v>164.43035937499999</c:v>
                </c:pt>
                <c:pt idx="4927">
                  <c:v>163.49449999999999</c:v>
                </c:pt>
                <c:pt idx="4928">
                  <c:v>165.07990624999999</c:v>
                </c:pt>
                <c:pt idx="4929">
                  <c:v>164.90640625</c:v>
                </c:pt>
                <c:pt idx="4930">
                  <c:v>164.754484375</c:v>
                </c:pt>
                <c:pt idx="4931">
                  <c:v>165.2073125</c:v>
                </c:pt>
                <c:pt idx="4932">
                  <c:v>164.63515624999999</c:v>
                </c:pt>
                <c:pt idx="4933">
                  <c:v>165.51296875</c:v>
                </c:pt>
                <c:pt idx="4934">
                  <c:v>164.97978125</c:v>
                </c:pt>
                <c:pt idx="4935">
                  <c:v>165.43789062499999</c:v>
                </c:pt>
                <c:pt idx="4936">
                  <c:v>164.99493749999999</c:v>
                </c:pt>
                <c:pt idx="4937">
                  <c:v>164.32068749999999</c:v>
                </c:pt>
                <c:pt idx="4938">
                  <c:v>165.2193125</c:v>
                </c:pt>
                <c:pt idx="4939">
                  <c:v>164.68628125000001</c:v>
                </c:pt>
                <c:pt idx="4940">
                  <c:v>164.27054687500001</c:v>
                </c:pt>
                <c:pt idx="4941">
                  <c:v>163.905984375</c:v>
                </c:pt>
                <c:pt idx="4942">
                  <c:v>164.4415625</c:v>
                </c:pt>
                <c:pt idx="4943">
                  <c:v>165.102390625</c:v>
                </c:pt>
                <c:pt idx="4944">
                  <c:v>165.39234375000001</c:v>
                </c:pt>
                <c:pt idx="4945">
                  <c:v>164.47162499999999</c:v>
                </c:pt>
                <c:pt idx="4946">
                  <c:v>164.42425</c:v>
                </c:pt>
                <c:pt idx="4947">
                  <c:v>164.94959374999999</c:v>
                </c:pt>
                <c:pt idx="4948">
                  <c:v>165.129203125</c:v>
                </c:pt>
                <c:pt idx="4949">
                  <c:v>165.51459374999999</c:v>
                </c:pt>
                <c:pt idx="4950">
                  <c:v>164.26834375000001</c:v>
                </c:pt>
                <c:pt idx="4951">
                  <c:v>164.96865625000001</c:v>
                </c:pt>
                <c:pt idx="4952">
                  <c:v>165.09549999999999</c:v>
                </c:pt>
                <c:pt idx="4953">
                  <c:v>165.16371874999999</c:v>
                </c:pt>
                <c:pt idx="4954">
                  <c:v>166.38759375000001</c:v>
                </c:pt>
                <c:pt idx="4955">
                  <c:v>164.779859375</c:v>
                </c:pt>
                <c:pt idx="4956">
                  <c:v>163.77109375000001</c:v>
                </c:pt>
                <c:pt idx="4957">
                  <c:v>164.75746874999999</c:v>
                </c:pt>
                <c:pt idx="4958">
                  <c:v>163.60189062500001</c:v>
                </c:pt>
                <c:pt idx="4959">
                  <c:v>165.27726562500001</c:v>
                </c:pt>
                <c:pt idx="4960">
                  <c:v>165.79946874999999</c:v>
                </c:pt>
                <c:pt idx="4961">
                  <c:v>164.48621875000001</c:v>
                </c:pt>
                <c:pt idx="4962">
                  <c:v>165.14765625000001</c:v>
                </c:pt>
                <c:pt idx="4963">
                  <c:v>164.22220312499999</c:v>
                </c:pt>
                <c:pt idx="4964">
                  <c:v>164.51578125</c:v>
                </c:pt>
                <c:pt idx="4965">
                  <c:v>165.399953125</c:v>
                </c:pt>
                <c:pt idx="4966">
                  <c:v>165.11140624999999</c:v>
                </c:pt>
                <c:pt idx="4967">
                  <c:v>164.13289062499999</c:v>
                </c:pt>
                <c:pt idx="4968">
                  <c:v>164.39293749999999</c:v>
                </c:pt>
                <c:pt idx="4969">
                  <c:v>165.028859375</c:v>
                </c:pt>
                <c:pt idx="4970">
                  <c:v>165.16343749999999</c:v>
                </c:pt>
                <c:pt idx="4971">
                  <c:v>164.50053124999999</c:v>
                </c:pt>
                <c:pt idx="4972">
                  <c:v>164.93437499999999</c:v>
                </c:pt>
                <c:pt idx="4973">
                  <c:v>165.46515625000001</c:v>
                </c:pt>
                <c:pt idx="4974">
                  <c:v>165.51723437499999</c:v>
                </c:pt>
                <c:pt idx="4975">
                  <c:v>164.960671875</c:v>
                </c:pt>
                <c:pt idx="4976">
                  <c:v>164.68471875</c:v>
                </c:pt>
                <c:pt idx="4977">
                  <c:v>164.170625</c:v>
                </c:pt>
                <c:pt idx="4978">
                  <c:v>165.81718749999999</c:v>
                </c:pt>
                <c:pt idx="4979">
                  <c:v>163.90403125</c:v>
                </c:pt>
                <c:pt idx="4980">
                  <c:v>163.61340625</c:v>
                </c:pt>
                <c:pt idx="4981">
                  <c:v>163.71896874999999</c:v>
                </c:pt>
                <c:pt idx="4982">
                  <c:v>164.25368750000001</c:v>
                </c:pt>
                <c:pt idx="4983">
                  <c:v>163.911390625</c:v>
                </c:pt>
                <c:pt idx="4984">
                  <c:v>164.76289062500001</c:v>
                </c:pt>
                <c:pt idx="4985">
                  <c:v>165.57107812500001</c:v>
                </c:pt>
                <c:pt idx="4986">
                  <c:v>165.99781250000001</c:v>
                </c:pt>
                <c:pt idx="4987">
                  <c:v>164.31271874999999</c:v>
                </c:pt>
                <c:pt idx="4988">
                  <c:v>164.722796875</c:v>
                </c:pt>
                <c:pt idx="4989">
                  <c:v>164.74100000000001</c:v>
                </c:pt>
                <c:pt idx="4990">
                  <c:v>164.52134375</c:v>
                </c:pt>
                <c:pt idx="4991">
                  <c:v>164.607</c:v>
                </c:pt>
                <c:pt idx="4992">
                  <c:v>164.85684375</c:v>
                </c:pt>
                <c:pt idx="4993">
                  <c:v>163.781546875</c:v>
                </c:pt>
                <c:pt idx="4994">
                  <c:v>163.66178124999999</c:v>
                </c:pt>
                <c:pt idx="4995">
                  <c:v>165.34118749999999</c:v>
                </c:pt>
                <c:pt idx="4996">
                  <c:v>164.595421875</c:v>
                </c:pt>
                <c:pt idx="4997">
                  <c:v>164.82640624999999</c:v>
                </c:pt>
                <c:pt idx="4998">
                  <c:v>165.24209375000001</c:v>
                </c:pt>
                <c:pt idx="4999">
                  <c:v>165.04956250000001</c:v>
                </c:pt>
                <c:pt idx="5000">
                  <c:v>164.70943750000001</c:v>
                </c:pt>
                <c:pt idx="5001">
                  <c:v>164.54985937500001</c:v>
                </c:pt>
                <c:pt idx="5002">
                  <c:v>166.192234375</c:v>
                </c:pt>
                <c:pt idx="5003">
                  <c:v>163.3046875</c:v>
                </c:pt>
                <c:pt idx="5004">
                  <c:v>164.57965625</c:v>
                </c:pt>
                <c:pt idx="5005">
                  <c:v>164.62839062500001</c:v>
                </c:pt>
                <c:pt idx="5006">
                  <c:v>164.250296875</c:v>
                </c:pt>
                <c:pt idx="5007">
                  <c:v>164.67703125</c:v>
                </c:pt>
                <c:pt idx="5008">
                  <c:v>165.09221875</c:v>
                </c:pt>
                <c:pt idx="5009">
                  <c:v>164.6155</c:v>
                </c:pt>
                <c:pt idx="5010">
                  <c:v>165.70793750000001</c:v>
                </c:pt>
                <c:pt idx="5011">
                  <c:v>164.04537500000001</c:v>
                </c:pt>
                <c:pt idx="5012">
                  <c:v>164.58659374999999</c:v>
                </c:pt>
                <c:pt idx="5013">
                  <c:v>165.46989062500001</c:v>
                </c:pt>
                <c:pt idx="5014">
                  <c:v>163.367046875</c:v>
                </c:pt>
                <c:pt idx="5015">
                  <c:v>163.79204687500001</c:v>
                </c:pt>
                <c:pt idx="5016">
                  <c:v>164.03889062499999</c:v>
                </c:pt>
                <c:pt idx="5017">
                  <c:v>164.27948437500001</c:v>
                </c:pt>
                <c:pt idx="5018">
                  <c:v>165.708</c:v>
                </c:pt>
                <c:pt idx="5019">
                  <c:v>164.15185937499999</c:v>
                </c:pt>
                <c:pt idx="5020">
                  <c:v>163.5775625</c:v>
                </c:pt>
                <c:pt idx="5021">
                  <c:v>164.730328125</c:v>
                </c:pt>
                <c:pt idx="5022">
                  <c:v>165.44184375</c:v>
                </c:pt>
                <c:pt idx="5023">
                  <c:v>164.61931250000001</c:v>
                </c:pt>
                <c:pt idx="5024">
                  <c:v>163.42509375</c:v>
                </c:pt>
                <c:pt idx="5025">
                  <c:v>165.43368749999999</c:v>
                </c:pt>
                <c:pt idx="5026">
                  <c:v>163.83060937499999</c:v>
                </c:pt>
                <c:pt idx="5027">
                  <c:v>164.514359375</c:v>
                </c:pt>
                <c:pt idx="5028">
                  <c:v>163.9719375</c:v>
                </c:pt>
                <c:pt idx="5029">
                  <c:v>164.85931249999999</c:v>
                </c:pt>
                <c:pt idx="5030">
                  <c:v>164.45418749999999</c:v>
                </c:pt>
                <c:pt idx="5031">
                  <c:v>164.28370312499999</c:v>
                </c:pt>
                <c:pt idx="5032">
                  <c:v>165.36034375</c:v>
                </c:pt>
                <c:pt idx="5033">
                  <c:v>164.264359375</c:v>
                </c:pt>
                <c:pt idx="5034">
                  <c:v>164.258359375</c:v>
                </c:pt>
                <c:pt idx="5035">
                  <c:v>164.80792187500001</c:v>
                </c:pt>
                <c:pt idx="5036">
                  <c:v>165.178</c:v>
                </c:pt>
                <c:pt idx="5037">
                  <c:v>164.66037499999999</c:v>
                </c:pt>
                <c:pt idx="5038">
                  <c:v>164.65976562500001</c:v>
                </c:pt>
                <c:pt idx="5039">
                  <c:v>165.767859375</c:v>
                </c:pt>
                <c:pt idx="5040">
                  <c:v>163.87956249999999</c:v>
                </c:pt>
                <c:pt idx="5041">
                  <c:v>164.88434375</c:v>
                </c:pt>
                <c:pt idx="5042">
                  <c:v>165.20387500000001</c:v>
                </c:pt>
                <c:pt idx="5043">
                  <c:v>165.55074999999999</c:v>
                </c:pt>
                <c:pt idx="5044">
                  <c:v>165.16256250000001</c:v>
                </c:pt>
                <c:pt idx="5045">
                  <c:v>165.62242187499999</c:v>
                </c:pt>
                <c:pt idx="5046">
                  <c:v>165.55890625000001</c:v>
                </c:pt>
                <c:pt idx="5047">
                  <c:v>163.422578125</c:v>
                </c:pt>
                <c:pt idx="5048">
                  <c:v>163.96875</c:v>
                </c:pt>
                <c:pt idx="5049">
                  <c:v>164.20353125</c:v>
                </c:pt>
                <c:pt idx="5050">
                  <c:v>163.57404687499999</c:v>
                </c:pt>
                <c:pt idx="5051">
                  <c:v>164.76540625000001</c:v>
                </c:pt>
                <c:pt idx="5052">
                  <c:v>164.33728124999999</c:v>
                </c:pt>
                <c:pt idx="5053">
                  <c:v>164.00899999999999</c:v>
                </c:pt>
                <c:pt idx="5054">
                  <c:v>165.152640625</c:v>
                </c:pt>
                <c:pt idx="5055">
                  <c:v>165.35840625</c:v>
                </c:pt>
                <c:pt idx="5056">
                  <c:v>166.6705</c:v>
                </c:pt>
                <c:pt idx="5057">
                  <c:v>165.28553124999999</c:v>
                </c:pt>
                <c:pt idx="5058">
                  <c:v>164.50590625000001</c:v>
                </c:pt>
                <c:pt idx="5059">
                  <c:v>164.15065625</c:v>
                </c:pt>
                <c:pt idx="5060">
                  <c:v>165.09409375000001</c:v>
                </c:pt>
                <c:pt idx="5061">
                  <c:v>163.3949375</c:v>
                </c:pt>
                <c:pt idx="5062">
                  <c:v>164.94943749999999</c:v>
                </c:pt>
                <c:pt idx="5063">
                  <c:v>165.11828125</c:v>
                </c:pt>
                <c:pt idx="5064">
                  <c:v>164.54610937499999</c:v>
                </c:pt>
                <c:pt idx="5065">
                  <c:v>165.59573437500001</c:v>
                </c:pt>
                <c:pt idx="5066">
                  <c:v>165.09003125000001</c:v>
                </c:pt>
                <c:pt idx="5067">
                  <c:v>164.94942187500001</c:v>
                </c:pt>
                <c:pt idx="5068">
                  <c:v>164.38225</c:v>
                </c:pt>
                <c:pt idx="5069">
                  <c:v>164.65181250000001</c:v>
                </c:pt>
                <c:pt idx="5070">
                  <c:v>163.67400000000001</c:v>
                </c:pt>
                <c:pt idx="5071">
                  <c:v>164.44217187500001</c:v>
                </c:pt>
                <c:pt idx="5072">
                  <c:v>164.45695312500001</c:v>
                </c:pt>
                <c:pt idx="5073">
                  <c:v>164.80306250000001</c:v>
                </c:pt>
                <c:pt idx="5074">
                  <c:v>163.964265625</c:v>
                </c:pt>
                <c:pt idx="5075">
                  <c:v>164.22</c:v>
                </c:pt>
                <c:pt idx="5076">
                  <c:v>165.19353125000001</c:v>
                </c:pt>
                <c:pt idx="5077">
                  <c:v>164.84132812499999</c:v>
                </c:pt>
                <c:pt idx="5078">
                  <c:v>164.18767187500001</c:v>
                </c:pt>
                <c:pt idx="5079">
                  <c:v>164.31690624999999</c:v>
                </c:pt>
                <c:pt idx="5080">
                  <c:v>164.68903125</c:v>
                </c:pt>
                <c:pt idx="5081">
                  <c:v>163.93437499999999</c:v>
                </c:pt>
                <c:pt idx="5082">
                  <c:v>163.73404687499999</c:v>
                </c:pt>
                <c:pt idx="5083">
                  <c:v>163.44178124999999</c:v>
                </c:pt>
                <c:pt idx="5084">
                  <c:v>164.29750000000001</c:v>
                </c:pt>
                <c:pt idx="5085">
                  <c:v>163.56676562499999</c:v>
                </c:pt>
                <c:pt idx="5086">
                  <c:v>164.91123437499999</c:v>
                </c:pt>
                <c:pt idx="5087">
                  <c:v>164.02768750000001</c:v>
                </c:pt>
                <c:pt idx="5088">
                  <c:v>165.10487499999999</c:v>
                </c:pt>
                <c:pt idx="5089">
                  <c:v>164.697703125</c:v>
                </c:pt>
                <c:pt idx="5090">
                  <c:v>163.82146875000001</c:v>
                </c:pt>
                <c:pt idx="5091">
                  <c:v>164.15631250000001</c:v>
                </c:pt>
                <c:pt idx="5092">
                  <c:v>165.5079375</c:v>
                </c:pt>
                <c:pt idx="5093">
                  <c:v>164.01253124999999</c:v>
                </c:pt>
                <c:pt idx="5094">
                  <c:v>165.41428124999999</c:v>
                </c:pt>
                <c:pt idx="5095">
                  <c:v>165.227796875</c:v>
                </c:pt>
                <c:pt idx="5096">
                  <c:v>165.12662499999999</c:v>
                </c:pt>
                <c:pt idx="5097">
                  <c:v>163.60109374999999</c:v>
                </c:pt>
                <c:pt idx="5098">
                  <c:v>165.97262499999999</c:v>
                </c:pt>
                <c:pt idx="5099">
                  <c:v>165.16934375</c:v>
                </c:pt>
                <c:pt idx="5100">
                  <c:v>164.66003125</c:v>
                </c:pt>
                <c:pt idx="5101">
                  <c:v>164.90128125000001</c:v>
                </c:pt>
                <c:pt idx="5102">
                  <c:v>164.60515624999999</c:v>
                </c:pt>
                <c:pt idx="5103">
                  <c:v>164.856171875</c:v>
                </c:pt>
                <c:pt idx="5104">
                  <c:v>165.44840625000001</c:v>
                </c:pt>
                <c:pt idx="5105">
                  <c:v>165.85974999999999</c:v>
                </c:pt>
                <c:pt idx="5106">
                  <c:v>164.3285625</c:v>
                </c:pt>
                <c:pt idx="5107">
                  <c:v>164.67651562500001</c:v>
                </c:pt>
                <c:pt idx="5108">
                  <c:v>164.230625</c:v>
                </c:pt>
                <c:pt idx="5109">
                  <c:v>164.488421875</c:v>
                </c:pt>
                <c:pt idx="5110">
                  <c:v>164.83875</c:v>
                </c:pt>
                <c:pt idx="5111">
                  <c:v>165.47524999999999</c:v>
                </c:pt>
                <c:pt idx="5112">
                  <c:v>165.616890625</c:v>
                </c:pt>
                <c:pt idx="5113">
                  <c:v>165.68834375</c:v>
                </c:pt>
                <c:pt idx="5114">
                  <c:v>165.15537499999999</c:v>
                </c:pt>
                <c:pt idx="5115">
                  <c:v>165.81510937499999</c:v>
                </c:pt>
                <c:pt idx="5116">
                  <c:v>165.01426562500001</c:v>
                </c:pt>
                <c:pt idx="5117">
                  <c:v>165.35640624999999</c:v>
                </c:pt>
                <c:pt idx="5118">
                  <c:v>164.56032812500001</c:v>
                </c:pt>
                <c:pt idx="5119">
                  <c:v>165.48325</c:v>
                </c:pt>
                <c:pt idx="5120">
                  <c:v>164.96306250000001</c:v>
                </c:pt>
                <c:pt idx="5121">
                  <c:v>164.59157812500001</c:v>
                </c:pt>
                <c:pt idx="5122">
                  <c:v>164.82534375</c:v>
                </c:pt>
                <c:pt idx="5123">
                  <c:v>164.97381250000001</c:v>
                </c:pt>
                <c:pt idx="5124">
                  <c:v>165.37378125000001</c:v>
                </c:pt>
                <c:pt idx="5125">
                  <c:v>163.59090624999999</c:v>
                </c:pt>
                <c:pt idx="5126">
                  <c:v>162.98293749999999</c:v>
                </c:pt>
                <c:pt idx="5127">
                  <c:v>165.16499999999999</c:v>
                </c:pt>
                <c:pt idx="5128">
                  <c:v>164.967921875</c:v>
                </c:pt>
                <c:pt idx="5129">
                  <c:v>165.33779687500001</c:v>
                </c:pt>
                <c:pt idx="5130">
                  <c:v>166.050921875</c:v>
                </c:pt>
                <c:pt idx="5131">
                  <c:v>165.82903125000001</c:v>
                </c:pt>
                <c:pt idx="5132">
                  <c:v>163.86959375000001</c:v>
                </c:pt>
                <c:pt idx="5133">
                  <c:v>164.732265625</c:v>
                </c:pt>
                <c:pt idx="5134">
                  <c:v>164.34103124999999</c:v>
                </c:pt>
                <c:pt idx="5135">
                  <c:v>164.89948437499999</c:v>
                </c:pt>
                <c:pt idx="5136">
                  <c:v>165.0295625</c:v>
                </c:pt>
                <c:pt idx="5137">
                  <c:v>164.56468749999999</c:v>
                </c:pt>
                <c:pt idx="5138">
                  <c:v>164.9385</c:v>
                </c:pt>
                <c:pt idx="5139">
                  <c:v>163.23904687500001</c:v>
                </c:pt>
                <c:pt idx="5140">
                  <c:v>164.39345312500001</c:v>
                </c:pt>
                <c:pt idx="5141">
                  <c:v>164.13903124999999</c:v>
                </c:pt>
                <c:pt idx="5142">
                  <c:v>165.04606250000001</c:v>
                </c:pt>
                <c:pt idx="5143">
                  <c:v>164.64703125</c:v>
                </c:pt>
                <c:pt idx="5144">
                  <c:v>163.48414062500001</c:v>
                </c:pt>
                <c:pt idx="5145">
                  <c:v>163.39056249999999</c:v>
                </c:pt>
                <c:pt idx="5146">
                  <c:v>165.47592187500001</c:v>
                </c:pt>
                <c:pt idx="5147">
                  <c:v>164.24045312499999</c:v>
                </c:pt>
                <c:pt idx="5148">
                  <c:v>165.4308125</c:v>
                </c:pt>
                <c:pt idx="5149">
                  <c:v>165.04314062500001</c:v>
                </c:pt>
                <c:pt idx="5150">
                  <c:v>164.9668125</c:v>
                </c:pt>
                <c:pt idx="5151">
                  <c:v>163.76490625</c:v>
                </c:pt>
                <c:pt idx="5152">
                  <c:v>164.22743750000001</c:v>
                </c:pt>
                <c:pt idx="5153">
                  <c:v>164.53253125000001</c:v>
                </c:pt>
                <c:pt idx="5154">
                  <c:v>164.075875</c:v>
                </c:pt>
                <c:pt idx="5155">
                  <c:v>163.57651562500001</c:v>
                </c:pt>
                <c:pt idx="5156">
                  <c:v>164.91231250000001</c:v>
                </c:pt>
                <c:pt idx="5157">
                  <c:v>165.95084374999999</c:v>
                </c:pt>
                <c:pt idx="5158">
                  <c:v>164.68390625000001</c:v>
                </c:pt>
                <c:pt idx="5159">
                  <c:v>165.24960937500001</c:v>
                </c:pt>
                <c:pt idx="5160">
                  <c:v>164.07284375</c:v>
                </c:pt>
                <c:pt idx="5161">
                  <c:v>164.07982812500001</c:v>
                </c:pt>
                <c:pt idx="5162">
                  <c:v>163.74029687500001</c:v>
                </c:pt>
                <c:pt idx="5163">
                  <c:v>162.94634375000001</c:v>
                </c:pt>
                <c:pt idx="5164">
                  <c:v>164.303171875</c:v>
                </c:pt>
                <c:pt idx="5165">
                  <c:v>164.98364062499999</c:v>
                </c:pt>
                <c:pt idx="5166">
                  <c:v>164.978953125</c:v>
                </c:pt>
                <c:pt idx="5167">
                  <c:v>163.76920312499999</c:v>
                </c:pt>
                <c:pt idx="5168">
                  <c:v>165.09649999999999</c:v>
                </c:pt>
                <c:pt idx="5169">
                  <c:v>164.26918749999999</c:v>
                </c:pt>
                <c:pt idx="5170">
                  <c:v>165.38929687500001</c:v>
                </c:pt>
                <c:pt idx="5171">
                  <c:v>164.76306249999999</c:v>
                </c:pt>
                <c:pt idx="5172">
                  <c:v>164.95653125000001</c:v>
                </c:pt>
                <c:pt idx="5173">
                  <c:v>163.93732812499999</c:v>
                </c:pt>
                <c:pt idx="5174">
                  <c:v>163.03143750000001</c:v>
                </c:pt>
                <c:pt idx="5175">
                  <c:v>164.560546875</c:v>
                </c:pt>
                <c:pt idx="5176">
                  <c:v>164.30293750000001</c:v>
                </c:pt>
                <c:pt idx="5177">
                  <c:v>165.12831249999999</c:v>
                </c:pt>
                <c:pt idx="5178">
                  <c:v>164.82526562499999</c:v>
                </c:pt>
                <c:pt idx="5179">
                  <c:v>165.240359375</c:v>
                </c:pt>
                <c:pt idx="5180">
                  <c:v>164.61303125000001</c:v>
                </c:pt>
                <c:pt idx="5181">
                  <c:v>163.88153124999999</c:v>
                </c:pt>
                <c:pt idx="5182">
                  <c:v>164.62390625</c:v>
                </c:pt>
                <c:pt idx="5183">
                  <c:v>164.736609375</c:v>
                </c:pt>
                <c:pt idx="5184">
                  <c:v>164.55420312499999</c:v>
                </c:pt>
                <c:pt idx="5185">
                  <c:v>165.090109375</c:v>
                </c:pt>
                <c:pt idx="5186">
                  <c:v>163.4199375</c:v>
                </c:pt>
                <c:pt idx="5187">
                  <c:v>163.51623437500001</c:v>
                </c:pt>
                <c:pt idx="5188">
                  <c:v>163.48565625000001</c:v>
                </c:pt>
                <c:pt idx="5189">
                  <c:v>166.0378125</c:v>
                </c:pt>
                <c:pt idx="5190">
                  <c:v>164.780828125</c:v>
                </c:pt>
                <c:pt idx="5191">
                  <c:v>165.71040625000001</c:v>
                </c:pt>
                <c:pt idx="5192">
                  <c:v>163.63828125000001</c:v>
                </c:pt>
                <c:pt idx="5193">
                  <c:v>163.80571875000001</c:v>
                </c:pt>
                <c:pt idx="5194">
                  <c:v>164.76146875000001</c:v>
                </c:pt>
                <c:pt idx="5195">
                  <c:v>163.81874999999999</c:v>
                </c:pt>
                <c:pt idx="5196">
                  <c:v>165.20190625000001</c:v>
                </c:pt>
                <c:pt idx="5197">
                  <c:v>165.10843750000001</c:v>
                </c:pt>
                <c:pt idx="5198">
                  <c:v>164.52515625000001</c:v>
                </c:pt>
                <c:pt idx="5199">
                  <c:v>163.69256250000001</c:v>
                </c:pt>
                <c:pt idx="5200">
                  <c:v>166.1786875</c:v>
                </c:pt>
                <c:pt idx="5201">
                  <c:v>164.90564062499999</c:v>
                </c:pt>
                <c:pt idx="5202">
                  <c:v>164.242875</c:v>
                </c:pt>
                <c:pt idx="5203">
                  <c:v>164.128609375</c:v>
                </c:pt>
                <c:pt idx="5204">
                  <c:v>164.25982812500001</c:v>
                </c:pt>
                <c:pt idx="5205">
                  <c:v>164.14081250000001</c:v>
                </c:pt>
                <c:pt idx="5206">
                  <c:v>165.65475000000001</c:v>
                </c:pt>
                <c:pt idx="5207">
                  <c:v>164.353390625</c:v>
                </c:pt>
                <c:pt idx="5208">
                  <c:v>163.679125</c:v>
                </c:pt>
                <c:pt idx="5209">
                  <c:v>163.90481249999999</c:v>
                </c:pt>
                <c:pt idx="5210">
                  <c:v>163.89387500000001</c:v>
                </c:pt>
                <c:pt idx="5211">
                  <c:v>163.377671875</c:v>
                </c:pt>
                <c:pt idx="5212">
                  <c:v>164.10246875000001</c:v>
                </c:pt>
                <c:pt idx="5213">
                  <c:v>163.42182812499999</c:v>
                </c:pt>
                <c:pt idx="5214">
                  <c:v>166.34859374999999</c:v>
                </c:pt>
                <c:pt idx="5215">
                  <c:v>164.92435937499999</c:v>
                </c:pt>
                <c:pt idx="5216">
                  <c:v>164.16465625000001</c:v>
                </c:pt>
                <c:pt idx="5217">
                  <c:v>165.37301562499999</c:v>
                </c:pt>
                <c:pt idx="5218">
                  <c:v>165.12418750000001</c:v>
                </c:pt>
                <c:pt idx="5219">
                  <c:v>163.70996875</c:v>
                </c:pt>
                <c:pt idx="5220">
                  <c:v>164.08657812499999</c:v>
                </c:pt>
                <c:pt idx="5221">
                  <c:v>163.39771875</c:v>
                </c:pt>
                <c:pt idx="5222">
                  <c:v>165.05304687500001</c:v>
                </c:pt>
                <c:pt idx="5223">
                  <c:v>164.90785937499999</c:v>
                </c:pt>
                <c:pt idx="5224">
                  <c:v>163.6858125</c:v>
                </c:pt>
                <c:pt idx="5225">
                  <c:v>164.65665625</c:v>
                </c:pt>
                <c:pt idx="5226">
                  <c:v>164.37437499999999</c:v>
                </c:pt>
                <c:pt idx="5227">
                  <c:v>165.30896874999999</c:v>
                </c:pt>
                <c:pt idx="5228">
                  <c:v>163.86684374999999</c:v>
                </c:pt>
                <c:pt idx="5229">
                  <c:v>164.64331250000001</c:v>
                </c:pt>
                <c:pt idx="5230">
                  <c:v>164.05903125</c:v>
                </c:pt>
                <c:pt idx="5231">
                  <c:v>164.47132812500001</c:v>
                </c:pt>
                <c:pt idx="5232">
                  <c:v>164.83865625000001</c:v>
                </c:pt>
                <c:pt idx="5233">
                  <c:v>164.19451562500001</c:v>
                </c:pt>
                <c:pt idx="5234">
                  <c:v>164.45176562500001</c:v>
                </c:pt>
                <c:pt idx="5235">
                  <c:v>165.82207812499999</c:v>
                </c:pt>
                <c:pt idx="5236">
                  <c:v>164.58585937500001</c:v>
                </c:pt>
                <c:pt idx="5237">
                  <c:v>164.07853125</c:v>
                </c:pt>
                <c:pt idx="5238">
                  <c:v>164.6110625</c:v>
                </c:pt>
                <c:pt idx="5239">
                  <c:v>164.7459375</c:v>
                </c:pt>
                <c:pt idx="5240">
                  <c:v>164.958984375</c:v>
                </c:pt>
                <c:pt idx="5241">
                  <c:v>165.35876562499999</c:v>
                </c:pt>
                <c:pt idx="5242">
                  <c:v>163.80926562499999</c:v>
                </c:pt>
                <c:pt idx="5243">
                  <c:v>163.10076562500001</c:v>
                </c:pt>
                <c:pt idx="5244">
                  <c:v>163.42128124999999</c:v>
                </c:pt>
                <c:pt idx="5245">
                  <c:v>164.373875</c:v>
                </c:pt>
                <c:pt idx="5246">
                  <c:v>163.858125</c:v>
                </c:pt>
                <c:pt idx="5247">
                  <c:v>164.36859375</c:v>
                </c:pt>
                <c:pt idx="5248">
                  <c:v>164.42723437500001</c:v>
                </c:pt>
                <c:pt idx="5249">
                  <c:v>163.91262499999999</c:v>
                </c:pt>
                <c:pt idx="5250">
                  <c:v>164.56415625</c:v>
                </c:pt>
                <c:pt idx="5251">
                  <c:v>164.00296875000001</c:v>
                </c:pt>
                <c:pt idx="5252">
                  <c:v>163.80596875000001</c:v>
                </c:pt>
                <c:pt idx="5253">
                  <c:v>164.70667187500001</c:v>
                </c:pt>
                <c:pt idx="5254">
                  <c:v>164.33403125000001</c:v>
                </c:pt>
                <c:pt idx="5255">
                  <c:v>164.34064062499999</c:v>
                </c:pt>
                <c:pt idx="5256">
                  <c:v>164.4861875</c:v>
                </c:pt>
                <c:pt idx="5257">
                  <c:v>164.362875</c:v>
                </c:pt>
                <c:pt idx="5258">
                  <c:v>164.19639062499999</c:v>
                </c:pt>
                <c:pt idx="5259">
                  <c:v>164.784875</c:v>
                </c:pt>
                <c:pt idx="5260">
                  <c:v>163.93223437500001</c:v>
                </c:pt>
                <c:pt idx="5261">
                  <c:v>165.13253125</c:v>
                </c:pt>
                <c:pt idx="5262">
                  <c:v>164.23462499999999</c:v>
                </c:pt>
                <c:pt idx="5263">
                  <c:v>164.408359375</c:v>
                </c:pt>
                <c:pt idx="5264">
                  <c:v>163.94732812500001</c:v>
                </c:pt>
                <c:pt idx="5265">
                  <c:v>164.858515625</c:v>
                </c:pt>
                <c:pt idx="5266">
                  <c:v>164.23779687499999</c:v>
                </c:pt>
                <c:pt idx="5267">
                  <c:v>164.27393749999999</c:v>
                </c:pt>
                <c:pt idx="5268">
                  <c:v>163.37359375</c:v>
                </c:pt>
                <c:pt idx="5269">
                  <c:v>164.01046875</c:v>
                </c:pt>
                <c:pt idx="5270">
                  <c:v>163.50399999999999</c:v>
                </c:pt>
                <c:pt idx="5271">
                  <c:v>164.30753125000001</c:v>
                </c:pt>
                <c:pt idx="5272">
                  <c:v>163.7684375</c:v>
                </c:pt>
                <c:pt idx="5273">
                  <c:v>165.33490624999999</c:v>
                </c:pt>
                <c:pt idx="5274">
                  <c:v>165.80850000000001</c:v>
                </c:pt>
                <c:pt idx="5275">
                  <c:v>164.09059375000001</c:v>
                </c:pt>
                <c:pt idx="5276">
                  <c:v>164.48356250000001</c:v>
                </c:pt>
                <c:pt idx="5277">
                  <c:v>165.71250000000001</c:v>
                </c:pt>
                <c:pt idx="5278">
                  <c:v>165.41339062500001</c:v>
                </c:pt>
                <c:pt idx="5279">
                  <c:v>165.61959375000001</c:v>
                </c:pt>
                <c:pt idx="5280">
                  <c:v>164.55532812499999</c:v>
                </c:pt>
                <c:pt idx="5281">
                  <c:v>164.17867187499999</c:v>
                </c:pt>
                <c:pt idx="5282">
                  <c:v>165.038921875</c:v>
                </c:pt>
                <c:pt idx="5283">
                  <c:v>164.61307812499999</c:v>
                </c:pt>
                <c:pt idx="5284">
                  <c:v>164.23248437500001</c:v>
                </c:pt>
                <c:pt idx="5285">
                  <c:v>164.67203125</c:v>
                </c:pt>
                <c:pt idx="5286">
                  <c:v>162.61903125000001</c:v>
                </c:pt>
                <c:pt idx="5287">
                  <c:v>165.051203125</c:v>
                </c:pt>
                <c:pt idx="5288">
                  <c:v>164.02265625000001</c:v>
                </c:pt>
                <c:pt idx="5289">
                  <c:v>165.12537499999999</c:v>
                </c:pt>
                <c:pt idx="5290">
                  <c:v>164.28660937500001</c:v>
                </c:pt>
                <c:pt idx="5291">
                  <c:v>163.70246875000001</c:v>
                </c:pt>
                <c:pt idx="5292">
                  <c:v>164.32434375</c:v>
                </c:pt>
                <c:pt idx="5293">
                  <c:v>164.68543750000001</c:v>
                </c:pt>
                <c:pt idx="5294">
                  <c:v>164.41929687499999</c:v>
                </c:pt>
                <c:pt idx="5295">
                  <c:v>164.48575</c:v>
                </c:pt>
                <c:pt idx="5296">
                  <c:v>164.0368125</c:v>
                </c:pt>
                <c:pt idx="5297">
                  <c:v>164.99615625000001</c:v>
                </c:pt>
                <c:pt idx="5298">
                  <c:v>164.611453125</c:v>
                </c:pt>
                <c:pt idx="5299">
                  <c:v>164.70470312500001</c:v>
                </c:pt>
                <c:pt idx="5300">
                  <c:v>165.57485937499999</c:v>
                </c:pt>
                <c:pt idx="5301">
                  <c:v>164.07846875000001</c:v>
                </c:pt>
                <c:pt idx="5302">
                  <c:v>165.507953125</c:v>
                </c:pt>
                <c:pt idx="5303">
                  <c:v>164.79606250000001</c:v>
                </c:pt>
                <c:pt idx="5304">
                  <c:v>164.42268749999999</c:v>
                </c:pt>
                <c:pt idx="5305">
                  <c:v>165.45751562500001</c:v>
                </c:pt>
                <c:pt idx="5306">
                  <c:v>164.38764062499999</c:v>
                </c:pt>
                <c:pt idx="5307">
                  <c:v>164.37129687500001</c:v>
                </c:pt>
                <c:pt idx="5308">
                  <c:v>164.40210937500001</c:v>
                </c:pt>
                <c:pt idx="5309">
                  <c:v>163.367453125</c:v>
                </c:pt>
                <c:pt idx="5310">
                  <c:v>164.38615625</c:v>
                </c:pt>
                <c:pt idx="5311">
                  <c:v>164.000296875</c:v>
                </c:pt>
                <c:pt idx="5312">
                  <c:v>163.883671875</c:v>
                </c:pt>
                <c:pt idx="5313">
                  <c:v>164.26262500000001</c:v>
                </c:pt>
                <c:pt idx="5314">
                  <c:v>164.56664062499999</c:v>
                </c:pt>
                <c:pt idx="5315">
                  <c:v>164.14965624999999</c:v>
                </c:pt>
                <c:pt idx="5316">
                  <c:v>163.86671874999999</c:v>
                </c:pt>
                <c:pt idx="5317">
                  <c:v>164.1365625</c:v>
                </c:pt>
                <c:pt idx="5318">
                  <c:v>164.24734375</c:v>
                </c:pt>
                <c:pt idx="5319">
                  <c:v>164.81410937499999</c:v>
                </c:pt>
                <c:pt idx="5320">
                  <c:v>164.39070312499999</c:v>
                </c:pt>
                <c:pt idx="5321">
                  <c:v>165.078671875</c:v>
                </c:pt>
                <c:pt idx="5322">
                  <c:v>164.94796875</c:v>
                </c:pt>
                <c:pt idx="5323">
                  <c:v>164.12649999999999</c:v>
                </c:pt>
                <c:pt idx="5324">
                  <c:v>163.816125</c:v>
                </c:pt>
                <c:pt idx="5325">
                  <c:v>164.91446875</c:v>
                </c:pt>
                <c:pt idx="5326">
                  <c:v>164.742734375</c:v>
                </c:pt>
                <c:pt idx="5327">
                  <c:v>164.88921875</c:v>
                </c:pt>
                <c:pt idx="5328">
                  <c:v>164.15354687499999</c:v>
                </c:pt>
                <c:pt idx="5329">
                  <c:v>164.63090625000001</c:v>
                </c:pt>
                <c:pt idx="5330">
                  <c:v>163.65004687499999</c:v>
                </c:pt>
                <c:pt idx="5331">
                  <c:v>164.780953125</c:v>
                </c:pt>
                <c:pt idx="5332">
                  <c:v>164.58503124999999</c:v>
                </c:pt>
                <c:pt idx="5333">
                  <c:v>164.64782812499999</c:v>
                </c:pt>
                <c:pt idx="5334">
                  <c:v>163.77359375</c:v>
                </c:pt>
                <c:pt idx="5335">
                  <c:v>163.56846874999999</c:v>
                </c:pt>
                <c:pt idx="5336">
                  <c:v>165.92571874999999</c:v>
                </c:pt>
                <c:pt idx="5337">
                  <c:v>165.3721875</c:v>
                </c:pt>
                <c:pt idx="5338">
                  <c:v>163.49337499999999</c:v>
                </c:pt>
                <c:pt idx="5339">
                  <c:v>164.74393749999999</c:v>
                </c:pt>
                <c:pt idx="5340">
                  <c:v>164.611046875</c:v>
                </c:pt>
                <c:pt idx="5341">
                  <c:v>163.67359375000001</c:v>
                </c:pt>
                <c:pt idx="5342">
                  <c:v>163.45470312500001</c:v>
                </c:pt>
                <c:pt idx="5343">
                  <c:v>165.59134374999999</c:v>
                </c:pt>
                <c:pt idx="5344">
                  <c:v>164.34421875000001</c:v>
                </c:pt>
                <c:pt idx="5345">
                  <c:v>163.98140624999999</c:v>
                </c:pt>
                <c:pt idx="5346">
                  <c:v>166.287375</c:v>
                </c:pt>
                <c:pt idx="5347">
                  <c:v>164.16089062500001</c:v>
                </c:pt>
                <c:pt idx="5348">
                  <c:v>165.12789062499999</c:v>
                </c:pt>
                <c:pt idx="5349">
                  <c:v>164.56567187499999</c:v>
                </c:pt>
                <c:pt idx="5350">
                  <c:v>165.33292187500001</c:v>
                </c:pt>
                <c:pt idx="5351">
                  <c:v>164.58642187500001</c:v>
                </c:pt>
                <c:pt idx="5352">
                  <c:v>163.47031250000001</c:v>
                </c:pt>
                <c:pt idx="5353">
                  <c:v>164.58303125</c:v>
                </c:pt>
                <c:pt idx="5354">
                  <c:v>165.663359375</c:v>
                </c:pt>
                <c:pt idx="5355">
                  <c:v>164.97550000000001</c:v>
                </c:pt>
                <c:pt idx="5356">
                  <c:v>164.85034375000001</c:v>
                </c:pt>
                <c:pt idx="5357">
                  <c:v>164.08315625</c:v>
                </c:pt>
                <c:pt idx="5358">
                  <c:v>164.485890625</c:v>
                </c:pt>
                <c:pt idx="5359">
                  <c:v>164.73956250000001</c:v>
                </c:pt>
                <c:pt idx="5360">
                  <c:v>164.81475</c:v>
                </c:pt>
                <c:pt idx="5361">
                  <c:v>165.277046875</c:v>
                </c:pt>
                <c:pt idx="5362">
                  <c:v>165.01489062499999</c:v>
                </c:pt>
                <c:pt idx="5363">
                  <c:v>163.78096875</c:v>
                </c:pt>
                <c:pt idx="5364">
                  <c:v>164.95181249999999</c:v>
                </c:pt>
                <c:pt idx="5365">
                  <c:v>165.59229687499999</c:v>
                </c:pt>
                <c:pt idx="5366">
                  <c:v>164.39253124999999</c:v>
                </c:pt>
                <c:pt idx="5367">
                  <c:v>164.0523125</c:v>
                </c:pt>
                <c:pt idx="5368">
                  <c:v>164.13801562500001</c:v>
                </c:pt>
                <c:pt idx="5369">
                  <c:v>164.86654687500001</c:v>
                </c:pt>
                <c:pt idx="5370">
                  <c:v>164.10610937499999</c:v>
                </c:pt>
                <c:pt idx="5371">
                  <c:v>162.64628124999999</c:v>
                </c:pt>
                <c:pt idx="5372">
                  <c:v>165.33728124999999</c:v>
                </c:pt>
                <c:pt idx="5373">
                  <c:v>164.609359375</c:v>
                </c:pt>
                <c:pt idx="5374">
                  <c:v>164.84778125</c:v>
                </c:pt>
                <c:pt idx="5375">
                  <c:v>164.23932812499999</c:v>
                </c:pt>
                <c:pt idx="5376">
                  <c:v>164.9021875</c:v>
                </c:pt>
                <c:pt idx="5377">
                  <c:v>164.2180625</c:v>
                </c:pt>
                <c:pt idx="5378">
                  <c:v>164.20240625</c:v>
                </c:pt>
                <c:pt idx="5379">
                  <c:v>165.12812500000001</c:v>
                </c:pt>
                <c:pt idx="5380">
                  <c:v>164.46839062500001</c:v>
                </c:pt>
                <c:pt idx="5381">
                  <c:v>164.9093125</c:v>
                </c:pt>
                <c:pt idx="5382">
                  <c:v>165.401109375</c:v>
                </c:pt>
                <c:pt idx="5383">
                  <c:v>165.65692187499999</c:v>
                </c:pt>
                <c:pt idx="5384">
                  <c:v>165.104890625</c:v>
                </c:pt>
                <c:pt idx="5385">
                  <c:v>164.58137500000001</c:v>
                </c:pt>
                <c:pt idx="5386">
                  <c:v>164.37731249999999</c:v>
                </c:pt>
                <c:pt idx="5387">
                  <c:v>164.88415624999999</c:v>
                </c:pt>
                <c:pt idx="5388">
                  <c:v>163.75468749999999</c:v>
                </c:pt>
                <c:pt idx="5389">
                  <c:v>164.8203125</c:v>
                </c:pt>
                <c:pt idx="5390">
                  <c:v>164.29914062500001</c:v>
                </c:pt>
                <c:pt idx="5391">
                  <c:v>164.20446874999999</c:v>
                </c:pt>
                <c:pt idx="5392">
                  <c:v>164.99210937500001</c:v>
                </c:pt>
                <c:pt idx="5393">
                  <c:v>165.37784375000001</c:v>
                </c:pt>
                <c:pt idx="5394">
                  <c:v>165.288515625</c:v>
                </c:pt>
                <c:pt idx="5395">
                  <c:v>164.92484375000001</c:v>
                </c:pt>
                <c:pt idx="5396">
                  <c:v>165.44618750000001</c:v>
                </c:pt>
                <c:pt idx="5397">
                  <c:v>163.59090624999999</c:v>
                </c:pt>
                <c:pt idx="5398">
                  <c:v>164.214140625</c:v>
                </c:pt>
                <c:pt idx="5399">
                  <c:v>166.20264062499999</c:v>
                </c:pt>
                <c:pt idx="5400">
                  <c:v>162.87484375</c:v>
                </c:pt>
                <c:pt idx="5401">
                  <c:v>163.235359375</c:v>
                </c:pt>
                <c:pt idx="5402">
                  <c:v>163.709421875</c:v>
                </c:pt>
                <c:pt idx="5403">
                  <c:v>165.71760937499999</c:v>
                </c:pt>
                <c:pt idx="5404">
                  <c:v>165.13332812499999</c:v>
                </c:pt>
                <c:pt idx="5405">
                  <c:v>165.340703125</c:v>
                </c:pt>
                <c:pt idx="5406">
                  <c:v>163.619546875</c:v>
                </c:pt>
                <c:pt idx="5407">
                  <c:v>165.28259374999999</c:v>
                </c:pt>
                <c:pt idx="5408">
                  <c:v>165.5813125</c:v>
                </c:pt>
                <c:pt idx="5409">
                  <c:v>164.50873437499999</c:v>
                </c:pt>
                <c:pt idx="5410">
                  <c:v>164.20771875</c:v>
                </c:pt>
                <c:pt idx="5411">
                  <c:v>164.65118749999999</c:v>
                </c:pt>
                <c:pt idx="5412">
                  <c:v>165.01248437500001</c:v>
                </c:pt>
                <c:pt idx="5413">
                  <c:v>165.77254687499999</c:v>
                </c:pt>
                <c:pt idx="5414">
                  <c:v>164.479625</c:v>
                </c:pt>
                <c:pt idx="5415">
                  <c:v>164.421859375</c:v>
                </c:pt>
                <c:pt idx="5416">
                  <c:v>164.39003124999999</c:v>
                </c:pt>
                <c:pt idx="5417">
                  <c:v>165.923140625</c:v>
                </c:pt>
                <c:pt idx="5418">
                  <c:v>164.64281249999999</c:v>
                </c:pt>
                <c:pt idx="5419">
                  <c:v>164.09468749999999</c:v>
                </c:pt>
                <c:pt idx="5420">
                  <c:v>163.85498437499999</c:v>
                </c:pt>
                <c:pt idx="5421">
                  <c:v>164.82570312499999</c:v>
                </c:pt>
                <c:pt idx="5422">
                  <c:v>164.69121874999999</c:v>
                </c:pt>
                <c:pt idx="5423">
                  <c:v>166.123765625</c:v>
                </c:pt>
                <c:pt idx="5424">
                  <c:v>163.89715624999999</c:v>
                </c:pt>
                <c:pt idx="5425">
                  <c:v>164.65950000000001</c:v>
                </c:pt>
                <c:pt idx="5426">
                  <c:v>164.594015625</c:v>
                </c:pt>
                <c:pt idx="5427">
                  <c:v>164.37609375</c:v>
                </c:pt>
                <c:pt idx="5428">
                  <c:v>164.86837499999999</c:v>
                </c:pt>
                <c:pt idx="5429">
                  <c:v>163.73735937500001</c:v>
                </c:pt>
                <c:pt idx="5430">
                  <c:v>163.65378125000001</c:v>
                </c:pt>
                <c:pt idx="5431">
                  <c:v>163.14178125000001</c:v>
                </c:pt>
                <c:pt idx="5432">
                  <c:v>165.828703125</c:v>
                </c:pt>
                <c:pt idx="5433">
                  <c:v>163.70750000000001</c:v>
                </c:pt>
                <c:pt idx="5434">
                  <c:v>163.63650000000001</c:v>
                </c:pt>
                <c:pt idx="5435">
                  <c:v>164.601421875</c:v>
                </c:pt>
                <c:pt idx="5436">
                  <c:v>165.6194375</c:v>
                </c:pt>
                <c:pt idx="5437">
                  <c:v>165.014515625</c:v>
                </c:pt>
                <c:pt idx="5438">
                  <c:v>164.68157812499999</c:v>
                </c:pt>
                <c:pt idx="5439">
                  <c:v>164.20531249999999</c:v>
                </c:pt>
                <c:pt idx="5440">
                  <c:v>164.23364062499999</c:v>
                </c:pt>
                <c:pt idx="5441">
                  <c:v>164.934296875</c:v>
                </c:pt>
                <c:pt idx="5442">
                  <c:v>164.082859375</c:v>
                </c:pt>
                <c:pt idx="5443">
                  <c:v>163.977125</c:v>
                </c:pt>
                <c:pt idx="5444">
                  <c:v>163.607</c:v>
                </c:pt>
                <c:pt idx="5445">
                  <c:v>164.95167187499999</c:v>
                </c:pt>
                <c:pt idx="5446">
                  <c:v>164.441828125</c:v>
                </c:pt>
                <c:pt idx="5447">
                  <c:v>165.17851562499999</c:v>
                </c:pt>
                <c:pt idx="5448">
                  <c:v>166.07846875000001</c:v>
                </c:pt>
                <c:pt idx="5449">
                  <c:v>164.93228124999999</c:v>
                </c:pt>
                <c:pt idx="5450">
                  <c:v>162.54328125000001</c:v>
                </c:pt>
                <c:pt idx="5451">
                  <c:v>164.62893750000001</c:v>
                </c:pt>
                <c:pt idx="5452">
                  <c:v>163.798140625</c:v>
                </c:pt>
                <c:pt idx="5453">
                  <c:v>163.20162500000001</c:v>
                </c:pt>
                <c:pt idx="5454">
                  <c:v>163.44793749999999</c:v>
                </c:pt>
                <c:pt idx="5455">
                  <c:v>164.67478125</c:v>
                </c:pt>
                <c:pt idx="5456">
                  <c:v>165.24059374999999</c:v>
                </c:pt>
                <c:pt idx="5457">
                  <c:v>165.38790624999999</c:v>
                </c:pt>
                <c:pt idx="5458">
                  <c:v>165.82646875</c:v>
                </c:pt>
                <c:pt idx="5459">
                  <c:v>164.62528125</c:v>
                </c:pt>
                <c:pt idx="5460">
                  <c:v>164.460109375</c:v>
                </c:pt>
                <c:pt idx="5461">
                  <c:v>165.03593749999999</c:v>
                </c:pt>
                <c:pt idx="5462">
                  <c:v>164.445609375</c:v>
                </c:pt>
                <c:pt idx="5463">
                  <c:v>164.317375</c:v>
                </c:pt>
                <c:pt idx="5464">
                  <c:v>165.01664062500001</c:v>
                </c:pt>
                <c:pt idx="5465">
                  <c:v>164.352140625</c:v>
                </c:pt>
                <c:pt idx="5466">
                  <c:v>165.99267187500001</c:v>
                </c:pt>
                <c:pt idx="5467">
                  <c:v>164.59293750000001</c:v>
                </c:pt>
                <c:pt idx="5468">
                  <c:v>163.718625</c:v>
                </c:pt>
                <c:pt idx="5469">
                  <c:v>164.69803125000001</c:v>
                </c:pt>
                <c:pt idx="5470">
                  <c:v>165.38515624999999</c:v>
                </c:pt>
                <c:pt idx="5471">
                  <c:v>164.63717187500001</c:v>
                </c:pt>
                <c:pt idx="5472">
                  <c:v>164.869265625</c:v>
                </c:pt>
                <c:pt idx="5473">
                  <c:v>163.94687500000001</c:v>
                </c:pt>
                <c:pt idx="5474">
                  <c:v>163.90265625000001</c:v>
                </c:pt>
                <c:pt idx="5475">
                  <c:v>163.64932812500001</c:v>
                </c:pt>
                <c:pt idx="5476">
                  <c:v>164.37925000000001</c:v>
                </c:pt>
                <c:pt idx="5477">
                  <c:v>163.881546875</c:v>
                </c:pt>
                <c:pt idx="5478">
                  <c:v>165.30756249999999</c:v>
                </c:pt>
                <c:pt idx="5479">
                  <c:v>164.3396875</c:v>
                </c:pt>
                <c:pt idx="5480">
                  <c:v>165.49898437499999</c:v>
                </c:pt>
                <c:pt idx="5481">
                  <c:v>165.11184374999999</c:v>
                </c:pt>
                <c:pt idx="5482">
                  <c:v>165.15881250000001</c:v>
                </c:pt>
                <c:pt idx="5483">
                  <c:v>163.316703125</c:v>
                </c:pt>
                <c:pt idx="5484">
                  <c:v>164.26453125</c:v>
                </c:pt>
                <c:pt idx="5485">
                  <c:v>165.96268749999999</c:v>
                </c:pt>
                <c:pt idx="5486">
                  <c:v>164.48151562499999</c:v>
                </c:pt>
                <c:pt idx="5487">
                  <c:v>164.23364062499999</c:v>
                </c:pt>
                <c:pt idx="5488">
                  <c:v>164.73279687499999</c:v>
                </c:pt>
                <c:pt idx="5489">
                  <c:v>165.43907812500001</c:v>
                </c:pt>
                <c:pt idx="5490">
                  <c:v>164.60503125</c:v>
                </c:pt>
                <c:pt idx="5491">
                  <c:v>163.89496875</c:v>
                </c:pt>
                <c:pt idx="5492">
                  <c:v>162.54615625</c:v>
                </c:pt>
                <c:pt idx="5493">
                  <c:v>164.47084375</c:v>
                </c:pt>
                <c:pt idx="5494">
                  <c:v>164.31253125000001</c:v>
                </c:pt>
                <c:pt idx="5495">
                  <c:v>165.028859375</c:v>
                </c:pt>
                <c:pt idx="5496">
                  <c:v>163.48603125</c:v>
                </c:pt>
                <c:pt idx="5497">
                  <c:v>164.45795312499999</c:v>
                </c:pt>
                <c:pt idx="5498">
                  <c:v>165.76703125</c:v>
                </c:pt>
                <c:pt idx="5499">
                  <c:v>162.845265625</c:v>
                </c:pt>
                <c:pt idx="5500">
                  <c:v>164.39295312499999</c:v>
                </c:pt>
                <c:pt idx="5501">
                  <c:v>164.30865625000001</c:v>
                </c:pt>
                <c:pt idx="5502">
                  <c:v>164.63871875000001</c:v>
                </c:pt>
                <c:pt idx="5503">
                  <c:v>163.50162499999999</c:v>
                </c:pt>
                <c:pt idx="5504">
                  <c:v>163.81640625</c:v>
                </c:pt>
                <c:pt idx="5505">
                  <c:v>164.41623437499999</c:v>
                </c:pt>
                <c:pt idx="5506">
                  <c:v>163.19707812499999</c:v>
                </c:pt>
                <c:pt idx="5507">
                  <c:v>164.59023437499999</c:v>
                </c:pt>
                <c:pt idx="5508">
                  <c:v>164.26</c:v>
                </c:pt>
                <c:pt idx="5509">
                  <c:v>164.69956250000001</c:v>
                </c:pt>
                <c:pt idx="5510">
                  <c:v>164.02212499999999</c:v>
                </c:pt>
                <c:pt idx="5511">
                  <c:v>164.09131249999999</c:v>
                </c:pt>
                <c:pt idx="5512">
                  <c:v>165.07178124999999</c:v>
                </c:pt>
                <c:pt idx="5513">
                  <c:v>162.812625</c:v>
                </c:pt>
                <c:pt idx="5514">
                  <c:v>165.27995312499999</c:v>
                </c:pt>
                <c:pt idx="5515">
                  <c:v>164.018125</c:v>
                </c:pt>
                <c:pt idx="5516">
                  <c:v>164.03185937500001</c:v>
                </c:pt>
                <c:pt idx="5517">
                  <c:v>163.979515625</c:v>
                </c:pt>
                <c:pt idx="5518">
                  <c:v>165.981875</c:v>
                </c:pt>
                <c:pt idx="5519">
                  <c:v>165.09475</c:v>
                </c:pt>
                <c:pt idx="5520">
                  <c:v>164.50450000000001</c:v>
                </c:pt>
                <c:pt idx="5521">
                  <c:v>163.758078125</c:v>
                </c:pt>
                <c:pt idx="5522">
                  <c:v>164.389109375</c:v>
                </c:pt>
                <c:pt idx="5523">
                  <c:v>165.841953125</c:v>
                </c:pt>
                <c:pt idx="5524">
                  <c:v>164.70107812500001</c:v>
                </c:pt>
                <c:pt idx="5525">
                  <c:v>165.30112500000001</c:v>
                </c:pt>
                <c:pt idx="5526">
                  <c:v>164.613296875</c:v>
                </c:pt>
                <c:pt idx="5527">
                  <c:v>164.89139062500001</c:v>
                </c:pt>
                <c:pt idx="5528">
                  <c:v>163.88285937500001</c:v>
                </c:pt>
                <c:pt idx="5529">
                  <c:v>164.04015625</c:v>
                </c:pt>
                <c:pt idx="5530">
                  <c:v>163.99614062500001</c:v>
                </c:pt>
                <c:pt idx="5531">
                  <c:v>164.93646874999999</c:v>
                </c:pt>
                <c:pt idx="5532">
                  <c:v>163.54998437500001</c:v>
                </c:pt>
                <c:pt idx="5533">
                  <c:v>164.5499375</c:v>
                </c:pt>
                <c:pt idx="5534">
                  <c:v>165.51078125000001</c:v>
                </c:pt>
                <c:pt idx="5535">
                  <c:v>165.24946875000001</c:v>
                </c:pt>
                <c:pt idx="5536">
                  <c:v>164.823515625</c:v>
                </c:pt>
                <c:pt idx="5537">
                  <c:v>164.72426562499999</c:v>
                </c:pt>
                <c:pt idx="5538">
                  <c:v>163.94359374999999</c:v>
                </c:pt>
                <c:pt idx="5539">
                  <c:v>165.6124375</c:v>
                </c:pt>
                <c:pt idx="5540">
                  <c:v>164.91253125</c:v>
                </c:pt>
                <c:pt idx="5541">
                  <c:v>164.124453125</c:v>
                </c:pt>
                <c:pt idx="5542">
                  <c:v>164.46712500000001</c:v>
                </c:pt>
                <c:pt idx="5543">
                  <c:v>164.14951562499999</c:v>
                </c:pt>
                <c:pt idx="5544">
                  <c:v>164.77518749999999</c:v>
                </c:pt>
                <c:pt idx="5545">
                  <c:v>164.10331249999999</c:v>
                </c:pt>
                <c:pt idx="5546">
                  <c:v>165.11146875</c:v>
                </c:pt>
                <c:pt idx="5547">
                  <c:v>165.42292187499999</c:v>
                </c:pt>
                <c:pt idx="5548">
                  <c:v>166.31420312500001</c:v>
                </c:pt>
                <c:pt idx="5549">
                  <c:v>164.34085937500001</c:v>
                </c:pt>
                <c:pt idx="5550">
                  <c:v>162.55420312499999</c:v>
                </c:pt>
                <c:pt idx="5551">
                  <c:v>164.16590625000001</c:v>
                </c:pt>
                <c:pt idx="5552">
                  <c:v>163.85490625</c:v>
                </c:pt>
                <c:pt idx="5553">
                  <c:v>164.08432812500001</c:v>
                </c:pt>
                <c:pt idx="5554">
                  <c:v>163.67724999999999</c:v>
                </c:pt>
                <c:pt idx="5555">
                  <c:v>163.90271874999999</c:v>
                </c:pt>
                <c:pt idx="5556">
                  <c:v>164.35571874999999</c:v>
                </c:pt>
                <c:pt idx="5557">
                  <c:v>162.97456249999999</c:v>
                </c:pt>
                <c:pt idx="5558">
                  <c:v>164.30698437500001</c:v>
                </c:pt>
                <c:pt idx="5559">
                  <c:v>165.623203125</c:v>
                </c:pt>
                <c:pt idx="5560">
                  <c:v>163.66093749999999</c:v>
                </c:pt>
                <c:pt idx="5561">
                  <c:v>165.95362499999999</c:v>
                </c:pt>
                <c:pt idx="5562">
                  <c:v>163.95365624999999</c:v>
                </c:pt>
                <c:pt idx="5563">
                  <c:v>164.00785937500001</c:v>
                </c:pt>
                <c:pt idx="5564">
                  <c:v>164.07434375</c:v>
                </c:pt>
                <c:pt idx="5565">
                  <c:v>163.75746874999999</c:v>
                </c:pt>
                <c:pt idx="5566">
                  <c:v>164.18668750000001</c:v>
                </c:pt>
                <c:pt idx="5567">
                  <c:v>164.30054687500001</c:v>
                </c:pt>
                <c:pt idx="5568">
                  <c:v>165.01965625</c:v>
                </c:pt>
                <c:pt idx="5569">
                  <c:v>165.22707812499999</c:v>
                </c:pt>
                <c:pt idx="5570">
                  <c:v>163.54987499999999</c:v>
                </c:pt>
                <c:pt idx="5571">
                  <c:v>163.65492187500001</c:v>
                </c:pt>
                <c:pt idx="5572">
                  <c:v>164.53659375000001</c:v>
                </c:pt>
                <c:pt idx="5573">
                  <c:v>164.58275</c:v>
                </c:pt>
                <c:pt idx="5574">
                  <c:v>164.58543750000001</c:v>
                </c:pt>
                <c:pt idx="5575">
                  <c:v>164.64918750000001</c:v>
                </c:pt>
                <c:pt idx="5576">
                  <c:v>163.31871874999999</c:v>
                </c:pt>
                <c:pt idx="5577">
                  <c:v>162.46096875000001</c:v>
                </c:pt>
                <c:pt idx="5578">
                  <c:v>163.89295312499999</c:v>
                </c:pt>
                <c:pt idx="5579">
                  <c:v>163.84946875</c:v>
                </c:pt>
                <c:pt idx="5580">
                  <c:v>164.70639062500001</c:v>
                </c:pt>
                <c:pt idx="5581">
                  <c:v>164.29737499999999</c:v>
                </c:pt>
                <c:pt idx="5582">
                  <c:v>164.260046875</c:v>
                </c:pt>
                <c:pt idx="5583">
                  <c:v>165.28100000000001</c:v>
                </c:pt>
                <c:pt idx="5584">
                  <c:v>164.13365625</c:v>
                </c:pt>
                <c:pt idx="5585">
                  <c:v>164.29110937499999</c:v>
                </c:pt>
                <c:pt idx="5586">
                  <c:v>165.28590625000001</c:v>
                </c:pt>
                <c:pt idx="5587">
                  <c:v>164.294796875</c:v>
                </c:pt>
                <c:pt idx="5588">
                  <c:v>164.03274999999999</c:v>
                </c:pt>
                <c:pt idx="5589">
                  <c:v>164.987875</c:v>
                </c:pt>
                <c:pt idx="5590">
                  <c:v>164.85418749999999</c:v>
                </c:pt>
                <c:pt idx="5591">
                  <c:v>164.32289062500001</c:v>
                </c:pt>
                <c:pt idx="5592">
                  <c:v>164.094046875</c:v>
                </c:pt>
                <c:pt idx="5593">
                  <c:v>164.58181250000001</c:v>
                </c:pt>
                <c:pt idx="5594">
                  <c:v>164.434</c:v>
                </c:pt>
                <c:pt idx="5595">
                  <c:v>164.06</c:v>
                </c:pt>
                <c:pt idx="5596">
                  <c:v>163.32246875000001</c:v>
                </c:pt>
                <c:pt idx="5597">
                  <c:v>165.03221875</c:v>
                </c:pt>
                <c:pt idx="5598">
                  <c:v>164.21209375000001</c:v>
                </c:pt>
                <c:pt idx="5599">
                  <c:v>164.588875</c:v>
                </c:pt>
                <c:pt idx="5600">
                  <c:v>164.05017187499999</c:v>
                </c:pt>
                <c:pt idx="5601">
                  <c:v>164.48860937500001</c:v>
                </c:pt>
                <c:pt idx="5602">
                  <c:v>164.28798437500001</c:v>
                </c:pt>
                <c:pt idx="5603">
                  <c:v>165.01171875</c:v>
                </c:pt>
                <c:pt idx="5604">
                  <c:v>165.091375</c:v>
                </c:pt>
                <c:pt idx="5605">
                  <c:v>165.51409375</c:v>
                </c:pt>
                <c:pt idx="5606">
                  <c:v>164.67678125</c:v>
                </c:pt>
                <c:pt idx="5607">
                  <c:v>164.9406875</c:v>
                </c:pt>
                <c:pt idx="5608">
                  <c:v>164.61862500000001</c:v>
                </c:pt>
                <c:pt idx="5609">
                  <c:v>165.03940625000001</c:v>
                </c:pt>
                <c:pt idx="5610">
                  <c:v>164.75375</c:v>
                </c:pt>
                <c:pt idx="5611">
                  <c:v>164.70542187500001</c:v>
                </c:pt>
                <c:pt idx="5612">
                  <c:v>164.650109375</c:v>
                </c:pt>
                <c:pt idx="5613">
                  <c:v>164.43676562499999</c:v>
                </c:pt>
                <c:pt idx="5614">
                  <c:v>165.31395312500001</c:v>
                </c:pt>
                <c:pt idx="5615">
                  <c:v>165.074234375</c:v>
                </c:pt>
                <c:pt idx="5616">
                  <c:v>164.93831249999999</c:v>
                </c:pt>
                <c:pt idx="5617">
                  <c:v>164.448953125</c:v>
                </c:pt>
                <c:pt idx="5618">
                  <c:v>165.16189062500001</c:v>
                </c:pt>
                <c:pt idx="5619">
                  <c:v>163.76496875000001</c:v>
                </c:pt>
                <c:pt idx="5620">
                  <c:v>164.43160937499999</c:v>
                </c:pt>
                <c:pt idx="5621">
                  <c:v>164.83585937500001</c:v>
                </c:pt>
                <c:pt idx="5622">
                  <c:v>165.49534374999999</c:v>
                </c:pt>
                <c:pt idx="5623">
                  <c:v>164.43368749999999</c:v>
                </c:pt>
                <c:pt idx="5624">
                  <c:v>164.07759375000001</c:v>
                </c:pt>
                <c:pt idx="5625">
                  <c:v>165.05312499999999</c:v>
                </c:pt>
                <c:pt idx="5626">
                  <c:v>166.09643750000001</c:v>
                </c:pt>
                <c:pt idx="5627">
                  <c:v>163.5054375</c:v>
                </c:pt>
                <c:pt idx="5628">
                  <c:v>164.28093749999999</c:v>
                </c:pt>
                <c:pt idx="5629">
                  <c:v>165.91846874999999</c:v>
                </c:pt>
                <c:pt idx="5630">
                  <c:v>164.62049999999999</c:v>
                </c:pt>
                <c:pt idx="5631">
                  <c:v>164.38196875</c:v>
                </c:pt>
                <c:pt idx="5632">
                  <c:v>164.41384375000001</c:v>
                </c:pt>
                <c:pt idx="5633">
                  <c:v>163.54779687499999</c:v>
                </c:pt>
                <c:pt idx="5634">
                  <c:v>164.10467187500001</c:v>
                </c:pt>
                <c:pt idx="5635">
                  <c:v>166.18606249999999</c:v>
                </c:pt>
                <c:pt idx="5636">
                  <c:v>164.47134374999999</c:v>
                </c:pt>
                <c:pt idx="5637">
                  <c:v>164.78006250000001</c:v>
                </c:pt>
                <c:pt idx="5638">
                  <c:v>164.91315624999999</c:v>
                </c:pt>
                <c:pt idx="5639">
                  <c:v>164.13371875000001</c:v>
                </c:pt>
                <c:pt idx="5640">
                  <c:v>166.57817187500001</c:v>
                </c:pt>
                <c:pt idx="5641">
                  <c:v>164.91021875000001</c:v>
                </c:pt>
                <c:pt idx="5642">
                  <c:v>164.803</c:v>
                </c:pt>
                <c:pt idx="5643">
                  <c:v>163.162125</c:v>
                </c:pt>
                <c:pt idx="5644">
                  <c:v>164.57620312500001</c:v>
                </c:pt>
                <c:pt idx="5645">
                  <c:v>164.63256250000001</c:v>
                </c:pt>
                <c:pt idx="5646">
                  <c:v>164.845</c:v>
                </c:pt>
                <c:pt idx="5647">
                  <c:v>165.64871875</c:v>
                </c:pt>
                <c:pt idx="5648">
                  <c:v>165.09368749999999</c:v>
                </c:pt>
                <c:pt idx="5649">
                  <c:v>163.9980625</c:v>
                </c:pt>
                <c:pt idx="5650">
                  <c:v>163.98840625</c:v>
                </c:pt>
                <c:pt idx="5651">
                  <c:v>163.78259374999999</c:v>
                </c:pt>
                <c:pt idx="5652">
                  <c:v>165.21995312499999</c:v>
                </c:pt>
                <c:pt idx="5653">
                  <c:v>163.921875</c:v>
                </c:pt>
                <c:pt idx="5654">
                  <c:v>164.27378125000001</c:v>
                </c:pt>
                <c:pt idx="5655">
                  <c:v>165.53518750000001</c:v>
                </c:pt>
                <c:pt idx="5656">
                  <c:v>164.64248437500001</c:v>
                </c:pt>
                <c:pt idx="5657">
                  <c:v>163.79265624999999</c:v>
                </c:pt>
                <c:pt idx="5658">
                  <c:v>165.53592187500001</c:v>
                </c:pt>
                <c:pt idx="5659">
                  <c:v>163.57681249999999</c:v>
                </c:pt>
                <c:pt idx="5660">
                  <c:v>163.79364062499999</c:v>
                </c:pt>
                <c:pt idx="5661">
                  <c:v>163.67446874999999</c:v>
                </c:pt>
                <c:pt idx="5662">
                  <c:v>165.716515625</c:v>
                </c:pt>
                <c:pt idx="5663">
                  <c:v>165.59907812500001</c:v>
                </c:pt>
                <c:pt idx="5664">
                  <c:v>165.25218749999999</c:v>
                </c:pt>
                <c:pt idx="5665">
                  <c:v>164.32871875000001</c:v>
                </c:pt>
                <c:pt idx="5666">
                  <c:v>164.24034374999999</c:v>
                </c:pt>
                <c:pt idx="5667">
                  <c:v>164.16443749999999</c:v>
                </c:pt>
                <c:pt idx="5668">
                  <c:v>164.3335625</c:v>
                </c:pt>
                <c:pt idx="5669">
                  <c:v>165.50384374999999</c:v>
                </c:pt>
                <c:pt idx="5670">
                  <c:v>165.69334375</c:v>
                </c:pt>
                <c:pt idx="5671">
                  <c:v>163.030296875</c:v>
                </c:pt>
                <c:pt idx="5672">
                  <c:v>164.03162499999999</c:v>
                </c:pt>
                <c:pt idx="5673">
                  <c:v>164.05031249999999</c:v>
                </c:pt>
                <c:pt idx="5674">
                  <c:v>164.29568750000001</c:v>
                </c:pt>
                <c:pt idx="5675">
                  <c:v>164.59465625000001</c:v>
                </c:pt>
                <c:pt idx="5676">
                  <c:v>164.21434375000001</c:v>
                </c:pt>
                <c:pt idx="5677">
                  <c:v>163.661828125</c:v>
                </c:pt>
                <c:pt idx="5678">
                  <c:v>163.866484375</c:v>
                </c:pt>
                <c:pt idx="5679">
                  <c:v>165.44690625000001</c:v>
                </c:pt>
                <c:pt idx="5680">
                  <c:v>164.82890624999999</c:v>
                </c:pt>
                <c:pt idx="5681">
                  <c:v>163.92965624999999</c:v>
                </c:pt>
                <c:pt idx="5682">
                  <c:v>165.25735937499999</c:v>
                </c:pt>
                <c:pt idx="5683">
                  <c:v>164.3466875</c:v>
                </c:pt>
                <c:pt idx="5684">
                  <c:v>164.71665625</c:v>
                </c:pt>
                <c:pt idx="5685">
                  <c:v>164.306375</c:v>
                </c:pt>
                <c:pt idx="5686">
                  <c:v>164.243578125</c:v>
                </c:pt>
                <c:pt idx="5687">
                  <c:v>163.60665624999999</c:v>
                </c:pt>
                <c:pt idx="5688">
                  <c:v>165.58087499999999</c:v>
                </c:pt>
                <c:pt idx="5689">
                  <c:v>164.00718749999999</c:v>
                </c:pt>
                <c:pt idx="5690">
                  <c:v>164.77334375000001</c:v>
                </c:pt>
                <c:pt idx="5691">
                  <c:v>164.39918750000001</c:v>
                </c:pt>
                <c:pt idx="5692">
                  <c:v>164.77825000000001</c:v>
                </c:pt>
                <c:pt idx="5693">
                  <c:v>163.63615625</c:v>
                </c:pt>
                <c:pt idx="5694">
                  <c:v>165.28085937500001</c:v>
                </c:pt>
                <c:pt idx="5695">
                  <c:v>164.980875</c:v>
                </c:pt>
                <c:pt idx="5696">
                  <c:v>164.78346875</c:v>
                </c:pt>
                <c:pt idx="5697">
                  <c:v>163.77803125</c:v>
                </c:pt>
                <c:pt idx="5698">
                  <c:v>163.32137499999999</c:v>
                </c:pt>
                <c:pt idx="5699">
                  <c:v>163.89418749999999</c:v>
                </c:pt>
                <c:pt idx="5700">
                  <c:v>164.131578125</c:v>
                </c:pt>
                <c:pt idx="5701">
                  <c:v>165.28212500000001</c:v>
                </c:pt>
                <c:pt idx="5702">
                  <c:v>165.23989062499999</c:v>
                </c:pt>
                <c:pt idx="5703">
                  <c:v>164.42168749999999</c:v>
                </c:pt>
                <c:pt idx="5704">
                  <c:v>165.43040625</c:v>
                </c:pt>
                <c:pt idx="5705">
                  <c:v>164.57639062499999</c:v>
                </c:pt>
                <c:pt idx="5706">
                  <c:v>165.64289062500001</c:v>
                </c:pt>
                <c:pt idx="5707">
                  <c:v>163.72028125</c:v>
                </c:pt>
                <c:pt idx="5708">
                  <c:v>164.02375000000001</c:v>
                </c:pt>
                <c:pt idx="5709">
                  <c:v>163.16329687499999</c:v>
                </c:pt>
                <c:pt idx="5710">
                  <c:v>164.39126562499999</c:v>
                </c:pt>
                <c:pt idx="5711">
                  <c:v>163.93837500000001</c:v>
                </c:pt>
                <c:pt idx="5712">
                  <c:v>164.24264062500001</c:v>
                </c:pt>
                <c:pt idx="5713">
                  <c:v>163.88995312500001</c:v>
                </c:pt>
                <c:pt idx="5714">
                  <c:v>162.785734375</c:v>
                </c:pt>
                <c:pt idx="5715">
                  <c:v>166.07325</c:v>
                </c:pt>
                <c:pt idx="5716">
                  <c:v>164.589</c:v>
                </c:pt>
                <c:pt idx="5717">
                  <c:v>164.78393750000001</c:v>
                </c:pt>
                <c:pt idx="5718">
                  <c:v>164.32859375000001</c:v>
                </c:pt>
                <c:pt idx="5719">
                  <c:v>164.49546874999999</c:v>
                </c:pt>
                <c:pt idx="5720">
                  <c:v>164.3175</c:v>
                </c:pt>
                <c:pt idx="5721">
                  <c:v>165.28928124999999</c:v>
                </c:pt>
                <c:pt idx="5722">
                  <c:v>164.43721875</c:v>
                </c:pt>
                <c:pt idx="5723">
                  <c:v>163.78753125</c:v>
                </c:pt>
                <c:pt idx="5724">
                  <c:v>163.94499999999999</c:v>
                </c:pt>
                <c:pt idx="5725">
                  <c:v>165.3840625</c:v>
                </c:pt>
                <c:pt idx="5726">
                  <c:v>164.66443749999999</c:v>
                </c:pt>
                <c:pt idx="5727">
                  <c:v>164.70346875000001</c:v>
                </c:pt>
                <c:pt idx="5728">
                  <c:v>165.913625</c:v>
                </c:pt>
                <c:pt idx="5729">
                  <c:v>164.84828125000001</c:v>
                </c:pt>
                <c:pt idx="5730">
                  <c:v>163.94434375</c:v>
                </c:pt>
                <c:pt idx="5731">
                  <c:v>165.02896874999999</c:v>
                </c:pt>
                <c:pt idx="5732">
                  <c:v>164.68653125</c:v>
                </c:pt>
                <c:pt idx="5733">
                  <c:v>164.21937500000001</c:v>
                </c:pt>
                <c:pt idx="5734">
                  <c:v>165.001</c:v>
                </c:pt>
                <c:pt idx="5735">
                  <c:v>165.54751562499999</c:v>
                </c:pt>
                <c:pt idx="5736">
                  <c:v>163.85943750000001</c:v>
                </c:pt>
                <c:pt idx="5737">
                  <c:v>164.15203124999999</c:v>
                </c:pt>
                <c:pt idx="5738">
                  <c:v>164.86448437499999</c:v>
                </c:pt>
                <c:pt idx="5739">
                  <c:v>164.94064062499999</c:v>
                </c:pt>
                <c:pt idx="5740">
                  <c:v>163.86212499999999</c:v>
                </c:pt>
                <c:pt idx="5741">
                  <c:v>164.614375</c:v>
                </c:pt>
                <c:pt idx="5742">
                  <c:v>164.288796875</c:v>
                </c:pt>
                <c:pt idx="5743">
                  <c:v>163.79771875</c:v>
                </c:pt>
                <c:pt idx="5744">
                  <c:v>164.85523437500001</c:v>
                </c:pt>
                <c:pt idx="5745">
                  <c:v>163.80206250000001</c:v>
                </c:pt>
                <c:pt idx="5746">
                  <c:v>164.90621874999999</c:v>
                </c:pt>
                <c:pt idx="5747">
                  <c:v>163.22582812499999</c:v>
                </c:pt>
                <c:pt idx="5748">
                  <c:v>164.375421875</c:v>
                </c:pt>
                <c:pt idx="5749">
                  <c:v>164.44071875</c:v>
                </c:pt>
                <c:pt idx="5750">
                  <c:v>164.97990625</c:v>
                </c:pt>
                <c:pt idx="5751">
                  <c:v>164.75004687500001</c:v>
                </c:pt>
                <c:pt idx="5752">
                  <c:v>165.60693749999999</c:v>
                </c:pt>
                <c:pt idx="5753">
                  <c:v>164.84975</c:v>
                </c:pt>
                <c:pt idx="5754">
                  <c:v>164.0654375</c:v>
                </c:pt>
                <c:pt idx="5755">
                  <c:v>165.17106250000001</c:v>
                </c:pt>
                <c:pt idx="5756">
                  <c:v>164.42267187499999</c:v>
                </c:pt>
                <c:pt idx="5757">
                  <c:v>164.946015625</c:v>
                </c:pt>
                <c:pt idx="5758">
                  <c:v>164.96760937499999</c:v>
                </c:pt>
                <c:pt idx="5759">
                  <c:v>164.294625</c:v>
                </c:pt>
                <c:pt idx="5760">
                  <c:v>164.51909375</c:v>
                </c:pt>
                <c:pt idx="5761">
                  <c:v>164.112578125</c:v>
                </c:pt>
                <c:pt idx="5762">
                  <c:v>164.79398437500001</c:v>
                </c:pt>
                <c:pt idx="5763">
                  <c:v>166.19965625</c:v>
                </c:pt>
                <c:pt idx="5764">
                  <c:v>164.933046875</c:v>
                </c:pt>
                <c:pt idx="5765">
                  <c:v>163.66445312499999</c:v>
                </c:pt>
                <c:pt idx="5766">
                  <c:v>165.00687500000001</c:v>
                </c:pt>
                <c:pt idx="5767">
                  <c:v>164.16667187499999</c:v>
                </c:pt>
                <c:pt idx="5768">
                  <c:v>165.05856249999999</c:v>
                </c:pt>
                <c:pt idx="5769">
                  <c:v>164.16006250000001</c:v>
                </c:pt>
                <c:pt idx="5770">
                  <c:v>163.89407812499999</c:v>
                </c:pt>
                <c:pt idx="5771">
                  <c:v>165.46003124999999</c:v>
                </c:pt>
                <c:pt idx="5772">
                  <c:v>163.39150000000001</c:v>
                </c:pt>
                <c:pt idx="5773">
                  <c:v>164.65259374999999</c:v>
                </c:pt>
                <c:pt idx="5774">
                  <c:v>165.25684375</c:v>
                </c:pt>
                <c:pt idx="5775">
                  <c:v>162.87899999999999</c:v>
                </c:pt>
                <c:pt idx="5776">
                  <c:v>165.26</c:v>
                </c:pt>
                <c:pt idx="5777">
                  <c:v>163.78762499999999</c:v>
                </c:pt>
                <c:pt idx="5778">
                  <c:v>164.92464062499999</c:v>
                </c:pt>
                <c:pt idx="5779">
                  <c:v>164.81057812500001</c:v>
                </c:pt>
                <c:pt idx="5780">
                  <c:v>165.25637499999999</c:v>
                </c:pt>
                <c:pt idx="5781">
                  <c:v>164.50771875000001</c:v>
                </c:pt>
                <c:pt idx="5782">
                  <c:v>164.893125</c:v>
                </c:pt>
                <c:pt idx="5783">
                  <c:v>164.727546875</c:v>
                </c:pt>
                <c:pt idx="5784">
                  <c:v>164.15718749999999</c:v>
                </c:pt>
                <c:pt idx="5785">
                  <c:v>163.20459374999999</c:v>
                </c:pt>
                <c:pt idx="5786">
                  <c:v>164.83123437500001</c:v>
                </c:pt>
                <c:pt idx="5787">
                  <c:v>164.500546875</c:v>
                </c:pt>
                <c:pt idx="5788">
                  <c:v>163.70643749999999</c:v>
                </c:pt>
                <c:pt idx="5789">
                  <c:v>165.420046875</c:v>
                </c:pt>
                <c:pt idx="5790">
                  <c:v>164.76162500000001</c:v>
                </c:pt>
                <c:pt idx="5791">
                  <c:v>165.81853125000001</c:v>
                </c:pt>
                <c:pt idx="5792">
                  <c:v>164.51400000000001</c:v>
                </c:pt>
                <c:pt idx="5793">
                  <c:v>163.20198437499999</c:v>
                </c:pt>
                <c:pt idx="5794">
                  <c:v>165.215828125</c:v>
                </c:pt>
                <c:pt idx="5795">
                  <c:v>163.19664062499999</c:v>
                </c:pt>
                <c:pt idx="5796">
                  <c:v>165.15729687499999</c:v>
                </c:pt>
                <c:pt idx="5797">
                  <c:v>165.02453125</c:v>
                </c:pt>
                <c:pt idx="5798">
                  <c:v>164.75125</c:v>
                </c:pt>
                <c:pt idx="5799">
                  <c:v>165.56325000000001</c:v>
                </c:pt>
                <c:pt idx="5800">
                  <c:v>164.53128125000001</c:v>
                </c:pt>
                <c:pt idx="5801">
                  <c:v>164.58767187500001</c:v>
                </c:pt>
                <c:pt idx="5802">
                  <c:v>164.7120625</c:v>
                </c:pt>
                <c:pt idx="5803">
                  <c:v>165.33907812499999</c:v>
                </c:pt>
                <c:pt idx="5804">
                  <c:v>164.29050000000001</c:v>
                </c:pt>
                <c:pt idx="5805">
                  <c:v>165.24668750000001</c:v>
                </c:pt>
                <c:pt idx="5806">
                  <c:v>163.659453125</c:v>
                </c:pt>
                <c:pt idx="5807">
                  <c:v>163.84625</c:v>
                </c:pt>
                <c:pt idx="5808">
                  <c:v>163.81190624999999</c:v>
                </c:pt>
                <c:pt idx="5809">
                  <c:v>164.70043749999999</c:v>
                </c:pt>
                <c:pt idx="5810">
                  <c:v>164.21410937499999</c:v>
                </c:pt>
                <c:pt idx="5811">
                  <c:v>164.22115625000001</c:v>
                </c:pt>
                <c:pt idx="5812">
                  <c:v>164.45206250000001</c:v>
                </c:pt>
                <c:pt idx="5813">
                  <c:v>164.20403125000001</c:v>
                </c:pt>
                <c:pt idx="5814">
                  <c:v>164.445015625</c:v>
                </c:pt>
                <c:pt idx="5815">
                  <c:v>164.51459374999999</c:v>
                </c:pt>
                <c:pt idx="5816">
                  <c:v>163.54053124999999</c:v>
                </c:pt>
                <c:pt idx="5817">
                  <c:v>165.24953124999999</c:v>
                </c:pt>
                <c:pt idx="5818">
                  <c:v>163.8479375</c:v>
                </c:pt>
                <c:pt idx="5819">
                  <c:v>164.341640625</c:v>
                </c:pt>
                <c:pt idx="5820">
                  <c:v>164.37231249999999</c:v>
                </c:pt>
                <c:pt idx="5821">
                  <c:v>163.87309375000001</c:v>
                </c:pt>
                <c:pt idx="5822">
                  <c:v>164.03615625</c:v>
                </c:pt>
                <c:pt idx="5823">
                  <c:v>163.86331250000001</c:v>
                </c:pt>
                <c:pt idx="5824">
                  <c:v>165.99157812499999</c:v>
                </c:pt>
                <c:pt idx="5825">
                  <c:v>164.470015625</c:v>
                </c:pt>
                <c:pt idx="5826">
                  <c:v>165.94553124999999</c:v>
                </c:pt>
                <c:pt idx="5827">
                  <c:v>165.87034374999999</c:v>
                </c:pt>
                <c:pt idx="5828">
                  <c:v>165.45559374999999</c:v>
                </c:pt>
                <c:pt idx="5829">
                  <c:v>164.91095312499999</c:v>
                </c:pt>
                <c:pt idx="5830">
                  <c:v>164.2303125</c:v>
                </c:pt>
                <c:pt idx="5831">
                  <c:v>163.470703125</c:v>
                </c:pt>
                <c:pt idx="5832">
                  <c:v>164.49428125</c:v>
                </c:pt>
                <c:pt idx="5833">
                  <c:v>164.49323437499999</c:v>
                </c:pt>
                <c:pt idx="5834">
                  <c:v>165.09018750000001</c:v>
                </c:pt>
                <c:pt idx="5835">
                  <c:v>164.26675</c:v>
                </c:pt>
                <c:pt idx="5836">
                  <c:v>163.993140625</c:v>
                </c:pt>
                <c:pt idx="5837">
                  <c:v>165.57934374999999</c:v>
                </c:pt>
                <c:pt idx="5838">
                  <c:v>164.68478124999999</c:v>
                </c:pt>
                <c:pt idx="5839">
                  <c:v>164.60184375</c:v>
                </c:pt>
                <c:pt idx="5840">
                  <c:v>164.53562500000001</c:v>
                </c:pt>
                <c:pt idx="5841">
                  <c:v>163.96604687499999</c:v>
                </c:pt>
                <c:pt idx="5842">
                  <c:v>164.50140625</c:v>
                </c:pt>
                <c:pt idx="5843">
                  <c:v>164.38487499999999</c:v>
                </c:pt>
                <c:pt idx="5844">
                  <c:v>163.06659375000001</c:v>
                </c:pt>
                <c:pt idx="5845">
                  <c:v>164.47146875000001</c:v>
                </c:pt>
                <c:pt idx="5846">
                  <c:v>165.680234375</c:v>
                </c:pt>
                <c:pt idx="5847">
                  <c:v>164.752921875</c:v>
                </c:pt>
                <c:pt idx="5848">
                  <c:v>165.04571874999999</c:v>
                </c:pt>
                <c:pt idx="5849">
                  <c:v>163.59489062500001</c:v>
                </c:pt>
                <c:pt idx="5850">
                  <c:v>165.36137500000001</c:v>
                </c:pt>
                <c:pt idx="5851">
                  <c:v>164.98996875</c:v>
                </c:pt>
                <c:pt idx="5852">
                  <c:v>163.25343749999999</c:v>
                </c:pt>
                <c:pt idx="5853">
                  <c:v>164.20845312500001</c:v>
                </c:pt>
                <c:pt idx="5854">
                  <c:v>164.93160937499999</c:v>
                </c:pt>
                <c:pt idx="5855">
                  <c:v>164.14403125000001</c:v>
                </c:pt>
                <c:pt idx="5856">
                  <c:v>165.59537499999999</c:v>
                </c:pt>
                <c:pt idx="5857">
                  <c:v>165.52924999999999</c:v>
                </c:pt>
                <c:pt idx="5858">
                  <c:v>165.35068749999999</c:v>
                </c:pt>
                <c:pt idx="5859">
                  <c:v>164.598375</c:v>
                </c:pt>
                <c:pt idx="5860">
                  <c:v>165.679140625</c:v>
                </c:pt>
                <c:pt idx="5861">
                  <c:v>163.94921875</c:v>
                </c:pt>
                <c:pt idx="5862">
                  <c:v>163.62950000000001</c:v>
                </c:pt>
                <c:pt idx="5863">
                  <c:v>165.05890625000001</c:v>
                </c:pt>
                <c:pt idx="5864">
                  <c:v>164.74826562499999</c:v>
                </c:pt>
                <c:pt idx="5865">
                  <c:v>163.84003125000001</c:v>
                </c:pt>
                <c:pt idx="5866">
                  <c:v>164.318765625</c:v>
                </c:pt>
                <c:pt idx="5867">
                  <c:v>163.79584374999999</c:v>
                </c:pt>
                <c:pt idx="5868">
                  <c:v>164.57934374999999</c:v>
                </c:pt>
                <c:pt idx="5869">
                  <c:v>164.23203125000001</c:v>
                </c:pt>
                <c:pt idx="5870">
                  <c:v>164.48664062500001</c:v>
                </c:pt>
                <c:pt idx="5871">
                  <c:v>164.86075</c:v>
                </c:pt>
                <c:pt idx="5872">
                  <c:v>164.49365624999999</c:v>
                </c:pt>
                <c:pt idx="5873">
                  <c:v>164.31728125000001</c:v>
                </c:pt>
                <c:pt idx="5874">
                  <c:v>164.60973437499999</c:v>
                </c:pt>
                <c:pt idx="5875">
                  <c:v>165.86634375</c:v>
                </c:pt>
                <c:pt idx="5876">
                  <c:v>163.95434374999999</c:v>
                </c:pt>
                <c:pt idx="5877">
                  <c:v>164.73918750000001</c:v>
                </c:pt>
                <c:pt idx="5878">
                  <c:v>164.56092187499999</c:v>
                </c:pt>
                <c:pt idx="5879">
                  <c:v>163.80996875</c:v>
                </c:pt>
                <c:pt idx="5880">
                  <c:v>164.42737500000001</c:v>
                </c:pt>
                <c:pt idx="5881">
                  <c:v>163.96303125</c:v>
                </c:pt>
                <c:pt idx="5882">
                  <c:v>164.68001562500001</c:v>
                </c:pt>
                <c:pt idx="5883">
                  <c:v>164.357859375</c:v>
                </c:pt>
                <c:pt idx="5884">
                  <c:v>165.06925000000001</c:v>
                </c:pt>
                <c:pt idx="5885">
                  <c:v>164.23003125</c:v>
                </c:pt>
                <c:pt idx="5886">
                  <c:v>162.89542187500001</c:v>
                </c:pt>
                <c:pt idx="5887">
                  <c:v>164.75118749999999</c:v>
                </c:pt>
                <c:pt idx="5888">
                  <c:v>164.90025</c:v>
                </c:pt>
                <c:pt idx="5889">
                  <c:v>165.14190625000001</c:v>
                </c:pt>
                <c:pt idx="5890">
                  <c:v>164.7866875</c:v>
                </c:pt>
                <c:pt idx="5891">
                  <c:v>164.04396875</c:v>
                </c:pt>
                <c:pt idx="5892">
                  <c:v>165.346953125</c:v>
                </c:pt>
                <c:pt idx="5893">
                  <c:v>164.33490624999999</c:v>
                </c:pt>
                <c:pt idx="5894">
                  <c:v>164.49665625</c:v>
                </c:pt>
                <c:pt idx="5895">
                  <c:v>164.54681249999999</c:v>
                </c:pt>
                <c:pt idx="5896">
                  <c:v>165.700765625</c:v>
                </c:pt>
                <c:pt idx="5897">
                  <c:v>165.504734375</c:v>
                </c:pt>
                <c:pt idx="5898">
                  <c:v>165.13954687500001</c:v>
                </c:pt>
                <c:pt idx="5899">
                  <c:v>165.90281250000001</c:v>
                </c:pt>
                <c:pt idx="5900">
                  <c:v>165.16159375000001</c:v>
                </c:pt>
                <c:pt idx="5901">
                  <c:v>165.26432812499999</c:v>
                </c:pt>
                <c:pt idx="5902">
                  <c:v>163.979890625</c:v>
                </c:pt>
                <c:pt idx="5903">
                  <c:v>164.90265625000001</c:v>
                </c:pt>
                <c:pt idx="5904">
                  <c:v>164.05935937500001</c:v>
                </c:pt>
                <c:pt idx="5905">
                  <c:v>164.29331250000001</c:v>
                </c:pt>
                <c:pt idx="5906">
                  <c:v>164.12840625000001</c:v>
                </c:pt>
                <c:pt idx="5907">
                  <c:v>163.99765625000001</c:v>
                </c:pt>
                <c:pt idx="5908">
                  <c:v>163.89232812500001</c:v>
                </c:pt>
                <c:pt idx="5909">
                  <c:v>164.84712500000001</c:v>
                </c:pt>
                <c:pt idx="5910">
                  <c:v>164.14742187499999</c:v>
                </c:pt>
                <c:pt idx="5911">
                  <c:v>164.60679687499999</c:v>
                </c:pt>
                <c:pt idx="5912">
                  <c:v>164.43899999999999</c:v>
                </c:pt>
                <c:pt idx="5913">
                  <c:v>164.75903124999999</c:v>
                </c:pt>
                <c:pt idx="5914">
                  <c:v>164.5079375</c:v>
                </c:pt>
                <c:pt idx="5915">
                  <c:v>165.63068749999999</c:v>
                </c:pt>
                <c:pt idx="5916">
                  <c:v>164.74168750000001</c:v>
                </c:pt>
                <c:pt idx="5917">
                  <c:v>164.190421875</c:v>
                </c:pt>
                <c:pt idx="5918">
                  <c:v>165.18006249999999</c:v>
                </c:pt>
                <c:pt idx="5919">
                  <c:v>164.69340625000001</c:v>
                </c:pt>
                <c:pt idx="5920">
                  <c:v>164.6448125</c:v>
                </c:pt>
                <c:pt idx="5921">
                  <c:v>164.55665625</c:v>
                </c:pt>
                <c:pt idx="5922">
                  <c:v>164.02870312499999</c:v>
                </c:pt>
                <c:pt idx="5923">
                  <c:v>164.08184374999999</c:v>
                </c:pt>
                <c:pt idx="5924">
                  <c:v>164.81378125000001</c:v>
                </c:pt>
                <c:pt idx="5925">
                  <c:v>164.36192187500001</c:v>
                </c:pt>
                <c:pt idx="5926">
                  <c:v>165.31504687500001</c:v>
                </c:pt>
                <c:pt idx="5927">
                  <c:v>164.41332812499999</c:v>
                </c:pt>
                <c:pt idx="5928">
                  <c:v>165.23528125000001</c:v>
                </c:pt>
                <c:pt idx="5929">
                  <c:v>164.57740625</c:v>
                </c:pt>
                <c:pt idx="5930">
                  <c:v>165.42584375000001</c:v>
                </c:pt>
                <c:pt idx="5931">
                  <c:v>165.183296875</c:v>
                </c:pt>
                <c:pt idx="5932">
                  <c:v>164.383359375</c:v>
                </c:pt>
                <c:pt idx="5933">
                  <c:v>165.22590625000001</c:v>
                </c:pt>
                <c:pt idx="5934">
                  <c:v>164.74924999999999</c:v>
                </c:pt>
                <c:pt idx="5935">
                  <c:v>164.78240625000001</c:v>
                </c:pt>
                <c:pt idx="5936">
                  <c:v>164.60014062499999</c:v>
                </c:pt>
                <c:pt idx="5937">
                  <c:v>163.82403124999999</c:v>
                </c:pt>
                <c:pt idx="5938">
                  <c:v>163.636171875</c:v>
                </c:pt>
                <c:pt idx="5939">
                  <c:v>165.40448437500001</c:v>
                </c:pt>
                <c:pt idx="5940">
                  <c:v>164.88668749999999</c:v>
                </c:pt>
                <c:pt idx="5941">
                  <c:v>164.57</c:v>
                </c:pt>
                <c:pt idx="5942">
                  <c:v>164.60189062500001</c:v>
                </c:pt>
                <c:pt idx="5943">
                  <c:v>164.34465625000001</c:v>
                </c:pt>
                <c:pt idx="5944">
                  <c:v>163.84298437499999</c:v>
                </c:pt>
                <c:pt idx="5945">
                  <c:v>164.65859374999999</c:v>
                </c:pt>
                <c:pt idx="5946">
                  <c:v>165.2266875</c:v>
                </c:pt>
                <c:pt idx="5947">
                  <c:v>164.16229687500001</c:v>
                </c:pt>
                <c:pt idx="5948">
                  <c:v>163.76921874999999</c:v>
                </c:pt>
                <c:pt idx="5949">
                  <c:v>164.605203125</c:v>
                </c:pt>
                <c:pt idx="5950">
                  <c:v>163.54626562499999</c:v>
                </c:pt>
                <c:pt idx="5951">
                  <c:v>164.73387500000001</c:v>
                </c:pt>
                <c:pt idx="5952">
                  <c:v>163.376</c:v>
                </c:pt>
                <c:pt idx="5953">
                  <c:v>164.93589062500001</c:v>
                </c:pt>
                <c:pt idx="5954">
                  <c:v>164.81504687500001</c:v>
                </c:pt>
                <c:pt idx="5955">
                  <c:v>164.13528124999999</c:v>
                </c:pt>
                <c:pt idx="5956">
                  <c:v>165.97018750000001</c:v>
                </c:pt>
                <c:pt idx="5957">
                  <c:v>164.48148437500001</c:v>
                </c:pt>
                <c:pt idx="5958">
                  <c:v>165.70365624999999</c:v>
                </c:pt>
                <c:pt idx="5959">
                  <c:v>164.725734375</c:v>
                </c:pt>
                <c:pt idx="5960">
                  <c:v>164.78535937500001</c:v>
                </c:pt>
                <c:pt idx="5961">
                  <c:v>163.76473437499999</c:v>
                </c:pt>
                <c:pt idx="5962">
                  <c:v>166.32181249999999</c:v>
                </c:pt>
                <c:pt idx="5963">
                  <c:v>164.63387499999999</c:v>
                </c:pt>
                <c:pt idx="5964">
                  <c:v>164.27871875</c:v>
                </c:pt>
                <c:pt idx="5965">
                  <c:v>163.94828125000001</c:v>
                </c:pt>
                <c:pt idx="5966">
                  <c:v>164.83540625000001</c:v>
                </c:pt>
                <c:pt idx="5967">
                  <c:v>164.78553124999999</c:v>
                </c:pt>
                <c:pt idx="5968">
                  <c:v>164.476421875</c:v>
                </c:pt>
                <c:pt idx="5969">
                  <c:v>166.09196875000001</c:v>
                </c:pt>
                <c:pt idx="5970">
                  <c:v>164.30721875</c:v>
                </c:pt>
                <c:pt idx="5971">
                  <c:v>164.72290624999999</c:v>
                </c:pt>
                <c:pt idx="5972">
                  <c:v>164.31315624999999</c:v>
                </c:pt>
                <c:pt idx="5973">
                  <c:v>164.85287500000001</c:v>
                </c:pt>
                <c:pt idx="5974">
                  <c:v>165.24859375</c:v>
                </c:pt>
                <c:pt idx="5975">
                  <c:v>164.50796875</c:v>
                </c:pt>
                <c:pt idx="5976">
                  <c:v>163.278609375</c:v>
                </c:pt>
                <c:pt idx="5977">
                  <c:v>164.52012500000001</c:v>
                </c:pt>
                <c:pt idx="5978">
                  <c:v>165.05600000000001</c:v>
                </c:pt>
                <c:pt idx="5979">
                  <c:v>164.13789062500001</c:v>
                </c:pt>
                <c:pt idx="5980">
                  <c:v>164.68982812499999</c:v>
                </c:pt>
                <c:pt idx="5981">
                  <c:v>164.50520312500001</c:v>
                </c:pt>
                <c:pt idx="5982">
                  <c:v>163.58159375</c:v>
                </c:pt>
                <c:pt idx="5983">
                  <c:v>164.67425</c:v>
                </c:pt>
                <c:pt idx="5984">
                  <c:v>164.53528125</c:v>
                </c:pt>
                <c:pt idx="5985">
                  <c:v>165.00731250000001</c:v>
                </c:pt>
                <c:pt idx="5986">
                  <c:v>164.63890624999999</c:v>
                </c:pt>
                <c:pt idx="5987">
                  <c:v>164.89323437499999</c:v>
                </c:pt>
                <c:pt idx="5988">
                  <c:v>164.89378124999999</c:v>
                </c:pt>
                <c:pt idx="5989">
                  <c:v>164.44784375</c:v>
                </c:pt>
                <c:pt idx="5990">
                  <c:v>165.28887499999999</c:v>
                </c:pt>
                <c:pt idx="5991">
                  <c:v>164.10312500000001</c:v>
                </c:pt>
                <c:pt idx="5992">
                  <c:v>165.26253124999999</c:v>
                </c:pt>
                <c:pt idx="5993">
                  <c:v>163.89485937500001</c:v>
                </c:pt>
                <c:pt idx="5994">
                  <c:v>165.02573437500001</c:v>
                </c:pt>
                <c:pt idx="5995">
                  <c:v>164.60615625</c:v>
                </c:pt>
                <c:pt idx="5996">
                  <c:v>164.98528125000001</c:v>
                </c:pt>
                <c:pt idx="5997">
                  <c:v>165.28509374999999</c:v>
                </c:pt>
                <c:pt idx="5998">
                  <c:v>164.95349999999999</c:v>
                </c:pt>
                <c:pt idx="5999">
                  <c:v>163.68668750000001</c:v>
                </c:pt>
                <c:pt idx="6000">
                  <c:v>164.42459375000001</c:v>
                </c:pt>
                <c:pt idx="6001">
                  <c:v>164.20865624999999</c:v>
                </c:pt>
                <c:pt idx="6002">
                  <c:v>164.17209374999999</c:v>
                </c:pt>
                <c:pt idx="6003">
                  <c:v>164.89446874999999</c:v>
                </c:pt>
                <c:pt idx="6004">
                  <c:v>165.72412499999999</c:v>
                </c:pt>
                <c:pt idx="6005">
                  <c:v>164.419203125</c:v>
                </c:pt>
                <c:pt idx="6006">
                  <c:v>165.74765625000001</c:v>
                </c:pt>
                <c:pt idx="6007">
                  <c:v>163.73078125000001</c:v>
                </c:pt>
                <c:pt idx="6008">
                  <c:v>164.78564062500001</c:v>
                </c:pt>
                <c:pt idx="6009">
                  <c:v>163.95068749999999</c:v>
                </c:pt>
                <c:pt idx="6010">
                  <c:v>164.90543750000001</c:v>
                </c:pt>
                <c:pt idx="6011">
                  <c:v>164.53934375</c:v>
                </c:pt>
                <c:pt idx="6012">
                  <c:v>165.26996875</c:v>
                </c:pt>
                <c:pt idx="6013">
                  <c:v>165.25815625000001</c:v>
                </c:pt>
                <c:pt idx="6014">
                  <c:v>164.900375</c:v>
                </c:pt>
                <c:pt idx="6015">
                  <c:v>165.55328125</c:v>
                </c:pt>
                <c:pt idx="6016">
                  <c:v>163.90381249999999</c:v>
                </c:pt>
                <c:pt idx="6017">
                  <c:v>164.64290625000001</c:v>
                </c:pt>
                <c:pt idx="6018">
                  <c:v>163.72565624999999</c:v>
                </c:pt>
                <c:pt idx="6019">
                  <c:v>162.98390624999999</c:v>
                </c:pt>
                <c:pt idx="6020">
                  <c:v>163.52457812500001</c:v>
                </c:pt>
                <c:pt idx="6021">
                  <c:v>164.64679687500001</c:v>
                </c:pt>
                <c:pt idx="6022">
                  <c:v>163.86721875000001</c:v>
                </c:pt>
                <c:pt idx="6023">
                  <c:v>165.32793749999999</c:v>
                </c:pt>
                <c:pt idx="6024">
                  <c:v>164.45849999999999</c:v>
                </c:pt>
                <c:pt idx="6025">
                  <c:v>165.284171875</c:v>
                </c:pt>
                <c:pt idx="6026">
                  <c:v>166.568640625</c:v>
                </c:pt>
                <c:pt idx="6027">
                  <c:v>163.9814375</c:v>
                </c:pt>
                <c:pt idx="6028">
                  <c:v>164.67375000000001</c:v>
                </c:pt>
                <c:pt idx="6029">
                  <c:v>163.913796875</c:v>
                </c:pt>
                <c:pt idx="6030">
                  <c:v>165.600328125</c:v>
                </c:pt>
                <c:pt idx="6031">
                  <c:v>163.998328125</c:v>
                </c:pt>
                <c:pt idx="6032">
                  <c:v>163.71584375</c:v>
                </c:pt>
                <c:pt idx="6033">
                  <c:v>164.20503124999999</c:v>
                </c:pt>
                <c:pt idx="6034">
                  <c:v>164.96796875000001</c:v>
                </c:pt>
                <c:pt idx="6035">
                  <c:v>165.681375</c:v>
                </c:pt>
                <c:pt idx="6036">
                  <c:v>164.13315625000001</c:v>
                </c:pt>
                <c:pt idx="6037">
                  <c:v>164.08884375</c:v>
                </c:pt>
                <c:pt idx="6038">
                  <c:v>164.44353125000001</c:v>
                </c:pt>
                <c:pt idx="6039">
                  <c:v>165.17028124999999</c:v>
                </c:pt>
                <c:pt idx="6040">
                  <c:v>164.08837500000001</c:v>
                </c:pt>
                <c:pt idx="6041">
                  <c:v>164.36946875000001</c:v>
                </c:pt>
                <c:pt idx="6042">
                  <c:v>165.18145312499999</c:v>
                </c:pt>
                <c:pt idx="6043">
                  <c:v>164.32342187500001</c:v>
                </c:pt>
                <c:pt idx="6044">
                  <c:v>163.58159375</c:v>
                </c:pt>
                <c:pt idx="6045">
                  <c:v>165.237453125</c:v>
                </c:pt>
                <c:pt idx="6046">
                  <c:v>165.095125</c:v>
                </c:pt>
                <c:pt idx="6047">
                  <c:v>164.31743750000001</c:v>
                </c:pt>
                <c:pt idx="6048">
                  <c:v>164.25604687500001</c:v>
                </c:pt>
                <c:pt idx="6049">
                  <c:v>163.72595312499999</c:v>
                </c:pt>
                <c:pt idx="6050">
                  <c:v>165.37801562499999</c:v>
                </c:pt>
                <c:pt idx="6051">
                  <c:v>165.06725</c:v>
                </c:pt>
                <c:pt idx="6052">
                  <c:v>165.048828125</c:v>
                </c:pt>
                <c:pt idx="6053">
                  <c:v>165.818625</c:v>
                </c:pt>
                <c:pt idx="6054">
                  <c:v>164.947125</c:v>
                </c:pt>
                <c:pt idx="6055">
                  <c:v>164.2385625</c:v>
                </c:pt>
                <c:pt idx="6056">
                  <c:v>165.01121875000001</c:v>
                </c:pt>
                <c:pt idx="6057">
                  <c:v>163.8153125</c:v>
                </c:pt>
                <c:pt idx="6058">
                  <c:v>164.50396875000001</c:v>
                </c:pt>
                <c:pt idx="6059">
                  <c:v>163.88598437499999</c:v>
                </c:pt>
                <c:pt idx="6060">
                  <c:v>165.11428125</c:v>
                </c:pt>
                <c:pt idx="6061">
                  <c:v>163.08546874999999</c:v>
                </c:pt>
                <c:pt idx="6062">
                  <c:v>164.99517187500001</c:v>
                </c:pt>
                <c:pt idx="6063">
                  <c:v>164.888125</c:v>
                </c:pt>
                <c:pt idx="6064">
                  <c:v>163.78825000000001</c:v>
                </c:pt>
                <c:pt idx="6065">
                  <c:v>164.75506250000001</c:v>
                </c:pt>
                <c:pt idx="6066">
                  <c:v>164.05381249999999</c:v>
                </c:pt>
                <c:pt idx="6067">
                  <c:v>165.77034374999999</c:v>
                </c:pt>
                <c:pt idx="6068">
                  <c:v>165.42737500000001</c:v>
                </c:pt>
                <c:pt idx="6069">
                  <c:v>165.25492187500001</c:v>
                </c:pt>
                <c:pt idx="6070">
                  <c:v>163.193203125</c:v>
                </c:pt>
                <c:pt idx="6071">
                  <c:v>166.41193749999999</c:v>
                </c:pt>
                <c:pt idx="6072">
                  <c:v>163.82860937500001</c:v>
                </c:pt>
                <c:pt idx="6073">
                  <c:v>163.79945312500001</c:v>
                </c:pt>
                <c:pt idx="6074">
                  <c:v>165.09765625</c:v>
                </c:pt>
                <c:pt idx="6075">
                  <c:v>164.04385937500001</c:v>
                </c:pt>
                <c:pt idx="6076">
                  <c:v>164.526234375</c:v>
                </c:pt>
                <c:pt idx="6077">
                  <c:v>165.499171875</c:v>
                </c:pt>
                <c:pt idx="6078">
                  <c:v>164.548265625</c:v>
                </c:pt>
                <c:pt idx="6079">
                  <c:v>165.42643749999999</c:v>
                </c:pt>
                <c:pt idx="6080">
                  <c:v>164.19514062499999</c:v>
                </c:pt>
                <c:pt idx="6081">
                  <c:v>165.13171875</c:v>
                </c:pt>
                <c:pt idx="6082">
                  <c:v>163.42343750000001</c:v>
                </c:pt>
                <c:pt idx="6083">
                  <c:v>163.66475</c:v>
                </c:pt>
                <c:pt idx="6084">
                  <c:v>165.0775625</c:v>
                </c:pt>
                <c:pt idx="6085">
                  <c:v>164.17790625000001</c:v>
                </c:pt>
                <c:pt idx="6086">
                  <c:v>164.40740625000001</c:v>
                </c:pt>
                <c:pt idx="6087">
                  <c:v>164.03459375</c:v>
                </c:pt>
                <c:pt idx="6088">
                  <c:v>164.821015625</c:v>
                </c:pt>
                <c:pt idx="6089">
                  <c:v>164.88312500000001</c:v>
                </c:pt>
                <c:pt idx="6090">
                  <c:v>165.01121875000001</c:v>
                </c:pt>
                <c:pt idx="6091">
                  <c:v>165.85203125000001</c:v>
                </c:pt>
                <c:pt idx="6092">
                  <c:v>165.60723437499999</c:v>
                </c:pt>
                <c:pt idx="6093">
                  <c:v>164.508796875</c:v>
                </c:pt>
                <c:pt idx="6094">
                  <c:v>164.38528124999999</c:v>
                </c:pt>
                <c:pt idx="6095">
                  <c:v>164.34103124999999</c:v>
                </c:pt>
                <c:pt idx="6096">
                  <c:v>163.85481250000001</c:v>
                </c:pt>
                <c:pt idx="6097">
                  <c:v>164.79834374999999</c:v>
                </c:pt>
                <c:pt idx="6098">
                  <c:v>164.5925</c:v>
                </c:pt>
                <c:pt idx="6099">
                  <c:v>163.98195312499999</c:v>
                </c:pt>
                <c:pt idx="6100">
                  <c:v>163.33121875000001</c:v>
                </c:pt>
                <c:pt idx="6101">
                  <c:v>164.35106250000001</c:v>
                </c:pt>
                <c:pt idx="6102">
                  <c:v>164.74549999999999</c:v>
                </c:pt>
                <c:pt idx="6103">
                  <c:v>163.72118750000001</c:v>
                </c:pt>
                <c:pt idx="6104">
                  <c:v>163.81398437499999</c:v>
                </c:pt>
                <c:pt idx="6105">
                  <c:v>164.108</c:v>
                </c:pt>
                <c:pt idx="6106">
                  <c:v>165.15756250000001</c:v>
                </c:pt>
                <c:pt idx="6107">
                  <c:v>165.34940624999999</c:v>
                </c:pt>
                <c:pt idx="6108">
                  <c:v>163.90451562499999</c:v>
                </c:pt>
                <c:pt idx="6109">
                  <c:v>164.43896874999999</c:v>
                </c:pt>
                <c:pt idx="6110">
                  <c:v>164.22912500000001</c:v>
                </c:pt>
                <c:pt idx="6111">
                  <c:v>165.13384375000001</c:v>
                </c:pt>
                <c:pt idx="6112">
                  <c:v>163.83967187499999</c:v>
                </c:pt>
                <c:pt idx="6113">
                  <c:v>164.61193750000001</c:v>
                </c:pt>
                <c:pt idx="6114">
                  <c:v>163.74840624999999</c:v>
                </c:pt>
                <c:pt idx="6115">
                  <c:v>166.16815625000001</c:v>
                </c:pt>
                <c:pt idx="6116">
                  <c:v>164.79078125000001</c:v>
                </c:pt>
                <c:pt idx="6117">
                  <c:v>165.74793750000001</c:v>
                </c:pt>
                <c:pt idx="6118">
                  <c:v>163.580640625</c:v>
                </c:pt>
                <c:pt idx="6119">
                  <c:v>164.21549999999999</c:v>
                </c:pt>
                <c:pt idx="6120">
                  <c:v>164.74428125</c:v>
                </c:pt>
                <c:pt idx="6121">
                  <c:v>164.30684375000001</c:v>
                </c:pt>
                <c:pt idx="6122">
                  <c:v>163.37539062499999</c:v>
                </c:pt>
                <c:pt idx="6123">
                  <c:v>164.13065624999999</c:v>
                </c:pt>
                <c:pt idx="6124">
                  <c:v>164.62607812499999</c:v>
                </c:pt>
                <c:pt idx="6125">
                  <c:v>165.82637500000001</c:v>
                </c:pt>
                <c:pt idx="6126">
                  <c:v>164.34321875000001</c:v>
                </c:pt>
                <c:pt idx="6127">
                  <c:v>164.50303124999999</c:v>
                </c:pt>
                <c:pt idx="6128">
                  <c:v>164.76540625000001</c:v>
                </c:pt>
                <c:pt idx="6129">
                  <c:v>164.931484375</c:v>
                </c:pt>
                <c:pt idx="6130">
                  <c:v>164.46476562500001</c:v>
                </c:pt>
                <c:pt idx="6131">
                  <c:v>165.2431875</c:v>
                </c:pt>
                <c:pt idx="6132">
                  <c:v>164.445734375</c:v>
                </c:pt>
                <c:pt idx="6133">
                  <c:v>163.49549999999999</c:v>
                </c:pt>
                <c:pt idx="6134">
                  <c:v>164.5186875</c:v>
                </c:pt>
                <c:pt idx="6135">
                  <c:v>165.11504687499999</c:v>
                </c:pt>
                <c:pt idx="6136">
                  <c:v>164.26918749999999</c:v>
                </c:pt>
                <c:pt idx="6137">
                  <c:v>164.292125</c:v>
                </c:pt>
                <c:pt idx="6138">
                  <c:v>163.69228125000001</c:v>
                </c:pt>
                <c:pt idx="6139">
                  <c:v>164.29431249999999</c:v>
                </c:pt>
                <c:pt idx="6140">
                  <c:v>163.54875000000001</c:v>
                </c:pt>
                <c:pt idx="6141">
                  <c:v>165.45542187500001</c:v>
                </c:pt>
                <c:pt idx="6142">
                  <c:v>165.39625000000001</c:v>
                </c:pt>
                <c:pt idx="6143">
                  <c:v>164.29615625</c:v>
                </c:pt>
                <c:pt idx="6144">
                  <c:v>164.98053125000001</c:v>
                </c:pt>
                <c:pt idx="6145">
                  <c:v>164.76334374999999</c:v>
                </c:pt>
                <c:pt idx="6146">
                  <c:v>163.42796874999999</c:v>
                </c:pt>
                <c:pt idx="6147">
                  <c:v>164.14859375</c:v>
                </c:pt>
                <c:pt idx="6148">
                  <c:v>163.72390625</c:v>
                </c:pt>
                <c:pt idx="6149">
                  <c:v>164.615921875</c:v>
                </c:pt>
                <c:pt idx="6150">
                  <c:v>163.77187499999999</c:v>
                </c:pt>
                <c:pt idx="6151">
                  <c:v>163.85326562500001</c:v>
                </c:pt>
                <c:pt idx="6152">
                  <c:v>163.7936875</c:v>
                </c:pt>
                <c:pt idx="6153">
                  <c:v>163.74687499999999</c:v>
                </c:pt>
                <c:pt idx="6154">
                  <c:v>164.48259375000001</c:v>
                </c:pt>
                <c:pt idx="6155">
                  <c:v>164.23931250000001</c:v>
                </c:pt>
                <c:pt idx="6156">
                  <c:v>164.01859375000001</c:v>
                </c:pt>
                <c:pt idx="6157">
                  <c:v>164.85090625000001</c:v>
                </c:pt>
                <c:pt idx="6158">
                  <c:v>165.19696875</c:v>
                </c:pt>
                <c:pt idx="6159">
                  <c:v>166.79568750000001</c:v>
                </c:pt>
                <c:pt idx="6160">
                  <c:v>163.982703125</c:v>
                </c:pt>
                <c:pt idx="6161">
                  <c:v>163.54137499999999</c:v>
                </c:pt>
                <c:pt idx="6162">
                  <c:v>164.24435937499999</c:v>
                </c:pt>
                <c:pt idx="6163">
                  <c:v>164.18324999999999</c:v>
                </c:pt>
                <c:pt idx="6164">
                  <c:v>163.43231249999999</c:v>
                </c:pt>
                <c:pt idx="6165">
                  <c:v>164.66121874999999</c:v>
                </c:pt>
                <c:pt idx="6166">
                  <c:v>164.134625</c:v>
                </c:pt>
                <c:pt idx="6167">
                  <c:v>165.10289062499999</c:v>
                </c:pt>
                <c:pt idx="6168">
                  <c:v>164.77826562499999</c:v>
                </c:pt>
                <c:pt idx="6169">
                  <c:v>165.11028125000001</c:v>
                </c:pt>
                <c:pt idx="6170">
                  <c:v>163.29665625000001</c:v>
                </c:pt>
                <c:pt idx="6171">
                  <c:v>163.21109375</c:v>
                </c:pt>
                <c:pt idx="6172">
                  <c:v>164.450734375</c:v>
                </c:pt>
                <c:pt idx="6173">
                  <c:v>163.95534375</c:v>
                </c:pt>
                <c:pt idx="6174">
                  <c:v>163.626828125</c:v>
                </c:pt>
                <c:pt idx="6175">
                  <c:v>164.07442187500001</c:v>
                </c:pt>
                <c:pt idx="6176">
                  <c:v>163.883109375</c:v>
                </c:pt>
                <c:pt idx="6177">
                  <c:v>164.22521875000001</c:v>
                </c:pt>
                <c:pt idx="6178">
                  <c:v>164.92693750000001</c:v>
                </c:pt>
                <c:pt idx="6179">
                  <c:v>164.92792187500001</c:v>
                </c:pt>
                <c:pt idx="6180">
                  <c:v>164.41453125000001</c:v>
                </c:pt>
                <c:pt idx="6181">
                  <c:v>164.05878125000001</c:v>
                </c:pt>
                <c:pt idx="6182">
                  <c:v>164.07071875</c:v>
                </c:pt>
                <c:pt idx="6183">
                  <c:v>165.1635</c:v>
                </c:pt>
                <c:pt idx="6184">
                  <c:v>164.994546875</c:v>
                </c:pt>
                <c:pt idx="6185">
                  <c:v>164.42212499999999</c:v>
                </c:pt>
                <c:pt idx="6186">
                  <c:v>163.66050000000001</c:v>
                </c:pt>
                <c:pt idx="6187">
                  <c:v>164.32584374999999</c:v>
                </c:pt>
                <c:pt idx="6188">
                  <c:v>163.83948437500001</c:v>
                </c:pt>
                <c:pt idx="6189">
                  <c:v>163.76889062500001</c:v>
                </c:pt>
                <c:pt idx="6190">
                  <c:v>165.542953125</c:v>
                </c:pt>
                <c:pt idx="6191">
                  <c:v>165.4538125</c:v>
                </c:pt>
                <c:pt idx="6192">
                  <c:v>163.49226562499999</c:v>
                </c:pt>
                <c:pt idx="6193">
                  <c:v>163.63542187499999</c:v>
                </c:pt>
                <c:pt idx="6194">
                  <c:v>163.47481250000001</c:v>
                </c:pt>
                <c:pt idx="6195">
                  <c:v>163.616625</c:v>
                </c:pt>
                <c:pt idx="6196">
                  <c:v>166.16153125</c:v>
                </c:pt>
                <c:pt idx="6197">
                  <c:v>163.37615625000001</c:v>
                </c:pt>
                <c:pt idx="6198">
                  <c:v>164.74903125</c:v>
                </c:pt>
                <c:pt idx="6199">
                  <c:v>164.50071875</c:v>
                </c:pt>
                <c:pt idx="6200">
                  <c:v>165.086078125</c:v>
                </c:pt>
                <c:pt idx="6201">
                  <c:v>164.29875000000001</c:v>
                </c:pt>
                <c:pt idx="6202">
                  <c:v>163.70721875000001</c:v>
                </c:pt>
                <c:pt idx="6203">
                  <c:v>165.738828125</c:v>
                </c:pt>
                <c:pt idx="6204">
                  <c:v>162.156546875</c:v>
                </c:pt>
                <c:pt idx="6205">
                  <c:v>164.07795312499999</c:v>
                </c:pt>
                <c:pt idx="6206">
                  <c:v>163.26304687499999</c:v>
                </c:pt>
                <c:pt idx="6207">
                  <c:v>164.30401562500001</c:v>
                </c:pt>
                <c:pt idx="6208">
                  <c:v>164.432890625</c:v>
                </c:pt>
                <c:pt idx="6209">
                  <c:v>165.40315624999999</c:v>
                </c:pt>
                <c:pt idx="6210">
                  <c:v>163.42235937500001</c:v>
                </c:pt>
                <c:pt idx="6211">
                  <c:v>165.03101562500001</c:v>
                </c:pt>
                <c:pt idx="6212">
                  <c:v>164.63909375</c:v>
                </c:pt>
                <c:pt idx="6213">
                  <c:v>164.21015625000001</c:v>
                </c:pt>
                <c:pt idx="6214">
                  <c:v>165.53075000000001</c:v>
                </c:pt>
                <c:pt idx="6215">
                  <c:v>164.52671874999999</c:v>
                </c:pt>
                <c:pt idx="6216">
                  <c:v>163.60167187499999</c:v>
                </c:pt>
                <c:pt idx="6217">
                  <c:v>164.14867187499999</c:v>
                </c:pt>
                <c:pt idx="6218">
                  <c:v>165.13568749999999</c:v>
                </c:pt>
                <c:pt idx="6219">
                  <c:v>164.19737499999999</c:v>
                </c:pt>
                <c:pt idx="6220">
                  <c:v>165.219703125</c:v>
                </c:pt>
                <c:pt idx="6221">
                  <c:v>165.04443749999999</c:v>
                </c:pt>
                <c:pt idx="6222">
                  <c:v>163.90390625000001</c:v>
                </c:pt>
                <c:pt idx="6223">
                  <c:v>164.97675000000001</c:v>
                </c:pt>
                <c:pt idx="6224">
                  <c:v>165.18351562500001</c:v>
                </c:pt>
                <c:pt idx="6225">
                  <c:v>163.492625</c:v>
                </c:pt>
                <c:pt idx="6226">
                  <c:v>163.443921875</c:v>
                </c:pt>
                <c:pt idx="6227">
                  <c:v>165.18837500000001</c:v>
                </c:pt>
                <c:pt idx="6228">
                  <c:v>164.845125</c:v>
                </c:pt>
                <c:pt idx="6229">
                  <c:v>164.75257812500001</c:v>
                </c:pt>
                <c:pt idx="6230">
                  <c:v>164.21481249999999</c:v>
                </c:pt>
                <c:pt idx="6231">
                  <c:v>165.00454687499999</c:v>
                </c:pt>
                <c:pt idx="6232">
                  <c:v>164.740515625</c:v>
                </c:pt>
                <c:pt idx="6233">
                  <c:v>165.14909374999999</c:v>
                </c:pt>
                <c:pt idx="6234">
                  <c:v>165.10771875</c:v>
                </c:pt>
                <c:pt idx="6235">
                  <c:v>164.44809375</c:v>
                </c:pt>
                <c:pt idx="6236">
                  <c:v>163.8743125</c:v>
                </c:pt>
                <c:pt idx="6237">
                  <c:v>163.664765625</c:v>
                </c:pt>
                <c:pt idx="6238">
                  <c:v>164.002234375</c:v>
                </c:pt>
                <c:pt idx="6239">
                  <c:v>164.70223437499999</c:v>
                </c:pt>
                <c:pt idx="6240">
                  <c:v>164.82962499999999</c:v>
                </c:pt>
                <c:pt idx="6241">
                  <c:v>163.26345312500001</c:v>
                </c:pt>
                <c:pt idx="6242">
                  <c:v>165.22814062500001</c:v>
                </c:pt>
                <c:pt idx="6243">
                  <c:v>166.11185937499999</c:v>
                </c:pt>
                <c:pt idx="6244">
                  <c:v>162.87649999999999</c:v>
                </c:pt>
                <c:pt idx="6245">
                  <c:v>165.12787499999999</c:v>
                </c:pt>
                <c:pt idx="6246">
                  <c:v>165.5533125</c:v>
                </c:pt>
                <c:pt idx="6247">
                  <c:v>164.70362499999999</c:v>
                </c:pt>
                <c:pt idx="6248">
                  <c:v>164.58068750000001</c:v>
                </c:pt>
                <c:pt idx="6249">
                  <c:v>165.22071875</c:v>
                </c:pt>
                <c:pt idx="6250">
                  <c:v>164.82690625000001</c:v>
                </c:pt>
                <c:pt idx="6251">
                  <c:v>164.2495625</c:v>
                </c:pt>
                <c:pt idx="6252">
                  <c:v>164.7835</c:v>
                </c:pt>
                <c:pt idx="6253">
                  <c:v>164.9680625</c:v>
                </c:pt>
                <c:pt idx="6254">
                  <c:v>165.3335625</c:v>
                </c:pt>
                <c:pt idx="6255">
                  <c:v>164.31970312499999</c:v>
                </c:pt>
                <c:pt idx="6256">
                  <c:v>165.34581249999999</c:v>
                </c:pt>
                <c:pt idx="6257">
                  <c:v>163.954796875</c:v>
                </c:pt>
                <c:pt idx="6258">
                  <c:v>164.53828125000001</c:v>
                </c:pt>
                <c:pt idx="6259">
                  <c:v>164.43495312499999</c:v>
                </c:pt>
                <c:pt idx="6260">
                  <c:v>164.97524999999999</c:v>
                </c:pt>
                <c:pt idx="6261">
                  <c:v>164.56171875000001</c:v>
                </c:pt>
                <c:pt idx="6262">
                  <c:v>164.60623437500001</c:v>
                </c:pt>
                <c:pt idx="6263">
                  <c:v>165.11995312499999</c:v>
                </c:pt>
                <c:pt idx="6264">
                  <c:v>163.66456249999999</c:v>
                </c:pt>
                <c:pt idx="6265">
                  <c:v>165.72187500000001</c:v>
                </c:pt>
                <c:pt idx="6266">
                  <c:v>164.21665625</c:v>
                </c:pt>
                <c:pt idx="6267">
                  <c:v>165.15718749999999</c:v>
                </c:pt>
                <c:pt idx="6268">
                  <c:v>164.90393750000001</c:v>
                </c:pt>
                <c:pt idx="6269">
                  <c:v>164.898171875</c:v>
                </c:pt>
                <c:pt idx="6270">
                  <c:v>163.614265625</c:v>
                </c:pt>
                <c:pt idx="6271">
                  <c:v>165.00812500000001</c:v>
                </c:pt>
                <c:pt idx="6272">
                  <c:v>163.62531250000001</c:v>
                </c:pt>
                <c:pt idx="6273">
                  <c:v>165.03282812500001</c:v>
                </c:pt>
                <c:pt idx="6274">
                  <c:v>164.83421874999999</c:v>
                </c:pt>
                <c:pt idx="6275">
                  <c:v>165.17976562499999</c:v>
                </c:pt>
                <c:pt idx="6276">
                  <c:v>164.40031250000001</c:v>
                </c:pt>
                <c:pt idx="6277">
                  <c:v>164.29603125</c:v>
                </c:pt>
                <c:pt idx="6278">
                  <c:v>166.41437500000001</c:v>
                </c:pt>
                <c:pt idx="6279">
                  <c:v>164.56524999999999</c:v>
                </c:pt>
                <c:pt idx="6280">
                  <c:v>164.15721875</c:v>
                </c:pt>
                <c:pt idx="6281">
                  <c:v>165.37018749999999</c:v>
                </c:pt>
                <c:pt idx="6282">
                  <c:v>164.709140625</c:v>
                </c:pt>
                <c:pt idx="6283">
                  <c:v>164.34842187500001</c:v>
                </c:pt>
                <c:pt idx="6284">
                  <c:v>164.63734375000001</c:v>
                </c:pt>
                <c:pt idx="6285">
                  <c:v>165.82292187499999</c:v>
                </c:pt>
                <c:pt idx="6286">
                  <c:v>163.306625</c:v>
                </c:pt>
                <c:pt idx="6287">
                  <c:v>165.60623437500001</c:v>
                </c:pt>
                <c:pt idx="6288">
                  <c:v>165.0028125</c:v>
                </c:pt>
                <c:pt idx="6289">
                  <c:v>164.94898437500001</c:v>
                </c:pt>
                <c:pt idx="6290">
                  <c:v>165.18245312499999</c:v>
                </c:pt>
                <c:pt idx="6291">
                  <c:v>163.56993750000001</c:v>
                </c:pt>
                <c:pt idx="6292">
                  <c:v>165.01732812500001</c:v>
                </c:pt>
                <c:pt idx="6293">
                  <c:v>164.36431250000001</c:v>
                </c:pt>
                <c:pt idx="6294">
                  <c:v>165.69946874999999</c:v>
                </c:pt>
                <c:pt idx="6295">
                  <c:v>164.92498437500001</c:v>
                </c:pt>
                <c:pt idx="6296">
                  <c:v>165.68753125000001</c:v>
                </c:pt>
                <c:pt idx="6297">
                  <c:v>165.97265625</c:v>
                </c:pt>
                <c:pt idx="6298">
                  <c:v>166.21995312499999</c:v>
                </c:pt>
                <c:pt idx="6299">
                  <c:v>165.566390625</c:v>
                </c:pt>
                <c:pt idx="6300">
                  <c:v>164.47604687500001</c:v>
                </c:pt>
                <c:pt idx="6301">
                  <c:v>165.05756249999999</c:v>
                </c:pt>
                <c:pt idx="6302">
                  <c:v>165.13496875000001</c:v>
                </c:pt>
                <c:pt idx="6303">
                  <c:v>164.02879687500001</c:v>
                </c:pt>
                <c:pt idx="6304">
                  <c:v>164.864671875</c:v>
                </c:pt>
                <c:pt idx="6305">
                  <c:v>163.93251562500001</c:v>
                </c:pt>
                <c:pt idx="6306">
                  <c:v>165.858</c:v>
                </c:pt>
                <c:pt idx="6307">
                  <c:v>165.60934374999999</c:v>
                </c:pt>
                <c:pt idx="6308">
                  <c:v>165.14989062500001</c:v>
                </c:pt>
                <c:pt idx="6309">
                  <c:v>164.73692187500001</c:v>
                </c:pt>
                <c:pt idx="6310">
                  <c:v>165.07498437500001</c:v>
                </c:pt>
                <c:pt idx="6311">
                  <c:v>164.86934375000001</c:v>
                </c:pt>
                <c:pt idx="6312">
                  <c:v>164.46718749999999</c:v>
                </c:pt>
                <c:pt idx="6313">
                  <c:v>165.62740625000001</c:v>
                </c:pt>
                <c:pt idx="6314">
                  <c:v>164.58223437500001</c:v>
                </c:pt>
                <c:pt idx="6315">
                  <c:v>164.22301562499999</c:v>
                </c:pt>
                <c:pt idx="6316">
                  <c:v>165.2289375</c:v>
                </c:pt>
                <c:pt idx="6317">
                  <c:v>165.823640625</c:v>
                </c:pt>
                <c:pt idx="6318">
                  <c:v>164.29209374999999</c:v>
                </c:pt>
                <c:pt idx="6319">
                  <c:v>164.734390625</c:v>
                </c:pt>
                <c:pt idx="6320">
                  <c:v>164.92162500000001</c:v>
                </c:pt>
                <c:pt idx="6321">
                  <c:v>163.96278125000001</c:v>
                </c:pt>
                <c:pt idx="6322">
                  <c:v>164.93142187500001</c:v>
                </c:pt>
                <c:pt idx="6323">
                  <c:v>164.21184375000001</c:v>
                </c:pt>
                <c:pt idx="6324">
                  <c:v>164.36973437500001</c:v>
                </c:pt>
                <c:pt idx="6325">
                  <c:v>166.31534375000001</c:v>
                </c:pt>
                <c:pt idx="6326">
                  <c:v>166.27390625000001</c:v>
                </c:pt>
                <c:pt idx="6327">
                  <c:v>165.98287500000001</c:v>
                </c:pt>
                <c:pt idx="6328">
                  <c:v>163.15215624999999</c:v>
                </c:pt>
                <c:pt idx="6329">
                  <c:v>163.85396875000001</c:v>
                </c:pt>
                <c:pt idx="6330">
                  <c:v>164.19093749999999</c:v>
                </c:pt>
                <c:pt idx="6331">
                  <c:v>165.06396874999999</c:v>
                </c:pt>
                <c:pt idx="6332">
                  <c:v>164.245125</c:v>
                </c:pt>
                <c:pt idx="6333">
                  <c:v>163.10346874999999</c:v>
                </c:pt>
                <c:pt idx="6334">
                  <c:v>164.22051562499999</c:v>
                </c:pt>
                <c:pt idx="6335">
                  <c:v>164.31359375</c:v>
                </c:pt>
                <c:pt idx="6336">
                  <c:v>164.30851562500001</c:v>
                </c:pt>
                <c:pt idx="6337">
                  <c:v>165.80953124999999</c:v>
                </c:pt>
                <c:pt idx="6338">
                  <c:v>163.47206249999999</c:v>
                </c:pt>
                <c:pt idx="6339">
                  <c:v>164.85495312500001</c:v>
                </c:pt>
                <c:pt idx="6340">
                  <c:v>165.302296875</c:v>
                </c:pt>
                <c:pt idx="6341">
                  <c:v>165.01751562499999</c:v>
                </c:pt>
                <c:pt idx="6342">
                  <c:v>165.22231249999999</c:v>
                </c:pt>
                <c:pt idx="6343">
                  <c:v>164.20920312499999</c:v>
                </c:pt>
                <c:pt idx="6344">
                  <c:v>163.81243749999999</c:v>
                </c:pt>
                <c:pt idx="6345">
                  <c:v>165.2459375</c:v>
                </c:pt>
                <c:pt idx="6346">
                  <c:v>163.37671875000001</c:v>
                </c:pt>
                <c:pt idx="6347">
                  <c:v>164.796453125</c:v>
                </c:pt>
                <c:pt idx="6348">
                  <c:v>165.17529687499999</c:v>
                </c:pt>
                <c:pt idx="6349">
                  <c:v>164.67037500000001</c:v>
                </c:pt>
                <c:pt idx="6350">
                  <c:v>163.6123125</c:v>
                </c:pt>
                <c:pt idx="6351">
                  <c:v>164.452015625</c:v>
                </c:pt>
                <c:pt idx="6352">
                  <c:v>164.96017187499999</c:v>
                </c:pt>
                <c:pt idx="6353">
                  <c:v>164.59065624999999</c:v>
                </c:pt>
                <c:pt idx="6354">
                  <c:v>163.512</c:v>
                </c:pt>
                <c:pt idx="6355">
                  <c:v>165.08601562499999</c:v>
                </c:pt>
                <c:pt idx="6356">
                  <c:v>164.52031249999999</c:v>
                </c:pt>
                <c:pt idx="6357">
                  <c:v>164.98504687499999</c:v>
                </c:pt>
                <c:pt idx="6358">
                  <c:v>163.94829687500001</c:v>
                </c:pt>
                <c:pt idx="6359">
                  <c:v>164.893578125</c:v>
                </c:pt>
                <c:pt idx="6360">
                  <c:v>165.67445312500001</c:v>
                </c:pt>
                <c:pt idx="6361">
                  <c:v>164.594015625</c:v>
                </c:pt>
                <c:pt idx="6362">
                  <c:v>164.99324999999999</c:v>
                </c:pt>
                <c:pt idx="6363">
                  <c:v>165.062078125</c:v>
                </c:pt>
                <c:pt idx="6364">
                  <c:v>165.55765625000001</c:v>
                </c:pt>
                <c:pt idx="6365">
                  <c:v>163.97296875000001</c:v>
                </c:pt>
                <c:pt idx="6366">
                  <c:v>163.49071875000001</c:v>
                </c:pt>
                <c:pt idx="6367">
                  <c:v>164.29543749999999</c:v>
                </c:pt>
                <c:pt idx="6368">
                  <c:v>164.47785937500001</c:v>
                </c:pt>
                <c:pt idx="6369">
                  <c:v>164.42951562499999</c:v>
                </c:pt>
                <c:pt idx="6370">
                  <c:v>164.67993749999999</c:v>
                </c:pt>
                <c:pt idx="6371">
                  <c:v>164.45098437499999</c:v>
                </c:pt>
                <c:pt idx="6372">
                  <c:v>163.52296874999999</c:v>
                </c:pt>
                <c:pt idx="6373">
                  <c:v>164.294765625</c:v>
                </c:pt>
                <c:pt idx="6374">
                  <c:v>164.465671875</c:v>
                </c:pt>
                <c:pt idx="6375">
                  <c:v>163.92514062500001</c:v>
                </c:pt>
                <c:pt idx="6376">
                  <c:v>164.89268749999999</c:v>
                </c:pt>
                <c:pt idx="6377">
                  <c:v>163.55534374999999</c:v>
                </c:pt>
                <c:pt idx="6378">
                  <c:v>163.45503124999999</c:v>
                </c:pt>
                <c:pt idx="6379">
                  <c:v>164.67976562499999</c:v>
                </c:pt>
                <c:pt idx="6380">
                  <c:v>164.321828125</c:v>
                </c:pt>
                <c:pt idx="6381">
                  <c:v>165.36137500000001</c:v>
                </c:pt>
                <c:pt idx="6382">
                  <c:v>164.53993750000001</c:v>
                </c:pt>
                <c:pt idx="6383">
                  <c:v>166.42945312500001</c:v>
                </c:pt>
                <c:pt idx="6384">
                  <c:v>163.52618749999999</c:v>
                </c:pt>
                <c:pt idx="6385">
                  <c:v>164.86442187500001</c:v>
                </c:pt>
                <c:pt idx="6386">
                  <c:v>164.40278125</c:v>
                </c:pt>
                <c:pt idx="6387">
                  <c:v>164.29531249999999</c:v>
                </c:pt>
                <c:pt idx="6388">
                  <c:v>165.158640625</c:v>
                </c:pt>
                <c:pt idx="6389">
                  <c:v>164.191109375</c:v>
                </c:pt>
                <c:pt idx="6390">
                  <c:v>163.91928125000001</c:v>
                </c:pt>
                <c:pt idx="6391">
                  <c:v>164.77921875000001</c:v>
                </c:pt>
                <c:pt idx="6392">
                  <c:v>164.22990625</c:v>
                </c:pt>
                <c:pt idx="6393">
                  <c:v>165.30145312499999</c:v>
                </c:pt>
                <c:pt idx="6394">
                  <c:v>165.33192187500001</c:v>
                </c:pt>
                <c:pt idx="6395">
                  <c:v>164.1411875</c:v>
                </c:pt>
                <c:pt idx="6396">
                  <c:v>164.99275</c:v>
                </c:pt>
                <c:pt idx="6397">
                  <c:v>165.172875</c:v>
                </c:pt>
                <c:pt idx="6398">
                  <c:v>165.80014062500001</c:v>
                </c:pt>
                <c:pt idx="6399">
                  <c:v>164.44926562500001</c:v>
                </c:pt>
                <c:pt idx="6400">
                  <c:v>162.92207812500001</c:v>
                </c:pt>
                <c:pt idx="6401">
                  <c:v>164.334546875</c:v>
                </c:pt>
                <c:pt idx="6402">
                  <c:v>165.99573437500001</c:v>
                </c:pt>
                <c:pt idx="6403">
                  <c:v>164.53854687500001</c:v>
                </c:pt>
                <c:pt idx="6404">
                  <c:v>164.57134375000001</c:v>
                </c:pt>
                <c:pt idx="6405">
                  <c:v>164.99271874999999</c:v>
                </c:pt>
                <c:pt idx="6406">
                  <c:v>163.70512500000001</c:v>
                </c:pt>
                <c:pt idx="6407">
                  <c:v>164.854359375</c:v>
                </c:pt>
                <c:pt idx="6408">
                  <c:v>165.87435937500001</c:v>
                </c:pt>
                <c:pt idx="6409">
                  <c:v>163.13898437500001</c:v>
                </c:pt>
                <c:pt idx="6410">
                  <c:v>165.85115625</c:v>
                </c:pt>
                <c:pt idx="6411">
                  <c:v>165.559578125</c:v>
                </c:pt>
                <c:pt idx="6412">
                  <c:v>165.38018750000001</c:v>
                </c:pt>
                <c:pt idx="6413">
                  <c:v>164.1809375</c:v>
                </c:pt>
                <c:pt idx="6414">
                  <c:v>164.34812500000001</c:v>
                </c:pt>
                <c:pt idx="6415">
                  <c:v>164.88331249999999</c:v>
                </c:pt>
                <c:pt idx="6416">
                  <c:v>164.801078125</c:v>
                </c:pt>
                <c:pt idx="6417">
                  <c:v>165.27721875</c:v>
                </c:pt>
                <c:pt idx="6418">
                  <c:v>165.22623437499999</c:v>
                </c:pt>
                <c:pt idx="6419">
                  <c:v>165.40631250000001</c:v>
                </c:pt>
                <c:pt idx="6420">
                  <c:v>164.79825</c:v>
                </c:pt>
                <c:pt idx="6421">
                  <c:v>163.89532812499999</c:v>
                </c:pt>
                <c:pt idx="6422">
                  <c:v>164.27543750000001</c:v>
                </c:pt>
                <c:pt idx="6423">
                  <c:v>164.17703125</c:v>
                </c:pt>
                <c:pt idx="6424">
                  <c:v>163.690171875</c:v>
                </c:pt>
                <c:pt idx="6425">
                  <c:v>164.59890625</c:v>
                </c:pt>
                <c:pt idx="6426">
                  <c:v>164.09878125</c:v>
                </c:pt>
                <c:pt idx="6427">
                  <c:v>163.94484374999999</c:v>
                </c:pt>
                <c:pt idx="6428">
                  <c:v>164.23278124999999</c:v>
                </c:pt>
                <c:pt idx="6429">
                  <c:v>163.47437500000001</c:v>
                </c:pt>
                <c:pt idx="6430">
                  <c:v>164.45331250000001</c:v>
                </c:pt>
                <c:pt idx="6431">
                  <c:v>165.47109374999999</c:v>
                </c:pt>
                <c:pt idx="6432">
                  <c:v>164.4584375</c:v>
                </c:pt>
                <c:pt idx="6433">
                  <c:v>164.65518750000001</c:v>
                </c:pt>
                <c:pt idx="6434">
                  <c:v>164.61203125</c:v>
                </c:pt>
                <c:pt idx="6435">
                  <c:v>164.61934375000001</c:v>
                </c:pt>
                <c:pt idx="6436">
                  <c:v>164.30198437499999</c:v>
                </c:pt>
                <c:pt idx="6437">
                  <c:v>164.05021875</c:v>
                </c:pt>
                <c:pt idx="6438">
                  <c:v>164.13232812499999</c:v>
                </c:pt>
                <c:pt idx="6439">
                  <c:v>164.92182812499999</c:v>
                </c:pt>
                <c:pt idx="6440">
                  <c:v>164.82571874999999</c:v>
                </c:pt>
                <c:pt idx="6441">
                  <c:v>164.558171875</c:v>
                </c:pt>
                <c:pt idx="6442">
                  <c:v>164.67990624999999</c:v>
                </c:pt>
                <c:pt idx="6443">
                  <c:v>165.18506249999999</c:v>
                </c:pt>
                <c:pt idx="6444">
                  <c:v>165.78651562499999</c:v>
                </c:pt>
                <c:pt idx="6445">
                  <c:v>164.628203125</c:v>
                </c:pt>
                <c:pt idx="6446">
                  <c:v>163.14529687500001</c:v>
                </c:pt>
                <c:pt idx="6447">
                  <c:v>164.0426875</c:v>
                </c:pt>
                <c:pt idx="6448">
                  <c:v>163.08028125000001</c:v>
                </c:pt>
                <c:pt idx="6449">
                  <c:v>164.69873437499999</c:v>
                </c:pt>
                <c:pt idx="6450">
                  <c:v>164.22246874999999</c:v>
                </c:pt>
                <c:pt idx="6451">
                  <c:v>165.1689375</c:v>
                </c:pt>
                <c:pt idx="6452">
                  <c:v>165.14834375000001</c:v>
                </c:pt>
                <c:pt idx="6453">
                  <c:v>164.65378125000001</c:v>
                </c:pt>
                <c:pt idx="6454">
                  <c:v>164.49662499999999</c:v>
                </c:pt>
                <c:pt idx="6455">
                  <c:v>164.78551562499999</c:v>
                </c:pt>
                <c:pt idx="6456">
                  <c:v>165.06325000000001</c:v>
                </c:pt>
                <c:pt idx="6457">
                  <c:v>164.32040624999999</c:v>
                </c:pt>
                <c:pt idx="6458">
                  <c:v>164.87121875</c:v>
                </c:pt>
                <c:pt idx="6459">
                  <c:v>164.51293749999999</c:v>
                </c:pt>
                <c:pt idx="6460">
                  <c:v>163.51959375000001</c:v>
                </c:pt>
                <c:pt idx="6461">
                  <c:v>165.32059375</c:v>
                </c:pt>
                <c:pt idx="6462">
                  <c:v>165.86121875000001</c:v>
                </c:pt>
                <c:pt idx="6463">
                  <c:v>165.57917187499999</c:v>
                </c:pt>
                <c:pt idx="6464">
                  <c:v>163.12034374999999</c:v>
                </c:pt>
                <c:pt idx="6465">
                  <c:v>163.82903125000001</c:v>
                </c:pt>
                <c:pt idx="6466">
                  <c:v>163.01071875</c:v>
                </c:pt>
                <c:pt idx="6467">
                  <c:v>165.39501562500001</c:v>
                </c:pt>
                <c:pt idx="6468">
                  <c:v>163.71251562500001</c:v>
                </c:pt>
                <c:pt idx="6469">
                  <c:v>164.055125</c:v>
                </c:pt>
                <c:pt idx="6470">
                  <c:v>163.82596874999999</c:v>
                </c:pt>
                <c:pt idx="6471">
                  <c:v>164.17795312499999</c:v>
                </c:pt>
                <c:pt idx="6472">
                  <c:v>165.18134375</c:v>
                </c:pt>
                <c:pt idx="6473">
                  <c:v>166.29050000000001</c:v>
                </c:pt>
                <c:pt idx="6474">
                  <c:v>164.02603124999999</c:v>
                </c:pt>
                <c:pt idx="6475">
                  <c:v>164.417</c:v>
                </c:pt>
                <c:pt idx="6476">
                  <c:v>165.66387499999999</c:v>
                </c:pt>
                <c:pt idx="6477">
                  <c:v>163.65014062500001</c:v>
                </c:pt>
                <c:pt idx="6478">
                  <c:v>165.53778124999999</c:v>
                </c:pt>
                <c:pt idx="6479">
                  <c:v>164.93128125000001</c:v>
                </c:pt>
                <c:pt idx="6480">
                  <c:v>164.63590625000001</c:v>
                </c:pt>
                <c:pt idx="6481">
                  <c:v>164.52996874999999</c:v>
                </c:pt>
                <c:pt idx="6482">
                  <c:v>164.58228124999999</c:v>
                </c:pt>
                <c:pt idx="6483">
                  <c:v>163.41284375000001</c:v>
                </c:pt>
                <c:pt idx="6484">
                  <c:v>163.61315625</c:v>
                </c:pt>
                <c:pt idx="6485">
                  <c:v>164.21690624999999</c:v>
                </c:pt>
                <c:pt idx="6486">
                  <c:v>163.35035937500001</c:v>
                </c:pt>
                <c:pt idx="6487">
                  <c:v>164.0258125</c:v>
                </c:pt>
                <c:pt idx="6488">
                  <c:v>164.79303125000001</c:v>
                </c:pt>
                <c:pt idx="6489">
                  <c:v>165.153453125</c:v>
                </c:pt>
                <c:pt idx="6490">
                  <c:v>164.29309375</c:v>
                </c:pt>
                <c:pt idx="6491">
                  <c:v>163.946265625</c:v>
                </c:pt>
                <c:pt idx="6492">
                  <c:v>165.07804687500001</c:v>
                </c:pt>
                <c:pt idx="6493">
                  <c:v>165.49853125000001</c:v>
                </c:pt>
                <c:pt idx="6494">
                  <c:v>164.39501562500001</c:v>
                </c:pt>
                <c:pt idx="6495">
                  <c:v>164.73343750000001</c:v>
                </c:pt>
                <c:pt idx="6496">
                  <c:v>164.71982812499999</c:v>
                </c:pt>
                <c:pt idx="6497">
                  <c:v>165.902609375</c:v>
                </c:pt>
                <c:pt idx="6498">
                  <c:v>165.08907812499999</c:v>
                </c:pt>
                <c:pt idx="6499">
                  <c:v>164.95228125</c:v>
                </c:pt>
                <c:pt idx="6500">
                  <c:v>165.33509375</c:v>
                </c:pt>
                <c:pt idx="6501">
                  <c:v>164.88957812500001</c:v>
                </c:pt>
                <c:pt idx="6502">
                  <c:v>165.56490625000001</c:v>
                </c:pt>
                <c:pt idx="6503">
                  <c:v>166.23625000000001</c:v>
                </c:pt>
                <c:pt idx="6504">
                  <c:v>164.35906249999999</c:v>
                </c:pt>
                <c:pt idx="6505">
                  <c:v>165.09395312500001</c:v>
                </c:pt>
                <c:pt idx="6506">
                  <c:v>163.89909374999999</c:v>
                </c:pt>
                <c:pt idx="6507">
                  <c:v>164.34174999999999</c:v>
                </c:pt>
                <c:pt idx="6508">
                  <c:v>163.59109375</c:v>
                </c:pt>
                <c:pt idx="6509">
                  <c:v>163.77937499999999</c:v>
                </c:pt>
                <c:pt idx="6510">
                  <c:v>163.80117187499999</c:v>
                </c:pt>
                <c:pt idx="6511">
                  <c:v>164.61421874999999</c:v>
                </c:pt>
                <c:pt idx="6512">
                  <c:v>163.92609375000001</c:v>
                </c:pt>
                <c:pt idx="6513">
                  <c:v>164.18003125000001</c:v>
                </c:pt>
                <c:pt idx="6514">
                  <c:v>163.92699999999999</c:v>
                </c:pt>
                <c:pt idx="6515">
                  <c:v>165.084546875</c:v>
                </c:pt>
                <c:pt idx="6516">
                  <c:v>164.48590625</c:v>
                </c:pt>
                <c:pt idx="6517">
                  <c:v>163.58134375</c:v>
                </c:pt>
                <c:pt idx="6518">
                  <c:v>164.192953125</c:v>
                </c:pt>
                <c:pt idx="6519">
                  <c:v>165.77353124999999</c:v>
                </c:pt>
                <c:pt idx="6520">
                  <c:v>165.39053125000001</c:v>
                </c:pt>
                <c:pt idx="6521">
                  <c:v>165.12656250000001</c:v>
                </c:pt>
                <c:pt idx="6522">
                  <c:v>164.30275</c:v>
                </c:pt>
                <c:pt idx="6523">
                  <c:v>165.19231250000001</c:v>
                </c:pt>
                <c:pt idx="6524">
                  <c:v>163.851578125</c:v>
                </c:pt>
                <c:pt idx="6525">
                  <c:v>163.887546875</c:v>
                </c:pt>
                <c:pt idx="6526">
                  <c:v>164.27196875000001</c:v>
                </c:pt>
                <c:pt idx="6527">
                  <c:v>165.74671875000001</c:v>
                </c:pt>
                <c:pt idx="6528">
                  <c:v>164.4719375</c:v>
                </c:pt>
                <c:pt idx="6529">
                  <c:v>165.92675</c:v>
                </c:pt>
                <c:pt idx="6530">
                  <c:v>164.32917187499999</c:v>
                </c:pt>
                <c:pt idx="6531">
                  <c:v>164.309015625</c:v>
                </c:pt>
                <c:pt idx="6532">
                  <c:v>164.88068749999999</c:v>
                </c:pt>
                <c:pt idx="6533">
                  <c:v>163.74267187500001</c:v>
                </c:pt>
                <c:pt idx="6534">
                  <c:v>165.13309375</c:v>
                </c:pt>
                <c:pt idx="6535">
                  <c:v>164.59490625000001</c:v>
                </c:pt>
                <c:pt idx="6536">
                  <c:v>165.775109375</c:v>
                </c:pt>
                <c:pt idx="6537">
                  <c:v>165.48454687500001</c:v>
                </c:pt>
                <c:pt idx="6538">
                  <c:v>164.33143749999999</c:v>
                </c:pt>
                <c:pt idx="6539">
                  <c:v>165.01946874999999</c:v>
                </c:pt>
                <c:pt idx="6540">
                  <c:v>163.80384375</c:v>
                </c:pt>
                <c:pt idx="6541">
                  <c:v>163.062359375</c:v>
                </c:pt>
                <c:pt idx="6542">
                  <c:v>164.55459375000001</c:v>
                </c:pt>
                <c:pt idx="6543">
                  <c:v>163.9333125</c:v>
                </c:pt>
                <c:pt idx="6544">
                  <c:v>164.01081249999999</c:v>
                </c:pt>
                <c:pt idx="6545">
                  <c:v>164.876953125</c:v>
                </c:pt>
                <c:pt idx="6546">
                  <c:v>165.5969375</c:v>
                </c:pt>
                <c:pt idx="6547">
                  <c:v>164.79075</c:v>
                </c:pt>
                <c:pt idx="6548">
                  <c:v>163.77884374999999</c:v>
                </c:pt>
                <c:pt idx="6549">
                  <c:v>164.820296875</c:v>
                </c:pt>
                <c:pt idx="6550">
                  <c:v>164.19103125000001</c:v>
                </c:pt>
                <c:pt idx="6551">
                  <c:v>164.7660625</c:v>
                </c:pt>
                <c:pt idx="6552">
                  <c:v>164.50442187499999</c:v>
                </c:pt>
                <c:pt idx="6553">
                  <c:v>164.55545312500001</c:v>
                </c:pt>
                <c:pt idx="6554">
                  <c:v>163.55303125</c:v>
                </c:pt>
                <c:pt idx="6555">
                  <c:v>165.0085</c:v>
                </c:pt>
                <c:pt idx="6556">
                  <c:v>163.38970312500001</c:v>
                </c:pt>
                <c:pt idx="6557">
                  <c:v>164.84299999999999</c:v>
                </c:pt>
                <c:pt idx="6558">
                  <c:v>163.25296875000001</c:v>
                </c:pt>
                <c:pt idx="6559">
                  <c:v>164.355046875</c:v>
                </c:pt>
                <c:pt idx="6560">
                  <c:v>166.27307812500001</c:v>
                </c:pt>
                <c:pt idx="6561">
                  <c:v>164.60640624999999</c:v>
                </c:pt>
                <c:pt idx="6562">
                  <c:v>166.06678124999999</c:v>
                </c:pt>
                <c:pt idx="6563">
                  <c:v>165.83625000000001</c:v>
                </c:pt>
                <c:pt idx="6564">
                  <c:v>164.83292187500001</c:v>
                </c:pt>
                <c:pt idx="6565">
                  <c:v>166.43632812499999</c:v>
                </c:pt>
                <c:pt idx="6566">
                  <c:v>163.43031250000001</c:v>
                </c:pt>
                <c:pt idx="6567">
                  <c:v>164.47395312500001</c:v>
                </c:pt>
                <c:pt idx="6568">
                  <c:v>163.9550625</c:v>
                </c:pt>
                <c:pt idx="6569">
                  <c:v>163.85078125000001</c:v>
                </c:pt>
                <c:pt idx="6570">
                  <c:v>165.64546874999999</c:v>
                </c:pt>
                <c:pt idx="6571">
                  <c:v>165.36656249999999</c:v>
                </c:pt>
                <c:pt idx="6572">
                  <c:v>165.06006249999999</c:v>
                </c:pt>
                <c:pt idx="6573">
                  <c:v>165.4775625</c:v>
                </c:pt>
                <c:pt idx="6574">
                  <c:v>165.90934375000001</c:v>
                </c:pt>
                <c:pt idx="6575">
                  <c:v>165.72028125</c:v>
                </c:pt>
                <c:pt idx="6576">
                  <c:v>163.68710937500001</c:v>
                </c:pt>
                <c:pt idx="6577">
                  <c:v>165.16635937500001</c:v>
                </c:pt>
                <c:pt idx="6578">
                  <c:v>164.53523437499999</c:v>
                </c:pt>
                <c:pt idx="6579">
                  <c:v>164.93903125</c:v>
                </c:pt>
                <c:pt idx="6580">
                  <c:v>165.31618750000001</c:v>
                </c:pt>
                <c:pt idx="6581">
                  <c:v>164.76134375000001</c:v>
                </c:pt>
                <c:pt idx="6582">
                  <c:v>164.45943750000001</c:v>
                </c:pt>
                <c:pt idx="6583">
                  <c:v>164.64012500000001</c:v>
                </c:pt>
                <c:pt idx="6584">
                  <c:v>164.17460937499999</c:v>
                </c:pt>
                <c:pt idx="6585">
                  <c:v>163.832171875</c:v>
                </c:pt>
                <c:pt idx="6586">
                  <c:v>165.17276562500001</c:v>
                </c:pt>
                <c:pt idx="6587">
                  <c:v>164.04465625</c:v>
                </c:pt>
                <c:pt idx="6588">
                  <c:v>164.05145312499999</c:v>
                </c:pt>
                <c:pt idx="6589">
                  <c:v>164.22457812499999</c:v>
                </c:pt>
                <c:pt idx="6590">
                  <c:v>164.06</c:v>
                </c:pt>
                <c:pt idx="6591">
                  <c:v>165.18632812499999</c:v>
                </c:pt>
                <c:pt idx="6592">
                  <c:v>165.61053125000001</c:v>
                </c:pt>
                <c:pt idx="6593">
                  <c:v>163.715828125</c:v>
                </c:pt>
                <c:pt idx="6594">
                  <c:v>165.42375000000001</c:v>
                </c:pt>
                <c:pt idx="6595">
                  <c:v>165.57515624999999</c:v>
                </c:pt>
                <c:pt idx="6596">
                  <c:v>164.72524999999999</c:v>
                </c:pt>
                <c:pt idx="6597">
                  <c:v>163.8845</c:v>
                </c:pt>
                <c:pt idx="6598">
                  <c:v>163.13903124999999</c:v>
                </c:pt>
                <c:pt idx="6599">
                  <c:v>164.356875</c:v>
                </c:pt>
                <c:pt idx="6600">
                  <c:v>165.92184374999999</c:v>
                </c:pt>
                <c:pt idx="6601">
                  <c:v>164.450875</c:v>
                </c:pt>
                <c:pt idx="6602">
                  <c:v>164.5413125</c:v>
                </c:pt>
                <c:pt idx="6603">
                  <c:v>163.70406249999999</c:v>
                </c:pt>
                <c:pt idx="6604">
                  <c:v>165.75728125000001</c:v>
                </c:pt>
                <c:pt idx="6605">
                  <c:v>164.4610625</c:v>
                </c:pt>
                <c:pt idx="6606">
                  <c:v>164.5618125</c:v>
                </c:pt>
                <c:pt idx="6607">
                  <c:v>165.11484375000001</c:v>
                </c:pt>
                <c:pt idx="6608">
                  <c:v>164.89910937499999</c:v>
                </c:pt>
                <c:pt idx="6609">
                  <c:v>165.021625</c:v>
                </c:pt>
                <c:pt idx="6610">
                  <c:v>163.76748437500001</c:v>
                </c:pt>
                <c:pt idx="6611">
                  <c:v>164.182625</c:v>
                </c:pt>
                <c:pt idx="6612">
                  <c:v>164.32206249999999</c:v>
                </c:pt>
                <c:pt idx="6613">
                  <c:v>164.05181250000001</c:v>
                </c:pt>
                <c:pt idx="6614">
                  <c:v>164.91943749999999</c:v>
                </c:pt>
                <c:pt idx="6615">
                  <c:v>165.454375</c:v>
                </c:pt>
                <c:pt idx="6616">
                  <c:v>166.06440624999999</c:v>
                </c:pt>
                <c:pt idx="6617">
                  <c:v>164.61546874999999</c:v>
                </c:pt>
                <c:pt idx="6618">
                  <c:v>163.44040625</c:v>
                </c:pt>
                <c:pt idx="6619">
                  <c:v>163.97953125000001</c:v>
                </c:pt>
                <c:pt idx="6620">
                  <c:v>165.26487499999999</c:v>
                </c:pt>
                <c:pt idx="6621">
                  <c:v>163.37229687499999</c:v>
                </c:pt>
                <c:pt idx="6622">
                  <c:v>164.03840625000001</c:v>
                </c:pt>
                <c:pt idx="6623">
                  <c:v>164.40065625</c:v>
                </c:pt>
                <c:pt idx="6624">
                  <c:v>163.1760625</c:v>
                </c:pt>
                <c:pt idx="6625">
                  <c:v>164.49915625</c:v>
                </c:pt>
                <c:pt idx="6626">
                  <c:v>164.12759374999999</c:v>
                </c:pt>
                <c:pt idx="6627">
                  <c:v>165.06703125000001</c:v>
                </c:pt>
                <c:pt idx="6628">
                  <c:v>165.47979687500001</c:v>
                </c:pt>
                <c:pt idx="6629">
                  <c:v>164.67371875000001</c:v>
                </c:pt>
                <c:pt idx="6630">
                  <c:v>164.98362499999999</c:v>
                </c:pt>
                <c:pt idx="6631">
                  <c:v>163.62817187499999</c:v>
                </c:pt>
                <c:pt idx="6632">
                  <c:v>163.95462499999999</c:v>
                </c:pt>
                <c:pt idx="6633">
                  <c:v>164.224328125</c:v>
                </c:pt>
                <c:pt idx="6634">
                  <c:v>164.33234375000001</c:v>
                </c:pt>
                <c:pt idx="6635">
                  <c:v>164.1568125</c:v>
                </c:pt>
                <c:pt idx="6636">
                  <c:v>163.96993749999999</c:v>
                </c:pt>
                <c:pt idx="6637">
                  <c:v>163.47778124999999</c:v>
                </c:pt>
                <c:pt idx="6638">
                  <c:v>164.16534375000001</c:v>
                </c:pt>
                <c:pt idx="6639">
                  <c:v>165.03382812500001</c:v>
                </c:pt>
                <c:pt idx="6640">
                  <c:v>164.18492187499999</c:v>
                </c:pt>
                <c:pt idx="6641">
                  <c:v>165.28537499999999</c:v>
                </c:pt>
                <c:pt idx="6642">
                  <c:v>164.61153125000001</c:v>
                </c:pt>
                <c:pt idx="6643">
                  <c:v>165.06937500000001</c:v>
                </c:pt>
                <c:pt idx="6644">
                  <c:v>164.391734375</c:v>
                </c:pt>
                <c:pt idx="6645">
                  <c:v>163.90967187499999</c:v>
                </c:pt>
                <c:pt idx="6646">
                  <c:v>165.04150000000001</c:v>
                </c:pt>
                <c:pt idx="6647">
                  <c:v>164.154859375</c:v>
                </c:pt>
                <c:pt idx="6648">
                  <c:v>163.84189062499999</c:v>
                </c:pt>
                <c:pt idx="6649">
                  <c:v>163.924109375</c:v>
                </c:pt>
                <c:pt idx="6650">
                  <c:v>164.42346875000001</c:v>
                </c:pt>
                <c:pt idx="6651">
                  <c:v>164.18935937500001</c:v>
                </c:pt>
                <c:pt idx="6652">
                  <c:v>163.57278124999999</c:v>
                </c:pt>
                <c:pt idx="6653">
                  <c:v>165.01196874999999</c:v>
                </c:pt>
                <c:pt idx="6654">
                  <c:v>165.85123437499999</c:v>
                </c:pt>
                <c:pt idx="6655">
                  <c:v>163.98078125000001</c:v>
                </c:pt>
                <c:pt idx="6656">
                  <c:v>164.993703125</c:v>
                </c:pt>
                <c:pt idx="6657">
                  <c:v>163.94703125000001</c:v>
                </c:pt>
                <c:pt idx="6658">
                  <c:v>163.84953125000001</c:v>
                </c:pt>
                <c:pt idx="6659">
                  <c:v>163.67793750000001</c:v>
                </c:pt>
                <c:pt idx="6660">
                  <c:v>165.24226562499999</c:v>
                </c:pt>
                <c:pt idx="6661">
                  <c:v>164.858</c:v>
                </c:pt>
                <c:pt idx="6662">
                  <c:v>163.90326562499999</c:v>
                </c:pt>
                <c:pt idx="6663">
                  <c:v>165.26603125</c:v>
                </c:pt>
                <c:pt idx="6664">
                  <c:v>164.13696874999999</c:v>
                </c:pt>
                <c:pt idx="6665">
                  <c:v>163.76318749999999</c:v>
                </c:pt>
                <c:pt idx="6666">
                  <c:v>164.73670312499999</c:v>
                </c:pt>
                <c:pt idx="6667">
                  <c:v>164.5041875</c:v>
                </c:pt>
                <c:pt idx="6668">
                  <c:v>164.69659375000001</c:v>
                </c:pt>
                <c:pt idx="6669">
                  <c:v>164.49229687499999</c:v>
                </c:pt>
                <c:pt idx="6670">
                  <c:v>164.264234375</c:v>
                </c:pt>
                <c:pt idx="6671">
                  <c:v>164.83337499999999</c:v>
                </c:pt>
                <c:pt idx="6672">
                  <c:v>164.229234375</c:v>
                </c:pt>
                <c:pt idx="6673">
                  <c:v>164.324359375</c:v>
                </c:pt>
                <c:pt idx="6674">
                  <c:v>163.64904687500001</c:v>
                </c:pt>
                <c:pt idx="6675">
                  <c:v>164.92742187499999</c:v>
                </c:pt>
                <c:pt idx="6676">
                  <c:v>165.53657812500001</c:v>
                </c:pt>
                <c:pt idx="6677">
                  <c:v>163.914046875</c:v>
                </c:pt>
                <c:pt idx="6678">
                  <c:v>164.01809374999999</c:v>
                </c:pt>
                <c:pt idx="6679">
                  <c:v>164.10715625</c:v>
                </c:pt>
                <c:pt idx="6680">
                  <c:v>164.23414062500001</c:v>
                </c:pt>
                <c:pt idx="6681">
                  <c:v>163.91671875</c:v>
                </c:pt>
                <c:pt idx="6682">
                  <c:v>164.87771875000001</c:v>
                </c:pt>
                <c:pt idx="6683">
                  <c:v>163.929984375</c:v>
                </c:pt>
                <c:pt idx="6684">
                  <c:v>163.49409374999999</c:v>
                </c:pt>
                <c:pt idx="6685">
                  <c:v>163.99553125</c:v>
                </c:pt>
                <c:pt idx="6686">
                  <c:v>165.0925</c:v>
                </c:pt>
                <c:pt idx="6687">
                  <c:v>163.90939062499999</c:v>
                </c:pt>
                <c:pt idx="6688">
                  <c:v>163.42710937499999</c:v>
                </c:pt>
                <c:pt idx="6689">
                  <c:v>162.244984375</c:v>
                </c:pt>
                <c:pt idx="6690">
                  <c:v>164.69009374999999</c:v>
                </c:pt>
                <c:pt idx="6691">
                  <c:v>163.83220312500001</c:v>
                </c:pt>
                <c:pt idx="6692">
                  <c:v>165.0054375</c:v>
                </c:pt>
                <c:pt idx="6693">
                  <c:v>164.41621875000001</c:v>
                </c:pt>
                <c:pt idx="6694">
                  <c:v>165.4139375</c:v>
                </c:pt>
                <c:pt idx="6695">
                  <c:v>165.49992187500001</c:v>
                </c:pt>
                <c:pt idx="6696">
                  <c:v>164.686375</c:v>
                </c:pt>
                <c:pt idx="6697">
                  <c:v>164.34212500000001</c:v>
                </c:pt>
                <c:pt idx="6698">
                  <c:v>163.432078125</c:v>
                </c:pt>
                <c:pt idx="6699">
                  <c:v>165.32653124999999</c:v>
                </c:pt>
                <c:pt idx="6700">
                  <c:v>163.4478125</c:v>
                </c:pt>
                <c:pt idx="6701">
                  <c:v>165.142453125</c:v>
                </c:pt>
                <c:pt idx="6702">
                  <c:v>163.79546875</c:v>
                </c:pt>
                <c:pt idx="6703">
                  <c:v>163.62121875</c:v>
                </c:pt>
                <c:pt idx="6704">
                  <c:v>164.01820312500001</c:v>
                </c:pt>
                <c:pt idx="6705">
                  <c:v>164.56943749999999</c:v>
                </c:pt>
                <c:pt idx="6706">
                  <c:v>164.32050000000001</c:v>
                </c:pt>
                <c:pt idx="6707">
                  <c:v>164.9298125</c:v>
                </c:pt>
                <c:pt idx="6708">
                  <c:v>163.88765624999999</c:v>
                </c:pt>
                <c:pt idx="6709">
                  <c:v>164.66971874999999</c:v>
                </c:pt>
                <c:pt idx="6710">
                  <c:v>164.344609375</c:v>
                </c:pt>
                <c:pt idx="6711">
                  <c:v>163.8731875</c:v>
                </c:pt>
                <c:pt idx="6712">
                  <c:v>163.48684374999999</c:v>
                </c:pt>
                <c:pt idx="6713">
                  <c:v>165.14521875</c:v>
                </c:pt>
                <c:pt idx="6714">
                  <c:v>164.86015624999999</c:v>
                </c:pt>
                <c:pt idx="6715">
                  <c:v>163.13301562500001</c:v>
                </c:pt>
                <c:pt idx="6716">
                  <c:v>164.387671875</c:v>
                </c:pt>
                <c:pt idx="6717">
                  <c:v>165.05553125</c:v>
                </c:pt>
                <c:pt idx="6718">
                  <c:v>164.92281249999999</c:v>
                </c:pt>
                <c:pt idx="6719">
                  <c:v>163.463609375</c:v>
                </c:pt>
                <c:pt idx="6720">
                  <c:v>163.365375</c:v>
                </c:pt>
                <c:pt idx="6721">
                  <c:v>165.02778125</c:v>
                </c:pt>
                <c:pt idx="6722">
                  <c:v>164.13593750000001</c:v>
                </c:pt>
                <c:pt idx="6723">
                  <c:v>164.38290624999999</c:v>
                </c:pt>
                <c:pt idx="6724">
                  <c:v>162.85624999999999</c:v>
                </c:pt>
                <c:pt idx="6725">
                  <c:v>165.01932812499999</c:v>
                </c:pt>
                <c:pt idx="6726">
                  <c:v>163.88559375</c:v>
                </c:pt>
                <c:pt idx="6727">
                  <c:v>165.05665625</c:v>
                </c:pt>
                <c:pt idx="6728">
                  <c:v>165.48128124999999</c:v>
                </c:pt>
                <c:pt idx="6729">
                  <c:v>164.05487500000001</c:v>
                </c:pt>
                <c:pt idx="6730">
                  <c:v>166.863296875</c:v>
                </c:pt>
                <c:pt idx="6731">
                  <c:v>166.08965624999999</c:v>
                </c:pt>
                <c:pt idx="6732">
                  <c:v>164.37953125000001</c:v>
                </c:pt>
                <c:pt idx="6733">
                  <c:v>163.80967187499999</c:v>
                </c:pt>
                <c:pt idx="6734">
                  <c:v>164.86796874999999</c:v>
                </c:pt>
                <c:pt idx="6735">
                  <c:v>164.16890624999999</c:v>
                </c:pt>
                <c:pt idx="6736">
                  <c:v>163.58448437499999</c:v>
                </c:pt>
                <c:pt idx="6737">
                  <c:v>164.628328125</c:v>
                </c:pt>
                <c:pt idx="6738">
                  <c:v>164.9418125</c:v>
                </c:pt>
                <c:pt idx="6739">
                  <c:v>165.60626562499999</c:v>
                </c:pt>
                <c:pt idx="6740">
                  <c:v>163.95793750000001</c:v>
                </c:pt>
                <c:pt idx="6741">
                  <c:v>164.79771875</c:v>
                </c:pt>
                <c:pt idx="6742">
                  <c:v>164.83775</c:v>
                </c:pt>
                <c:pt idx="6743">
                  <c:v>163.63865625</c:v>
                </c:pt>
                <c:pt idx="6744">
                  <c:v>165.03746874999999</c:v>
                </c:pt>
                <c:pt idx="6745">
                  <c:v>165.06453124999999</c:v>
                </c:pt>
                <c:pt idx="6746">
                  <c:v>164.91396875000001</c:v>
                </c:pt>
                <c:pt idx="6747">
                  <c:v>164.73504687499999</c:v>
                </c:pt>
                <c:pt idx="6748">
                  <c:v>164.64375000000001</c:v>
                </c:pt>
                <c:pt idx="6749">
                  <c:v>164.28968750000001</c:v>
                </c:pt>
                <c:pt idx="6750">
                  <c:v>164.42159375</c:v>
                </c:pt>
                <c:pt idx="6751">
                  <c:v>164.0035</c:v>
                </c:pt>
                <c:pt idx="6752">
                  <c:v>165.04415624999999</c:v>
                </c:pt>
                <c:pt idx="6753">
                  <c:v>164.35821874999999</c:v>
                </c:pt>
                <c:pt idx="6754">
                  <c:v>164.87762499999999</c:v>
                </c:pt>
                <c:pt idx="6755">
                  <c:v>165.20232812500001</c:v>
                </c:pt>
                <c:pt idx="6756">
                  <c:v>165.45329687500001</c:v>
                </c:pt>
                <c:pt idx="6757">
                  <c:v>164.90884374999999</c:v>
                </c:pt>
                <c:pt idx="6758">
                  <c:v>163.64476562499999</c:v>
                </c:pt>
                <c:pt idx="6759">
                  <c:v>164.96473437500001</c:v>
                </c:pt>
                <c:pt idx="6760">
                  <c:v>162.268</c:v>
                </c:pt>
                <c:pt idx="6761">
                  <c:v>165.32387499999999</c:v>
                </c:pt>
                <c:pt idx="6762">
                  <c:v>163.92815625</c:v>
                </c:pt>
                <c:pt idx="6763">
                  <c:v>163.1786875</c:v>
                </c:pt>
                <c:pt idx="6764">
                  <c:v>164.66081249999999</c:v>
                </c:pt>
                <c:pt idx="6765">
                  <c:v>164.19996875000001</c:v>
                </c:pt>
                <c:pt idx="6766">
                  <c:v>164.39221875000001</c:v>
                </c:pt>
                <c:pt idx="6767">
                  <c:v>165.507265625</c:v>
                </c:pt>
                <c:pt idx="6768">
                  <c:v>164.13217187500001</c:v>
                </c:pt>
                <c:pt idx="6769">
                  <c:v>164.80268749999999</c:v>
                </c:pt>
                <c:pt idx="6770">
                  <c:v>164.32</c:v>
                </c:pt>
                <c:pt idx="6771">
                  <c:v>163.90632812499999</c:v>
                </c:pt>
                <c:pt idx="6772">
                  <c:v>164.851265625</c:v>
                </c:pt>
                <c:pt idx="6773">
                  <c:v>164.85835937499999</c:v>
                </c:pt>
                <c:pt idx="6774">
                  <c:v>164.63089062500001</c:v>
                </c:pt>
                <c:pt idx="6775">
                  <c:v>164.88356250000001</c:v>
                </c:pt>
                <c:pt idx="6776">
                  <c:v>164.31325000000001</c:v>
                </c:pt>
                <c:pt idx="6777">
                  <c:v>164.60475</c:v>
                </c:pt>
                <c:pt idx="6778">
                  <c:v>164.51776562500001</c:v>
                </c:pt>
                <c:pt idx="6779">
                  <c:v>165.14034375</c:v>
                </c:pt>
                <c:pt idx="6780">
                  <c:v>164.84995312500001</c:v>
                </c:pt>
                <c:pt idx="6781">
                  <c:v>166.393125</c:v>
                </c:pt>
                <c:pt idx="6782">
                  <c:v>164.308453125</c:v>
                </c:pt>
                <c:pt idx="6783">
                  <c:v>164.89175</c:v>
                </c:pt>
                <c:pt idx="6784">
                  <c:v>164.59200000000001</c:v>
                </c:pt>
                <c:pt idx="6785">
                  <c:v>164.54112499999999</c:v>
                </c:pt>
                <c:pt idx="6786">
                  <c:v>164.06740625</c:v>
                </c:pt>
                <c:pt idx="6787">
                  <c:v>165.79676562500001</c:v>
                </c:pt>
                <c:pt idx="6788">
                  <c:v>164.08504687499999</c:v>
                </c:pt>
                <c:pt idx="6789">
                  <c:v>163.905140625</c:v>
                </c:pt>
                <c:pt idx="6790">
                  <c:v>164.31315624999999</c:v>
                </c:pt>
                <c:pt idx="6791">
                  <c:v>165.288078125</c:v>
                </c:pt>
                <c:pt idx="6792">
                  <c:v>165.17396875</c:v>
                </c:pt>
                <c:pt idx="6793">
                  <c:v>164.497890625</c:v>
                </c:pt>
                <c:pt idx="6794">
                  <c:v>164.14699999999999</c:v>
                </c:pt>
                <c:pt idx="6795">
                  <c:v>164.54771875</c:v>
                </c:pt>
                <c:pt idx="6796">
                  <c:v>166.57006250000001</c:v>
                </c:pt>
                <c:pt idx="6797">
                  <c:v>165.13874999999999</c:v>
                </c:pt>
                <c:pt idx="6798">
                  <c:v>164.241359375</c:v>
                </c:pt>
                <c:pt idx="6799">
                  <c:v>164.16115625</c:v>
                </c:pt>
                <c:pt idx="6800">
                  <c:v>165.43167187500001</c:v>
                </c:pt>
                <c:pt idx="6801">
                  <c:v>165.5809375</c:v>
                </c:pt>
                <c:pt idx="6802">
                  <c:v>164.91128125</c:v>
                </c:pt>
                <c:pt idx="6803">
                  <c:v>165.143546875</c:v>
                </c:pt>
                <c:pt idx="6804">
                  <c:v>164.4416875</c:v>
                </c:pt>
                <c:pt idx="6805">
                  <c:v>164.96600000000001</c:v>
                </c:pt>
                <c:pt idx="6806">
                  <c:v>164.41653124999999</c:v>
                </c:pt>
                <c:pt idx="6807">
                  <c:v>164.40774999999999</c:v>
                </c:pt>
                <c:pt idx="6808">
                  <c:v>164.38178124999999</c:v>
                </c:pt>
                <c:pt idx="6809">
                  <c:v>164.13493750000001</c:v>
                </c:pt>
                <c:pt idx="6810">
                  <c:v>165.90465624999999</c:v>
                </c:pt>
                <c:pt idx="6811">
                  <c:v>165.58210937499999</c:v>
                </c:pt>
                <c:pt idx="6812">
                  <c:v>164.50620312500001</c:v>
                </c:pt>
                <c:pt idx="6813">
                  <c:v>165.33865625000001</c:v>
                </c:pt>
                <c:pt idx="6814">
                  <c:v>164.7710625</c:v>
                </c:pt>
                <c:pt idx="6815">
                  <c:v>163.68356249999999</c:v>
                </c:pt>
                <c:pt idx="6816">
                  <c:v>165.33884375</c:v>
                </c:pt>
                <c:pt idx="6817">
                  <c:v>163.98940625</c:v>
                </c:pt>
                <c:pt idx="6818">
                  <c:v>164.75734374999999</c:v>
                </c:pt>
                <c:pt idx="6819">
                  <c:v>163.66131250000001</c:v>
                </c:pt>
                <c:pt idx="6820">
                  <c:v>165.39421874999999</c:v>
                </c:pt>
                <c:pt idx="6821">
                  <c:v>165.73839062499999</c:v>
                </c:pt>
                <c:pt idx="6822">
                  <c:v>165.40025</c:v>
                </c:pt>
                <c:pt idx="6823">
                  <c:v>164.92815625</c:v>
                </c:pt>
                <c:pt idx="6824">
                  <c:v>163.97840625000001</c:v>
                </c:pt>
                <c:pt idx="6825">
                  <c:v>166.25903124999999</c:v>
                </c:pt>
                <c:pt idx="6826">
                  <c:v>164.628640625</c:v>
                </c:pt>
                <c:pt idx="6827">
                  <c:v>164.59703124999999</c:v>
                </c:pt>
                <c:pt idx="6828">
                  <c:v>165.2853125</c:v>
                </c:pt>
                <c:pt idx="6829">
                  <c:v>163.12887499999999</c:v>
                </c:pt>
                <c:pt idx="6830">
                  <c:v>164.58759375</c:v>
                </c:pt>
                <c:pt idx="6831">
                  <c:v>164.89429687500001</c:v>
                </c:pt>
                <c:pt idx="6832">
                  <c:v>164.19917187499999</c:v>
                </c:pt>
                <c:pt idx="6833">
                  <c:v>164.753640625</c:v>
                </c:pt>
                <c:pt idx="6834">
                  <c:v>164.03359374999999</c:v>
                </c:pt>
                <c:pt idx="6835">
                  <c:v>165.069453125</c:v>
                </c:pt>
                <c:pt idx="6836">
                  <c:v>164.54056249999999</c:v>
                </c:pt>
                <c:pt idx="6837">
                  <c:v>164.81096875</c:v>
                </c:pt>
                <c:pt idx="6838">
                  <c:v>163.35771875</c:v>
                </c:pt>
                <c:pt idx="6839">
                  <c:v>164.83571875000001</c:v>
                </c:pt>
                <c:pt idx="6840">
                  <c:v>164.36756249999999</c:v>
                </c:pt>
                <c:pt idx="6841">
                  <c:v>164.70198437499999</c:v>
                </c:pt>
                <c:pt idx="6842">
                  <c:v>165.08087499999999</c:v>
                </c:pt>
                <c:pt idx="6843">
                  <c:v>165.52653125000001</c:v>
                </c:pt>
                <c:pt idx="6844">
                  <c:v>164.79400000000001</c:v>
                </c:pt>
                <c:pt idx="6845">
                  <c:v>164.74885937499999</c:v>
                </c:pt>
                <c:pt idx="6846">
                  <c:v>164.68493749999999</c:v>
                </c:pt>
                <c:pt idx="6847">
                  <c:v>164.775375</c:v>
                </c:pt>
                <c:pt idx="6848">
                  <c:v>165.44687500000001</c:v>
                </c:pt>
                <c:pt idx="6849">
                  <c:v>163.43617187500001</c:v>
                </c:pt>
                <c:pt idx="6850">
                  <c:v>164.35592187500001</c:v>
                </c:pt>
                <c:pt idx="6851">
                  <c:v>165.41089062500001</c:v>
                </c:pt>
                <c:pt idx="6852">
                  <c:v>164.65756250000001</c:v>
                </c:pt>
                <c:pt idx="6853">
                  <c:v>165.93096875000001</c:v>
                </c:pt>
                <c:pt idx="6854">
                  <c:v>164.64964062499999</c:v>
                </c:pt>
                <c:pt idx="6855">
                  <c:v>165.26901562500001</c:v>
                </c:pt>
                <c:pt idx="6856">
                  <c:v>165.86059374999999</c:v>
                </c:pt>
                <c:pt idx="6857">
                  <c:v>164.90451562499999</c:v>
                </c:pt>
                <c:pt idx="6858">
                  <c:v>163.760171875</c:v>
                </c:pt>
                <c:pt idx="6859">
                  <c:v>164.46545312500001</c:v>
                </c:pt>
                <c:pt idx="6860">
                  <c:v>163.74406250000001</c:v>
                </c:pt>
                <c:pt idx="6861">
                  <c:v>164.57771875</c:v>
                </c:pt>
                <c:pt idx="6862">
                  <c:v>164.8466875</c:v>
                </c:pt>
                <c:pt idx="6863">
                  <c:v>164.97660937500001</c:v>
                </c:pt>
                <c:pt idx="6864">
                  <c:v>165.3251875</c:v>
                </c:pt>
                <c:pt idx="6865">
                  <c:v>165.383921875</c:v>
                </c:pt>
                <c:pt idx="6866">
                  <c:v>163.82957812500001</c:v>
                </c:pt>
                <c:pt idx="6867">
                  <c:v>165.16989062499999</c:v>
                </c:pt>
                <c:pt idx="6868">
                  <c:v>164.76043749999999</c:v>
                </c:pt>
                <c:pt idx="6869">
                  <c:v>164.33432812500001</c:v>
                </c:pt>
                <c:pt idx="6870">
                  <c:v>164.567953125</c:v>
                </c:pt>
                <c:pt idx="6871">
                  <c:v>164.49995312499999</c:v>
                </c:pt>
                <c:pt idx="6872">
                  <c:v>164.8985625</c:v>
                </c:pt>
                <c:pt idx="6873">
                  <c:v>164.56884375000001</c:v>
                </c:pt>
                <c:pt idx="6874">
                  <c:v>163.33625000000001</c:v>
                </c:pt>
                <c:pt idx="6875">
                  <c:v>164.77587500000001</c:v>
                </c:pt>
                <c:pt idx="6876">
                  <c:v>163.61521875</c:v>
                </c:pt>
                <c:pt idx="6877">
                  <c:v>163.86823437499999</c:v>
                </c:pt>
                <c:pt idx="6878">
                  <c:v>164.19820312499999</c:v>
                </c:pt>
                <c:pt idx="6879">
                  <c:v>164.5319375</c:v>
                </c:pt>
                <c:pt idx="6880">
                  <c:v>164.66990625</c:v>
                </c:pt>
                <c:pt idx="6881">
                  <c:v>166.33621875</c:v>
                </c:pt>
                <c:pt idx="6882">
                  <c:v>164.32932812499999</c:v>
                </c:pt>
                <c:pt idx="6883">
                  <c:v>166.27728124999999</c:v>
                </c:pt>
                <c:pt idx="6884">
                  <c:v>163.785421875</c:v>
                </c:pt>
                <c:pt idx="6885">
                  <c:v>164.99975000000001</c:v>
                </c:pt>
                <c:pt idx="6886">
                  <c:v>164.54128125</c:v>
                </c:pt>
                <c:pt idx="6887">
                  <c:v>164.9145</c:v>
                </c:pt>
                <c:pt idx="6888">
                  <c:v>164.04517187499999</c:v>
                </c:pt>
                <c:pt idx="6889">
                  <c:v>163.49062499999999</c:v>
                </c:pt>
                <c:pt idx="6890">
                  <c:v>163.91426562500001</c:v>
                </c:pt>
                <c:pt idx="6891">
                  <c:v>165.04556249999999</c:v>
                </c:pt>
                <c:pt idx="6892">
                  <c:v>164.55026562500001</c:v>
                </c:pt>
                <c:pt idx="6893">
                  <c:v>164.64290625000001</c:v>
                </c:pt>
                <c:pt idx="6894">
                  <c:v>164.99143749999999</c:v>
                </c:pt>
                <c:pt idx="6895">
                  <c:v>164.792671875</c:v>
                </c:pt>
                <c:pt idx="6896">
                  <c:v>164.460921875</c:v>
                </c:pt>
                <c:pt idx="6897">
                  <c:v>164.62165625</c:v>
                </c:pt>
                <c:pt idx="6898">
                  <c:v>164.34812500000001</c:v>
                </c:pt>
                <c:pt idx="6899">
                  <c:v>164.31523437499999</c:v>
                </c:pt>
                <c:pt idx="6900">
                  <c:v>165.13053124999999</c:v>
                </c:pt>
                <c:pt idx="6901">
                  <c:v>165.16646875000001</c:v>
                </c:pt>
                <c:pt idx="6902">
                  <c:v>163.90968749999999</c:v>
                </c:pt>
                <c:pt idx="6903">
                  <c:v>164.5438125</c:v>
                </c:pt>
                <c:pt idx="6904">
                  <c:v>165.726</c:v>
                </c:pt>
                <c:pt idx="6905">
                  <c:v>164.809015625</c:v>
                </c:pt>
                <c:pt idx="6906">
                  <c:v>165.3455625</c:v>
                </c:pt>
                <c:pt idx="6907">
                  <c:v>164.640359375</c:v>
                </c:pt>
                <c:pt idx="6908">
                  <c:v>165.15464062500001</c:v>
                </c:pt>
                <c:pt idx="6909">
                  <c:v>164.87821875</c:v>
                </c:pt>
                <c:pt idx="6910">
                  <c:v>164.93381249999999</c:v>
                </c:pt>
                <c:pt idx="6911">
                  <c:v>164.340125</c:v>
                </c:pt>
                <c:pt idx="6912">
                  <c:v>164.78225</c:v>
                </c:pt>
                <c:pt idx="6913">
                  <c:v>164.123328125</c:v>
                </c:pt>
                <c:pt idx="6914">
                  <c:v>163.72725</c:v>
                </c:pt>
                <c:pt idx="6915">
                  <c:v>164.37089062499999</c:v>
                </c:pt>
                <c:pt idx="6916">
                  <c:v>165.0283125</c:v>
                </c:pt>
                <c:pt idx="6917">
                  <c:v>163.79346874999999</c:v>
                </c:pt>
                <c:pt idx="6918">
                  <c:v>164.839296875</c:v>
                </c:pt>
                <c:pt idx="6919">
                  <c:v>163.25190624999999</c:v>
                </c:pt>
                <c:pt idx="6920">
                  <c:v>163.96787499999999</c:v>
                </c:pt>
                <c:pt idx="6921">
                  <c:v>163.75037499999999</c:v>
                </c:pt>
                <c:pt idx="6922">
                  <c:v>165.21496875</c:v>
                </c:pt>
                <c:pt idx="6923">
                  <c:v>166.41579687500001</c:v>
                </c:pt>
                <c:pt idx="6924">
                  <c:v>164.747625</c:v>
                </c:pt>
                <c:pt idx="6925">
                  <c:v>162.94149999999999</c:v>
                </c:pt>
                <c:pt idx="6926">
                  <c:v>163.96768750000001</c:v>
                </c:pt>
                <c:pt idx="6927">
                  <c:v>163.63646875000001</c:v>
                </c:pt>
                <c:pt idx="6928">
                  <c:v>164.79896875</c:v>
                </c:pt>
                <c:pt idx="6929">
                  <c:v>165.84914062499999</c:v>
                </c:pt>
                <c:pt idx="6930">
                  <c:v>164.7475</c:v>
                </c:pt>
                <c:pt idx="6931">
                  <c:v>164.16024999999999</c:v>
                </c:pt>
                <c:pt idx="6932">
                  <c:v>165.06225000000001</c:v>
                </c:pt>
                <c:pt idx="6933">
                  <c:v>164.36820312500001</c:v>
                </c:pt>
                <c:pt idx="6934">
                  <c:v>166.07825</c:v>
                </c:pt>
                <c:pt idx="6935">
                  <c:v>164.39220312500001</c:v>
                </c:pt>
                <c:pt idx="6936">
                  <c:v>164.78246874999999</c:v>
                </c:pt>
                <c:pt idx="6937">
                  <c:v>163.99209375000001</c:v>
                </c:pt>
                <c:pt idx="6938">
                  <c:v>164.26182812499999</c:v>
                </c:pt>
                <c:pt idx="6939">
                  <c:v>166.08073437499999</c:v>
                </c:pt>
                <c:pt idx="6940">
                  <c:v>165.07467187500001</c:v>
                </c:pt>
                <c:pt idx="6941">
                  <c:v>164.17449999999999</c:v>
                </c:pt>
                <c:pt idx="6942">
                  <c:v>163.806796875</c:v>
                </c:pt>
                <c:pt idx="6943">
                  <c:v>166.06196875000001</c:v>
                </c:pt>
                <c:pt idx="6944">
                  <c:v>165.75017187500001</c:v>
                </c:pt>
                <c:pt idx="6945">
                  <c:v>162.99042187500001</c:v>
                </c:pt>
                <c:pt idx="6946">
                  <c:v>165.680234375</c:v>
                </c:pt>
                <c:pt idx="6947">
                  <c:v>165.215265625</c:v>
                </c:pt>
                <c:pt idx="6948">
                  <c:v>165.09909375000001</c:v>
                </c:pt>
                <c:pt idx="6949">
                  <c:v>163.91421875</c:v>
                </c:pt>
                <c:pt idx="6950">
                  <c:v>164.05553125</c:v>
                </c:pt>
                <c:pt idx="6951">
                  <c:v>164.46864062500001</c:v>
                </c:pt>
                <c:pt idx="6952">
                  <c:v>165.03079687499999</c:v>
                </c:pt>
                <c:pt idx="6953">
                  <c:v>164.58798437499999</c:v>
                </c:pt>
                <c:pt idx="6954">
                  <c:v>165.29907812499999</c:v>
                </c:pt>
                <c:pt idx="6955">
                  <c:v>165.32146875000001</c:v>
                </c:pt>
                <c:pt idx="6956">
                  <c:v>163.36875000000001</c:v>
                </c:pt>
                <c:pt idx="6957">
                  <c:v>164.35751562499999</c:v>
                </c:pt>
                <c:pt idx="6958">
                  <c:v>165.71615625000001</c:v>
                </c:pt>
                <c:pt idx="6959">
                  <c:v>166.23737499999999</c:v>
                </c:pt>
                <c:pt idx="6960">
                  <c:v>165.38628125</c:v>
                </c:pt>
                <c:pt idx="6961">
                  <c:v>166.07664062500001</c:v>
                </c:pt>
                <c:pt idx="6962">
                  <c:v>163.9910625</c:v>
                </c:pt>
                <c:pt idx="6963">
                  <c:v>165.38178124999999</c:v>
                </c:pt>
                <c:pt idx="6964">
                  <c:v>164.52159374999999</c:v>
                </c:pt>
                <c:pt idx="6965">
                  <c:v>163.54115625</c:v>
                </c:pt>
                <c:pt idx="6966">
                  <c:v>164.856171875</c:v>
                </c:pt>
                <c:pt idx="6967">
                  <c:v>163.82245312500001</c:v>
                </c:pt>
                <c:pt idx="6968">
                  <c:v>163.50745312500001</c:v>
                </c:pt>
                <c:pt idx="6969">
                  <c:v>166.04753124999999</c:v>
                </c:pt>
                <c:pt idx="6970">
                  <c:v>164.9250625</c:v>
                </c:pt>
                <c:pt idx="6971">
                  <c:v>162.43853125000001</c:v>
                </c:pt>
                <c:pt idx="6972">
                  <c:v>163.81774999999999</c:v>
                </c:pt>
                <c:pt idx="6973">
                  <c:v>164.26646875</c:v>
                </c:pt>
                <c:pt idx="6974">
                  <c:v>164.04378124999999</c:v>
                </c:pt>
                <c:pt idx="6975">
                  <c:v>164.06785937500001</c:v>
                </c:pt>
                <c:pt idx="6976">
                  <c:v>164.92890625000001</c:v>
                </c:pt>
                <c:pt idx="6977">
                  <c:v>165.27634375</c:v>
                </c:pt>
                <c:pt idx="6978">
                  <c:v>165.68921875000001</c:v>
                </c:pt>
                <c:pt idx="6979">
                  <c:v>164.88137499999999</c:v>
                </c:pt>
                <c:pt idx="6980">
                  <c:v>164.37774999999999</c:v>
                </c:pt>
                <c:pt idx="6981">
                  <c:v>163.536703125</c:v>
                </c:pt>
                <c:pt idx="6982">
                  <c:v>164.20114062499999</c:v>
                </c:pt>
                <c:pt idx="6983">
                  <c:v>166.48107812500001</c:v>
                </c:pt>
                <c:pt idx="6984">
                  <c:v>163.25584375</c:v>
                </c:pt>
                <c:pt idx="6985">
                  <c:v>163.492625</c:v>
                </c:pt>
                <c:pt idx="6986">
                  <c:v>163.56043750000001</c:v>
                </c:pt>
                <c:pt idx="6987">
                  <c:v>164.71040625000001</c:v>
                </c:pt>
                <c:pt idx="6988">
                  <c:v>163.534578125</c:v>
                </c:pt>
                <c:pt idx="6989">
                  <c:v>164.39373437500001</c:v>
                </c:pt>
                <c:pt idx="6990">
                  <c:v>164.43196875000001</c:v>
                </c:pt>
                <c:pt idx="6991">
                  <c:v>165.67804687500001</c:v>
                </c:pt>
                <c:pt idx="6992">
                  <c:v>165.2758125</c:v>
                </c:pt>
                <c:pt idx="6993">
                  <c:v>164.66821874999999</c:v>
                </c:pt>
                <c:pt idx="6994">
                  <c:v>165.74946875000001</c:v>
                </c:pt>
                <c:pt idx="6995">
                  <c:v>164.00053124999999</c:v>
                </c:pt>
                <c:pt idx="6996">
                  <c:v>164.18128125000001</c:v>
                </c:pt>
                <c:pt idx="6997">
                  <c:v>166.57209374999999</c:v>
                </c:pt>
                <c:pt idx="6998">
                  <c:v>164.40687500000001</c:v>
                </c:pt>
                <c:pt idx="6999">
                  <c:v>164.65765625</c:v>
                </c:pt>
                <c:pt idx="7000">
                  <c:v>165.43903125</c:v>
                </c:pt>
                <c:pt idx="7001">
                  <c:v>164.10353125</c:v>
                </c:pt>
                <c:pt idx="7002">
                  <c:v>165.30471875000001</c:v>
                </c:pt>
                <c:pt idx="7003">
                  <c:v>164.834</c:v>
                </c:pt>
                <c:pt idx="7004">
                  <c:v>164.47889062499999</c:v>
                </c:pt>
                <c:pt idx="7005">
                  <c:v>165.01654687499999</c:v>
                </c:pt>
                <c:pt idx="7006">
                  <c:v>164.26559374999999</c:v>
                </c:pt>
                <c:pt idx="7007">
                  <c:v>164.56399999999999</c:v>
                </c:pt>
                <c:pt idx="7008">
                  <c:v>165.602</c:v>
                </c:pt>
                <c:pt idx="7009">
                  <c:v>165.68948437500001</c:v>
                </c:pt>
                <c:pt idx="7010">
                  <c:v>164.68946875</c:v>
                </c:pt>
                <c:pt idx="7011">
                  <c:v>164.29182812499999</c:v>
                </c:pt>
                <c:pt idx="7012">
                  <c:v>163.772046875</c:v>
                </c:pt>
                <c:pt idx="7013">
                  <c:v>163.72096875</c:v>
                </c:pt>
                <c:pt idx="7014">
                  <c:v>163.80292187500001</c:v>
                </c:pt>
                <c:pt idx="7015">
                  <c:v>166.01064062500001</c:v>
                </c:pt>
                <c:pt idx="7016">
                  <c:v>164.2818125</c:v>
                </c:pt>
                <c:pt idx="7017">
                  <c:v>165.36068750000001</c:v>
                </c:pt>
                <c:pt idx="7018">
                  <c:v>165.04960937499999</c:v>
                </c:pt>
                <c:pt idx="7019">
                  <c:v>163.41778124999999</c:v>
                </c:pt>
                <c:pt idx="7020">
                  <c:v>164.72568749999999</c:v>
                </c:pt>
                <c:pt idx="7021">
                  <c:v>163.80796874999999</c:v>
                </c:pt>
                <c:pt idx="7022">
                  <c:v>164.405265625</c:v>
                </c:pt>
                <c:pt idx="7023">
                  <c:v>164.84951562500001</c:v>
                </c:pt>
                <c:pt idx="7024">
                  <c:v>165.24043750000001</c:v>
                </c:pt>
                <c:pt idx="7025">
                  <c:v>165.45334374999999</c:v>
                </c:pt>
                <c:pt idx="7026">
                  <c:v>164.517875</c:v>
                </c:pt>
                <c:pt idx="7027">
                  <c:v>163.475296875</c:v>
                </c:pt>
                <c:pt idx="7028">
                  <c:v>163.64418749999999</c:v>
                </c:pt>
                <c:pt idx="7029">
                  <c:v>165.50846874999999</c:v>
                </c:pt>
                <c:pt idx="7030">
                  <c:v>164.51832812500001</c:v>
                </c:pt>
                <c:pt idx="7031">
                  <c:v>164.41778124999999</c:v>
                </c:pt>
                <c:pt idx="7032">
                  <c:v>165.072</c:v>
                </c:pt>
                <c:pt idx="7033">
                  <c:v>165.15845312499999</c:v>
                </c:pt>
                <c:pt idx="7034">
                  <c:v>164.50009374999999</c:v>
                </c:pt>
                <c:pt idx="7035">
                  <c:v>164.62760937499999</c:v>
                </c:pt>
                <c:pt idx="7036">
                  <c:v>165.50339062500001</c:v>
                </c:pt>
                <c:pt idx="7037">
                  <c:v>165.4186875</c:v>
                </c:pt>
                <c:pt idx="7038">
                  <c:v>164.15299999999999</c:v>
                </c:pt>
                <c:pt idx="7039">
                  <c:v>163.97256250000001</c:v>
                </c:pt>
                <c:pt idx="7040">
                  <c:v>164.52870312499999</c:v>
                </c:pt>
                <c:pt idx="7041">
                  <c:v>163.33068750000001</c:v>
                </c:pt>
                <c:pt idx="7042">
                  <c:v>164.84884374999999</c:v>
                </c:pt>
                <c:pt idx="7043">
                  <c:v>164.43935937500001</c:v>
                </c:pt>
                <c:pt idx="7044">
                  <c:v>165.41662500000001</c:v>
                </c:pt>
                <c:pt idx="7045">
                  <c:v>164.07956250000001</c:v>
                </c:pt>
                <c:pt idx="7046">
                  <c:v>164.842359375</c:v>
                </c:pt>
                <c:pt idx="7047">
                  <c:v>164.730765625</c:v>
                </c:pt>
                <c:pt idx="7048">
                  <c:v>164.19309375</c:v>
                </c:pt>
                <c:pt idx="7049">
                  <c:v>164.72315624999999</c:v>
                </c:pt>
                <c:pt idx="7050">
                  <c:v>164.28839062500001</c:v>
                </c:pt>
                <c:pt idx="7051">
                  <c:v>164.08984375</c:v>
                </c:pt>
                <c:pt idx="7052">
                  <c:v>165.20534375</c:v>
                </c:pt>
                <c:pt idx="7053">
                  <c:v>166.347359375</c:v>
                </c:pt>
                <c:pt idx="7054">
                  <c:v>163.824375</c:v>
                </c:pt>
                <c:pt idx="7055">
                  <c:v>164.66809375</c:v>
                </c:pt>
                <c:pt idx="7056">
                  <c:v>163.70748437500001</c:v>
                </c:pt>
                <c:pt idx="7057">
                  <c:v>165.24915625</c:v>
                </c:pt>
                <c:pt idx="7058">
                  <c:v>165.59126562500001</c:v>
                </c:pt>
                <c:pt idx="7059">
                  <c:v>164.17126562499999</c:v>
                </c:pt>
                <c:pt idx="7060">
                  <c:v>164.82514062499999</c:v>
                </c:pt>
                <c:pt idx="7061">
                  <c:v>164.75171875000001</c:v>
                </c:pt>
                <c:pt idx="7062">
                  <c:v>165.903046875</c:v>
                </c:pt>
                <c:pt idx="7063">
                  <c:v>164.14504687499999</c:v>
                </c:pt>
                <c:pt idx="7064">
                  <c:v>165.217625</c:v>
                </c:pt>
                <c:pt idx="7065">
                  <c:v>164.19217187500001</c:v>
                </c:pt>
                <c:pt idx="7066">
                  <c:v>164.44737499999999</c:v>
                </c:pt>
                <c:pt idx="7067">
                  <c:v>164.364265625</c:v>
                </c:pt>
                <c:pt idx="7068">
                  <c:v>163.94412500000001</c:v>
                </c:pt>
                <c:pt idx="7069">
                  <c:v>163.91732812500001</c:v>
                </c:pt>
                <c:pt idx="7070">
                  <c:v>163.96440625</c:v>
                </c:pt>
                <c:pt idx="7071">
                  <c:v>164.12618749999999</c:v>
                </c:pt>
                <c:pt idx="7072">
                  <c:v>164.11009375</c:v>
                </c:pt>
                <c:pt idx="7073">
                  <c:v>164.09437500000001</c:v>
                </c:pt>
                <c:pt idx="7074">
                  <c:v>165.38231250000001</c:v>
                </c:pt>
                <c:pt idx="7075">
                  <c:v>164.75046875000001</c:v>
                </c:pt>
                <c:pt idx="7076">
                  <c:v>164.33734375</c:v>
                </c:pt>
                <c:pt idx="7077">
                  <c:v>164.39659374999999</c:v>
                </c:pt>
                <c:pt idx="7078">
                  <c:v>163.46825000000001</c:v>
                </c:pt>
                <c:pt idx="7079">
                  <c:v>164.92099999999999</c:v>
                </c:pt>
                <c:pt idx="7080">
                  <c:v>165.1328125</c:v>
                </c:pt>
                <c:pt idx="7081">
                  <c:v>165.38445312499999</c:v>
                </c:pt>
                <c:pt idx="7082">
                  <c:v>164.60546875</c:v>
                </c:pt>
                <c:pt idx="7083">
                  <c:v>164.85318749999999</c:v>
                </c:pt>
                <c:pt idx="7084">
                  <c:v>164.01253124999999</c:v>
                </c:pt>
                <c:pt idx="7085">
                  <c:v>164.46335937500001</c:v>
                </c:pt>
                <c:pt idx="7086">
                  <c:v>165.19371874999999</c:v>
                </c:pt>
                <c:pt idx="7087">
                  <c:v>164.34489062500001</c:v>
                </c:pt>
                <c:pt idx="7088">
                  <c:v>165.56693749999999</c:v>
                </c:pt>
                <c:pt idx="7089">
                  <c:v>164.54637500000001</c:v>
                </c:pt>
                <c:pt idx="7090">
                  <c:v>164.83684375000001</c:v>
                </c:pt>
                <c:pt idx="7091">
                  <c:v>165.50240625000001</c:v>
                </c:pt>
                <c:pt idx="7092">
                  <c:v>163.938359375</c:v>
                </c:pt>
                <c:pt idx="7093">
                  <c:v>164.47256250000001</c:v>
                </c:pt>
                <c:pt idx="7094">
                  <c:v>162.83721875000001</c:v>
                </c:pt>
                <c:pt idx="7095">
                  <c:v>164.43018749999999</c:v>
                </c:pt>
                <c:pt idx="7096">
                  <c:v>163.59635937499999</c:v>
                </c:pt>
                <c:pt idx="7097">
                  <c:v>165.23210937499999</c:v>
                </c:pt>
                <c:pt idx="7098">
                  <c:v>164.21809375000001</c:v>
                </c:pt>
                <c:pt idx="7099">
                  <c:v>166.04825</c:v>
                </c:pt>
                <c:pt idx="7100">
                  <c:v>164.10675000000001</c:v>
                </c:pt>
                <c:pt idx="7101">
                  <c:v>164.27621875</c:v>
                </c:pt>
                <c:pt idx="7102">
                  <c:v>164.125578125</c:v>
                </c:pt>
                <c:pt idx="7103">
                  <c:v>164.365109375</c:v>
                </c:pt>
                <c:pt idx="7104">
                  <c:v>164.17878124999999</c:v>
                </c:pt>
                <c:pt idx="7105">
                  <c:v>164.990640625</c:v>
                </c:pt>
                <c:pt idx="7106">
                  <c:v>164.85593750000001</c:v>
                </c:pt>
                <c:pt idx="7107">
                  <c:v>165.20517187499999</c:v>
                </c:pt>
                <c:pt idx="7108">
                  <c:v>163.47548437500001</c:v>
                </c:pt>
                <c:pt idx="7109">
                  <c:v>164.69343749999999</c:v>
                </c:pt>
                <c:pt idx="7110">
                  <c:v>164.91429687499999</c:v>
                </c:pt>
                <c:pt idx="7111">
                  <c:v>164.9561875</c:v>
                </c:pt>
                <c:pt idx="7112">
                  <c:v>163.50931249999999</c:v>
                </c:pt>
                <c:pt idx="7113">
                  <c:v>165.18110937500001</c:v>
                </c:pt>
                <c:pt idx="7114">
                  <c:v>164.56106249999999</c:v>
                </c:pt>
                <c:pt idx="7115">
                  <c:v>163.41521875000001</c:v>
                </c:pt>
                <c:pt idx="7116">
                  <c:v>164.21359375</c:v>
                </c:pt>
                <c:pt idx="7117">
                  <c:v>165.050515625</c:v>
                </c:pt>
                <c:pt idx="7118">
                  <c:v>164.121375</c:v>
                </c:pt>
                <c:pt idx="7119">
                  <c:v>165.31921875</c:v>
                </c:pt>
                <c:pt idx="7120">
                  <c:v>165.132390625</c:v>
                </c:pt>
                <c:pt idx="7121">
                  <c:v>164.91162499999999</c:v>
                </c:pt>
                <c:pt idx="7122">
                  <c:v>164.33406249999999</c:v>
                </c:pt>
                <c:pt idx="7123">
                  <c:v>163.86603124999999</c:v>
                </c:pt>
                <c:pt idx="7124">
                  <c:v>165.04453125000001</c:v>
                </c:pt>
                <c:pt idx="7125">
                  <c:v>165.6399375</c:v>
                </c:pt>
                <c:pt idx="7126">
                  <c:v>165.10554687499999</c:v>
                </c:pt>
                <c:pt idx="7127">
                  <c:v>164.37815624999999</c:v>
                </c:pt>
                <c:pt idx="7128">
                  <c:v>164.132125</c:v>
                </c:pt>
                <c:pt idx="7129">
                  <c:v>164.60304687499999</c:v>
                </c:pt>
                <c:pt idx="7130">
                  <c:v>164.33548437499999</c:v>
                </c:pt>
                <c:pt idx="7131">
                  <c:v>165.12903125</c:v>
                </c:pt>
                <c:pt idx="7132">
                  <c:v>165.26415625000001</c:v>
                </c:pt>
                <c:pt idx="7133">
                  <c:v>164.751671875</c:v>
                </c:pt>
                <c:pt idx="7134">
                  <c:v>165.34271874999999</c:v>
                </c:pt>
                <c:pt idx="7135">
                  <c:v>164.44359374999999</c:v>
                </c:pt>
                <c:pt idx="7136">
                  <c:v>164.89762500000001</c:v>
                </c:pt>
                <c:pt idx="7137">
                  <c:v>164.83895312499999</c:v>
                </c:pt>
                <c:pt idx="7138">
                  <c:v>164.45637500000001</c:v>
                </c:pt>
                <c:pt idx="7139">
                  <c:v>164.99403125000001</c:v>
                </c:pt>
                <c:pt idx="7140">
                  <c:v>164.2806875</c:v>
                </c:pt>
                <c:pt idx="7141">
                  <c:v>164.54343750000001</c:v>
                </c:pt>
                <c:pt idx="7142">
                  <c:v>164.74668750000001</c:v>
                </c:pt>
                <c:pt idx="7143">
                  <c:v>164.95653125000001</c:v>
                </c:pt>
                <c:pt idx="7144">
                  <c:v>164.8056875</c:v>
                </c:pt>
                <c:pt idx="7145">
                  <c:v>164.78153125</c:v>
                </c:pt>
                <c:pt idx="7146">
                  <c:v>165.12278125</c:v>
                </c:pt>
                <c:pt idx="7147">
                  <c:v>165.47456249999999</c:v>
                </c:pt>
                <c:pt idx="7148">
                  <c:v>164.78301562499999</c:v>
                </c:pt>
                <c:pt idx="7149">
                  <c:v>164.15689062499999</c:v>
                </c:pt>
                <c:pt idx="7150">
                  <c:v>165.39587499999999</c:v>
                </c:pt>
                <c:pt idx="7151">
                  <c:v>164.8045625</c:v>
                </c:pt>
                <c:pt idx="7152">
                  <c:v>166.0043125</c:v>
                </c:pt>
                <c:pt idx="7153">
                  <c:v>164.4441875</c:v>
                </c:pt>
                <c:pt idx="7154">
                  <c:v>162.205515625</c:v>
                </c:pt>
                <c:pt idx="7155">
                  <c:v>165.1918125</c:v>
                </c:pt>
                <c:pt idx="7156">
                  <c:v>163.58449999999999</c:v>
                </c:pt>
                <c:pt idx="7157">
                  <c:v>163.65475000000001</c:v>
                </c:pt>
                <c:pt idx="7158">
                  <c:v>165.33375000000001</c:v>
                </c:pt>
                <c:pt idx="7159">
                  <c:v>165.47484374999999</c:v>
                </c:pt>
                <c:pt idx="7160">
                  <c:v>165.83976562500001</c:v>
                </c:pt>
                <c:pt idx="7161">
                  <c:v>164.42724999999999</c:v>
                </c:pt>
                <c:pt idx="7162">
                  <c:v>163.67517187499999</c:v>
                </c:pt>
                <c:pt idx="7163">
                  <c:v>165.025953125</c:v>
                </c:pt>
                <c:pt idx="7164">
                  <c:v>164.60876562499999</c:v>
                </c:pt>
                <c:pt idx="7165">
                  <c:v>164.38853125</c:v>
                </c:pt>
                <c:pt idx="7166">
                  <c:v>163.56301562499999</c:v>
                </c:pt>
                <c:pt idx="7167">
                  <c:v>165.99584375000001</c:v>
                </c:pt>
                <c:pt idx="7168">
                  <c:v>165.16457812499999</c:v>
                </c:pt>
                <c:pt idx="7169">
                  <c:v>164.32440625000001</c:v>
                </c:pt>
                <c:pt idx="7170">
                  <c:v>164.882125</c:v>
                </c:pt>
                <c:pt idx="7171">
                  <c:v>165.58815625</c:v>
                </c:pt>
                <c:pt idx="7172">
                  <c:v>163.92853124999999</c:v>
                </c:pt>
                <c:pt idx="7173">
                  <c:v>165.45675</c:v>
                </c:pt>
                <c:pt idx="7174">
                  <c:v>164.49656250000001</c:v>
                </c:pt>
                <c:pt idx="7175">
                  <c:v>163.639515625</c:v>
                </c:pt>
                <c:pt idx="7176">
                  <c:v>165.42565625</c:v>
                </c:pt>
                <c:pt idx="7177">
                  <c:v>164.34334375</c:v>
                </c:pt>
                <c:pt idx="7178">
                  <c:v>165.66565625000001</c:v>
                </c:pt>
                <c:pt idx="7179">
                  <c:v>164.249984375</c:v>
                </c:pt>
                <c:pt idx="7180">
                  <c:v>165.22149999999999</c:v>
                </c:pt>
                <c:pt idx="7181">
                  <c:v>164.621796875</c:v>
                </c:pt>
                <c:pt idx="7182">
                  <c:v>165.14500000000001</c:v>
                </c:pt>
                <c:pt idx="7183">
                  <c:v>164.77475000000001</c:v>
                </c:pt>
                <c:pt idx="7184">
                  <c:v>164.467625</c:v>
                </c:pt>
                <c:pt idx="7185">
                  <c:v>165.33984375</c:v>
                </c:pt>
                <c:pt idx="7186">
                  <c:v>164.07640624999999</c:v>
                </c:pt>
                <c:pt idx="7187">
                  <c:v>163.85190625000001</c:v>
                </c:pt>
                <c:pt idx="7188">
                  <c:v>164.51370312500001</c:v>
                </c:pt>
                <c:pt idx="7189">
                  <c:v>164.621953125</c:v>
                </c:pt>
                <c:pt idx="7190">
                  <c:v>163.40199999999999</c:v>
                </c:pt>
                <c:pt idx="7191">
                  <c:v>165.28765625</c:v>
                </c:pt>
                <c:pt idx="7192">
                  <c:v>165.67892187499999</c:v>
                </c:pt>
                <c:pt idx="7193">
                  <c:v>164.97995312500001</c:v>
                </c:pt>
                <c:pt idx="7194">
                  <c:v>163.444765625</c:v>
                </c:pt>
                <c:pt idx="7195">
                  <c:v>164.99031249999999</c:v>
                </c:pt>
                <c:pt idx="7196">
                  <c:v>165.69910937500001</c:v>
                </c:pt>
                <c:pt idx="7197">
                  <c:v>165.0186875</c:v>
                </c:pt>
                <c:pt idx="7198">
                  <c:v>163.7374375</c:v>
                </c:pt>
                <c:pt idx="7199">
                  <c:v>164.167671875</c:v>
                </c:pt>
                <c:pt idx="7200">
                  <c:v>163.54624999999999</c:v>
                </c:pt>
                <c:pt idx="7201">
                  <c:v>164.44356250000001</c:v>
                </c:pt>
                <c:pt idx="7202">
                  <c:v>163.26442187500001</c:v>
                </c:pt>
                <c:pt idx="7203">
                  <c:v>163.95540625000001</c:v>
                </c:pt>
                <c:pt idx="7204">
                  <c:v>163.57581250000001</c:v>
                </c:pt>
                <c:pt idx="7205">
                  <c:v>163.104078125</c:v>
                </c:pt>
                <c:pt idx="7206">
                  <c:v>164.86332812500001</c:v>
                </c:pt>
                <c:pt idx="7207">
                  <c:v>165.006703125</c:v>
                </c:pt>
                <c:pt idx="7208">
                  <c:v>164.89949999999999</c:v>
                </c:pt>
                <c:pt idx="7209">
                  <c:v>164.04840625</c:v>
                </c:pt>
                <c:pt idx="7210">
                  <c:v>164.63471874999999</c:v>
                </c:pt>
                <c:pt idx="7211">
                  <c:v>164.405140625</c:v>
                </c:pt>
                <c:pt idx="7212">
                  <c:v>164.970015625</c:v>
                </c:pt>
                <c:pt idx="7213">
                  <c:v>164.74346875000001</c:v>
                </c:pt>
                <c:pt idx="7214">
                  <c:v>165.41865625</c:v>
                </c:pt>
                <c:pt idx="7215">
                  <c:v>163.8433125</c:v>
                </c:pt>
                <c:pt idx="7216">
                  <c:v>165.05578125</c:v>
                </c:pt>
                <c:pt idx="7217">
                  <c:v>165.30353124999999</c:v>
                </c:pt>
                <c:pt idx="7218">
                  <c:v>165.944484375</c:v>
                </c:pt>
                <c:pt idx="7219">
                  <c:v>163.411984375</c:v>
                </c:pt>
                <c:pt idx="7220">
                  <c:v>164.7084375</c:v>
                </c:pt>
                <c:pt idx="7221">
                  <c:v>165.38262499999999</c:v>
                </c:pt>
                <c:pt idx="7222">
                  <c:v>164.341359375</c:v>
                </c:pt>
                <c:pt idx="7223">
                  <c:v>164.34896875000001</c:v>
                </c:pt>
                <c:pt idx="7224">
                  <c:v>164.43001562500001</c:v>
                </c:pt>
                <c:pt idx="7225">
                  <c:v>164.21765625</c:v>
                </c:pt>
                <c:pt idx="7226">
                  <c:v>164.55026562500001</c:v>
                </c:pt>
                <c:pt idx="7227">
                  <c:v>165.15376562500001</c:v>
                </c:pt>
                <c:pt idx="7228">
                  <c:v>163.31317187499999</c:v>
                </c:pt>
                <c:pt idx="7229">
                  <c:v>163.58964062499999</c:v>
                </c:pt>
                <c:pt idx="7230">
                  <c:v>163.808609375</c:v>
                </c:pt>
                <c:pt idx="7231">
                  <c:v>163.66660937500001</c:v>
                </c:pt>
                <c:pt idx="7232">
                  <c:v>164.59995312500001</c:v>
                </c:pt>
                <c:pt idx="7233">
                  <c:v>165.33753125000001</c:v>
                </c:pt>
                <c:pt idx="7234">
                  <c:v>164.99851562500001</c:v>
                </c:pt>
                <c:pt idx="7235">
                  <c:v>164.05203125</c:v>
                </c:pt>
                <c:pt idx="7236">
                  <c:v>165.193375</c:v>
                </c:pt>
                <c:pt idx="7237">
                  <c:v>164.483140625</c:v>
                </c:pt>
                <c:pt idx="7238">
                  <c:v>163.74875</c:v>
                </c:pt>
                <c:pt idx="7239">
                  <c:v>165.29635937500001</c:v>
                </c:pt>
                <c:pt idx="7240">
                  <c:v>165.79110937499999</c:v>
                </c:pt>
                <c:pt idx="7241">
                  <c:v>164.070859375</c:v>
                </c:pt>
                <c:pt idx="7242">
                  <c:v>165.50618750000001</c:v>
                </c:pt>
                <c:pt idx="7243">
                  <c:v>164.03996875000001</c:v>
                </c:pt>
                <c:pt idx="7244">
                  <c:v>165.193640625</c:v>
                </c:pt>
                <c:pt idx="7245">
                  <c:v>165.24918750000001</c:v>
                </c:pt>
                <c:pt idx="7246">
                  <c:v>164.34615625000001</c:v>
                </c:pt>
                <c:pt idx="7247">
                  <c:v>165.1424375</c:v>
                </c:pt>
                <c:pt idx="7248">
                  <c:v>164.694453125</c:v>
                </c:pt>
                <c:pt idx="7249">
                  <c:v>165.11962500000001</c:v>
                </c:pt>
                <c:pt idx="7250">
                  <c:v>164.976421875</c:v>
                </c:pt>
                <c:pt idx="7251">
                  <c:v>165.21829687499999</c:v>
                </c:pt>
                <c:pt idx="7252">
                  <c:v>165.04264062499999</c:v>
                </c:pt>
                <c:pt idx="7253">
                  <c:v>165.11390625000001</c:v>
                </c:pt>
                <c:pt idx="7254">
                  <c:v>165.2434375</c:v>
                </c:pt>
                <c:pt idx="7255">
                  <c:v>164.43489062500001</c:v>
                </c:pt>
                <c:pt idx="7256">
                  <c:v>163.95875000000001</c:v>
                </c:pt>
                <c:pt idx="7257">
                  <c:v>164.21323437500001</c:v>
                </c:pt>
                <c:pt idx="7258">
                  <c:v>163.50356249999999</c:v>
                </c:pt>
                <c:pt idx="7259">
                  <c:v>164.526234375</c:v>
                </c:pt>
                <c:pt idx="7260">
                  <c:v>164.21379687500001</c:v>
                </c:pt>
                <c:pt idx="7261">
                  <c:v>164.75662500000001</c:v>
                </c:pt>
                <c:pt idx="7262">
                  <c:v>164.41343749999999</c:v>
                </c:pt>
                <c:pt idx="7263">
                  <c:v>165.43251562500001</c:v>
                </c:pt>
                <c:pt idx="7264">
                  <c:v>165.05525</c:v>
                </c:pt>
                <c:pt idx="7265">
                  <c:v>164.396203125</c:v>
                </c:pt>
                <c:pt idx="7266">
                  <c:v>163.579671875</c:v>
                </c:pt>
                <c:pt idx="7267">
                  <c:v>164.37765625</c:v>
                </c:pt>
                <c:pt idx="7268">
                  <c:v>164.31420312500001</c:v>
                </c:pt>
                <c:pt idx="7269">
                  <c:v>164.523015625</c:v>
                </c:pt>
                <c:pt idx="7270">
                  <c:v>164.77153125000001</c:v>
                </c:pt>
                <c:pt idx="7271">
                  <c:v>165.17759375</c:v>
                </c:pt>
                <c:pt idx="7272">
                  <c:v>163.85831250000001</c:v>
                </c:pt>
                <c:pt idx="7273">
                  <c:v>163.8214375</c:v>
                </c:pt>
                <c:pt idx="7274">
                  <c:v>164.70781249999999</c:v>
                </c:pt>
                <c:pt idx="7275">
                  <c:v>165.143265625</c:v>
                </c:pt>
                <c:pt idx="7276">
                  <c:v>164.97187500000001</c:v>
                </c:pt>
                <c:pt idx="7277">
                  <c:v>164.485375</c:v>
                </c:pt>
                <c:pt idx="7278">
                  <c:v>164.133921875</c:v>
                </c:pt>
                <c:pt idx="7279">
                  <c:v>163.86490624999999</c:v>
                </c:pt>
                <c:pt idx="7280">
                  <c:v>164.745140625</c:v>
                </c:pt>
                <c:pt idx="7281">
                  <c:v>164.980734375</c:v>
                </c:pt>
                <c:pt idx="7282">
                  <c:v>165.49990625000001</c:v>
                </c:pt>
                <c:pt idx="7283">
                  <c:v>163.97203124999999</c:v>
                </c:pt>
                <c:pt idx="7284">
                  <c:v>163.19896875000001</c:v>
                </c:pt>
                <c:pt idx="7285">
                  <c:v>164.26712499999999</c:v>
                </c:pt>
                <c:pt idx="7286">
                  <c:v>165.7771875</c:v>
                </c:pt>
                <c:pt idx="7287">
                  <c:v>164.29873437500001</c:v>
                </c:pt>
                <c:pt idx="7288">
                  <c:v>163.89349999999999</c:v>
                </c:pt>
                <c:pt idx="7289">
                  <c:v>164.56921875</c:v>
                </c:pt>
                <c:pt idx="7290">
                  <c:v>165.75562500000001</c:v>
                </c:pt>
                <c:pt idx="7291">
                  <c:v>164.69300000000001</c:v>
                </c:pt>
                <c:pt idx="7292">
                  <c:v>163.4478125</c:v>
                </c:pt>
                <c:pt idx="7293">
                  <c:v>164.224484375</c:v>
                </c:pt>
                <c:pt idx="7294">
                  <c:v>165.02490624999999</c:v>
                </c:pt>
                <c:pt idx="7295">
                  <c:v>164.112421875</c:v>
                </c:pt>
                <c:pt idx="7296">
                  <c:v>164.08790625</c:v>
                </c:pt>
                <c:pt idx="7297">
                  <c:v>164.799546875</c:v>
                </c:pt>
                <c:pt idx="7298">
                  <c:v>163.95971875000001</c:v>
                </c:pt>
                <c:pt idx="7299">
                  <c:v>164.64673437499999</c:v>
                </c:pt>
                <c:pt idx="7300">
                  <c:v>163.70234375000001</c:v>
                </c:pt>
                <c:pt idx="7301">
                  <c:v>164.65434375000001</c:v>
                </c:pt>
                <c:pt idx="7302">
                  <c:v>164.72618750000001</c:v>
                </c:pt>
                <c:pt idx="7303">
                  <c:v>165.07160937500001</c:v>
                </c:pt>
                <c:pt idx="7304">
                  <c:v>165.36099999999999</c:v>
                </c:pt>
                <c:pt idx="7305">
                  <c:v>164.29796875</c:v>
                </c:pt>
                <c:pt idx="7306">
                  <c:v>164.24981249999999</c:v>
                </c:pt>
                <c:pt idx="7307">
                  <c:v>164.90628125000001</c:v>
                </c:pt>
                <c:pt idx="7308">
                  <c:v>165.2578125</c:v>
                </c:pt>
                <c:pt idx="7309">
                  <c:v>164.755578125</c:v>
                </c:pt>
                <c:pt idx="7310">
                  <c:v>163.68110937500001</c:v>
                </c:pt>
                <c:pt idx="7311">
                  <c:v>165.65660937499999</c:v>
                </c:pt>
                <c:pt idx="7312">
                  <c:v>164.72984374999999</c:v>
                </c:pt>
                <c:pt idx="7313">
                  <c:v>166.19818749999999</c:v>
                </c:pt>
                <c:pt idx="7314">
                  <c:v>165.47148437499999</c:v>
                </c:pt>
                <c:pt idx="7315">
                  <c:v>165.50760937499999</c:v>
                </c:pt>
                <c:pt idx="7316">
                  <c:v>164.626953125</c:v>
                </c:pt>
                <c:pt idx="7317">
                  <c:v>164.13287500000001</c:v>
                </c:pt>
                <c:pt idx="7318">
                  <c:v>164.806921875</c:v>
                </c:pt>
                <c:pt idx="7319">
                  <c:v>165.762546875</c:v>
                </c:pt>
                <c:pt idx="7320">
                  <c:v>166.68523437499999</c:v>
                </c:pt>
                <c:pt idx="7321">
                  <c:v>165.32446874999999</c:v>
                </c:pt>
                <c:pt idx="7322">
                  <c:v>163.137265625</c:v>
                </c:pt>
                <c:pt idx="7323">
                  <c:v>165.01003125</c:v>
                </c:pt>
                <c:pt idx="7324">
                  <c:v>164.44737499999999</c:v>
                </c:pt>
                <c:pt idx="7325">
                  <c:v>165.16859375000001</c:v>
                </c:pt>
                <c:pt idx="7326">
                  <c:v>164.35079687499999</c:v>
                </c:pt>
                <c:pt idx="7327">
                  <c:v>164.17901562500001</c:v>
                </c:pt>
                <c:pt idx="7328">
                  <c:v>164.65325000000001</c:v>
                </c:pt>
                <c:pt idx="7329">
                  <c:v>165.545765625</c:v>
                </c:pt>
                <c:pt idx="7330">
                  <c:v>164.34909375000001</c:v>
                </c:pt>
                <c:pt idx="7331">
                  <c:v>163.75493750000001</c:v>
                </c:pt>
                <c:pt idx="7332">
                  <c:v>165.05531250000001</c:v>
                </c:pt>
                <c:pt idx="7333">
                  <c:v>163.994125</c:v>
                </c:pt>
                <c:pt idx="7334">
                  <c:v>164.80806250000001</c:v>
                </c:pt>
                <c:pt idx="7335">
                  <c:v>164.89279687499999</c:v>
                </c:pt>
                <c:pt idx="7336">
                  <c:v>164.96703124999999</c:v>
                </c:pt>
                <c:pt idx="7337">
                  <c:v>164.88481250000001</c:v>
                </c:pt>
                <c:pt idx="7338">
                  <c:v>165.16478125</c:v>
                </c:pt>
                <c:pt idx="7339">
                  <c:v>165.66153125</c:v>
                </c:pt>
                <c:pt idx="7340">
                  <c:v>165.30684375000001</c:v>
                </c:pt>
                <c:pt idx="7341">
                  <c:v>164.59839062500001</c:v>
                </c:pt>
                <c:pt idx="7342">
                  <c:v>164.935</c:v>
                </c:pt>
                <c:pt idx="7343">
                  <c:v>164.4403125</c:v>
                </c:pt>
                <c:pt idx="7344">
                  <c:v>164.99653125</c:v>
                </c:pt>
                <c:pt idx="7345">
                  <c:v>163.377953125</c:v>
                </c:pt>
                <c:pt idx="7346">
                  <c:v>164.59803124999999</c:v>
                </c:pt>
                <c:pt idx="7347">
                  <c:v>163.26223437499999</c:v>
                </c:pt>
                <c:pt idx="7348">
                  <c:v>164.493140625</c:v>
                </c:pt>
                <c:pt idx="7349">
                  <c:v>164.95490624999999</c:v>
                </c:pt>
                <c:pt idx="7350">
                  <c:v>164.33228124999999</c:v>
                </c:pt>
                <c:pt idx="7351">
                  <c:v>165.05321875000001</c:v>
                </c:pt>
                <c:pt idx="7352">
                  <c:v>164.69759375000001</c:v>
                </c:pt>
                <c:pt idx="7353">
                  <c:v>163.98120312500001</c:v>
                </c:pt>
                <c:pt idx="7354">
                  <c:v>165.48106250000001</c:v>
                </c:pt>
                <c:pt idx="7355">
                  <c:v>164.559421875</c:v>
                </c:pt>
                <c:pt idx="7356">
                  <c:v>163.99754687500001</c:v>
                </c:pt>
                <c:pt idx="7357">
                  <c:v>164.098921875</c:v>
                </c:pt>
                <c:pt idx="7358">
                  <c:v>164.28700000000001</c:v>
                </c:pt>
                <c:pt idx="7359">
                  <c:v>164.66889062499999</c:v>
                </c:pt>
                <c:pt idx="7360">
                  <c:v>164.73223437499999</c:v>
                </c:pt>
                <c:pt idx="7361">
                  <c:v>165.11409374999999</c:v>
                </c:pt>
                <c:pt idx="7362">
                  <c:v>164.47765625</c:v>
                </c:pt>
                <c:pt idx="7363">
                  <c:v>163.924546875</c:v>
                </c:pt>
                <c:pt idx="7364">
                  <c:v>163.79365625</c:v>
                </c:pt>
                <c:pt idx="7365">
                  <c:v>164.84314062499999</c:v>
                </c:pt>
                <c:pt idx="7366">
                  <c:v>164.22215625000001</c:v>
                </c:pt>
                <c:pt idx="7367">
                  <c:v>164.14028124999999</c:v>
                </c:pt>
                <c:pt idx="7368">
                  <c:v>163.98657812499999</c:v>
                </c:pt>
                <c:pt idx="7369">
                  <c:v>164.3131875</c:v>
                </c:pt>
                <c:pt idx="7370">
                  <c:v>164.30893750000001</c:v>
                </c:pt>
                <c:pt idx="7371">
                  <c:v>163.339265625</c:v>
                </c:pt>
                <c:pt idx="7372">
                  <c:v>163.96134375</c:v>
                </c:pt>
                <c:pt idx="7373">
                  <c:v>163.906125</c:v>
                </c:pt>
                <c:pt idx="7374">
                  <c:v>163.84828125000001</c:v>
                </c:pt>
                <c:pt idx="7375">
                  <c:v>165.06885937499999</c:v>
                </c:pt>
                <c:pt idx="7376">
                  <c:v>164.489109375</c:v>
                </c:pt>
                <c:pt idx="7377">
                  <c:v>165.27799999999999</c:v>
                </c:pt>
                <c:pt idx="7378">
                  <c:v>164.61346875000001</c:v>
                </c:pt>
                <c:pt idx="7379">
                  <c:v>164.51709374999999</c:v>
                </c:pt>
                <c:pt idx="7380">
                  <c:v>164.29215625000001</c:v>
                </c:pt>
                <c:pt idx="7381">
                  <c:v>163.86584375000001</c:v>
                </c:pt>
                <c:pt idx="7382">
                  <c:v>164.69921875</c:v>
                </c:pt>
                <c:pt idx="7383">
                  <c:v>164.1275</c:v>
                </c:pt>
                <c:pt idx="7384">
                  <c:v>164.147171875</c:v>
                </c:pt>
                <c:pt idx="7385">
                  <c:v>163.76251562499999</c:v>
                </c:pt>
                <c:pt idx="7386">
                  <c:v>166.44282812500001</c:v>
                </c:pt>
                <c:pt idx="7387">
                  <c:v>165.09275</c:v>
                </c:pt>
                <c:pt idx="7388">
                  <c:v>164.84856250000001</c:v>
                </c:pt>
                <c:pt idx="7389">
                  <c:v>164.00921875</c:v>
                </c:pt>
                <c:pt idx="7390">
                  <c:v>163.54818750000001</c:v>
                </c:pt>
                <c:pt idx="7391">
                  <c:v>164.45400000000001</c:v>
                </c:pt>
                <c:pt idx="7392">
                  <c:v>165.32225</c:v>
                </c:pt>
                <c:pt idx="7393">
                  <c:v>163.56874999999999</c:v>
                </c:pt>
                <c:pt idx="7394">
                  <c:v>164.81934375</c:v>
                </c:pt>
                <c:pt idx="7395">
                  <c:v>165.27018749999999</c:v>
                </c:pt>
                <c:pt idx="7396">
                  <c:v>165.81040625</c:v>
                </c:pt>
                <c:pt idx="7397">
                  <c:v>164.98182812499999</c:v>
                </c:pt>
                <c:pt idx="7398">
                  <c:v>165.61531249999999</c:v>
                </c:pt>
                <c:pt idx="7399">
                  <c:v>164.22024999999999</c:v>
                </c:pt>
                <c:pt idx="7400">
                  <c:v>164.26196874999999</c:v>
                </c:pt>
                <c:pt idx="7401">
                  <c:v>164.35775000000001</c:v>
                </c:pt>
                <c:pt idx="7402">
                  <c:v>163.63535937500001</c:v>
                </c:pt>
                <c:pt idx="7403">
                  <c:v>164.381859375</c:v>
                </c:pt>
                <c:pt idx="7404">
                  <c:v>164.60009375000001</c:v>
                </c:pt>
                <c:pt idx="7405">
                  <c:v>164.35739062499999</c:v>
                </c:pt>
                <c:pt idx="7406">
                  <c:v>164.18174999999999</c:v>
                </c:pt>
                <c:pt idx="7407">
                  <c:v>165.98609375000001</c:v>
                </c:pt>
                <c:pt idx="7408">
                  <c:v>164.07237499999999</c:v>
                </c:pt>
                <c:pt idx="7409">
                  <c:v>163.46509374999999</c:v>
                </c:pt>
                <c:pt idx="7410">
                  <c:v>164.18212500000001</c:v>
                </c:pt>
                <c:pt idx="7411">
                  <c:v>164.86826562499999</c:v>
                </c:pt>
                <c:pt idx="7412">
                  <c:v>165.35989062499999</c:v>
                </c:pt>
                <c:pt idx="7413">
                  <c:v>164.71449999999999</c:v>
                </c:pt>
                <c:pt idx="7414">
                  <c:v>165.310703125</c:v>
                </c:pt>
                <c:pt idx="7415">
                  <c:v>166.00174999999999</c:v>
                </c:pt>
                <c:pt idx="7416">
                  <c:v>164.87329687499999</c:v>
                </c:pt>
                <c:pt idx="7417">
                  <c:v>164.84290625</c:v>
                </c:pt>
                <c:pt idx="7418">
                  <c:v>165.16974999999999</c:v>
                </c:pt>
                <c:pt idx="7419">
                  <c:v>165.07446874999999</c:v>
                </c:pt>
                <c:pt idx="7420">
                  <c:v>165.15312499999999</c:v>
                </c:pt>
                <c:pt idx="7421">
                  <c:v>164.65742187500001</c:v>
                </c:pt>
                <c:pt idx="7422">
                  <c:v>164.83820312500001</c:v>
                </c:pt>
                <c:pt idx="7423">
                  <c:v>164.01210937499999</c:v>
                </c:pt>
                <c:pt idx="7424">
                  <c:v>165.36781250000001</c:v>
                </c:pt>
                <c:pt idx="7425">
                  <c:v>166.31015625000001</c:v>
                </c:pt>
                <c:pt idx="7426">
                  <c:v>164.04489062499999</c:v>
                </c:pt>
                <c:pt idx="7427">
                  <c:v>163.56884375000001</c:v>
                </c:pt>
                <c:pt idx="7428">
                  <c:v>163.7458125</c:v>
                </c:pt>
                <c:pt idx="7429">
                  <c:v>164.241625</c:v>
                </c:pt>
                <c:pt idx="7430">
                  <c:v>164.93487500000001</c:v>
                </c:pt>
                <c:pt idx="7431">
                  <c:v>165.01359375000001</c:v>
                </c:pt>
                <c:pt idx="7432">
                  <c:v>163.53325000000001</c:v>
                </c:pt>
                <c:pt idx="7433">
                  <c:v>164.05824999999999</c:v>
                </c:pt>
                <c:pt idx="7434">
                  <c:v>165.09212500000001</c:v>
                </c:pt>
                <c:pt idx="7435">
                  <c:v>165.051625</c:v>
                </c:pt>
                <c:pt idx="7436">
                  <c:v>162.69659375000001</c:v>
                </c:pt>
                <c:pt idx="7437">
                  <c:v>165.830625</c:v>
                </c:pt>
                <c:pt idx="7438">
                  <c:v>163.95703125</c:v>
                </c:pt>
                <c:pt idx="7439">
                  <c:v>166.79640624999999</c:v>
                </c:pt>
                <c:pt idx="7440">
                  <c:v>165.04346874999999</c:v>
                </c:pt>
                <c:pt idx="7441">
                  <c:v>165.00162499999999</c:v>
                </c:pt>
                <c:pt idx="7442">
                  <c:v>164.26823437499999</c:v>
                </c:pt>
                <c:pt idx="7443">
                  <c:v>165.12223437500001</c:v>
                </c:pt>
                <c:pt idx="7444">
                  <c:v>165.57082812499999</c:v>
                </c:pt>
                <c:pt idx="7445">
                  <c:v>164.26328125000001</c:v>
                </c:pt>
                <c:pt idx="7446">
                  <c:v>165.335671875</c:v>
                </c:pt>
                <c:pt idx="7447">
                  <c:v>163.50159375000001</c:v>
                </c:pt>
                <c:pt idx="7448">
                  <c:v>163.26559374999999</c:v>
                </c:pt>
                <c:pt idx="7449">
                  <c:v>165.06521875000001</c:v>
                </c:pt>
                <c:pt idx="7450">
                  <c:v>165.28621874999999</c:v>
                </c:pt>
                <c:pt idx="7451">
                  <c:v>164.84760937499999</c:v>
                </c:pt>
                <c:pt idx="7452">
                  <c:v>165.14918750000001</c:v>
                </c:pt>
                <c:pt idx="7453">
                  <c:v>165.05534374999999</c:v>
                </c:pt>
                <c:pt idx="7454">
                  <c:v>165.747765625</c:v>
                </c:pt>
                <c:pt idx="7455">
                  <c:v>165.2251875</c:v>
                </c:pt>
                <c:pt idx="7456">
                  <c:v>164.74864062500001</c:v>
                </c:pt>
                <c:pt idx="7457">
                  <c:v>164.45621875000001</c:v>
                </c:pt>
                <c:pt idx="7458">
                  <c:v>163.67320312499999</c:v>
                </c:pt>
                <c:pt idx="7459">
                  <c:v>163.957578125</c:v>
                </c:pt>
                <c:pt idx="7460">
                  <c:v>164.70896875</c:v>
                </c:pt>
                <c:pt idx="7461">
                  <c:v>164.68476562500001</c:v>
                </c:pt>
                <c:pt idx="7462">
                  <c:v>165.2999375</c:v>
                </c:pt>
                <c:pt idx="7463">
                  <c:v>164.0545625</c:v>
                </c:pt>
                <c:pt idx="7464">
                  <c:v>164.45415625000001</c:v>
                </c:pt>
                <c:pt idx="7465">
                  <c:v>163.08321874999999</c:v>
                </c:pt>
                <c:pt idx="7466">
                  <c:v>165.21659374999999</c:v>
                </c:pt>
                <c:pt idx="7467">
                  <c:v>164.87056250000001</c:v>
                </c:pt>
                <c:pt idx="7468">
                  <c:v>164.94539062499999</c:v>
                </c:pt>
                <c:pt idx="7469">
                  <c:v>163.905265625</c:v>
                </c:pt>
                <c:pt idx="7470">
                  <c:v>165.5246875</c:v>
                </c:pt>
                <c:pt idx="7471">
                  <c:v>163.37174999999999</c:v>
                </c:pt>
                <c:pt idx="7472">
                  <c:v>164.651625</c:v>
                </c:pt>
                <c:pt idx="7473">
                  <c:v>163.53923437500001</c:v>
                </c:pt>
                <c:pt idx="7474">
                  <c:v>165.33159375</c:v>
                </c:pt>
                <c:pt idx="7475">
                  <c:v>165.38903124999999</c:v>
                </c:pt>
                <c:pt idx="7476">
                  <c:v>164.366765625</c:v>
                </c:pt>
                <c:pt idx="7477">
                  <c:v>164.8204375</c:v>
                </c:pt>
                <c:pt idx="7478">
                  <c:v>164.56520312500001</c:v>
                </c:pt>
                <c:pt idx="7479">
                  <c:v>163.98210937499999</c:v>
                </c:pt>
                <c:pt idx="7480">
                  <c:v>165.016578125</c:v>
                </c:pt>
                <c:pt idx="7481">
                  <c:v>164.28204687499999</c:v>
                </c:pt>
                <c:pt idx="7482">
                  <c:v>163.952015625</c:v>
                </c:pt>
                <c:pt idx="7483">
                  <c:v>163.85309375</c:v>
                </c:pt>
                <c:pt idx="7484">
                  <c:v>166.847515625</c:v>
                </c:pt>
                <c:pt idx="7485">
                  <c:v>163.70054687499999</c:v>
                </c:pt>
                <c:pt idx="7486">
                  <c:v>164.9755625</c:v>
                </c:pt>
                <c:pt idx="7487">
                  <c:v>165.28174999999999</c:v>
                </c:pt>
                <c:pt idx="7488">
                  <c:v>164.33059374999999</c:v>
                </c:pt>
                <c:pt idx="7489">
                  <c:v>164.69371874999999</c:v>
                </c:pt>
                <c:pt idx="7490">
                  <c:v>163.58924999999999</c:v>
                </c:pt>
                <c:pt idx="7491">
                  <c:v>163.71403125000001</c:v>
                </c:pt>
                <c:pt idx="7492">
                  <c:v>164.90265625000001</c:v>
                </c:pt>
                <c:pt idx="7493">
                  <c:v>163.94840625000001</c:v>
                </c:pt>
                <c:pt idx="7494">
                  <c:v>164.05759375</c:v>
                </c:pt>
                <c:pt idx="7495">
                  <c:v>163.75909375000001</c:v>
                </c:pt>
                <c:pt idx="7496">
                  <c:v>164.290609375</c:v>
                </c:pt>
                <c:pt idx="7497">
                  <c:v>163.74953124999999</c:v>
                </c:pt>
                <c:pt idx="7498">
                  <c:v>165.43962500000001</c:v>
                </c:pt>
                <c:pt idx="7499">
                  <c:v>164.647453125</c:v>
                </c:pt>
                <c:pt idx="7500">
                  <c:v>164.26978124999999</c:v>
                </c:pt>
                <c:pt idx="7501">
                  <c:v>165.01681249999999</c:v>
                </c:pt>
                <c:pt idx="7502">
                  <c:v>164.27665625</c:v>
                </c:pt>
                <c:pt idx="7503">
                  <c:v>163.61576562499999</c:v>
                </c:pt>
                <c:pt idx="7504">
                  <c:v>164.47300000000001</c:v>
                </c:pt>
                <c:pt idx="7505">
                  <c:v>164.94193749999999</c:v>
                </c:pt>
                <c:pt idx="7506">
                  <c:v>164.043109375</c:v>
                </c:pt>
                <c:pt idx="7507">
                  <c:v>164.97187500000001</c:v>
                </c:pt>
                <c:pt idx="7508">
                  <c:v>163.77629687500001</c:v>
                </c:pt>
                <c:pt idx="7509">
                  <c:v>164.21017187499999</c:v>
                </c:pt>
                <c:pt idx="7510">
                  <c:v>163.855890625</c:v>
                </c:pt>
                <c:pt idx="7511">
                  <c:v>163.90953124999999</c:v>
                </c:pt>
                <c:pt idx="7512">
                  <c:v>164.90090624999999</c:v>
                </c:pt>
                <c:pt idx="7513">
                  <c:v>165.2098125</c:v>
                </c:pt>
                <c:pt idx="7514">
                  <c:v>166.16917187499999</c:v>
                </c:pt>
                <c:pt idx="7515">
                  <c:v>164.44343749999999</c:v>
                </c:pt>
                <c:pt idx="7516">
                  <c:v>164.323953125</c:v>
                </c:pt>
                <c:pt idx="7517">
                  <c:v>163.65281250000001</c:v>
                </c:pt>
                <c:pt idx="7518">
                  <c:v>163.48179687499999</c:v>
                </c:pt>
                <c:pt idx="7519">
                  <c:v>165.46250000000001</c:v>
                </c:pt>
                <c:pt idx="7520">
                  <c:v>164.39568750000001</c:v>
                </c:pt>
                <c:pt idx="7521">
                  <c:v>164.52918750000001</c:v>
                </c:pt>
                <c:pt idx="7522">
                  <c:v>164.044765625</c:v>
                </c:pt>
                <c:pt idx="7523">
                  <c:v>165.51300000000001</c:v>
                </c:pt>
                <c:pt idx="7524">
                  <c:v>165.18898437499999</c:v>
                </c:pt>
                <c:pt idx="7525">
                  <c:v>164.2900625</c:v>
                </c:pt>
                <c:pt idx="7526">
                  <c:v>163.93031250000001</c:v>
                </c:pt>
                <c:pt idx="7527">
                  <c:v>165.68565624999999</c:v>
                </c:pt>
                <c:pt idx="7528">
                  <c:v>165.31704687499999</c:v>
                </c:pt>
                <c:pt idx="7529">
                  <c:v>164.765609375</c:v>
                </c:pt>
                <c:pt idx="7530">
                  <c:v>164.2951875</c:v>
                </c:pt>
                <c:pt idx="7531">
                  <c:v>165.124984375</c:v>
                </c:pt>
                <c:pt idx="7532">
                  <c:v>165.39409375</c:v>
                </c:pt>
                <c:pt idx="7533">
                  <c:v>164.4946875</c:v>
                </c:pt>
                <c:pt idx="7534">
                  <c:v>164.34826562500001</c:v>
                </c:pt>
                <c:pt idx="7535">
                  <c:v>164.46537499999999</c:v>
                </c:pt>
                <c:pt idx="7536">
                  <c:v>163.057484375</c:v>
                </c:pt>
                <c:pt idx="7537">
                  <c:v>164.60225</c:v>
                </c:pt>
                <c:pt idx="7538">
                  <c:v>166.137125</c:v>
                </c:pt>
                <c:pt idx="7539">
                  <c:v>164.49674999999999</c:v>
                </c:pt>
                <c:pt idx="7540">
                  <c:v>164.92275000000001</c:v>
                </c:pt>
                <c:pt idx="7541">
                  <c:v>164.289921875</c:v>
                </c:pt>
                <c:pt idx="7542">
                  <c:v>164.86371875</c:v>
                </c:pt>
                <c:pt idx="7543">
                  <c:v>164.90885937499999</c:v>
                </c:pt>
                <c:pt idx="7544">
                  <c:v>165.15953124999999</c:v>
                </c:pt>
                <c:pt idx="7545">
                  <c:v>163.37643750000001</c:v>
                </c:pt>
                <c:pt idx="7546">
                  <c:v>164.30890625000001</c:v>
                </c:pt>
                <c:pt idx="7547">
                  <c:v>164.234640625</c:v>
                </c:pt>
                <c:pt idx="7548">
                  <c:v>163.24156249999999</c:v>
                </c:pt>
                <c:pt idx="7549">
                  <c:v>165.55553125</c:v>
                </c:pt>
                <c:pt idx="7550">
                  <c:v>163.95470312500001</c:v>
                </c:pt>
                <c:pt idx="7551">
                  <c:v>164.81540625</c:v>
                </c:pt>
                <c:pt idx="7552">
                  <c:v>164.894796875</c:v>
                </c:pt>
                <c:pt idx="7553">
                  <c:v>163.40367187499999</c:v>
                </c:pt>
                <c:pt idx="7554">
                  <c:v>164.314859375</c:v>
                </c:pt>
                <c:pt idx="7555">
                  <c:v>164.279703125</c:v>
                </c:pt>
                <c:pt idx="7556">
                  <c:v>164.92124999999999</c:v>
                </c:pt>
                <c:pt idx="7557">
                  <c:v>165.15348437500001</c:v>
                </c:pt>
                <c:pt idx="7558">
                  <c:v>164.73374999999999</c:v>
                </c:pt>
                <c:pt idx="7559">
                  <c:v>165.05553125</c:v>
                </c:pt>
                <c:pt idx="7560">
                  <c:v>164.34454687499999</c:v>
                </c:pt>
                <c:pt idx="7561">
                  <c:v>166.00778124999999</c:v>
                </c:pt>
                <c:pt idx="7562">
                  <c:v>165.15434375000001</c:v>
                </c:pt>
                <c:pt idx="7563">
                  <c:v>165.71279687500001</c:v>
                </c:pt>
                <c:pt idx="7564">
                  <c:v>164.06464062500001</c:v>
                </c:pt>
                <c:pt idx="7565">
                  <c:v>164.02268749999999</c:v>
                </c:pt>
                <c:pt idx="7566">
                  <c:v>164.46018749999999</c:v>
                </c:pt>
                <c:pt idx="7567">
                  <c:v>164.79259375000001</c:v>
                </c:pt>
                <c:pt idx="7568">
                  <c:v>165.99340624999999</c:v>
                </c:pt>
                <c:pt idx="7569">
                  <c:v>165.14440625</c:v>
                </c:pt>
                <c:pt idx="7570">
                  <c:v>163.60620312500001</c:v>
                </c:pt>
                <c:pt idx="7571">
                  <c:v>162.446703125</c:v>
                </c:pt>
                <c:pt idx="7572">
                  <c:v>165.70446874999999</c:v>
                </c:pt>
                <c:pt idx="7573">
                  <c:v>164.06540625</c:v>
                </c:pt>
                <c:pt idx="7574">
                  <c:v>163.65771874999999</c:v>
                </c:pt>
                <c:pt idx="7575">
                  <c:v>164.63534375</c:v>
                </c:pt>
                <c:pt idx="7576">
                  <c:v>166.09092187499999</c:v>
                </c:pt>
                <c:pt idx="7577">
                  <c:v>164.87059375000001</c:v>
                </c:pt>
                <c:pt idx="7578">
                  <c:v>165.056375</c:v>
                </c:pt>
                <c:pt idx="7579">
                  <c:v>163.861453125</c:v>
                </c:pt>
                <c:pt idx="7580">
                  <c:v>165.42349999999999</c:v>
                </c:pt>
                <c:pt idx="7581">
                  <c:v>163.82034375000001</c:v>
                </c:pt>
                <c:pt idx="7582">
                  <c:v>163.71229687499999</c:v>
                </c:pt>
                <c:pt idx="7583">
                  <c:v>164.87006249999999</c:v>
                </c:pt>
                <c:pt idx="7584">
                  <c:v>164.90364062500001</c:v>
                </c:pt>
                <c:pt idx="7585">
                  <c:v>164.767578125</c:v>
                </c:pt>
                <c:pt idx="7586">
                  <c:v>165.22443749999999</c:v>
                </c:pt>
                <c:pt idx="7587">
                  <c:v>163.84899999999999</c:v>
                </c:pt>
                <c:pt idx="7588">
                  <c:v>164.00634375000001</c:v>
                </c:pt>
                <c:pt idx="7589">
                  <c:v>164.35771875</c:v>
                </c:pt>
                <c:pt idx="7590">
                  <c:v>163.99507812499999</c:v>
                </c:pt>
                <c:pt idx="7591">
                  <c:v>164.55220312500001</c:v>
                </c:pt>
                <c:pt idx="7592">
                  <c:v>163.93540625</c:v>
                </c:pt>
                <c:pt idx="7593">
                  <c:v>163.63914062500001</c:v>
                </c:pt>
                <c:pt idx="7594">
                  <c:v>165.81378125000001</c:v>
                </c:pt>
                <c:pt idx="7595">
                  <c:v>165.231875</c:v>
                </c:pt>
                <c:pt idx="7596">
                  <c:v>165.44615625</c:v>
                </c:pt>
                <c:pt idx="7597">
                  <c:v>165.63004687500001</c:v>
                </c:pt>
                <c:pt idx="7598">
                  <c:v>164.52390625000001</c:v>
                </c:pt>
                <c:pt idx="7599">
                  <c:v>164.63262499999999</c:v>
                </c:pt>
                <c:pt idx="7600">
                  <c:v>164.29943750000001</c:v>
                </c:pt>
                <c:pt idx="7601">
                  <c:v>164.47884375000001</c:v>
                </c:pt>
                <c:pt idx="7602">
                  <c:v>164.02040625000001</c:v>
                </c:pt>
                <c:pt idx="7603">
                  <c:v>164.63075000000001</c:v>
                </c:pt>
                <c:pt idx="7604">
                  <c:v>166.159875</c:v>
                </c:pt>
                <c:pt idx="7605">
                  <c:v>164.45543749999999</c:v>
                </c:pt>
                <c:pt idx="7606">
                  <c:v>163.39446874999999</c:v>
                </c:pt>
                <c:pt idx="7607">
                  <c:v>164.20589062499999</c:v>
                </c:pt>
                <c:pt idx="7608">
                  <c:v>164.9743125</c:v>
                </c:pt>
                <c:pt idx="7609">
                  <c:v>164.01848437500001</c:v>
                </c:pt>
                <c:pt idx="7610">
                  <c:v>164.20034375</c:v>
                </c:pt>
                <c:pt idx="7611">
                  <c:v>165.00760937499999</c:v>
                </c:pt>
                <c:pt idx="7612">
                  <c:v>165.17728124999999</c:v>
                </c:pt>
                <c:pt idx="7613">
                  <c:v>163.81259374999999</c:v>
                </c:pt>
                <c:pt idx="7614">
                  <c:v>164.52026562500001</c:v>
                </c:pt>
                <c:pt idx="7615">
                  <c:v>164.4145</c:v>
                </c:pt>
                <c:pt idx="7616">
                  <c:v>163.59617187500001</c:v>
                </c:pt>
                <c:pt idx="7617">
                  <c:v>165.10206249999999</c:v>
                </c:pt>
                <c:pt idx="7618">
                  <c:v>165.1865</c:v>
                </c:pt>
                <c:pt idx="7619">
                  <c:v>164.03459375</c:v>
                </c:pt>
                <c:pt idx="7620">
                  <c:v>163.77018749999999</c:v>
                </c:pt>
                <c:pt idx="7621">
                  <c:v>163.85134375000001</c:v>
                </c:pt>
                <c:pt idx="7622">
                  <c:v>164.87106249999999</c:v>
                </c:pt>
                <c:pt idx="7623">
                  <c:v>163.92307812499999</c:v>
                </c:pt>
                <c:pt idx="7624">
                  <c:v>164.76262500000001</c:v>
                </c:pt>
                <c:pt idx="7625">
                  <c:v>164.49556250000001</c:v>
                </c:pt>
                <c:pt idx="7626">
                  <c:v>165.22284375000001</c:v>
                </c:pt>
                <c:pt idx="7627">
                  <c:v>166.06023437499999</c:v>
                </c:pt>
                <c:pt idx="7628">
                  <c:v>163.299796875</c:v>
                </c:pt>
                <c:pt idx="7629">
                  <c:v>164.32954687500001</c:v>
                </c:pt>
                <c:pt idx="7630">
                  <c:v>165.452421875</c:v>
                </c:pt>
                <c:pt idx="7631">
                  <c:v>163.96290625</c:v>
                </c:pt>
                <c:pt idx="7632">
                  <c:v>166.083</c:v>
                </c:pt>
                <c:pt idx="7633">
                  <c:v>165.35496875000001</c:v>
                </c:pt>
                <c:pt idx="7634">
                  <c:v>163.47554687499999</c:v>
                </c:pt>
                <c:pt idx="7635">
                  <c:v>165.22790624999999</c:v>
                </c:pt>
                <c:pt idx="7636">
                  <c:v>163.85171875</c:v>
                </c:pt>
                <c:pt idx="7637">
                  <c:v>164.12765625</c:v>
                </c:pt>
                <c:pt idx="7638">
                  <c:v>165.585640625</c:v>
                </c:pt>
                <c:pt idx="7639">
                  <c:v>164.94990625</c:v>
                </c:pt>
                <c:pt idx="7640">
                  <c:v>164.62559375000001</c:v>
                </c:pt>
                <c:pt idx="7641">
                  <c:v>165.08373437500001</c:v>
                </c:pt>
                <c:pt idx="7642">
                  <c:v>164.07896875</c:v>
                </c:pt>
                <c:pt idx="7643">
                  <c:v>163.29259375000001</c:v>
                </c:pt>
                <c:pt idx="7644">
                  <c:v>163.4980625</c:v>
                </c:pt>
                <c:pt idx="7645">
                  <c:v>165.77226562499999</c:v>
                </c:pt>
                <c:pt idx="7646">
                  <c:v>165.19471874999999</c:v>
                </c:pt>
                <c:pt idx="7647">
                  <c:v>164.956625</c:v>
                </c:pt>
                <c:pt idx="7648">
                  <c:v>165.48210937499999</c:v>
                </c:pt>
                <c:pt idx="7649">
                  <c:v>164.76890624999999</c:v>
                </c:pt>
                <c:pt idx="7650">
                  <c:v>165.76107812500001</c:v>
                </c:pt>
                <c:pt idx="7651">
                  <c:v>164.9969375</c:v>
                </c:pt>
                <c:pt idx="7652">
                  <c:v>163.995140625</c:v>
                </c:pt>
                <c:pt idx="7653">
                  <c:v>164.45949999999999</c:v>
                </c:pt>
                <c:pt idx="7654">
                  <c:v>164.287125</c:v>
                </c:pt>
                <c:pt idx="7655">
                  <c:v>163.64403125000001</c:v>
                </c:pt>
                <c:pt idx="7656">
                  <c:v>163.507234375</c:v>
                </c:pt>
                <c:pt idx="7657">
                  <c:v>164.0415625</c:v>
                </c:pt>
                <c:pt idx="7658">
                  <c:v>164.05239062499999</c:v>
                </c:pt>
                <c:pt idx="7659">
                  <c:v>165.69329687499999</c:v>
                </c:pt>
                <c:pt idx="7660">
                  <c:v>163.42957812500001</c:v>
                </c:pt>
                <c:pt idx="7661">
                  <c:v>164.5678125</c:v>
                </c:pt>
                <c:pt idx="7662">
                  <c:v>164.25201562500001</c:v>
                </c:pt>
                <c:pt idx="7663">
                  <c:v>164.16048437500001</c:v>
                </c:pt>
                <c:pt idx="7664">
                  <c:v>164.9621875</c:v>
                </c:pt>
                <c:pt idx="7665">
                  <c:v>163.40998437499999</c:v>
                </c:pt>
                <c:pt idx="7666">
                  <c:v>165.0175625</c:v>
                </c:pt>
                <c:pt idx="7667">
                  <c:v>164.81587500000001</c:v>
                </c:pt>
                <c:pt idx="7668">
                  <c:v>164.47118750000001</c:v>
                </c:pt>
                <c:pt idx="7669">
                  <c:v>165.07931249999999</c:v>
                </c:pt>
                <c:pt idx="7670">
                  <c:v>164.51534375</c:v>
                </c:pt>
                <c:pt idx="7671">
                  <c:v>164.58179687500001</c:v>
                </c:pt>
                <c:pt idx="7672">
                  <c:v>164.44954687500001</c:v>
                </c:pt>
                <c:pt idx="7673">
                  <c:v>164.42574999999999</c:v>
                </c:pt>
                <c:pt idx="7674">
                  <c:v>163.93378125000001</c:v>
                </c:pt>
                <c:pt idx="7675">
                  <c:v>163.369828125</c:v>
                </c:pt>
                <c:pt idx="7676">
                  <c:v>165.501375</c:v>
                </c:pt>
                <c:pt idx="7677">
                  <c:v>164.9778125</c:v>
                </c:pt>
                <c:pt idx="7678">
                  <c:v>163.564875</c:v>
                </c:pt>
                <c:pt idx="7679">
                  <c:v>164.49378125000001</c:v>
                </c:pt>
                <c:pt idx="7680">
                  <c:v>165.3035625</c:v>
                </c:pt>
                <c:pt idx="7681">
                  <c:v>164.75118749999999</c:v>
                </c:pt>
                <c:pt idx="7682">
                  <c:v>166.13931249999999</c:v>
                </c:pt>
                <c:pt idx="7683">
                  <c:v>165.78409375000001</c:v>
                </c:pt>
                <c:pt idx="7684">
                  <c:v>166.40559375000001</c:v>
                </c:pt>
                <c:pt idx="7685">
                  <c:v>165.21893750000001</c:v>
                </c:pt>
                <c:pt idx="7686">
                  <c:v>164.806234375</c:v>
                </c:pt>
                <c:pt idx="7687">
                  <c:v>164.45053125000001</c:v>
                </c:pt>
                <c:pt idx="7688">
                  <c:v>164.53040625</c:v>
                </c:pt>
                <c:pt idx="7689">
                  <c:v>164.203</c:v>
                </c:pt>
                <c:pt idx="7690">
                  <c:v>163.58449999999999</c:v>
                </c:pt>
                <c:pt idx="7691">
                  <c:v>164.38778124999999</c:v>
                </c:pt>
                <c:pt idx="7692">
                  <c:v>164.66439062500001</c:v>
                </c:pt>
                <c:pt idx="7693">
                  <c:v>164.59909375000001</c:v>
                </c:pt>
                <c:pt idx="7694">
                  <c:v>164.54028124999999</c:v>
                </c:pt>
                <c:pt idx="7695">
                  <c:v>163.85221874999999</c:v>
                </c:pt>
                <c:pt idx="7696">
                  <c:v>164.89878125000001</c:v>
                </c:pt>
                <c:pt idx="7697">
                  <c:v>165.98029687499999</c:v>
                </c:pt>
                <c:pt idx="7698">
                  <c:v>164.43503125000001</c:v>
                </c:pt>
                <c:pt idx="7699">
                  <c:v>164.33392187499999</c:v>
                </c:pt>
                <c:pt idx="7700">
                  <c:v>163.64637500000001</c:v>
                </c:pt>
                <c:pt idx="7701">
                  <c:v>164.54182812499999</c:v>
                </c:pt>
                <c:pt idx="7702">
                  <c:v>164.26051562500001</c:v>
                </c:pt>
                <c:pt idx="7703">
                  <c:v>163.81676562499999</c:v>
                </c:pt>
                <c:pt idx="7704">
                  <c:v>165.31915624999999</c:v>
                </c:pt>
                <c:pt idx="7705">
                  <c:v>164.26679687500001</c:v>
                </c:pt>
                <c:pt idx="7706">
                  <c:v>164.85953125</c:v>
                </c:pt>
                <c:pt idx="7707">
                  <c:v>165.2338125</c:v>
                </c:pt>
                <c:pt idx="7708">
                  <c:v>166.54078125000001</c:v>
                </c:pt>
                <c:pt idx="7709">
                  <c:v>165.27893750000001</c:v>
                </c:pt>
                <c:pt idx="7710">
                  <c:v>165.50390625</c:v>
                </c:pt>
                <c:pt idx="7711">
                  <c:v>164.96012500000001</c:v>
                </c:pt>
                <c:pt idx="7712">
                  <c:v>164.565</c:v>
                </c:pt>
                <c:pt idx="7713">
                  <c:v>165.22618750000001</c:v>
                </c:pt>
                <c:pt idx="7714">
                  <c:v>165.25143750000001</c:v>
                </c:pt>
                <c:pt idx="7715">
                  <c:v>164.304125</c:v>
                </c:pt>
                <c:pt idx="7716">
                  <c:v>165.16728125</c:v>
                </c:pt>
                <c:pt idx="7717">
                  <c:v>164.83135937500001</c:v>
                </c:pt>
                <c:pt idx="7718">
                  <c:v>164.70623437500001</c:v>
                </c:pt>
                <c:pt idx="7719">
                  <c:v>163.77571875000001</c:v>
                </c:pt>
                <c:pt idx="7720">
                  <c:v>165.0035</c:v>
                </c:pt>
                <c:pt idx="7721">
                  <c:v>164.12787499999999</c:v>
                </c:pt>
                <c:pt idx="7722">
                  <c:v>163.82698437499999</c:v>
                </c:pt>
                <c:pt idx="7723">
                  <c:v>164.34287499999999</c:v>
                </c:pt>
                <c:pt idx="7724">
                  <c:v>164.0498125</c:v>
                </c:pt>
                <c:pt idx="7725">
                  <c:v>164.2759375</c:v>
                </c:pt>
                <c:pt idx="7726">
                  <c:v>164.13103125000001</c:v>
                </c:pt>
                <c:pt idx="7727">
                  <c:v>164.58971875</c:v>
                </c:pt>
                <c:pt idx="7728">
                  <c:v>164.062359375</c:v>
                </c:pt>
                <c:pt idx="7729">
                  <c:v>164.58078125</c:v>
                </c:pt>
                <c:pt idx="7730">
                  <c:v>165.619828125</c:v>
                </c:pt>
                <c:pt idx="7731">
                  <c:v>164.7805625</c:v>
                </c:pt>
                <c:pt idx="7732">
                  <c:v>165.36112499999999</c:v>
                </c:pt>
                <c:pt idx="7733">
                  <c:v>164.21237500000001</c:v>
                </c:pt>
                <c:pt idx="7734">
                  <c:v>164.22382812500001</c:v>
                </c:pt>
                <c:pt idx="7735">
                  <c:v>165.01275000000001</c:v>
                </c:pt>
                <c:pt idx="7736">
                  <c:v>163.84232812499999</c:v>
                </c:pt>
                <c:pt idx="7737">
                  <c:v>163.86721875000001</c:v>
                </c:pt>
                <c:pt idx="7738">
                  <c:v>165.41828125000001</c:v>
                </c:pt>
                <c:pt idx="7739">
                  <c:v>164.88290624999999</c:v>
                </c:pt>
                <c:pt idx="7740">
                  <c:v>164.788765625</c:v>
                </c:pt>
                <c:pt idx="7741">
                  <c:v>165.59009374999999</c:v>
                </c:pt>
                <c:pt idx="7742">
                  <c:v>165.39146875</c:v>
                </c:pt>
                <c:pt idx="7743">
                  <c:v>164.86678125</c:v>
                </c:pt>
                <c:pt idx="7744">
                  <c:v>164.65648437499999</c:v>
                </c:pt>
                <c:pt idx="7745">
                  <c:v>163.75173437500001</c:v>
                </c:pt>
                <c:pt idx="7746">
                  <c:v>164.49689062499999</c:v>
                </c:pt>
                <c:pt idx="7747">
                  <c:v>165.3093125</c:v>
                </c:pt>
                <c:pt idx="7748">
                  <c:v>165.937234375</c:v>
                </c:pt>
                <c:pt idx="7749">
                  <c:v>163.86509375</c:v>
                </c:pt>
                <c:pt idx="7750">
                  <c:v>165.136171875</c:v>
                </c:pt>
                <c:pt idx="7751">
                  <c:v>164.245375</c:v>
                </c:pt>
                <c:pt idx="7752">
                  <c:v>165.18251562500001</c:v>
                </c:pt>
                <c:pt idx="7753">
                  <c:v>164.78314062499999</c:v>
                </c:pt>
                <c:pt idx="7754">
                  <c:v>163.95301562500001</c:v>
                </c:pt>
                <c:pt idx="7755">
                  <c:v>165.558859375</c:v>
                </c:pt>
                <c:pt idx="7756">
                  <c:v>163.07970312500001</c:v>
                </c:pt>
                <c:pt idx="7757">
                  <c:v>164.83799999999999</c:v>
                </c:pt>
                <c:pt idx="7758">
                  <c:v>163.97984374999999</c:v>
                </c:pt>
                <c:pt idx="7759">
                  <c:v>163.92978124999999</c:v>
                </c:pt>
                <c:pt idx="7760">
                  <c:v>164.32928125000001</c:v>
                </c:pt>
                <c:pt idx="7761">
                  <c:v>165.99446875000001</c:v>
                </c:pt>
                <c:pt idx="7762">
                  <c:v>164.71971875</c:v>
                </c:pt>
                <c:pt idx="7763">
                  <c:v>164.2780625</c:v>
                </c:pt>
                <c:pt idx="7764">
                  <c:v>165.15609375</c:v>
                </c:pt>
                <c:pt idx="7765">
                  <c:v>164.72998437499999</c:v>
                </c:pt>
                <c:pt idx="7766">
                  <c:v>164.35046875</c:v>
                </c:pt>
                <c:pt idx="7767">
                  <c:v>164.61215625</c:v>
                </c:pt>
                <c:pt idx="7768">
                  <c:v>163.6243125</c:v>
                </c:pt>
                <c:pt idx="7769">
                  <c:v>163.4186875</c:v>
                </c:pt>
                <c:pt idx="7770">
                  <c:v>164.242046875</c:v>
                </c:pt>
                <c:pt idx="7771">
                  <c:v>165.188078125</c:v>
                </c:pt>
                <c:pt idx="7772">
                  <c:v>165.12757812500001</c:v>
                </c:pt>
                <c:pt idx="7773">
                  <c:v>163.69887499999999</c:v>
                </c:pt>
                <c:pt idx="7774">
                  <c:v>164.29784375</c:v>
                </c:pt>
                <c:pt idx="7775">
                  <c:v>165.429390625</c:v>
                </c:pt>
                <c:pt idx="7776">
                  <c:v>165.61365624999999</c:v>
                </c:pt>
                <c:pt idx="7777">
                  <c:v>164.25575000000001</c:v>
                </c:pt>
                <c:pt idx="7778">
                  <c:v>163.62721875</c:v>
                </c:pt>
                <c:pt idx="7779">
                  <c:v>165.40390625000001</c:v>
                </c:pt>
                <c:pt idx="7780">
                  <c:v>163.48753124999999</c:v>
                </c:pt>
                <c:pt idx="7781">
                  <c:v>164.46040625000001</c:v>
                </c:pt>
                <c:pt idx="7782">
                  <c:v>163.80737500000001</c:v>
                </c:pt>
                <c:pt idx="7783">
                  <c:v>162.80359375</c:v>
                </c:pt>
                <c:pt idx="7784">
                  <c:v>164.66093749999999</c:v>
                </c:pt>
                <c:pt idx="7785">
                  <c:v>163.89681250000001</c:v>
                </c:pt>
                <c:pt idx="7786">
                  <c:v>165.62524999999999</c:v>
                </c:pt>
                <c:pt idx="7787">
                  <c:v>164.14553125</c:v>
                </c:pt>
                <c:pt idx="7788">
                  <c:v>164.766875</c:v>
                </c:pt>
                <c:pt idx="7789">
                  <c:v>164.87606249999999</c:v>
                </c:pt>
                <c:pt idx="7790">
                  <c:v>163.86548437499999</c:v>
                </c:pt>
                <c:pt idx="7791">
                  <c:v>164.700171875</c:v>
                </c:pt>
                <c:pt idx="7792">
                  <c:v>165.43834375</c:v>
                </c:pt>
                <c:pt idx="7793">
                  <c:v>163.2371875</c:v>
                </c:pt>
                <c:pt idx="7794">
                  <c:v>163.08610937500001</c:v>
                </c:pt>
                <c:pt idx="7795">
                  <c:v>164.50742187500001</c:v>
                </c:pt>
                <c:pt idx="7796">
                  <c:v>164.31785937500001</c:v>
                </c:pt>
                <c:pt idx="7797">
                  <c:v>163.349171875</c:v>
                </c:pt>
                <c:pt idx="7798">
                  <c:v>162.543953125</c:v>
                </c:pt>
                <c:pt idx="7799">
                  <c:v>164.20848437500001</c:v>
                </c:pt>
                <c:pt idx="7800">
                  <c:v>165.04790625000001</c:v>
                </c:pt>
                <c:pt idx="7801">
                  <c:v>164.67637500000001</c:v>
                </c:pt>
                <c:pt idx="7802">
                  <c:v>164.99810937500001</c:v>
                </c:pt>
                <c:pt idx="7803">
                  <c:v>164.20584375000001</c:v>
                </c:pt>
                <c:pt idx="7804">
                  <c:v>164.29528124999999</c:v>
                </c:pt>
                <c:pt idx="7805">
                  <c:v>165.38064062500001</c:v>
                </c:pt>
                <c:pt idx="7806">
                  <c:v>165.02151562500001</c:v>
                </c:pt>
                <c:pt idx="7807">
                  <c:v>164.76896875</c:v>
                </c:pt>
                <c:pt idx="7808">
                  <c:v>165.86449999999999</c:v>
                </c:pt>
                <c:pt idx="7809">
                  <c:v>164.63132812500001</c:v>
                </c:pt>
                <c:pt idx="7810">
                  <c:v>164.436265625</c:v>
                </c:pt>
                <c:pt idx="7811">
                  <c:v>164.685671875</c:v>
                </c:pt>
                <c:pt idx="7812">
                  <c:v>165.59896875000001</c:v>
                </c:pt>
                <c:pt idx="7813">
                  <c:v>163.85624999999999</c:v>
                </c:pt>
                <c:pt idx="7814">
                  <c:v>165.63278124999999</c:v>
                </c:pt>
                <c:pt idx="7815">
                  <c:v>165.0355625</c:v>
                </c:pt>
                <c:pt idx="7816">
                  <c:v>165.65087500000001</c:v>
                </c:pt>
                <c:pt idx="7817">
                  <c:v>164.374</c:v>
                </c:pt>
                <c:pt idx="7818">
                  <c:v>165.36984375</c:v>
                </c:pt>
                <c:pt idx="7819">
                  <c:v>164.828953125</c:v>
                </c:pt>
                <c:pt idx="7820">
                  <c:v>163.841515625</c:v>
                </c:pt>
                <c:pt idx="7821">
                  <c:v>163.06128125000001</c:v>
                </c:pt>
                <c:pt idx="7822">
                  <c:v>164.28592187500001</c:v>
                </c:pt>
                <c:pt idx="7823">
                  <c:v>163.39003124999999</c:v>
                </c:pt>
                <c:pt idx="7824">
                  <c:v>164.98985937500001</c:v>
                </c:pt>
                <c:pt idx="7825">
                  <c:v>163.72204687499999</c:v>
                </c:pt>
                <c:pt idx="7826">
                  <c:v>165.68375</c:v>
                </c:pt>
                <c:pt idx="7827">
                  <c:v>163.83793750000001</c:v>
                </c:pt>
                <c:pt idx="7828">
                  <c:v>163.4560625</c:v>
                </c:pt>
                <c:pt idx="7829">
                  <c:v>163.38312500000001</c:v>
                </c:pt>
                <c:pt idx="7830">
                  <c:v>165.00159375000001</c:v>
                </c:pt>
                <c:pt idx="7831">
                  <c:v>164.34315624999999</c:v>
                </c:pt>
                <c:pt idx="7832">
                  <c:v>166.05531250000001</c:v>
                </c:pt>
                <c:pt idx="7833">
                  <c:v>164.28803124999999</c:v>
                </c:pt>
                <c:pt idx="7834">
                  <c:v>165.26448437499999</c:v>
                </c:pt>
                <c:pt idx="7835">
                  <c:v>164.08265625000001</c:v>
                </c:pt>
                <c:pt idx="7836">
                  <c:v>164.86996875</c:v>
                </c:pt>
                <c:pt idx="7837">
                  <c:v>163.49143749999999</c:v>
                </c:pt>
                <c:pt idx="7838">
                  <c:v>165.152921875</c:v>
                </c:pt>
                <c:pt idx="7839">
                  <c:v>166.78214062500001</c:v>
                </c:pt>
                <c:pt idx="7840">
                  <c:v>161.39093750000001</c:v>
                </c:pt>
                <c:pt idx="7841">
                  <c:v>164.943625</c:v>
                </c:pt>
                <c:pt idx="7842">
                  <c:v>164.48378124999999</c:v>
                </c:pt>
                <c:pt idx="7843">
                  <c:v>162.94542187499999</c:v>
                </c:pt>
                <c:pt idx="7844">
                  <c:v>164.79503124999999</c:v>
                </c:pt>
                <c:pt idx="7845">
                  <c:v>165.23629687499999</c:v>
                </c:pt>
                <c:pt idx="7846">
                  <c:v>163.54234374999999</c:v>
                </c:pt>
                <c:pt idx="7847">
                  <c:v>163.68350000000001</c:v>
                </c:pt>
                <c:pt idx="7848">
                  <c:v>164.22745312500001</c:v>
                </c:pt>
                <c:pt idx="7849">
                  <c:v>164.89878125000001</c:v>
                </c:pt>
                <c:pt idx="7850">
                  <c:v>163.85860937499999</c:v>
                </c:pt>
                <c:pt idx="7851">
                  <c:v>164.57053124999999</c:v>
                </c:pt>
                <c:pt idx="7852">
                  <c:v>164.19003125</c:v>
                </c:pt>
                <c:pt idx="7853">
                  <c:v>164.7674375</c:v>
                </c:pt>
                <c:pt idx="7854">
                  <c:v>163.26376562499999</c:v>
                </c:pt>
                <c:pt idx="7855">
                  <c:v>165.24971875</c:v>
                </c:pt>
                <c:pt idx="7856">
                  <c:v>166.36492187499999</c:v>
                </c:pt>
                <c:pt idx="7857">
                  <c:v>164.207296875</c:v>
                </c:pt>
                <c:pt idx="7858">
                  <c:v>164.90475000000001</c:v>
                </c:pt>
                <c:pt idx="7859">
                  <c:v>164.90603125000001</c:v>
                </c:pt>
                <c:pt idx="7860">
                  <c:v>165.46265625000001</c:v>
                </c:pt>
                <c:pt idx="7861">
                  <c:v>163.83710937500001</c:v>
                </c:pt>
                <c:pt idx="7862">
                  <c:v>165.832328125</c:v>
                </c:pt>
                <c:pt idx="7863">
                  <c:v>164.85818750000001</c:v>
                </c:pt>
                <c:pt idx="7864">
                  <c:v>164.07831250000001</c:v>
                </c:pt>
                <c:pt idx="7865">
                  <c:v>166.62649999999999</c:v>
                </c:pt>
                <c:pt idx="7866">
                  <c:v>165.40153125000001</c:v>
                </c:pt>
                <c:pt idx="7867">
                  <c:v>165.25503125</c:v>
                </c:pt>
                <c:pt idx="7868">
                  <c:v>164.69612499999999</c:v>
                </c:pt>
                <c:pt idx="7869">
                  <c:v>164.88315625000001</c:v>
                </c:pt>
                <c:pt idx="7870">
                  <c:v>164.49020312499999</c:v>
                </c:pt>
                <c:pt idx="7871">
                  <c:v>163.97735937499999</c:v>
                </c:pt>
                <c:pt idx="7872">
                  <c:v>165.148015625</c:v>
                </c:pt>
                <c:pt idx="7873">
                  <c:v>164.88037499999999</c:v>
                </c:pt>
                <c:pt idx="7874">
                  <c:v>164.03984374999999</c:v>
                </c:pt>
                <c:pt idx="7875">
                  <c:v>165.22773437500001</c:v>
                </c:pt>
                <c:pt idx="7876">
                  <c:v>165.34415625</c:v>
                </c:pt>
                <c:pt idx="7877">
                  <c:v>164.66565625000001</c:v>
                </c:pt>
                <c:pt idx="7878">
                  <c:v>163.88334374999999</c:v>
                </c:pt>
                <c:pt idx="7879">
                  <c:v>165.514625</c:v>
                </c:pt>
                <c:pt idx="7880">
                  <c:v>163.485203125</c:v>
                </c:pt>
                <c:pt idx="7881">
                  <c:v>164.276625</c:v>
                </c:pt>
                <c:pt idx="7882">
                  <c:v>163.49979687499999</c:v>
                </c:pt>
                <c:pt idx="7883">
                  <c:v>165.71423437499999</c:v>
                </c:pt>
                <c:pt idx="7884">
                  <c:v>164.20140624999999</c:v>
                </c:pt>
                <c:pt idx="7885">
                  <c:v>165.892703125</c:v>
                </c:pt>
                <c:pt idx="7886">
                  <c:v>164.60446875</c:v>
                </c:pt>
                <c:pt idx="7887">
                  <c:v>163.84210937500001</c:v>
                </c:pt>
                <c:pt idx="7888">
                  <c:v>165.12471875</c:v>
                </c:pt>
                <c:pt idx="7889">
                  <c:v>163.51093750000001</c:v>
                </c:pt>
                <c:pt idx="7890">
                  <c:v>164.09448437500001</c:v>
                </c:pt>
                <c:pt idx="7891">
                  <c:v>165.25359374999999</c:v>
                </c:pt>
                <c:pt idx="7892">
                  <c:v>164.13896875</c:v>
                </c:pt>
                <c:pt idx="7893">
                  <c:v>163.83707812500001</c:v>
                </c:pt>
                <c:pt idx="7894">
                  <c:v>164.546296875</c:v>
                </c:pt>
                <c:pt idx="7895">
                  <c:v>164.62581249999999</c:v>
                </c:pt>
                <c:pt idx="7896">
                  <c:v>165.83684375000001</c:v>
                </c:pt>
                <c:pt idx="7897">
                  <c:v>164.90496874999999</c:v>
                </c:pt>
                <c:pt idx="7898">
                  <c:v>165.23934374999999</c:v>
                </c:pt>
                <c:pt idx="7899">
                  <c:v>165.12929687499999</c:v>
                </c:pt>
                <c:pt idx="7900">
                  <c:v>164.687078125</c:v>
                </c:pt>
                <c:pt idx="7901">
                  <c:v>163.61682812500001</c:v>
                </c:pt>
                <c:pt idx="7902">
                  <c:v>163.92343750000001</c:v>
                </c:pt>
                <c:pt idx="7903">
                  <c:v>165.55734375</c:v>
                </c:pt>
                <c:pt idx="7904">
                  <c:v>165.269265625</c:v>
                </c:pt>
                <c:pt idx="7905">
                  <c:v>164.654734375</c:v>
                </c:pt>
                <c:pt idx="7906">
                  <c:v>164.90346875</c:v>
                </c:pt>
                <c:pt idx="7907">
                  <c:v>164.63192187499999</c:v>
                </c:pt>
                <c:pt idx="7908">
                  <c:v>164.77421874999999</c:v>
                </c:pt>
                <c:pt idx="7909">
                  <c:v>167.187515625</c:v>
                </c:pt>
                <c:pt idx="7910">
                  <c:v>165.355765625</c:v>
                </c:pt>
                <c:pt idx="7911">
                  <c:v>165.65625</c:v>
                </c:pt>
                <c:pt idx="7912">
                  <c:v>165.392</c:v>
                </c:pt>
                <c:pt idx="7913">
                  <c:v>163.97771875000001</c:v>
                </c:pt>
                <c:pt idx="7914">
                  <c:v>163.96615625000001</c:v>
                </c:pt>
                <c:pt idx="7915">
                  <c:v>165.27665625</c:v>
                </c:pt>
                <c:pt idx="7916">
                  <c:v>165.16371874999999</c:v>
                </c:pt>
                <c:pt idx="7917">
                  <c:v>163.78142187500001</c:v>
                </c:pt>
                <c:pt idx="7918">
                  <c:v>165.510890625</c:v>
                </c:pt>
                <c:pt idx="7919">
                  <c:v>164.37170312500001</c:v>
                </c:pt>
                <c:pt idx="7920">
                  <c:v>164.46884374999999</c:v>
                </c:pt>
                <c:pt idx="7921">
                  <c:v>165.58678125</c:v>
                </c:pt>
                <c:pt idx="7922">
                  <c:v>164.86168749999999</c:v>
                </c:pt>
                <c:pt idx="7923">
                  <c:v>166.098625</c:v>
                </c:pt>
                <c:pt idx="7924">
                  <c:v>165.15459375</c:v>
                </c:pt>
                <c:pt idx="7925">
                  <c:v>166.016734375</c:v>
                </c:pt>
                <c:pt idx="7926">
                  <c:v>163.87662499999999</c:v>
                </c:pt>
                <c:pt idx="7927">
                  <c:v>164.93871874999999</c:v>
                </c:pt>
                <c:pt idx="7928">
                  <c:v>164.60987499999999</c:v>
                </c:pt>
                <c:pt idx="7929">
                  <c:v>163.765328125</c:v>
                </c:pt>
                <c:pt idx="7930">
                  <c:v>163.84475</c:v>
                </c:pt>
                <c:pt idx="7931">
                  <c:v>164.771890625</c:v>
                </c:pt>
                <c:pt idx="7932">
                  <c:v>163.85035937500001</c:v>
                </c:pt>
                <c:pt idx="7933">
                  <c:v>164.43420312500001</c:v>
                </c:pt>
                <c:pt idx="7934">
                  <c:v>164.81243749999999</c:v>
                </c:pt>
                <c:pt idx="7935">
                  <c:v>163.83821875000001</c:v>
                </c:pt>
                <c:pt idx="7936">
                  <c:v>163.33618749999999</c:v>
                </c:pt>
                <c:pt idx="7937">
                  <c:v>164.30296874999999</c:v>
                </c:pt>
                <c:pt idx="7938">
                  <c:v>164.99428125</c:v>
                </c:pt>
                <c:pt idx="7939">
                  <c:v>163.96390625000001</c:v>
                </c:pt>
                <c:pt idx="7940">
                  <c:v>164.435</c:v>
                </c:pt>
                <c:pt idx="7941">
                  <c:v>164.983265625</c:v>
                </c:pt>
                <c:pt idx="7942">
                  <c:v>164.48462499999999</c:v>
                </c:pt>
                <c:pt idx="7943">
                  <c:v>165.01943750000001</c:v>
                </c:pt>
                <c:pt idx="7944">
                  <c:v>163.56528125</c:v>
                </c:pt>
                <c:pt idx="7945">
                  <c:v>165.80182812499999</c:v>
                </c:pt>
                <c:pt idx="7946">
                  <c:v>164.58279687500001</c:v>
                </c:pt>
                <c:pt idx="7947">
                  <c:v>164.07598437499999</c:v>
                </c:pt>
                <c:pt idx="7948">
                  <c:v>163.72774999999999</c:v>
                </c:pt>
                <c:pt idx="7949">
                  <c:v>163.85456249999999</c:v>
                </c:pt>
                <c:pt idx="7950">
                  <c:v>164.59078124999999</c:v>
                </c:pt>
                <c:pt idx="7951">
                  <c:v>164.98828125</c:v>
                </c:pt>
                <c:pt idx="7952">
                  <c:v>165.005453125</c:v>
                </c:pt>
                <c:pt idx="7953">
                  <c:v>164.54206249999999</c:v>
                </c:pt>
                <c:pt idx="7954">
                  <c:v>163.73168749999999</c:v>
                </c:pt>
                <c:pt idx="7955">
                  <c:v>166.29412500000001</c:v>
                </c:pt>
                <c:pt idx="7956">
                  <c:v>165.35584374999999</c:v>
                </c:pt>
                <c:pt idx="7957">
                  <c:v>164.82529687499999</c:v>
                </c:pt>
                <c:pt idx="7958">
                  <c:v>164.8405625</c:v>
                </c:pt>
                <c:pt idx="7959">
                  <c:v>164.94081249999999</c:v>
                </c:pt>
                <c:pt idx="7960">
                  <c:v>163.22428124999999</c:v>
                </c:pt>
                <c:pt idx="7961">
                  <c:v>165.126515625</c:v>
                </c:pt>
                <c:pt idx="7962">
                  <c:v>163.73059375</c:v>
                </c:pt>
                <c:pt idx="7963">
                  <c:v>164.45712499999999</c:v>
                </c:pt>
                <c:pt idx="7964">
                  <c:v>165.4803125</c:v>
                </c:pt>
                <c:pt idx="7965">
                  <c:v>164.85446875</c:v>
                </c:pt>
                <c:pt idx="7966">
                  <c:v>164.62895312500001</c:v>
                </c:pt>
                <c:pt idx="7967">
                  <c:v>165.03728125000001</c:v>
                </c:pt>
                <c:pt idx="7968">
                  <c:v>164.33390625000001</c:v>
                </c:pt>
                <c:pt idx="7969">
                  <c:v>164.43306250000001</c:v>
                </c:pt>
                <c:pt idx="7970">
                  <c:v>164.75671875</c:v>
                </c:pt>
                <c:pt idx="7971">
                  <c:v>165.30824999999999</c:v>
                </c:pt>
                <c:pt idx="7972">
                  <c:v>163.81468749999999</c:v>
                </c:pt>
                <c:pt idx="7973">
                  <c:v>162.97117187500001</c:v>
                </c:pt>
                <c:pt idx="7974">
                  <c:v>164.61109375000001</c:v>
                </c:pt>
                <c:pt idx="7975">
                  <c:v>163.83903125000001</c:v>
                </c:pt>
                <c:pt idx="7976">
                  <c:v>164.59674999999999</c:v>
                </c:pt>
                <c:pt idx="7977">
                  <c:v>163.98503124999999</c:v>
                </c:pt>
                <c:pt idx="7978">
                  <c:v>164.53843749999999</c:v>
                </c:pt>
                <c:pt idx="7979">
                  <c:v>164.29943750000001</c:v>
                </c:pt>
                <c:pt idx="7980">
                  <c:v>163.89409375</c:v>
                </c:pt>
                <c:pt idx="7981">
                  <c:v>164.47187500000001</c:v>
                </c:pt>
                <c:pt idx="7982">
                  <c:v>165.05684375000001</c:v>
                </c:pt>
                <c:pt idx="7983">
                  <c:v>164.245546875</c:v>
                </c:pt>
                <c:pt idx="7984">
                  <c:v>164.92728124999999</c:v>
                </c:pt>
                <c:pt idx="7985">
                  <c:v>164.43995312499999</c:v>
                </c:pt>
                <c:pt idx="7986">
                  <c:v>164.13550000000001</c:v>
                </c:pt>
                <c:pt idx="7987">
                  <c:v>163.835375</c:v>
                </c:pt>
                <c:pt idx="7988">
                  <c:v>166.091671875</c:v>
                </c:pt>
                <c:pt idx="7989">
                  <c:v>165.886734375</c:v>
                </c:pt>
                <c:pt idx="7990">
                  <c:v>163.793921875</c:v>
                </c:pt>
                <c:pt idx="7991">
                  <c:v>164.88921875</c:v>
                </c:pt>
                <c:pt idx="7992">
                  <c:v>164.77968749999999</c:v>
                </c:pt>
                <c:pt idx="7993">
                  <c:v>166.066390625</c:v>
                </c:pt>
                <c:pt idx="7994">
                  <c:v>163.46718749999999</c:v>
                </c:pt>
                <c:pt idx="7995">
                  <c:v>163.24292187500001</c:v>
                </c:pt>
                <c:pt idx="7996">
                  <c:v>164.54596874999999</c:v>
                </c:pt>
                <c:pt idx="7997">
                  <c:v>164.48867187499999</c:v>
                </c:pt>
                <c:pt idx="7998">
                  <c:v>164.21040625000001</c:v>
                </c:pt>
                <c:pt idx="7999">
                  <c:v>164.37790625</c:v>
                </c:pt>
                <c:pt idx="8000">
                  <c:v>164.38245312500001</c:v>
                </c:pt>
                <c:pt idx="8001">
                  <c:v>164.35159375000001</c:v>
                </c:pt>
                <c:pt idx="8002">
                  <c:v>163.61392187499999</c:v>
                </c:pt>
                <c:pt idx="8003">
                  <c:v>164.142171875</c:v>
                </c:pt>
                <c:pt idx="8004">
                  <c:v>163.40365625000001</c:v>
                </c:pt>
                <c:pt idx="8005">
                  <c:v>165.14114062499999</c:v>
                </c:pt>
                <c:pt idx="8006">
                  <c:v>163.886296875</c:v>
                </c:pt>
                <c:pt idx="8007">
                  <c:v>164.09298437499999</c:v>
                </c:pt>
                <c:pt idx="8008">
                  <c:v>163.69101562500001</c:v>
                </c:pt>
                <c:pt idx="8009">
                  <c:v>163.59321875000001</c:v>
                </c:pt>
                <c:pt idx="8010">
                  <c:v>165.37565624999999</c:v>
                </c:pt>
                <c:pt idx="8011">
                  <c:v>165.41901562499999</c:v>
                </c:pt>
                <c:pt idx="8012">
                  <c:v>164.81078124999999</c:v>
                </c:pt>
                <c:pt idx="8013">
                  <c:v>163.78676562499999</c:v>
                </c:pt>
                <c:pt idx="8014">
                  <c:v>165.03475</c:v>
                </c:pt>
                <c:pt idx="8015">
                  <c:v>164.81312500000001</c:v>
                </c:pt>
                <c:pt idx="8016">
                  <c:v>163.48653125000001</c:v>
                </c:pt>
                <c:pt idx="8017">
                  <c:v>165.88470312499999</c:v>
                </c:pt>
                <c:pt idx="8018">
                  <c:v>164.74339062499999</c:v>
                </c:pt>
                <c:pt idx="8019">
                  <c:v>164.0271875</c:v>
                </c:pt>
                <c:pt idx="8020">
                  <c:v>164.37715625000001</c:v>
                </c:pt>
                <c:pt idx="8021">
                  <c:v>163.91696875</c:v>
                </c:pt>
                <c:pt idx="8022">
                  <c:v>165.4150625</c:v>
                </c:pt>
                <c:pt idx="8023">
                  <c:v>165.21279687500001</c:v>
                </c:pt>
                <c:pt idx="8024">
                  <c:v>164.41840625</c:v>
                </c:pt>
                <c:pt idx="8025">
                  <c:v>164.58081250000001</c:v>
                </c:pt>
                <c:pt idx="8026">
                  <c:v>165.02634375</c:v>
                </c:pt>
                <c:pt idx="8027">
                  <c:v>165.559421875</c:v>
                </c:pt>
                <c:pt idx="8028">
                  <c:v>165.32070312499999</c:v>
                </c:pt>
                <c:pt idx="8029">
                  <c:v>165.00706249999999</c:v>
                </c:pt>
                <c:pt idx="8030">
                  <c:v>165.52500000000001</c:v>
                </c:pt>
                <c:pt idx="8031">
                  <c:v>162.99615625000001</c:v>
                </c:pt>
                <c:pt idx="8032">
                  <c:v>164.31978125000001</c:v>
                </c:pt>
                <c:pt idx="8033">
                  <c:v>163.39378124999999</c:v>
                </c:pt>
                <c:pt idx="8034">
                  <c:v>164.93453124999999</c:v>
                </c:pt>
                <c:pt idx="8035">
                  <c:v>165.29374999999999</c:v>
                </c:pt>
                <c:pt idx="8036">
                  <c:v>163.918234375</c:v>
                </c:pt>
                <c:pt idx="8037">
                  <c:v>163.68831249999999</c:v>
                </c:pt>
                <c:pt idx="8038">
                  <c:v>164.65976562500001</c:v>
                </c:pt>
                <c:pt idx="8039">
                  <c:v>164.16746875000001</c:v>
                </c:pt>
                <c:pt idx="8040">
                  <c:v>165.125296875</c:v>
                </c:pt>
                <c:pt idx="8041">
                  <c:v>164.95064062500001</c:v>
                </c:pt>
                <c:pt idx="8042">
                  <c:v>164.92735937500001</c:v>
                </c:pt>
                <c:pt idx="8043">
                  <c:v>165.55681250000001</c:v>
                </c:pt>
                <c:pt idx="8044">
                  <c:v>164.90121875</c:v>
                </c:pt>
                <c:pt idx="8045">
                  <c:v>164.980046875</c:v>
                </c:pt>
                <c:pt idx="8046">
                  <c:v>164.87046874999999</c:v>
                </c:pt>
                <c:pt idx="8047">
                  <c:v>164.8383125</c:v>
                </c:pt>
                <c:pt idx="8048">
                  <c:v>165.12946875</c:v>
                </c:pt>
                <c:pt idx="8049">
                  <c:v>165.70124999999999</c:v>
                </c:pt>
                <c:pt idx="8050">
                  <c:v>164.46571875000001</c:v>
                </c:pt>
                <c:pt idx="8051">
                  <c:v>164.69623437499999</c:v>
                </c:pt>
                <c:pt idx="8052">
                  <c:v>164.37909375000001</c:v>
                </c:pt>
                <c:pt idx="8053">
                  <c:v>164.95095312500001</c:v>
                </c:pt>
                <c:pt idx="8054">
                  <c:v>164.92934374999999</c:v>
                </c:pt>
                <c:pt idx="8055">
                  <c:v>164.70278124999999</c:v>
                </c:pt>
                <c:pt idx="8056">
                  <c:v>163.93926562499999</c:v>
                </c:pt>
                <c:pt idx="8057">
                  <c:v>164.15767187500001</c:v>
                </c:pt>
                <c:pt idx="8058">
                  <c:v>163.9090625</c:v>
                </c:pt>
                <c:pt idx="8059">
                  <c:v>163.90285937499999</c:v>
                </c:pt>
                <c:pt idx="8060">
                  <c:v>164.02318750000001</c:v>
                </c:pt>
                <c:pt idx="8061">
                  <c:v>165.42595312500001</c:v>
                </c:pt>
                <c:pt idx="8062">
                  <c:v>164.74312499999999</c:v>
                </c:pt>
                <c:pt idx="8063">
                  <c:v>163.48003125</c:v>
                </c:pt>
                <c:pt idx="8064">
                  <c:v>166.02612500000001</c:v>
                </c:pt>
                <c:pt idx="8065">
                  <c:v>164.83715624999999</c:v>
                </c:pt>
                <c:pt idx="8066">
                  <c:v>163.46290625</c:v>
                </c:pt>
                <c:pt idx="8067">
                  <c:v>163.62342187499999</c:v>
                </c:pt>
                <c:pt idx="8068">
                  <c:v>163.71896874999999</c:v>
                </c:pt>
                <c:pt idx="8069">
                  <c:v>164.82671875</c:v>
                </c:pt>
                <c:pt idx="8070">
                  <c:v>164.36464062499999</c:v>
                </c:pt>
                <c:pt idx="8071">
                  <c:v>164.99323437499999</c:v>
                </c:pt>
                <c:pt idx="8072">
                  <c:v>163.22942187500001</c:v>
                </c:pt>
                <c:pt idx="8073">
                  <c:v>165.61471875000001</c:v>
                </c:pt>
                <c:pt idx="8074">
                  <c:v>165.23046875</c:v>
                </c:pt>
                <c:pt idx="8075">
                  <c:v>164.57559375</c:v>
                </c:pt>
                <c:pt idx="8076">
                  <c:v>164.215109375</c:v>
                </c:pt>
                <c:pt idx="8077">
                  <c:v>165.59549999999999</c:v>
                </c:pt>
                <c:pt idx="8078">
                  <c:v>163.7289375</c:v>
                </c:pt>
                <c:pt idx="8079">
                  <c:v>164.37290625</c:v>
                </c:pt>
                <c:pt idx="8080">
                  <c:v>165.25149999999999</c:v>
                </c:pt>
                <c:pt idx="8081">
                  <c:v>163.30870312499999</c:v>
                </c:pt>
                <c:pt idx="8082">
                  <c:v>165.36031249999999</c:v>
                </c:pt>
                <c:pt idx="8083">
                  <c:v>165.28084375</c:v>
                </c:pt>
                <c:pt idx="8084">
                  <c:v>162.99212499999999</c:v>
                </c:pt>
                <c:pt idx="8085">
                  <c:v>165.70667187500001</c:v>
                </c:pt>
                <c:pt idx="8086">
                  <c:v>164.1411875</c:v>
                </c:pt>
                <c:pt idx="8087">
                  <c:v>165.12265625000001</c:v>
                </c:pt>
                <c:pt idx="8088">
                  <c:v>165.20973437500001</c:v>
                </c:pt>
                <c:pt idx="8089">
                  <c:v>163.8075</c:v>
                </c:pt>
                <c:pt idx="8090">
                  <c:v>165.50142187500001</c:v>
                </c:pt>
                <c:pt idx="8091">
                  <c:v>164.67739062499999</c:v>
                </c:pt>
                <c:pt idx="8092">
                  <c:v>165.72737499999999</c:v>
                </c:pt>
                <c:pt idx="8093">
                  <c:v>164.20574999999999</c:v>
                </c:pt>
                <c:pt idx="8094">
                  <c:v>164.739140625</c:v>
                </c:pt>
                <c:pt idx="8095">
                  <c:v>164.35606250000001</c:v>
                </c:pt>
                <c:pt idx="8096">
                  <c:v>164.76001562499999</c:v>
                </c:pt>
                <c:pt idx="8097">
                  <c:v>162.73106250000001</c:v>
                </c:pt>
                <c:pt idx="8098">
                  <c:v>163.264671875</c:v>
                </c:pt>
                <c:pt idx="8099">
                  <c:v>166.60115625</c:v>
                </c:pt>
                <c:pt idx="8100">
                  <c:v>164.19143750000001</c:v>
                </c:pt>
                <c:pt idx="8101">
                  <c:v>165.44820312499999</c:v>
                </c:pt>
                <c:pt idx="8102">
                  <c:v>165.78868750000001</c:v>
                </c:pt>
                <c:pt idx="8103">
                  <c:v>164.53749999999999</c:v>
                </c:pt>
                <c:pt idx="8104">
                  <c:v>163.34496874999999</c:v>
                </c:pt>
                <c:pt idx="8105">
                  <c:v>165.973375</c:v>
                </c:pt>
                <c:pt idx="8106">
                  <c:v>164.24001562500001</c:v>
                </c:pt>
                <c:pt idx="8107">
                  <c:v>164.30731249999999</c:v>
                </c:pt>
                <c:pt idx="8108">
                  <c:v>164.84385937499999</c:v>
                </c:pt>
                <c:pt idx="8109">
                  <c:v>164.5095</c:v>
                </c:pt>
                <c:pt idx="8110">
                  <c:v>166.37867187500001</c:v>
                </c:pt>
                <c:pt idx="8111">
                  <c:v>164.04012499999999</c:v>
                </c:pt>
                <c:pt idx="8112">
                  <c:v>165.23737499999999</c:v>
                </c:pt>
                <c:pt idx="8113">
                  <c:v>165.83653125000001</c:v>
                </c:pt>
                <c:pt idx="8114">
                  <c:v>165.24354687499999</c:v>
                </c:pt>
                <c:pt idx="8115">
                  <c:v>164.33587499999999</c:v>
                </c:pt>
                <c:pt idx="8116">
                  <c:v>165.42864062500001</c:v>
                </c:pt>
                <c:pt idx="8117">
                  <c:v>164.74690624999999</c:v>
                </c:pt>
                <c:pt idx="8118">
                  <c:v>165.00407812500001</c:v>
                </c:pt>
                <c:pt idx="8119">
                  <c:v>163.80109375000001</c:v>
                </c:pt>
                <c:pt idx="8120">
                  <c:v>164.04792187499999</c:v>
                </c:pt>
                <c:pt idx="8121">
                  <c:v>163.62921875000001</c:v>
                </c:pt>
                <c:pt idx="8122">
                  <c:v>166.54917187500001</c:v>
                </c:pt>
                <c:pt idx="8123">
                  <c:v>164.04718750000001</c:v>
                </c:pt>
                <c:pt idx="8124">
                  <c:v>165.17628124999999</c:v>
                </c:pt>
                <c:pt idx="8125">
                  <c:v>164.47407812500001</c:v>
                </c:pt>
                <c:pt idx="8126">
                  <c:v>165.23603125</c:v>
                </c:pt>
                <c:pt idx="8127">
                  <c:v>164.30556250000001</c:v>
                </c:pt>
                <c:pt idx="8128">
                  <c:v>164.75789062499999</c:v>
                </c:pt>
                <c:pt idx="8129">
                  <c:v>163.93090624999999</c:v>
                </c:pt>
                <c:pt idx="8130">
                  <c:v>164.90103124999999</c:v>
                </c:pt>
                <c:pt idx="8131">
                  <c:v>163.72956249999999</c:v>
                </c:pt>
                <c:pt idx="8132">
                  <c:v>164.137125</c:v>
                </c:pt>
                <c:pt idx="8133">
                  <c:v>164.55293750000001</c:v>
                </c:pt>
                <c:pt idx="8134">
                  <c:v>165.36846875000001</c:v>
                </c:pt>
                <c:pt idx="8135">
                  <c:v>164.16453125000001</c:v>
                </c:pt>
                <c:pt idx="8136">
                  <c:v>164.80143749999999</c:v>
                </c:pt>
                <c:pt idx="8137">
                  <c:v>165.80850000000001</c:v>
                </c:pt>
                <c:pt idx="8138">
                  <c:v>165.20365624999999</c:v>
                </c:pt>
                <c:pt idx="8139">
                  <c:v>163.82635937500001</c:v>
                </c:pt>
                <c:pt idx="8140">
                  <c:v>165.19129687500001</c:v>
                </c:pt>
                <c:pt idx="8141">
                  <c:v>164.64415625000001</c:v>
                </c:pt>
                <c:pt idx="8142">
                  <c:v>164.37209375</c:v>
                </c:pt>
                <c:pt idx="8143">
                  <c:v>164.30621875</c:v>
                </c:pt>
                <c:pt idx="8144">
                  <c:v>164.86040625000001</c:v>
                </c:pt>
                <c:pt idx="8145">
                  <c:v>163.41493750000001</c:v>
                </c:pt>
                <c:pt idx="8146">
                  <c:v>164.52871875</c:v>
                </c:pt>
                <c:pt idx="8147">
                  <c:v>164.49989062500001</c:v>
                </c:pt>
                <c:pt idx="8148">
                  <c:v>165.62578124999999</c:v>
                </c:pt>
                <c:pt idx="8149">
                  <c:v>164.13412500000001</c:v>
                </c:pt>
                <c:pt idx="8150">
                  <c:v>164.67818750000001</c:v>
                </c:pt>
                <c:pt idx="8151">
                  <c:v>164.41743750000001</c:v>
                </c:pt>
                <c:pt idx="8152">
                  <c:v>165.3839375</c:v>
                </c:pt>
                <c:pt idx="8153">
                  <c:v>164.92681250000001</c:v>
                </c:pt>
                <c:pt idx="8154">
                  <c:v>165.48675</c:v>
                </c:pt>
                <c:pt idx="8155">
                  <c:v>164.70485937500001</c:v>
                </c:pt>
                <c:pt idx="8156">
                  <c:v>163.37049999999999</c:v>
                </c:pt>
                <c:pt idx="8157">
                  <c:v>164.44187500000001</c:v>
                </c:pt>
                <c:pt idx="8158">
                  <c:v>164.83754687499999</c:v>
                </c:pt>
                <c:pt idx="8159">
                  <c:v>165.12025</c:v>
                </c:pt>
                <c:pt idx="8160">
                  <c:v>164.77129687499999</c:v>
                </c:pt>
                <c:pt idx="8161">
                  <c:v>165.027625</c:v>
                </c:pt>
                <c:pt idx="8162">
                  <c:v>164.79546875</c:v>
                </c:pt>
                <c:pt idx="8163">
                  <c:v>164.474171875</c:v>
                </c:pt>
                <c:pt idx="8164">
                  <c:v>164.24156249999999</c:v>
                </c:pt>
                <c:pt idx="8165">
                  <c:v>163.87546875000001</c:v>
                </c:pt>
                <c:pt idx="8166">
                  <c:v>164.44190624999999</c:v>
                </c:pt>
                <c:pt idx="8167">
                  <c:v>163.612734375</c:v>
                </c:pt>
                <c:pt idx="8168">
                  <c:v>164.61167187500001</c:v>
                </c:pt>
                <c:pt idx="8169">
                  <c:v>163.84804687499999</c:v>
                </c:pt>
                <c:pt idx="8170">
                  <c:v>165.22943749999999</c:v>
                </c:pt>
                <c:pt idx="8171">
                  <c:v>163.51253124999999</c:v>
                </c:pt>
                <c:pt idx="8172">
                  <c:v>164.49117187499999</c:v>
                </c:pt>
                <c:pt idx="8173">
                  <c:v>164.20504687499999</c:v>
                </c:pt>
                <c:pt idx="8174">
                  <c:v>162.35849999999999</c:v>
                </c:pt>
                <c:pt idx="8175">
                  <c:v>164.05115624999999</c:v>
                </c:pt>
                <c:pt idx="8176">
                  <c:v>164.33562499999999</c:v>
                </c:pt>
                <c:pt idx="8177">
                  <c:v>164.13862499999999</c:v>
                </c:pt>
                <c:pt idx="8178">
                  <c:v>164.44484374999999</c:v>
                </c:pt>
                <c:pt idx="8179">
                  <c:v>165.36759375</c:v>
                </c:pt>
                <c:pt idx="8180">
                  <c:v>166.55614062500001</c:v>
                </c:pt>
                <c:pt idx="8181">
                  <c:v>166.030984375</c:v>
                </c:pt>
                <c:pt idx="8182">
                  <c:v>164.7636875</c:v>
                </c:pt>
                <c:pt idx="8183">
                  <c:v>163.28765625</c:v>
                </c:pt>
                <c:pt idx="8184">
                  <c:v>165.19428124999999</c:v>
                </c:pt>
                <c:pt idx="8185">
                  <c:v>163.63940625000001</c:v>
                </c:pt>
                <c:pt idx="8186">
                  <c:v>164.64139062500001</c:v>
                </c:pt>
                <c:pt idx="8187">
                  <c:v>163.89984375</c:v>
                </c:pt>
                <c:pt idx="8188">
                  <c:v>165.75762499999999</c:v>
                </c:pt>
                <c:pt idx="8189">
                  <c:v>164.95932812500001</c:v>
                </c:pt>
                <c:pt idx="8190">
                  <c:v>164.88475</c:v>
                </c:pt>
                <c:pt idx="8191">
                  <c:v>165.80681250000001</c:v>
                </c:pt>
                <c:pt idx="8192">
                  <c:v>164.76751562499999</c:v>
                </c:pt>
                <c:pt idx="8193">
                  <c:v>165.145640625</c:v>
                </c:pt>
                <c:pt idx="8194">
                  <c:v>163.75310937500001</c:v>
                </c:pt>
                <c:pt idx="8195">
                  <c:v>164.678859375</c:v>
                </c:pt>
                <c:pt idx="8196">
                  <c:v>166.0319375</c:v>
                </c:pt>
                <c:pt idx="8197">
                  <c:v>164.51396875</c:v>
                </c:pt>
                <c:pt idx="8198">
                  <c:v>164.49171874999999</c:v>
                </c:pt>
                <c:pt idx="8199">
                  <c:v>164.80278125000001</c:v>
                </c:pt>
                <c:pt idx="8200">
                  <c:v>166.20740624999999</c:v>
                </c:pt>
                <c:pt idx="8201">
                  <c:v>164.76603125</c:v>
                </c:pt>
                <c:pt idx="8202">
                  <c:v>164.18159374999999</c:v>
                </c:pt>
                <c:pt idx="8203">
                  <c:v>165.20973437500001</c:v>
                </c:pt>
                <c:pt idx="8204">
                  <c:v>164.42337499999999</c:v>
                </c:pt>
                <c:pt idx="8205">
                  <c:v>165.357578125</c:v>
                </c:pt>
                <c:pt idx="8206">
                  <c:v>164.57846875000001</c:v>
                </c:pt>
                <c:pt idx="8207">
                  <c:v>164.33612500000001</c:v>
                </c:pt>
                <c:pt idx="8208">
                  <c:v>163.91725</c:v>
                </c:pt>
                <c:pt idx="8209">
                  <c:v>164.61068750000001</c:v>
                </c:pt>
                <c:pt idx="8210">
                  <c:v>164.34521874999999</c:v>
                </c:pt>
                <c:pt idx="8211">
                  <c:v>164.36506249999999</c:v>
                </c:pt>
                <c:pt idx="8212">
                  <c:v>165.06687500000001</c:v>
                </c:pt>
                <c:pt idx="8213">
                  <c:v>164.83876562500001</c:v>
                </c:pt>
                <c:pt idx="8214">
                  <c:v>165.21181250000001</c:v>
                </c:pt>
                <c:pt idx="8215">
                  <c:v>165.29292187499999</c:v>
                </c:pt>
                <c:pt idx="8216">
                  <c:v>164.85228125</c:v>
                </c:pt>
                <c:pt idx="8217">
                  <c:v>163.73323437499999</c:v>
                </c:pt>
                <c:pt idx="8218">
                  <c:v>164.08137500000001</c:v>
                </c:pt>
                <c:pt idx="8219">
                  <c:v>163.77617187499999</c:v>
                </c:pt>
                <c:pt idx="8220">
                  <c:v>165.58384375</c:v>
                </c:pt>
                <c:pt idx="8221">
                  <c:v>164.49396874999999</c:v>
                </c:pt>
                <c:pt idx="8222">
                  <c:v>165.31190624999999</c:v>
                </c:pt>
                <c:pt idx="8223">
                  <c:v>165.66493750000001</c:v>
                </c:pt>
                <c:pt idx="8224">
                  <c:v>164.09212500000001</c:v>
                </c:pt>
                <c:pt idx="8225">
                  <c:v>164.73406249999999</c:v>
                </c:pt>
                <c:pt idx="8226">
                  <c:v>166.05517187500001</c:v>
                </c:pt>
                <c:pt idx="8227">
                  <c:v>165.36084374999999</c:v>
                </c:pt>
                <c:pt idx="8228">
                  <c:v>164.776921875</c:v>
                </c:pt>
                <c:pt idx="8229">
                  <c:v>163.915296875</c:v>
                </c:pt>
                <c:pt idx="8230">
                  <c:v>164.53565624999999</c:v>
                </c:pt>
                <c:pt idx="8231">
                  <c:v>163.29884375</c:v>
                </c:pt>
                <c:pt idx="8232">
                  <c:v>164.064578125</c:v>
                </c:pt>
                <c:pt idx="8233">
                  <c:v>164.48517187499999</c:v>
                </c:pt>
                <c:pt idx="8234">
                  <c:v>165.54932812499999</c:v>
                </c:pt>
                <c:pt idx="8235">
                  <c:v>165.54478125</c:v>
                </c:pt>
                <c:pt idx="8236">
                  <c:v>164.06396874999999</c:v>
                </c:pt>
                <c:pt idx="8237">
                  <c:v>164.941953125</c:v>
                </c:pt>
                <c:pt idx="8238">
                  <c:v>165.51684374999999</c:v>
                </c:pt>
                <c:pt idx="8239">
                  <c:v>165.81274999999999</c:v>
                </c:pt>
                <c:pt idx="8240">
                  <c:v>164.5788125</c:v>
                </c:pt>
                <c:pt idx="8241">
                  <c:v>164.32415624999999</c:v>
                </c:pt>
                <c:pt idx="8242">
                  <c:v>166.574796875</c:v>
                </c:pt>
                <c:pt idx="8243">
                  <c:v>164.189296875</c:v>
                </c:pt>
                <c:pt idx="8244">
                  <c:v>165.11</c:v>
                </c:pt>
                <c:pt idx="8245">
                  <c:v>164.54257812500001</c:v>
                </c:pt>
                <c:pt idx="8246">
                  <c:v>164.06403125</c:v>
                </c:pt>
                <c:pt idx="8247">
                  <c:v>164.03437500000001</c:v>
                </c:pt>
                <c:pt idx="8248">
                  <c:v>164.579125</c:v>
                </c:pt>
                <c:pt idx="8249">
                  <c:v>163.58721875000001</c:v>
                </c:pt>
                <c:pt idx="8250">
                  <c:v>163.741203125</c:v>
                </c:pt>
                <c:pt idx="8251">
                  <c:v>163.240375</c:v>
                </c:pt>
                <c:pt idx="8252">
                  <c:v>164.41190624999999</c:v>
                </c:pt>
                <c:pt idx="8253">
                  <c:v>164.96837500000001</c:v>
                </c:pt>
                <c:pt idx="8254">
                  <c:v>164.76581250000001</c:v>
                </c:pt>
                <c:pt idx="8255">
                  <c:v>165.03448437500001</c:v>
                </c:pt>
                <c:pt idx="8256">
                  <c:v>163.41878124999999</c:v>
                </c:pt>
                <c:pt idx="8257">
                  <c:v>164.31985937499999</c:v>
                </c:pt>
                <c:pt idx="8258">
                  <c:v>164.465</c:v>
                </c:pt>
                <c:pt idx="8259">
                  <c:v>164.73287500000001</c:v>
                </c:pt>
                <c:pt idx="8260">
                  <c:v>165.07320312499999</c:v>
                </c:pt>
                <c:pt idx="8261">
                  <c:v>164.74014062500001</c:v>
                </c:pt>
                <c:pt idx="8262">
                  <c:v>164.51050000000001</c:v>
                </c:pt>
                <c:pt idx="8263">
                  <c:v>163.97312500000001</c:v>
                </c:pt>
                <c:pt idx="8264">
                  <c:v>164.66426562500001</c:v>
                </c:pt>
                <c:pt idx="8265">
                  <c:v>164.84395312500001</c:v>
                </c:pt>
                <c:pt idx="8266">
                  <c:v>163.58918750000001</c:v>
                </c:pt>
                <c:pt idx="8267">
                  <c:v>165.25310937500001</c:v>
                </c:pt>
                <c:pt idx="8268">
                  <c:v>165.184296875</c:v>
                </c:pt>
                <c:pt idx="8269">
                  <c:v>165.83568750000001</c:v>
                </c:pt>
                <c:pt idx="8270">
                  <c:v>164.98584374999999</c:v>
                </c:pt>
                <c:pt idx="8271">
                  <c:v>163.71126562500001</c:v>
                </c:pt>
                <c:pt idx="8272">
                  <c:v>162.97510937499999</c:v>
                </c:pt>
                <c:pt idx="8273">
                  <c:v>164.757265625</c:v>
                </c:pt>
                <c:pt idx="8274">
                  <c:v>165.55906250000001</c:v>
                </c:pt>
                <c:pt idx="8275">
                  <c:v>164.59131249999999</c:v>
                </c:pt>
                <c:pt idx="8276">
                  <c:v>163.57578125000001</c:v>
                </c:pt>
                <c:pt idx="8277">
                  <c:v>163.06135937499999</c:v>
                </c:pt>
                <c:pt idx="8278">
                  <c:v>163.940453125</c:v>
                </c:pt>
                <c:pt idx="8279">
                  <c:v>163.90771874999999</c:v>
                </c:pt>
                <c:pt idx="8280">
                  <c:v>164.979375</c:v>
                </c:pt>
                <c:pt idx="8281">
                  <c:v>163.86509375</c:v>
                </c:pt>
                <c:pt idx="8282">
                  <c:v>166.16439062500001</c:v>
                </c:pt>
                <c:pt idx="8283">
                  <c:v>163.54048437500001</c:v>
                </c:pt>
                <c:pt idx="8284">
                  <c:v>163.85671875</c:v>
                </c:pt>
                <c:pt idx="8285">
                  <c:v>164.85404687499999</c:v>
                </c:pt>
                <c:pt idx="8286">
                  <c:v>164.98445312499999</c:v>
                </c:pt>
                <c:pt idx="8287">
                  <c:v>165.52665625</c:v>
                </c:pt>
                <c:pt idx="8288">
                  <c:v>164.95040624999999</c:v>
                </c:pt>
                <c:pt idx="8289">
                  <c:v>164.98068749999999</c:v>
                </c:pt>
                <c:pt idx="8290">
                  <c:v>164.6461875</c:v>
                </c:pt>
                <c:pt idx="8291">
                  <c:v>164.40078124999999</c:v>
                </c:pt>
                <c:pt idx="8292">
                  <c:v>164.36962500000001</c:v>
                </c:pt>
                <c:pt idx="8293">
                  <c:v>165.14268749999999</c:v>
                </c:pt>
                <c:pt idx="8294">
                  <c:v>164.07243750000001</c:v>
                </c:pt>
                <c:pt idx="8295">
                  <c:v>163.81340625000001</c:v>
                </c:pt>
                <c:pt idx="8296">
                  <c:v>164.34046875000001</c:v>
                </c:pt>
                <c:pt idx="8297">
                  <c:v>165.47874999999999</c:v>
                </c:pt>
                <c:pt idx="8298">
                  <c:v>164.994</c:v>
                </c:pt>
                <c:pt idx="8299">
                  <c:v>163.705484375</c:v>
                </c:pt>
                <c:pt idx="8300">
                  <c:v>165.83862500000001</c:v>
                </c:pt>
                <c:pt idx="8301">
                  <c:v>163.83865625000001</c:v>
                </c:pt>
                <c:pt idx="8302">
                  <c:v>163.64892187500001</c:v>
                </c:pt>
                <c:pt idx="8303">
                  <c:v>163.92790625000001</c:v>
                </c:pt>
                <c:pt idx="8304">
                  <c:v>163.99829687499999</c:v>
                </c:pt>
                <c:pt idx="8305">
                  <c:v>164.353953125</c:v>
                </c:pt>
                <c:pt idx="8306">
                  <c:v>164.80418750000001</c:v>
                </c:pt>
                <c:pt idx="8307">
                  <c:v>165.10287500000001</c:v>
                </c:pt>
                <c:pt idx="8308">
                  <c:v>164.33156249999999</c:v>
                </c:pt>
                <c:pt idx="8309">
                  <c:v>165.715546875</c:v>
                </c:pt>
                <c:pt idx="8310">
                  <c:v>164.82815625000001</c:v>
                </c:pt>
                <c:pt idx="8311">
                  <c:v>164.01314062500001</c:v>
                </c:pt>
                <c:pt idx="8312">
                  <c:v>165.05337499999999</c:v>
                </c:pt>
                <c:pt idx="8313">
                  <c:v>165.00037499999999</c:v>
                </c:pt>
                <c:pt idx="8314">
                  <c:v>164.923125</c:v>
                </c:pt>
                <c:pt idx="8315">
                  <c:v>164.27671874999999</c:v>
                </c:pt>
                <c:pt idx="8316">
                  <c:v>163.23878124999999</c:v>
                </c:pt>
                <c:pt idx="8317">
                  <c:v>165.48071874999999</c:v>
                </c:pt>
                <c:pt idx="8318">
                  <c:v>164.50049999999999</c:v>
                </c:pt>
                <c:pt idx="8319">
                  <c:v>165.64484375000001</c:v>
                </c:pt>
                <c:pt idx="8320">
                  <c:v>165.80618749999999</c:v>
                </c:pt>
                <c:pt idx="8321">
                  <c:v>165.377109375</c:v>
                </c:pt>
                <c:pt idx="8322">
                  <c:v>165.54590625</c:v>
                </c:pt>
                <c:pt idx="8323">
                  <c:v>164.26415625000001</c:v>
                </c:pt>
                <c:pt idx="8324">
                  <c:v>164.53812500000001</c:v>
                </c:pt>
                <c:pt idx="8325">
                  <c:v>164.96221875000001</c:v>
                </c:pt>
                <c:pt idx="8326">
                  <c:v>164.615109375</c:v>
                </c:pt>
                <c:pt idx="8327">
                  <c:v>164.41968750000001</c:v>
                </c:pt>
                <c:pt idx="8328">
                  <c:v>163.74495312499999</c:v>
                </c:pt>
                <c:pt idx="8329">
                  <c:v>165.22628125</c:v>
                </c:pt>
                <c:pt idx="8330">
                  <c:v>164.699625</c:v>
                </c:pt>
                <c:pt idx="8331">
                  <c:v>165.88135937499999</c:v>
                </c:pt>
                <c:pt idx="8332">
                  <c:v>164.56285937499999</c:v>
                </c:pt>
                <c:pt idx="8333">
                  <c:v>165.25846874999999</c:v>
                </c:pt>
                <c:pt idx="8334">
                  <c:v>165.61195312500001</c:v>
                </c:pt>
                <c:pt idx="8335">
                  <c:v>165.03590625000001</c:v>
                </c:pt>
                <c:pt idx="8336">
                  <c:v>164.72028125</c:v>
                </c:pt>
                <c:pt idx="8337">
                  <c:v>164.32065625000001</c:v>
                </c:pt>
                <c:pt idx="8338">
                  <c:v>164.85948437499999</c:v>
                </c:pt>
                <c:pt idx="8339">
                  <c:v>165.271359375</c:v>
                </c:pt>
                <c:pt idx="8340">
                  <c:v>165.65940624999999</c:v>
                </c:pt>
                <c:pt idx="8341">
                  <c:v>164.68659374999999</c:v>
                </c:pt>
                <c:pt idx="8342">
                  <c:v>164.77981249999999</c:v>
                </c:pt>
                <c:pt idx="8343">
                  <c:v>164.66090625000001</c:v>
                </c:pt>
                <c:pt idx="8344">
                  <c:v>164.38775000000001</c:v>
                </c:pt>
                <c:pt idx="8345">
                  <c:v>164.28939062500001</c:v>
                </c:pt>
                <c:pt idx="8346">
                  <c:v>163.64921874999999</c:v>
                </c:pt>
                <c:pt idx="8347">
                  <c:v>163.74250000000001</c:v>
                </c:pt>
                <c:pt idx="8348">
                  <c:v>164.28940625000001</c:v>
                </c:pt>
                <c:pt idx="8349">
                  <c:v>165.40789062499999</c:v>
                </c:pt>
                <c:pt idx="8350">
                  <c:v>165.05087499999999</c:v>
                </c:pt>
                <c:pt idx="8351">
                  <c:v>164.30631249999999</c:v>
                </c:pt>
                <c:pt idx="8352">
                  <c:v>165.35328125000001</c:v>
                </c:pt>
                <c:pt idx="8353">
                  <c:v>164.46159374999999</c:v>
                </c:pt>
                <c:pt idx="8354">
                  <c:v>163.79098437499999</c:v>
                </c:pt>
                <c:pt idx="8355">
                  <c:v>164.31182812500001</c:v>
                </c:pt>
                <c:pt idx="8356">
                  <c:v>164.58750000000001</c:v>
                </c:pt>
                <c:pt idx="8357">
                  <c:v>164.72478125000001</c:v>
                </c:pt>
                <c:pt idx="8358">
                  <c:v>165.22932812499999</c:v>
                </c:pt>
                <c:pt idx="8359">
                  <c:v>164.56312500000001</c:v>
                </c:pt>
                <c:pt idx="8360">
                  <c:v>165.131125</c:v>
                </c:pt>
                <c:pt idx="8361">
                  <c:v>165.2411875</c:v>
                </c:pt>
                <c:pt idx="8362">
                  <c:v>163.333015625</c:v>
                </c:pt>
                <c:pt idx="8363">
                  <c:v>164.48671874999999</c:v>
                </c:pt>
                <c:pt idx="8364">
                  <c:v>164.21739062500001</c:v>
                </c:pt>
                <c:pt idx="8365">
                  <c:v>163.65596875</c:v>
                </c:pt>
                <c:pt idx="8366">
                  <c:v>163.42925</c:v>
                </c:pt>
                <c:pt idx="8367">
                  <c:v>165.77743749999999</c:v>
                </c:pt>
                <c:pt idx="8368">
                  <c:v>163.33423437499999</c:v>
                </c:pt>
                <c:pt idx="8369">
                  <c:v>165.10264062499999</c:v>
                </c:pt>
                <c:pt idx="8370">
                  <c:v>164.64207812500001</c:v>
                </c:pt>
                <c:pt idx="8371">
                  <c:v>163.34187499999999</c:v>
                </c:pt>
                <c:pt idx="8372">
                  <c:v>164.64110937500001</c:v>
                </c:pt>
                <c:pt idx="8373">
                  <c:v>166.54964062499999</c:v>
                </c:pt>
                <c:pt idx="8374">
                  <c:v>164.56048437499999</c:v>
                </c:pt>
                <c:pt idx="8375">
                  <c:v>164.9959375</c:v>
                </c:pt>
                <c:pt idx="8376">
                  <c:v>166.07076562500001</c:v>
                </c:pt>
                <c:pt idx="8377">
                  <c:v>164.81996874999999</c:v>
                </c:pt>
                <c:pt idx="8378">
                  <c:v>164.24246875</c:v>
                </c:pt>
                <c:pt idx="8379">
                  <c:v>163.37434375000001</c:v>
                </c:pt>
                <c:pt idx="8380">
                  <c:v>162.85106250000001</c:v>
                </c:pt>
                <c:pt idx="8381">
                  <c:v>163.17053125000001</c:v>
                </c:pt>
                <c:pt idx="8382">
                  <c:v>165.25189062499999</c:v>
                </c:pt>
                <c:pt idx="8383">
                  <c:v>165.887</c:v>
                </c:pt>
                <c:pt idx="8384">
                  <c:v>164.41342187500001</c:v>
                </c:pt>
                <c:pt idx="8385">
                  <c:v>163.31296875000001</c:v>
                </c:pt>
                <c:pt idx="8386">
                  <c:v>164.73996875</c:v>
                </c:pt>
                <c:pt idx="8387">
                  <c:v>164.82724999999999</c:v>
                </c:pt>
                <c:pt idx="8388">
                  <c:v>164.62165625</c:v>
                </c:pt>
                <c:pt idx="8389">
                  <c:v>164.88534375</c:v>
                </c:pt>
                <c:pt idx="8390">
                  <c:v>164.65006249999999</c:v>
                </c:pt>
                <c:pt idx="8391">
                  <c:v>165.47967187500001</c:v>
                </c:pt>
                <c:pt idx="8392">
                  <c:v>163.7649375</c:v>
                </c:pt>
                <c:pt idx="8393">
                  <c:v>164.06778125</c:v>
                </c:pt>
                <c:pt idx="8394">
                  <c:v>164.26224999999999</c:v>
                </c:pt>
                <c:pt idx="8395">
                  <c:v>163.73599999999999</c:v>
                </c:pt>
                <c:pt idx="8396">
                  <c:v>164.67818750000001</c:v>
                </c:pt>
                <c:pt idx="8397">
                  <c:v>165.42839062499999</c:v>
                </c:pt>
                <c:pt idx="8398">
                  <c:v>164.08529687500001</c:v>
                </c:pt>
                <c:pt idx="8399">
                  <c:v>162.84546875000001</c:v>
                </c:pt>
                <c:pt idx="8400">
                  <c:v>164.56887499999999</c:v>
                </c:pt>
                <c:pt idx="8401">
                  <c:v>163.90378125000001</c:v>
                </c:pt>
                <c:pt idx="8402">
                  <c:v>164.641328125</c:v>
                </c:pt>
                <c:pt idx="8403">
                  <c:v>164.01209374999999</c:v>
                </c:pt>
                <c:pt idx="8404">
                  <c:v>163.83542187500001</c:v>
                </c:pt>
                <c:pt idx="8405">
                  <c:v>164.61637500000001</c:v>
                </c:pt>
                <c:pt idx="8406">
                  <c:v>165.58307812499999</c:v>
                </c:pt>
                <c:pt idx="8407">
                  <c:v>164.849046875</c:v>
                </c:pt>
                <c:pt idx="8408">
                  <c:v>164.27228124999999</c:v>
                </c:pt>
                <c:pt idx="8409">
                  <c:v>166.31874999999999</c:v>
                </c:pt>
                <c:pt idx="8410">
                  <c:v>166.02253124999999</c:v>
                </c:pt>
                <c:pt idx="8411">
                  <c:v>165.45284375</c:v>
                </c:pt>
                <c:pt idx="8412">
                  <c:v>165.506828125</c:v>
                </c:pt>
                <c:pt idx="8413">
                  <c:v>163.26996875</c:v>
                </c:pt>
                <c:pt idx="8414">
                  <c:v>165.16978125</c:v>
                </c:pt>
                <c:pt idx="8415">
                  <c:v>165.031671875</c:v>
                </c:pt>
                <c:pt idx="8416">
                  <c:v>164.55171874999999</c:v>
                </c:pt>
                <c:pt idx="8417">
                  <c:v>162.77364062500001</c:v>
                </c:pt>
                <c:pt idx="8418">
                  <c:v>163.96890625</c:v>
                </c:pt>
                <c:pt idx="8419">
                  <c:v>163.48996875</c:v>
                </c:pt>
                <c:pt idx="8420">
                  <c:v>164.38478125</c:v>
                </c:pt>
                <c:pt idx="8421">
                  <c:v>164.47403125</c:v>
                </c:pt>
                <c:pt idx="8422">
                  <c:v>165.12506250000001</c:v>
                </c:pt>
                <c:pt idx="8423">
                  <c:v>164.07221874999999</c:v>
                </c:pt>
                <c:pt idx="8424">
                  <c:v>165.08909374999999</c:v>
                </c:pt>
                <c:pt idx="8425">
                  <c:v>164.73039062500001</c:v>
                </c:pt>
                <c:pt idx="8426">
                  <c:v>164.98362499999999</c:v>
                </c:pt>
                <c:pt idx="8427">
                  <c:v>164.77779687500001</c:v>
                </c:pt>
                <c:pt idx="8428">
                  <c:v>164.80479687499999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8F3-473E-BEB3-8F5F2808BBD3}"/>
            </c:ext>
          </c:extLst>
        </c:ser>
        <c:ser>
          <c:idx val="2"/>
          <c:order val="2"/>
          <c:tx>
            <c:strRef>
              <c:f>Sheet3!$D$1</c:f>
              <c:strCache>
                <c:ptCount val="1"/>
                <c:pt idx="0">
                  <c:v>Temperature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Sheet3!$A$2:$A$8431</c:f>
              <c:numCache>
                <c:formatCode>General</c:formatCode>
                <c:ptCount val="8430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  <c:pt idx="19">
                  <c:v>380</c:v>
                </c:pt>
                <c:pt idx="20">
                  <c:v>400</c:v>
                </c:pt>
                <c:pt idx="21">
                  <c:v>420</c:v>
                </c:pt>
                <c:pt idx="22">
                  <c:v>440</c:v>
                </c:pt>
                <c:pt idx="23">
                  <c:v>460</c:v>
                </c:pt>
                <c:pt idx="24">
                  <c:v>480</c:v>
                </c:pt>
                <c:pt idx="25">
                  <c:v>500</c:v>
                </c:pt>
                <c:pt idx="26">
                  <c:v>520</c:v>
                </c:pt>
                <c:pt idx="27">
                  <c:v>540</c:v>
                </c:pt>
                <c:pt idx="28">
                  <c:v>560</c:v>
                </c:pt>
                <c:pt idx="29">
                  <c:v>580</c:v>
                </c:pt>
                <c:pt idx="30">
                  <c:v>600</c:v>
                </c:pt>
                <c:pt idx="31">
                  <c:v>620</c:v>
                </c:pt>
                <c:pt idx="32">
                  <c:v>640</c:v>
                </c:pt>
                <c:pt idx="33">
                  <c:v>660</c:v>
                </c:pt>
                <c:pt idx="34">
                  <c:v>680</c:v>
                </c:pt>
                <c:pt idx="35">
                  <c:v>700</c:v>
                </c:pt>
                <c:pt idx="36">
                  <c:v>720</c:v>
                </c:pt>
                <c:pt idx="37">
                  <c:v>740</c:v>
                </c:pt>
                <c:pt idx="38">
                  <c:v>760</c:v>
                </c:pt>
                <c:pt idx="39">
                  <c:v>780</c:v>
                </c:pt>
                <c:pt idx="40">
                  <c:v>800</c:v>
                </c:pt>
                <c:pt idx="41">
                  <c:v>820</c:v>
                </c:pt>
                <c:pt idx="42">
                  <c:v>840</c:v>
                </c:pt>
                <c:pt idx="43">
                  <c:v>860</c:v>
                </c:pt>
                <c:pt idx="44">
                  <c:v>880</c:v>
                </c:pt>
                <c:pt idx="45">
                  <c:v>900</c:v>
                </c:pt>
                <c:pt idx="46">
                  <c:v>920</c:v>
                </c:pt>
                <c:pt idx="47">
                  <c:v>940</c:v>
                </c:pt>
                <c:pt idx="48">
                  <c:v>960</c:v>
                </c:pt>
                <c:pt idx="49">
                  <c:v>980</c:v>
                </c:pt>
                <c:pt idx="50">
                  <c:v>1000</c:v>
                </c:pt>
                <c:pt idx="51">
                  <c:v>1020</c:v>
                </c:pt>
                <c:pt idx="52">
                  <c:v>1040</c:v>
                </c:pt>
                <c:pt idx="53">
                  <c:v>1060</c:v>
                </c:pt>
                <c:pt idx="54">
                  <c:v>1080</c:v>
                </c:pt>
                <c:pt idx="55">
                  <c:v>1100</c:v>
                </c:pt>
                <c:pt idx="56">
                  <c:v>1120</c:v>
                </c:pt>
                <c:pt idx="57">
                  <c:v>1140</c:v>
                </c:pt>
                <c:pt idx="58">
                  <c:v>1160</c:v>
                </c:pt>
                <c:pt idx="59">
                  <c:v>1180</c:v>
                </c:pt>
                <c:pt idx="60">
                  <c:v>1200</c:v>
                </c:pt>
                <c:pt idx="61">
                  <c:v>1220</c:v>
                </c:pt>
                <c:pt idx="62">
                  <c:v>1240</c:v>
                </c:pt>
                <c:pt idx="63">
                  <c:v>1260</c:v>
                </c:pt>
                <c:pt idx="64">
                  <c:v>1280</c:v>
                </c:pt>
                <c:pt idx="65">
                  <c:v>1300</c:v>
                </c:pt>
                <c:pt idx="66">
                  <c:v>1320</c:v>
                </c:pt>
                <c:pt idx="67">
                  <c:v>1340</c:v>
                </c:pt>
                <c:pt idx="68">
                  <c:v>1360</c:v>
                </c:pt>
                <c:pt idx="69">
                  <c:v>1380</c:v>
                </c:pt>
                <c:pt idx="70">
                  <c:v>1400</c:v>
                </c:pt>
                <c:pt idx="71">
                  <c:v>1420</c:v>
                </c:pt>
                <c:pt idx="72">
                  <c:v>1440</c:v>
                </c:pt>
                <c:pt idx="73">
                  <c:v>1460</c:v>
                </c:pt>
                <c:pt idx="74">
                  <c:v>1480</c:v>
                </c:pt>
                <c:pt idx="75">
                  <c:v>1500</c:v>
                </c:pt>
                <c:pt idx="76">
                  <c:v>1520</c:v>
                </c:pt>
                <c:pt idx="77">
                  <c:v>1540</c:v>
                </c:pt>
                <c:pt idx="78">
                  <c:v>1560</c:v>
                </c:pt>
                <c:pt idx="79">
                  <c:v>1580</c:v>
                </c:pt>
                <c:pt idx="80">
                  <c:v>1600</c:v>
                </c:pt>
                <c:pt idx="81">
                  <c:v>1620</c:v>
                </c:pt>
                <c:pt idx="82">
                  <c:v>1640</c:v>
                </c:pt>
                <c:pt idx="83">
                  <c:v>1660</c:v>
                </c:pt>
                <c:pt idx="84">
                  <c:v>1680</c:v>
                </c:pt>
                <c:pt idx="85">
                  <c:v>1700</c:v>
                </c:pt>
                <c:pt idx="86">
                  <c:v>1720</c:v>
                </c:pt>
                <c:pt idx="87">
                  <c:v>1740</c:v>
                </c:pt>
                <c:pt idx="88">
                  <c:v>1760</c:v>
                </c:pt>
                <c:pt idx="89">
                  <c:v>1780</c:v>
                </c:pt>
                <c:pt idx="90">
                  <c:v>1800</c:v>
                </c:pt>
                <c:pt idx="91">
                  <c:v>1820</c:v>
                </c:pt>
                <c:pt idx="92">
                  <c:v>1840</c:v>
                </c:pt>
                <c:pt idx="93">
                  <c:v>1860</c:v>
                </c:pt>
                <c:pt idx="94">
                  <c:v>1880</c:v>
                </c:pt>
                <c:pt idx="95">
                  <c:v>1900</c:v>
                </c:pt>
                <c:pt idx="96">
                  <c:v>1920</c:v>
                </c:pt>
                <c:pt idx="97">
                  <c:v>1940</c:v>
                </c:pt>
                <c:pt idx="98">
                  <c:v>1960</c:v>
                </c:pt>
                <c:pt idx="99">
                  <c:v>1980</c:v>
                </c:pt>
                <c:pt idx="100">
                  <c:v>2000</c:v>
                </c:pt>
                <c:pt idx="101">
                  <c:v>2020</c:v>
                </c:pt>
                <c:pt idx="102">
                  <c:v>2040</c:v>
                </c:pt>
                <c:pt idx="103">
                  <c:v>2060</c:v>
                </c:pt>
                <c:pt idx="104">
                  <c:v>2080</c:v>
                </c:pt>
                <c:pt idx="105">
                  <c:v>2100</c:v>
                </c:pt>
                <c:pt idx="106">
                  <c:v>2120</c:v>
                </c:pt>
                <c:pt idx="107">
                  <c:v>2140</c:v>
                </c:pt>
                <c:pt idx="108">
                  <c:v>2160</c:v>
                </c:pt>
                <c:pt idx="109">
                  <c:v>2180</c:v>
                </c:pt>
                <c:pt idx="110">
                  <c:v>2200</c:v>
                </c:pt>
                <c:pt idx="111">
                  <c:v>2220</c:v>
                </c:pt>
                <c:pt idx="112">
                  <c:v>2240</c:v>
                </c:pt>
                <c:pt idx="113">
                  <c:v>2260</c:v>
                </c:pt>
                <c:pt idx="114">
                  <c:v>2280</c:v>
                </c:pt>
                <c:pt idx="115">
                  <c:v>2300</c:v>
                </c:pt>
                <c:pt idx="116">
                  <c:v>2320</c:v>
                </c:pt>
                <c:pt idx="117">
                  <c:v>2340</c:v>
                </c:pt>
                <c:pt idx="118">
                  <c:v>2360</c:v>
                </c:pt>
                <c:pt idx="119">
                  <c:v>2380</c:v>
                </c:pt>
                <c:pt idx="120">
                  <c:v>2400</c:v>
                </c:pt>
                <c:pt idx="121">
                  <c:v>2420</c:v>
                </c:pt>
                <c:pt idx="122">
                  <c:v>2440</c:v>
                </c:pt>
                <c:pt idx="123">
                  <c:v>2460</c:v>
                </c:pt>
                <c:pt idx="124">
                  <c:v>2480</c:v>
                </c:pt>
                <c:pt idx="125">
                  <c:v>2500</c:v>
                </c:pt>
                <c:pt idx="126">
                  <c:v>2520</c:v>
                </c:pt>
                <c:pt idx="127">
                  <c:v>2540</c:v>
                </c:pt>
                <c:pt idx="128">
                  <c:v>2560</c:v>
                </c:pt>
                <c:pt idx="129">
                  <c:v>2580</c:v>
                </c:pt>
                <c:pt idx="130">
                  <c:v>2600</c:v>
                </c:pt>
                <c:pt idx="131">
                  <c:v>2620</c:v>
                </c:pt>
                <c:pt idx="132">
                  <c:v>2640</c:v>
                </c:pt>
                <c:pt idx="133">
                  <c:v>2660</c:v>
                </c:pt>
                <c:pt idx="134">
                  <c:v>2680</c:v>
                </c:pt>
                <c:pt idx="135">
                  <c:v>2700</c:v>
                </c:pt>
                <c:pt idx="136">
                  <c:v>2720</c:v>
                </c:pt>
                <c:pt idx="137">
                  <c:v>2740</c:v>
                </c:pt>
                <c:pt idx="138">
                  <c:v>2760</c:v>
                </c:pt>
                <c:pt idx="139">
                  <c:v>2780</c:v>
                </c:pt>
                <c:pt idx="140">
                  <c:v>2800</c:v>
                </c:pt>
                <c:pt idx="141">
                  <c:v>2820</c:v>
                </c:pt>
                <c:pt idx="142">
                  <c:v>2840</c:v>
                </c:pt>
                <c:pt idx="143">
                  <c:v>2860</c:v>
                </c:pt>
                <c:pt idx="144">
                  <c:v>2880</c:v>
                </c:pt>
                <c:pt idx="145">
                  <c:v>2900</c:v>
                </c:pt>
                <c:pt idx="146">
                  <c:v>2920</c:v>
                </c:pt>
                <c:pt idx="147">
                  <c:v>2940</c:v>
                </c:pt>
                <c:pt idx="148">
                  <c:v>2960</c:v>
                </c:pt>
                <c:pt idx="149">
                  <c:v>2980</c:v>
                </c:pt>
                <c:pt idx="150">
                  <c:v>3000</c:v>
                </c:pt>
                <c:pt idx="151">
                  <c:v>3020</c:v>
                </c:pt>
                <c:pt idx="152">
                  <c:v>3040</c:v>
                </c:pt>
                <c:pt idx="153">
                  <c:v>3060</c:v>
                </c:pt>
                <c:pt idx="154">
                  <c:v>3080</c:v>
                </c:pt>
                <c:pt idx="155">
                  <c:v>3100</c:v>
                </c:pt>
                <c:pt idx="156">
                  <c:v>3120</c:v>
                </c:pt>
                <c:pt idx="157">
                  <c:v>3140</c:v>
                </c:pt>
                <c:pt idx="158">
                  <c:v>3160</c:v>
                </c:pt>
                <c:pt idx="159">
                  <c:v>3180</c:v>
                </c:pt>
                <c:pt idx="160">
                  <c:v>3200</c:v>
                </c:pt>
                <c:pt idx="161">
                  <c:v>3220</c:v>
                </c:pt>
                <c:pt idx="162">
                  <c:v>3240</c:v>
                </c:pt>
                <c:pt idx="163">
                  <c:v>3260</c:v>
                </c:pt>
                <c:pt idx="164">
                  <c:v>3280</c:v>
                </c:pt>
                <c:pt idx="165">
                  <c:v>3300</c:v>
                </c:pt>
                <c:pt idx="166">
                  <c:v>3320</c:v>
                </c:pt>
                <c:pt idx="167">
                  <c:v>3340</c:v>
                </c:pt>
                <c:pt idx="168">
                  <c:v>3360</c:v>
                </c:pt>
                <c:pt idx="169">
                  <c:v>3380</c:v>
                </c:pt>
                <c:pt idx="170">
                  <c:v>3400</c:v>
                </c:pt>
                <c:pt idx="171">
                  <c:v>3420</c:v>
                </c:pt>
                <c:pt idx="172">
                  <c:v>3440</c:v>
                </c:pt>
                <c:pt idx="173">
                  <c:v>3460</c:v>
                </c:pt>
                <c:pt idx="174">
                  <c:v>3480</c:v>
                </c:pt>
                <c:pt idx="175">
                  <c:v>3500</c:v>
                </c:pt>
                <c:pt idx="176">
                  <c:v>3520</c:v>
                </c:pt>
                <c:pt idx="177">
                  <c:v>3540</c:v>
                </c:pt>
                <c:pt idx="178">
                  <c:v>3560</c:v>
                </c:pt>
                <c:pt idx="179">
                  <c:v>3580</c:v>
                </c:pt>
                <c:pt idx="180">
                  <c:v>3600</c:v>
                </c:pt>
                <c:pt idx="181">
                  <c:v>3620</c:v>
                </c:pt>
                <c:pt idx="182">
                  <c:v>3640</c:v>
                </c:pt>
                <c:pt idx="183">
                  <c:v>3660</c:v>
                </c:pt>
                <c:pt idx="184">
                  <c:v>3680</c:v>
                </c:pt>
                <c:pt idx="185">
                  <c:v>3700</c:v>
                </c:pt>
                <c:pt idx="186">
                  <c:v>3720</c:v>
                </c:pt>
                <c:pt idx="187">
                  <c:v>3740</c:v>
                </c:pt>
                <c:pt idx="188">
                  <c:v>3760</c:v>
                </c:pt>
                <c:pt idx="189">
                  <c:v>3780</c:v>
                </c:pt>
                <c:pt idx="190">
                  <c:v>3800</c:v>
                </c:pt>
                <c:pt idx="191">
                  <c:v>3820</c:v>
                </c:pt>
                <c:pt idx="192">
                  <c:v>3840</c:v>
                </c:pt>
                <c:pt idx="193">
                  <c:v>3860</c:v>
                </c:pt>
                <c:pt idx="194">
                  <c:v>3880</c:v>
                </c:pt>
                <c:pt idx="195">
                  <c:v>3900</c:v>
                </c:pt>
                <c:pt idx="196">
                  <c:v>3920</c:v>
                </c:pt>
                <c:pt idx="197">
                  <c:v>3940</c:v>
                </c:pt>
                <c:pt idx="198">
                  <c:v>3960</c:v>
                </c:pt>
                <c:pt idx="199">
                  <c:v>3980</c:v>
                </c:pt>
                <c:pt idx="200">
                  <c:v>4000</c:v>
                </c:pt>
                <c:pt idx="201">
                  <c:v>4020</c:v>
                </c:pt>
                <c:pt idx="202">
                  <c:v>4040</c:v>
                </c:pt>
                <c:pt idx="203">
                  <c:v>4060</c:v>
                </c:pt>
                <c:pt idx="204">
                  <c:v>4080</c:v>
                </c:pt>
                <c:pt idx="205">
                  <c:v>4100</c:v>
                </c:pt>
                <c:pt idx="206">
                  <c:v>4120</c:v>
                </c:pt>
                <c:pt idx="207">
                  <c:v>4140</c:v>
                </c:pt>
                <c:pt idx="208">
                  <c:v>4160</c:v>
                </c:pt>
                <c:pt idx="209">
                  <c:v>4180</c:v>
                </c:pt>
                <c:pt idx="210">
                  <c:v>4200</c:v>
                </c:pt>
                <c:pt idx="211">
                  <c:v>4220</c:v>
                </c:pt>
                <c:pt idx="212">
                  <c:v>4240</c:v>
                </c:pt>
                <c:pt idx="213">
                  <c:v>4260</c:v>
                </c:pt>
                <c:pt idx="214">
                  <c:v>4280</c:v>
                </c:pt>
                <c:pt idx="215">
                  <c:v>4300</c:v>
                </c:pt>
                <c:pt idx="216">
                  <c:v>4320</c:v>
                </c:pt>
                <c:pt idx="217">
                  <c:v>4340</c:v>
                </c:pt>
                <c:pt idx="218">
                  <c:v>4360</c:v>
                </c:pt>
                <c:pt idx="219">
                  <c:v>4380</c:v>
                </c:pt>
                <c:pt idx="220">
                  <c:v>4400</c:v>
                </c:pt>
                <c:pt idx="221">
                  <c:v>4420</c:v>
                </c:pt>
                <c:pt idx="222">
                  <c:v>4440</c:v>
                </c:pt>
                <c:pt idx="223">
                  <c:v>4460</c:v>
                </c:pt>
                <c:pt idx="224">
                  <c:v>4480</c:v>
                </c:pt>
                <c:pt idx="225">
                  <c:v>4500</c:v>
                </c:pt>
                <c:pt idx="226">
                  <c:v>4520</c:v>
                </c:pt>
                <c:pt idx="227">
                  <c:v>4540</c:v>
                </c:pt>
                <c:pt idx="228">
                  <c:v>4560</c:v>
                </c:pt>
                <c:pt idx="229">
                  <c:v>4580</c:v>
                </c:pt>
                <c:pt idx="230">
                  <c:v>4600</c:v>
                </c:pt>
                <c:pt idx="231">
                  <c:v>4620</c:v>
                </c:pt>
                <c:pt idx="232">
                  <c:v>4640</c:v>
                </c:pt>
                <c:pt idx="233">
                  <c:v>4660</c:v>
                </c:pt>
                <c:pt idx="234">
                  <c:v>4680</c:v>
                </c:pt>
                <c:pt idx="235">
                  <c:v>4700</c:v>
                </c:pt>
                <c:pt idx="236">
                  <c:v>4720</c:v>
                </c:pt>
                <c:pt idx="237">
                  <c:v>4740</c:v>
                </c:pt>
                <c:pt idx="238">
                  <c:v>4760</c:v>
                </c:pt>
                <c:pt idx="239">
                  <c:v>4780</c:v>
                </c:pt>
                <c:pt idx="240">
                  <c:v>4800</c:v>
                </c:pt>
                <c:pt idx="241">
                  <c:v>4820</c:v>
                </c:pt>
                <c:pt idx="242">
                  <c:v>4840</c:v>
                </c:pt>
                <c:pt idx="243">
                  <c:v>4860</c:v>
                </c:pt>
                <c:pt idx="244">
                  <c:v>4880</c:v>
                </c:pt>
                <c:pt idx="245">
                  <c:v>4900</c:v>
                </c:pt>
                <c:pt idx="246">
                  <c:v>4920</c:v>
                </c:pt>
                <c:pt idx="247">
                  <c:v>4940</c:v>
                </c:pt>
                <c:pt idx="248">
                  <c:v>4960</c:v>
                </c:pt>
                <c:pt idx="249">
                  <c:v>4980</c:v>
                </c:pt>
                <c:pt idx="250">
                  <c:v>5000</c:v>
                </c:pt>
                <c:pt idx="251">
                  <c:v>5020</c:v>
                </c:pt>
                <c:pt idx="252">
                  <c:v>5040</c:v>
                </c:pt>
                <c:pt idx="253">
                  <c:v>5060</c:v>
                </c:pt>
                <c:pt idx="254">
                  <c:v>5080</c:v>
                </c:pt>
                <c:pt idx="255">
                  <c:v>5100</c:v>
                </c:pt>
                <c:pt idx="256">
                  <c:v>5120</c:v>
                </c:pt>
                <c:pt idx="257">
                  <c:v>5140</c:v>
                </c:pt>
                <c:pt idx="258">
                  <c:v>5160</c:v>
                </c:pt>
                <c:pt idx="259">
                  <c:v>5180</c:v>
                </c:pt>
                <c:pt idx="260">
                  <c:v>5200</c:v>
                </c:pt>
                <c:pt idx="261">
                  <c:v>5220</c:v>
                </c:pt>
                <c:pt idx="262">
                  <c:v>5240</c:v>
                </c:pt>
                <c:pt idx="263">
                  <c:v>5260</c:v>
                </c:pt>
                <c:pt idx="264">
                  <c:v>5280</c:v>
                </c:pt>
                <c:pt idx="265">
                  <c:v>5300</c:v>
                </c:pt>
                <c:pt idx="266">
                  <c:v>5320</c:v>
                </c:pt>
                <c:pt idx="267">
                  <c:v>5340</c:v>
                </c:pt>
                <c:pt idx="268">
                  <c:v>5360</c:v>
                </c:pt>
                <c:pt idx="269">
                  <c:v>5380</c:v>
                </c:pt>
                <c:pt idx="270">
                  <c:v>5400</c:v>
                </c:pt>
                <c:pt idx="271">
                  <c:v>5420</c:v>
                </c:pt>
                <c:pt idx="272">
                  <c:v>5440</c:v>
                </c:pt>
                <c:pt idx="273">
                  <c:v>5460</c:v>
                </c:pt>
                <c:pt idx="274">
                  <c:v>5480</c:v>
                </c:pt>
                <c:pt idx="275">
                  <c:v>5500</c:v>
                </c:pt>
                <c:pt idx="276">
                  <c:v>5520</c:v>
                </c:pt>
                <c:pt idx="277">
                  <c:v>5540</c:v>
                </c:pt>
                <c:pt idx="278">
                  <c:v>5560</c:v>
                </c:pt>
                <c:pt idx="279">
                  <c:v>5580</c:v>
                </c:pt>
                <c:pt idx="280">
                  <c:v>5600</c:v>
                </c:pt>
                <c:pt idx="281">
                  <c:v>5620</c:v>
                </c:pt>
                <c:pt idx="282">
                  <c:v>5640</c:v>
                </c:pt>
                <c:pt idx="283">
                  <c:v>5660</c:v>
                </c:pt>
                <c:pt idx="284">
                  <c:v>5680</c:v>
                </c:pt>
                <c:pt idx="285">
                  <c:v>5700</c:v>
                </c:pt>
                <c:pt idx="286">
                  <c:v>5720</c:v>
                </c:pt>
                <c:pt idx="287">
                  <c:v>5740</c:v>
                </c:pt>
                <c:pt idx="288">
                  <c:v>5760</c:v>
                </c:pt>
                <c:pt idx="289">
                  <c:v>5780</c:v>
                </c:pt>
                <c:pt idx="290">
                  <c:v>5800</c:v>
                </c:pt>
                <c:pt idx="291">
                  <c:v>5820</c:v>
                </c:pt>
                <c:pt idx="292">
                  <c:v>5840</c:v>
                </c:pt>
                <c:pt idx="293">
                  <c:v>5860</c:v>
                </c:pt>
                <c:pt idx="294">
                  <c:v>5880</c:v>
                </c:pt>
                <c:pt idx="295">
                  <c:v>5900</c:v>
                </c:pt>
                <c:pt idx="296">
                  <c:v>5920</c:v>
                </c:pt>
                <c:pt idx="297">
                  <c:v>5940</c:v>
                </c:pt>
                <c:pt idx="298">
                  <c:v>5960</c:v>
                </c:pt>
                <c:pt idx="299">
                  <c:v>5980</c:v>
                </c:pt>
                <c:pt idx="300">
                  <c:v>6000</c:v>
                </c:pt>
                <c:pt idx="301">
                  <c:v>6020</c:v>
                </c:pt>
                <c:pt idx="302">
                  <c:v>6040</c:v>
                </c:pt>
                <c:pt idx="303">
                  <c:v>6060</c:v>
                </c:pt>
                <c:pt idx="304">
                  <c:v>6080</c:v>
                </c:pt>
                <c:pt idx="305">
                  <c:v>6100</c:v>
                </c:pt>
                <c:pt idx="306">
                  <c:v>6120</c:v>
                </c:pt>
                <c:pt idx="307">
                  <c:v>6140</c:v>
                </c:pt>
                <c:pt idx="308">
                  <c:v>6160</c:v>
                </c:pt>
                <c:pt idx="309">
                  <c:v>6180</c:v>
                </c:pt>
                <c:pt idx="310">
                  <c:v>6200</c:v>
                </c:pt>
                <c:pt idx="311">
                  <c:v>6220</c:v>
                </c:pt>
                <c:pt idx="312">
                  <c:v>6240</c:v>
                </c:pt>
                <c:pt idx="313">
                  <c:v>6260</c:v>
                </c:pt>
                <c:pt idx="314">
                  <c:v>6280</c:v>
                </c:pt>
                <c:pt idx="315">
                  <c:v>6300</c:v>
                </c:pt>
                <c:pt idx="316">
                  <c:v>6320</c:v>
                </c:pt>
                <c:pt idx="317">
                  <c:v>6340</c:v>
                </c:pt>
                <c:pt idx="318">
                  <c:v>6360</c:v>
                </c:pt>
                <c:pt idx="319">
                  <c:v>6380</c:v>
                </c:pt>
                <c:pt idx="320">
                  <c:v>6400</c:v>
                </c:pt>
                <c:pt idx="321">
                  <c:v>6420</c:v>
                </c:pt>
                <c:pt idx="322">
                  <c:v>6440</c:v>
                </c:pt>
                <c:pt idx="323">
                  <c:v>6460</c:v>
                </c:pt>
                <c:pt idx="324">
                  <c:v>6480</c:v>
                </c:pt>
                <c:pt idx="325">
                  <c:v>6500</c:v>
                </c:pt>
                <c:pt idx="326">
                  <c:v>6520</c:v>
                </c:pt>
                <c:pt idx="327">
                  <c:v>6540</c:v>
                </c:pt>
                <c:pt idx="328">
                  <c:v>6560</c:v>
                </c:pt>
                <c:pt idx="329">
                  <c:v>6580</c:v>
                </c:pt>
                <c:pt idx="330">
                  <c:v>6600</c:v>
                </c:pt>
                <c:pt idx="331">
                  <c:v>6620</c:v>
                </c:pt>
                <c:pt idx="332">
                  <c:v>6640</c:v>
                </c:pt>
                <c:pt idx="333">
                  <c:v>6660</c:v>
                </c:pt>
                <c:pt idx="334">
                  <c:v>6680</c:v>
                </c:pt>
                <c:pt idx="335">
                  <c:v>6700</c:v>
                </c:pt>
                <c:pt idx="336">
                  <c:v>6720</c:v>
                </c:pt>
                <c:pt idx="337">
                  <c:v>6740</c:v>
                </c:pt>
                <c:pt idx="338">
                  <c:v>6760</c:v>
                </c:pt>
                <c:pt idx="339">
                  <c:v>6780</c:v>
                </c:pt>
                <c:pt idx="340">
                  <c:v>6800</c:v>
                </c:pt>
                <c:pt idx="341">
                  <c:v>6820</c:v>
                </c:pt>
                <c:pt idx="342">
                  <c:v>6840</c:v>
                </c:pt>
                <c:pt idx="343">
                  <c:v>6860</c:v>
                </c:pt>
                <c:pt idx="344">
                  <c:v>6880</c:v>
                </c:pt>
                <c:pt idx="345">
                  <c:v>6900</c:v>
                </c:pt>
                <c:pt idx="346">
                  <c:v>6920</c:v>
                </c:pt>
                <c:pt idx="347">
                  <c:v>6940</c:v>
                </c:pt>
                <c:pt idx="348">
                  <c:v>6960</c:v>
                </c:pt>
                <c:pt idx="349">
                  <c:v>6980</c:v>
                </c:pt>
                <c:pt idx="350">
                  <c:v>7000</c:v>
                </c:pt>
                <c:pt idx="351">
                  <c:v>7020</c:v>
                </c:pt>
                <c:pt idx="352">
                  <c:v>7040</c:v>
                </c:pt>
                <c:pt idx="353">
                  <c:v>7060</c:v>
                </c:pt>
                <c:pt idx="354">
                  <c:v>7080</c:v>
                </c:pt>
                <c:pt idx="355">
                  <c:v>7100</c:v>
                </c:pt>
                <c:pt idx="356">
                  <c:v>7120</c:v>
                </c:pt>
                <c:pt idx="357">
                  <c:v>7140</c:v>
                </c:pt>
                <c:pt idx="358">
                  <c:v>7160</c:v>
                </c:pt>
                <c:pt idx="359">
                  <c:v>7180</c:v>
                </c:pt>
                <c:pt idx="360">
                  <c:v>7200</c:v>
                </c:pt>
                <c:pt idx="361">
                  <c:v>7220</c:v>
                </c:pt>
                <c:pt idx="362">
                  <c:v>7240</c:v>
                </c:pt>
                <c:pt idx="363">
                  <c:v>7260</c:v>
                </c:pt>
                <c:pt idx="364">
                  <c:v>7280</c:v>
                </c:pt>
                <c:pt idx="365">
                  <c:v>7300</c:v>
                </c:pt>
                <c:pt idx="366">
                  <c:v>7320</c:v>
                </c:pt>
                <c:pt idx="367">
                  <c:v>7340</c:v>
                </c:pt>
                <c:pt idx="368">
                  <c:v>7360</c:v>
                </c:pt>
                <c:pt idx="369">
                  <c:v>7380</c:v>
                </c:pt>
                <c:pt idx="370">
                  <c:v>7400</c:v>
                </c:pt>
                <c:pt idx="371">
                  <c:v>7420</c:v>
                </c:pt>
                <c:pt idx="372">
                  <c:v>7440</c:v>
                </c:pt>
                <c:pt idx="373">
                  <c:v>7460</c:v>
                </c:pt>
                <c:pt idx="374">
                  <c:v>7480</c:v>
                </c:pt>
                <c:pt idx="375">
                  <c:v>7500</c:v>
                </c:pt>
                <c:pt idx="376">
                  <c:v>7520</c:v>
                </c:pt>
                <c:pt idx="377">
                  <c:v>7540</c:v>
                </c:pt>
                <c:pt idx="378">
                  <c:v>7560</c:v>
                </c:pt>
                <c:pt idx="379">
                  <c:v>7580</c:v>
                </c:pt>
                <c:pt idx="380">
                  <c:v>7600</c:v>
                </c:pt>
                <c:pt idx="381">
                  <c:v>7620</c:v>
                </c:pt>
                <c:pt idx="382">
                  <c:v>7640</c:v>
                </c:pt>
                <c:pt idx="383">
                  <c:v>7660</c:v>
                </c:pt>
                <c:pt idx="384">
                  <c:v>7680</c:v>
                </c:pt>
                <c:pt idx="385">
                  <c:v>7700</c:v>
                </c:pt>
                <c:pt idx="386">
                  <c:v>7720</c:v>
                </c:pt>
                <c:pt idx="387">
                  <c:v>7740</c:v>
                </c:pt>
                <c:pt idx="388">
                  <c:v>7760</c:v>
                </c:pt>
                <c:pt idx="389">
                  <c:v>7780</c:v>
                </c:pt>
                <c:pt idx="390">
                  <c:v>7800</c:v>
                </c:pt>
                <c:pt idx="391">
                  <c:v>7820</c:v>
                </c:pt>
                <c:pt idx="392">
                  <c:v>7840</c:v>
                </c:pt>
                <c:pt idx="393">
                  <c:v>7860</c:v>
                </c:pt>
                <c:pt idx="394">
                  <c:v>7880</c:v>
                </c:pt>
                <c:pt idx="395">
                  <c:v>7900</c:v>
                </c:pt>
                <c:pt idx="396">
                  <c:v>7920</c:v>
                </c:pt>
                <c:pt idx="397">
                  <c:v>7940</c:v>
                </c:pt>
                <c:pt idx="398">
                  <c:v>7960</c:v>
                </c:pt>
                <c:pt idx="399">
                  <c:v>7980</c:v>
                </c:pt>
                <c:pt idx="400">
                  <c:v>8000</c:v>
                </c:pt>
                <c:pt idx="401">
                  <c:v>8020</c:v>
                </c:pt>
                <c:pt idx="402">
                  <c:v>8040</c:v>
                </c:pt>
                <c:pt idx="403">
                  <c:v>8060</c:v>
                </c:pt>
                <c:pt idx="404">
                  <c:v>8080</c:v>
                </c:pt>
                <c:pt idx="405">
                  <c:v>8100</c:v>
                </c:pt>
                <c:pt idx="406">
                  <c:v>8120</c:v>
                </c:pt>
                <c:pt idx="407">
                  <c:v>8140</c:v>
                </c:pt>
                <c:pt idx="408">
                  <c:v>8160</c:v>
                </c:pt>
                <c:pt idx="409">
                  <c:v>8180</c:v>
                </c:pt>
                <c:pt idx="410">
                  <c:v>8200</c:v>
                </c:pt>
                <c:pt idx="411">
                  <c:v>8220</c:v>
                </c:pt>
                <c:pt idx="412">
                  <c:v>8240</c:v>
                </c:pt>
                <c:pt idx="413">
                  <c:v>8260</c:v>
                </c:pt>
                <c:pt idx="414">
                  <c:v>8280</c:v>
                </c:pt>
                <c:pt idx="415">
                  <c:v>8300</c:v>
                </c:pt>
                <c:pt idx="416">
                  <c:v>8320</c:v>
                </c:pt>
                <c:pt idx="417">
                  <c:v>8340</c:v>
                </c:pt>
                <c:pt idx="418">
                  <c:v>8360</c:v>
                </c:pt>
                <c:pt idx="419">
                  <c:v>8380</c:v>
                </c:pt>
                <c:pt idx="420">
                  <c:v>8400</c:v>
                </c:pt>
                <c:pt idx="421">
                  <c:v>8420</c:v>
                </c:pt>
                <c:pt idx="422">
                  <c:v>8440</c:v>
                </c:pt>
                <c:pt idx="423">
                  <c:v>8460</c:v>
                </c:pt>
                <c:pt idx="424">
                  <c:v>8480</c:v>
                </c:pt>
                <c:pt idx="425">
                  <c:v>8500</c:v>
                </c:pt>
                <c:pt idx="426">
                  <c:v>8520</c:v>
                </c:pt>
                <c:pt idx="427">
                  <c:v>8540</c:v>
                </c:pt>
                <c:pt idx="428">
                  <c:v>8560</c:v>
                </c:pt>
                <c:pt idx="429">
                  <c:v>8580</c:v>
                </c:pt>
                <c:pt idx="430">
                  <c:v>8600</c:v>
                </c:pt>
                <c:pt idx="431">
                  <c:v>8620</c:v>
                </c:pt>
                <c:pt idx="432">
                  <c:v>8640</c:v>
                </c:pt>
                <c:pt idx="433">
                  <c:v>8660</c:v>
                </c:pt>
                <c:pt idx="434">
                  <c:v>8680</c:v>
                </c:pt>
                <c:pt idx="435">
                  <c:v>8700</c:v>
                </c:pt>
                <c:pt idx="436">
                  <c:v>8720</c:v>
                </c:pt>
                <c:pt idx="437">
                  <c:v>8740</c:v>
                </c:pt>
                <c:pt idx="438">
                  <c:v>8760</c:v>
                </c:pt>
                <c:pt idx="439">
                  <c:v>8780</c:v>
                </c:pt>
                <c:pt idx="440">
                  <c:v>8800</c:v>
                </c:pt>
                <c:pt idx="441">
                  <c:v>8820</c:v>
                </c:pt>
                <c:pt idx="442">
                  <c:v>8840</c:v>
                </c:pt>
                <c:pt idx="443">
                  <c:v>8860</c:v>
                </c:pt>
                <c:pt idx="444">
                  <c:v>8880</c:v>
                </c:pt>
                <c:pt idx="445">
                  <c:v>8900</c:v>
                </c:pt>
                <c:pt idx="446">
                  <c:v>8920</c:v>
                </c:pt>
                <c:pt idx="447">
                  <c:v>8940</c:v>
                </c:pt>
                <c:pt idx="448">
                  <c:v>8960</c:v>
                </c:pt>
                <c:pt idx="449">
                  <c:v>8980</c:v>
                </c:pt>
                <c:pt idx="450">
                  <c:v>9000</c:v>
                </c:pt>
                <c:pt idx="451">
                  <c:v>9020</c:v>
                </c:pt>
                <c:pt idx="452">
                  <c:v>9040</c:v>
                </c:pt>
                <c:pt idx="453">
                  <c:v>9060</c:v>
                </c:pt>
                <c:pt idx="454">
                  <c:v>9080</c:v>
                </c:pt>
                <c:pt idx="455">
                  <c:v>9100</c:v>
                </c:pt>
                <c:pt idx="456">
                  <c:v>9120</c:v>
                </c:pt>
                <c:pt idx="457">
                  <c:v>9140</c:v>
                </c:pt>
                <c:pt idx="458">
                  <c:v>9160</c:v>
                </c:pt>
                <c:pt idx="459">
                  <c:v>9180</c:v>
                </c:pt>
                <c:pt idx="460">
                  <c:v>9200</c:v>
                </c:pt>
                <c:pt idx="461">
                  <c:v>9220</c:v>
                </c:pt>
                <c:pt idx="462">
                  <c:v>9240</c:v>
                </c:pt>
                <c:pt idx="463">
                  <c:v>9260</c:v>
                </c:pt>
                <c:pt idx="464">
                  <c:v>9280</c:v>
                </c:pt>
                <c:pt idx="465">
                  <c:v>9300</c:v>
                </c:pt>
                <c:pt idx="466">
                  <c:v>9320</c:v>
                </c:pt>
                <c:pt idx="467">
                  <c:v>9340</c:v>
                </c:pt>
                <c:pt idx="468">
                  <c:v>9360</c:v>
                </c:pt>
                <c:pt idx="469">
                  <c:v>9380</c:v>
                </c:pt>
                <c:pt idx="470">
                  <c:v>9400</c:v>
                </c:pt>
                <c:pt idx="471">
                  <c:v>9420</c:v>
                </c:pt>
                <c:pt idx="472">
                  <c:v>9440</c:v>
                </c:pt>
                <c:pt idx="473">
                  <c:v>9460</c:v>
                </c:pt>
                <c:pt idx="474">
                  <c:v>9480</c:v>
                </c:pt>
                <c:pt idx="475">
                  <c:v>9500</c:v>
                </c:pt>
                <c:pt idx="476">
                  <c:v>9520</c:v>
                </c:pt>
                <c:pt idx="477">
                  <c:v>9540</c:v>
                </c:pt>
                <c:pt idx="478">
                  <c:v>9560</c:v>
                </c:pt>
                <c:pt idx="479">
                  <c:v>9580</c:v>
                </c:pt>
                <c:pt idx="480">
                  <c:v>9600</c:v>
                </c:pt>
                <c:pt idx="481">
                  <c:v>9620</c:v>
                </c:pt>
                <c:pt idx="482">
                  <c:v>9640</c:v>
                </c:pt>
                <c:pt idx="483">
                  <c:v>9660</c:v>
                </c:pt>
                <c:pt idx="484">
                  <c:v>9680</c:v>
                </c:pt>
                <c:pt idx="485">
                  <c:v>9700</c:v>
                </c:pt>
                <c:pt idx="486">
                  <c:v>9720</c:v>
                </c:pt>
                <c:pt idx="487">
                  <c:v>9740</c:v>
                </c:pt>
                <c:pt idx="488">
                  <c:v>9760</c:v>
                </c:pt>
                <c:pt idx="489">
                  <c:v>9780</c:v>
                </c:pt>
                <c:pt idx="490">
                  <c:v>9800</c:v>
                </c:pt>
                <c:pt idx="491">
                  <c:v>9820</c:v>
                </c:pt>
                <c:pt idx="492">
                  <c:v>9840</c:v>
                </c:pt>
                <c:pt idx="493">
                  <c:v>9860</c:v>
                </c:pt>
                <c:pt idx="494">
                  <c:v>9880</c:v>
                </c:pt>
                <c:pt idx="495">
                  <c:v>9900</c:v>
                </c:pt>
                <c:pt idx="496">
                  <c:v>9920</c:v>
                </c:pt>
                <c:pt idx="497">
                  <c:v>9940</c:v>
                </c:pt>
                <c:pt idx="498">
                  <c:v>9960</c:v>
                </c:pt>
                <c:pt idx="499">
                  <c:v>9980</c:v>
                </c:pt>
                <c:pt idx="500">
                  <c:v>10000</c:v>
                </c:pt>
                <c:pt idx="501">
                  <c:v>10020</c:v>
                </c:pt>
                <c:pt idx="502">
                  <c:v>10040</c:v>
                </c:pt>
                <c:pt idx="503">
                  <c:v>10060</c:v>
                </c:pt>
                <c:pt idx="504">
                  <c:v>10080</c:v>
                </c:pt>
                <c:pt idx="505">
                  <c:v>10100</c:v>
                </c:pt>
                <c:pt idx="506">
                  <c:v>10120</c:v>
                </c:pt>
                <c:pt idx="507">
                  <c:v>10140</c:v>
                </c:pt>
                <c:pt idx="508">
                  <c:v>10160</c:v>
                </c:pt>
                <c:pt idx="509">
                  <c:v>10180</c:v>
                </c:pt>
                <c:pt idx="510">
                  <c:v>10200</c:v>
                </c:pt>
                <c:pt idx="511">
                  <c:v>10220</c:v>
                </c:pt>
                <c:pt idx="512">
                  <c:v>10240</c:v>
                </c:pt>
                <c:pt idx="513">
                  <c:v>10260</c:v>
                </c:pt>
                <c:pt idx="514">
                  <c:v>10280</c:v>
                </c:pt>
                <c:pt idx="515">
                  <c:v>10300</c:v>
                </c:pt>
                <c:pt idx="516">
                  <c:v>10320</c:v>
                </c:pt>
                <c:pt idx="517">
                  <c:v>10340</c:v>
                </c:pt>
                <c:pt idx="518">
                  <c:v>10360</c:v>
                </c:pt>
                <c:pt idx="519">
                  <c:v>10380</c:v>
                </c:pt>
                <c:pt idx="520">
                  <c:v>10400</c:v>
                </c:pt>
                <c:pt idx="521">
                  <c:v>10420</c:v>
                </c:pt>
                <c:pt idx="522">
                  <c:v>10440</c:v>
                </c:pt>
                <c:pt idx="523">
                  <c:v>10460</c:v>
                </c:pt>
                <c:pt idx="524">
                  <c:v>10480</c:v>
                </c:pt>
                <c:pt idx="525">
                  <c:v>10500</c:v>
                </c:pt>
                <c:pt idx="526">
                  <c:v>10520</c:v>
                </c:pt>
                <c:pt idx="527">
                  <c:v>10540</c:v>
                </c:pt>
                <c:pt idx="528">
                  <c:v>10560</c:v>
                </c:pt>
                <c:pt idx="529">
                  <c:v>10580</c:v>
                </c:pt>
                <c:pt idx="530">
                  <c:v>10600</c:v>
                </c:pt>
                <c:pt idx="531">
                  <c:v>10620</c:v>
                </c:pt>
                <c:pt idx="532">
                  <c:v>10640</c:v>
                </c:pt>
                <c:pt idx="533">
                  <c:v>10660</c:v>
                </c:pt>
                <c:pt idx="534">
                  <c:v>10680</c:v>
                </c:pt>
                <c:pt idx="535">
                  <c:v>10700</c:v>
                </c:pt>
                <c:pt idx="536">
                  <c:v>10720</c:v>
                </c:pt>
                <c:pt idx="537">
                  <c:v>10740</c:v>
                </c:pt>
                <c:pt idx="538">
                  <c:v>10760</c:v>
                </c:pt>
                <c:pt idx="539">
                  <c:v>10780</c:v>
                </c:pt>
                <c:pt idx="540">
                  <c:v>10800</c:v>
                </c:pt>
                <c:pt idx="541">
                  <c:v>10820</c:v>
                </c:pt>
                <c:pt idx="542">
                  <c:v>10840</c:v>
                </c:pt>
                <c:pt idx="543">
                  <c:v>10860</c:v>
                </c:pt>
                <c:pt idx="544">
                  <c:v>10880</c:v>
                </c:pt>
                <c:pt idx="545">
                  <c:v>10900</c:v>
                </c:pt>
                <c:pt idx="546">
                  <c:v>10920</c:v>
                </c:pt>
                <c:pt idx="547">
                  <c:v>10940</c:v>
                </c:pt>
                <c:pt idx="548">
                  <c:v>10960</c:v>
                </c:pt>
                <c:pt idx="549">
                  <c:v>10980</c:v>
                </c:pt>
                <c:pt idx="550">
                  <c:v>11000</c:v>
                </c:pt>
                <c:pt idx="551">
                  <c:v>11020</c:v>
                </c:pt>
                <c:pt idx="552">
                  <c:v>11040</c:v>
                </c:pt>
                <c:pt idx="553">
                  <c:v>11060</c:v>
                </c:pt>
                <c:pt idx="554">
                  <c:v>11080</c:v>
                </c:pt>
                <c:pt idx="555">
                  <c:v>11100</c:v>
                </c:pt>
                <c:pt idx="556">
                  <c:v>11120</c:v>
                </c:pt>
                <c:pt idx="557">
                  <c:v>11140</c:v>
                </c:pt>
                <c:pt idx="558">
                  <c:v>11160</c:v>
                </c:pt>
                <c:pt idx="559">
                  <c:v>11180</c:v>
                </c:pt>
                <c:pt idx="560">
                  <c:v>11200</c:v>
                </c:pt>
                <c:pt idx="561">
                  <c:v>11220</c:v>
                </c:pt>
                <c:pt idx="562">
                  <c:v>11240</c:v>
                </c:pt>
                <c:pt idx="563">
                  <c:v>11260</c:v>
                </c:pt>
                <c:pt idx="564">
                  <c:v>11280</c:v>
                </c:pt>
                <c:pt idx="565">
                  <c:v>11300</c:v>
                </c:pt>
                <c:pt idx="566">
                  <c:v>11320</c:v>
                </c:pt>
                <c:pt idx="567">
                  <c:v>11340</c:v>
                </c:pt>
                <c:pt idx="568">
                  <c:v>11360</c:v>
                </c:pt>
                <c:pt idx="569">
                  <c:v>11380</c:v>
                </c:pt>
                <c:pt idx="570">
                  <c:v>11400</c:v>
                </c:pt>
                <c:pt idx="571">
                  <c:v>11420</c:v>
                </c:pt>
                <c:pt idx="572">
                  <c:v>11440</c:v>
                </c:pt>
                <c:pt idx="573">
                  <c:v>11460</c:v>
                </c:pt>
                <c:pt idx="574">
                  <c:v>11480</c:v>
                </c:pt>
                <c:pt idx="575">
                  <c:v>11500</c:v>
                </c:pt>
                <c:pt idx="576">
                  <c:v>11520</c:v>
                </c:pt>
                <c:pt idx="577">
                  <c:v>11540</c:v>
                </c:pt>
                <c:pt idx="578">
                  <c:v>11560</c:v>
                </c:pt>
                <c:pt idx="579">
                  <c:v>11580</c:v>
                </c:pt>
                <c:pt idx="580">
                  <c:v>11600</c:v>
                </c:pt>
                <c:pt idx="581">
                  <c:v>11620</c:v>
                </c:pt>
                <c:pt idx="582">
                  <c:v>11640</c:v>
                </c:pt>
                <c:pt idx="583">
                  <c:v>11660</c:v>
                </c:pt>
                <c:pt idx="584">
                  <c:v>11680</c:v>
                </c:pt>
                <c:pt idx="585">
                  <c:v>11700</c:v>
                </c:pt>
                <c:pt idx="586">
                  <c:v>11720</c:v>
                </c:pt>
                <c:pt idx="587">
                  <c:v>11740</c:v>
                </c:pt>
                <c:pt idx="588">
                  <c:v>11760</c:v>
                </c:pt>
                <c:pt idx="589">
                  <c:v>11780</c:v>
                </c:pt>
                <c:pt idx="590">
                  <c:v>11800</c:v>
                </c:pt>
                <c:pt idx="591">
                  <c:v>11820</c:v>
                </c:pt>
                <c:pt idx="592">
                  <c:v>11840</c:v>
                </c:pt>
                <c:pt idx="593">
                  <c:v>11860</c:v>
                </c:pt>
                <c:pt idx="594">
                  <c:v>11880</c:v>
                </c:pt>
                <c:pt idx="595">
                  <c:v>11900</c:v>
                </c:pt>
                <c:pt idx="596">
                  <c:v>11920</c:v>
                </c:pt>
                <c:pt idx="597">
                  <c:v>11940</c:v>
                </c:pt>
                <c:pt idx="598">
                  <c:v>11960</c:v>
                </c:pt>
                <c:pt idx="599">
                  <c:v>11980</c:v>
                </c:pt>
                <c:pt idx="600">
                  <c:v>12000</c:v>
                </c:pt>
                <c:pt idx="601">
                  <c:v>12020</c:v>
                </c:pt>
                <c:pt idx="602">
                  <c:v>12040</c:v>
                </c:pt>
                <c:pt idx="603">
                  <c:v>12060</c:v>
                </c:pt>
                <c:pt idx="604">
                  <c:v>12080</c:v>
                </c:pt>
                <c:pt idx="605">
                  <c:v>12100</c:v>
                </c:pt>
                <c:pt idx="606">
                  <c:v>12120</c:v>
                </c:pt>
                <c:pt idx="607">
                  <c:v>12140</c:v>
                </c:pt>
                <c:pt idx="608">
                  <c:v>12160</c:v>
                </c:pt>
                <c:pt idx="609">
                  <c:v>12180</c:v>
                </c:pt>
                <c:pt idx="610">
                  <c:v>12200</c:v>
                </c:pt>
                <c:pt idx="611">
                  <c:v>12220</c:v>
                </c:pt>
                <c:pt idx="612">
                  <c:v>12240</c:v>
                </c:pt>
                <c:pt idx="613">
                  <c:v>12260</c:v>
                </c:pt>
                <c:pt idx="614">
                  <c:v>12280</c:v>
                </c:pt>
                <c:pt idx="615">
                  <c:v>12300</c:v>
                </c:pt>
                <c:pt idx="616">
                  <c:v>12320</c:v>
                </c:pt>
                <c:pt idx="617">
                  <c:v>12340</c:v>
                </c:pt>
                <c:pt idx="618">
                  <c:v>12360</c:v>
                </c:pt>
                <c:pt idx="619">
                  <c:v>12380</c:v>
                </c:pt>
                <c:pt idx="620">
                  <c:v>12400</c:v>
                </c:pt>
                <c:pt idx="621">
                  <c:v>12420</c:v>
                </c:pt>
                <c:pt idx="622">
                  <c:v>12440</c:v>
                </c:pt>
                <c:pt idx="623">
                  <c:v>12460</c:v>
                </c:pt>
                <c:pt idx="624">
                  <c:v>12480</c:v>
                </c:pt>
                <c:pt idx="625">
                  <c:v>12500</c:v>
                </c:pt>
                <c:pt idx="626">
                  <c:v>12520</c:v>
                </c:pt>
                <c:pt idx="627">
                  <c:v>12540</c:v>
                </c:pt>
                <c:pt idx="628">
                  <c:v>12560</c:v>
                </c:pt>
                <c:pt idx="629">
                  <c:v>12580</c:v>
                </c:pt>
                <c:pt idx="630">
                  <c:v>12600</c:v>
                </c:pt>
                <c:pt idx="631">
                  <c:v>12620</c:v>
                </c:pt>
                <c:pt idx="632">
                  <c:v>12640</c:v>
                </c:pt>
                <c:pt idx="633">
                  <c:v>12660</c:v>
                </c:pt>
                <c:pt idx="634">
                  <c:v>12680</c:v>
                </c:pt>
                <c:pt idx="635">
                  <c:v>12700</c:v>
                </c:pt>
                <c:pt idx="636">
                  <c:v>12720</c:v>
                </c:pt>
                <c:pt idx="637">
                  <c:v>12740</c:v>
                </c:pt>
                <c:pt idx="638">
                  <c:v>12760</c:v>
                </c:pt>
                <c:pt idx="639">
                  <c:v>12780</c:v>
                </c:pt>
                <c:pt idx="640">
                  <c:v>12800</c:v>
                </c:pt>
                <c:pt idx="641">
                  <c:v>12820</c:v>
                </c:pt>
                <c:pt idx="642">
                  <c:v>12840</c:v>
                </c:pt>
                <c:pt idx="643">
                  <c:v>12860</c:v>
                </c:pt>
                <c:pt idx="644">
                  <c:v>12880</c:v>
                </c:pt>
                <c:pt idx="645">
                  <c:v>12900</c:v>
                </c:pt>
                <c:pt idx="646">
                  <c:v>12920</c:v>
                </c:pt>
                <c:pt idx="647">
                  <c:v>12940</c:v>
                </c:pt>
                <c:pt idx="648">
                  <c:v>12960</c:v>
                </c:pt>
                <c:pt idx="649">
                  <c:v>12980</c:v>
                </c:pt>
                <c:pt idx="650">
                  <c:v>13000</c:v>
                </c:pt>
                <c:pt idx="651">
                  <c:v>13020</c:v>
                </c:pt>
                <c:pt idx="652">
                  <c:v>13040</c:v>
                </c:pt>
                <c:pt idx="653">
                  <c:v>13060</c:v>
                </c:pt>
                <c:pt idx="654">
                  <c:v>13080</c:v>
                </c:pt>
                <c:pt idx="655">
                  <c:v>13100</c:v>
                </c:pt>
                <c:pt idx="656">
                  <c:v>13120</c:v>
                </c:pt>
                <c:pt idx="657">
                  <c:v>13140</c:v>
                </c:pt>
                <c:pt idx="658">
                  <c:v>13160</c:v>
                </c:pt>
                <c:pt idx="659">
                  <c:v>13180</c:v>
                </c:pt>
                <c:pt idx="660">
                  <c:v>13200</c:v>
                </c:pt>
                <c:pt idx="661">
                  <c:v>13220</c:v>
                </c:pt>
                <c:pt idx="662">
                  <c:v>13240</c:v>
                </c:pt>
                <c:pt idx="663">
                  <c:v>13260</c:v>
                </c:pt>
                <c:pt idx="664">
                  <c:v>13280</c:v>
                </c:pt>
                <c:pt idx="665">
                  <c:v>13300</c:v>
                </c:pt>
                <c:pt idx="666">
                  <c:v>13320</c:v>
                </c:pt>
                <c:pt idx="667">
                  <c:v>13340</c:v>
                </c:pt>
                <c:pt idx="668">
                  <c:v>13360</c:v>
                </c:pt>
                <c:pt idx="669">
                  <c:v>13380</c:v>
                </c:pt>
                <c:pt idx="670">
                  <c:v>13400</c:v>
                </c:pt>
                <c:pt idx="671">
                  <c:v>13420</c:v>
                </c:pt>
                <c:pt idx="672">
                  <c:v>13440</c:v>
                </c:pt>
                <c:pt idx="673">
                  <c:v>13460</c:v>
                </c:pt>
                <c:pt idx="674">
                  <c:v>13480</c:v>
                </c:pt>
                <c:pt idx="675">
                  <c:v>13500</c:v>
                </c:pt>
                <c:pt idx="676">
                  <c:v>13520</c:v>
                </c:pt>
                <c:pt idx="677">
                  <c:v>13540</c:v>
                </c:pt>
                <c:pt idx="678">
                  <c:v>13560</c:v>
                </c:pt>
                <c:pt idx="679">
                  <c:v>13580</c:v>
                </c:pt>
                <c:pt idx="680">
                  <c:v>13600</c:v>
                </c:pt>
                <c:pt idx="681">
                  <c:v>13620</c:v>
                </c:pt>
                <c:pt idx="682">
                  <c:v>13640</c:v>
                </c:pt>
                <c:pt idx="683">
                  <c:v>13660</c:v>
                </c:pt>
                <c:pt idx="684">
                  <c:v>13680</c:v>
                </c:pt>
                <c:pt idx="685">
                  <c:v>13700</c:v>
                </c:pt>
                <c:pt idx="686">
                  <c:v>13720</c:v>
                </c:pt>
                <c:pt idx="687">
                  <c:v>13740</c:v>
                </c:pt>
                <c:pt idx="688">
                  <c:v>13760</c:v>
                </c:pt>
                <c:pt idx="689">
                  <c:v>13780</c:v>
                </c:pt>
                <c:pt idx="690">
                  <c:v>13800</c:v>
                </c:pt>
                <c:pt idx="691">
                  <c:v>13820</c:v>
                </c:pt>
                <c:pt idx="692">
                  <c:v>13840</c:v>
                </c:pt>
                <c:pt idx="693">
                  <c:v>13860</c:v>
                </c:pt>
                <c:pt idx="694">
                  <c:v>13880</c:v>
                </c:pt>
                <c:pt idx="695">
                  <c:v>13900</c:v>
                </c:pt>
                <c:pt idx="696">
                  <c:v>13920</c:v>
                </c:pt>
                <c:pt idx="697">
                  <c:v>13940</c:v>
                </c:pt>
                <c:pt idx="698">
                  <c:v>13960</c:v>
                </c:pt>
                <c:pt idx="699">
                  <c:v>13980</c:v>
                </c:pt>
                <c:pt idx="700">
                  <c:v>14000</c:v>
                </c:pt>
                <c:pt idx="701">
                  <c:v>14020</c:v>
                </c:pt>
                <c:pt idx="702">
                  <c:v>14040</c:v>
                </c:pt>
                <c:pt idx="703">
                  <c:v>14060</c:v>
                </c:pt>
                <c:pt idx="704">
                  <c:v>14080</c:v>
                </c:pt>
                <c:pt idx="705">
                  <c:v>14100</c:v>
                </c:pt>
                <c:pt idx="706">
                  <c:v>14120</c:v>
                </c:pt>
                <c:pt idx="707">
                  <c:v>14140</c:v>
                </c:pt>
                <c:pt idx="708">
                  <c:v>14160</c:v>
                </c:pt>
                <c:pt idx="709">
                  <c:v>14180</c:v>
                </c:pt>
                <c:pt idx="710">
                  <c:v>14200</c:v>
                </c:pt>
                <c:pt idx="711">
                  <c:v>14220</c:v>
                </c:pt>
                <c:pt idx="712">
                  <c:v>14240</c:v>
                </c:pt>
                <c:pt idx="713">
                  <c:v>14260</c:v>
                </c:pt>
                <c:pt idx="714">
                  <c:v>14280</c:v>
                </c:pt>
                <c:pt idx="715">
                  <c:v>14300</c:v>
                </c:pt>
                <c:pt idx="716">
                  <c:v>14320</c:v>
                </c:pt>
                <c:pt idx="717">
                  <c:v>14340</c:v>
                </c:pt>
                <c:pt idx="718">
                  <c:v>14360</c:v>
                </c:pt>
                <c:pt idx="719">
                  <c:v>14380</c:v>
                </c:pt>
                <c:pt idx="720">
                  <c:v>14400</c:v>
                </c:pt>
                <c:pt idx="721">
                  <c:v>14420</c:v>
                </c:pt>
                <c:pt idx="722">
                  <c:v>14440</c:v>
                </c:pt>
                <c:pt idx="723">
                  <c:v>14460</c:v>
                </c:pt>
                <c:pt idx="724">
                  <c:v>14480</c:v>
                </c:pt>
                <c:pt idx="725">
                  <c:v>14500</c:v>
                </c:pt>
                <c:pt idx="726">
                  <c:v>14520</c:v>
                </c:pt>
                <c:pt idx="727">
                  <c:v>14540</c:v>
                </c:pt>
                <c:pt idx="728">
                  <c:v>14560</c:v>
                </c:pt>
                <c:pt idx="729">
                  <c:v>14580</c:v>
                </c:pt>
                <c:pt idx="730">
                  <c:v>14600</c:v>
                </c:pt>
                <c:pt idx="731">
                  <c:v>14620</c:v>
                </c:pt>
                <c:pt idx="732">
                  <c:v>14640</c:v>
                </c:pt>
                <c:pt idx="733">
                  <c:v>14660</c:v>
                </c:pt>
                <c:pt idx="734">
                  <c:v>14680</c:v>
                </c:pt>
                <c:pt idx="735">
                  <c:v>14700</c:v>
                </c:pt>
                <c:pt idx="736">
                  <c:v>14720</c:v>
                </c:pt>
                <c:pt idx="737">
                  <c:v>14740</c:v>
                </c:pt>
                <c:pt idx="738">
                  <c:v>14760</c:v>
                </c:pt>
                <c:pt idx="739">
                  <c:v>14780</c:v>
                </c:pt>
                <c:pt idx="740">
                  <c:v>14800</c:v>
                </c:pt>
                <c:pt idx="741">
                  <c:v>14820</c:v>
                </c:pt>
                <c:pt idx="742">
                  <c:v>14840</c:v>
                </c:pt>
                <c:pt idx="743">
                  <c:v>14860</c:v>
                </c:pt>
                <c:pt idx="744">
                  <c:v>14880</c:v>
                </c:pt>
                <c:pt idx="745">
                  <c:v>14900</c:v>
                </c:pt>
                <c:pt idx="746">
                  <c:v>14920</c:v>
                </c:pt>
                <c:pt idx="747">
                  <c:v>14940</c:v>
                </c:pt>
                <c:pt idx="748">
                  <c:v>14960</c:v>
                </c:pt>
                <c:pt idx="749">
                  <c:v>14980</c:v>
                </c:pt>
                <c:pt idx="750">
                  <c:v>15000</c:v>
                </c:pt>
                <c:pt idx="751">
                  <c:v>15020</c:v>
                </c:pt>
                <c:pt idx="752">
                  <c:v>15040</c:v>
                </c:pt>
                <c:pt idx="753">
                  <c:v>15060</c:v>
                </c:pt>
                <c:pt idx="754">
                  <c:v>15080</c:v>
                </c:pt>
                <c:pt idx="755">
                  <c:v>15100</c:v>
                </c:pt>
                <c:pt idx="756">
                  <c:v>15120</c:v>
                </c:pt>
                <c:pt idx="757">
                  <c:v>15140</c:v>
                </c:pt>
                <c:pt idx="758">
                  <c:v>15160</c:v>
                </c:pt>
                <c:pt idx="759">
                  <c:v>15180</c:v>
                </c:pt>
                <c:pt idx="760">
                  <c:v>15200</c:v>
                </c:pt>
                <c:pt idx="761">
                  <c:v>15220</c:v>
                </c:pt>
                <c:pt idx="762">
                  <c:v>15240</c:v>
                </c:pt>
                <c:pt idx="763">
                  <c:v>15260</c:v>
                </c:pt>
                <c:pt idx="764">
                  <c:v>15280</c:v>
                </c:pt>
                <c:pt idx="765">
                  <c:v>15300</c:v>
                </c:pt>
                <c:pt idx="766">
                  <c:v>15320</c:v>
                </c:pt>
                <c:pt idx="767">
                  <c:v>15340</c:v>
                </c:pt>
                <c:pt idx="768">
                  <c:v>15360</c:v>
                </c:pt>
                <c:pt idx="769">
                  <c:v>15380</c:v>
                </c:pt>
                <c:pt idx="770">
                  <c:v>15400</c:v>
                </c:pt>
                <c:pt idx="771">
                  <c:v>15420</c:v>
                </c:pt>
                <c:pt idx="772">
                  <c:v>15440</c:v>
                </c:pt>
                <c:pt idx="773">
                  <c:v>15460</c:v>
                </c:pt>
                <c:pt idx="774">
                  <c:v>15480</c:v>
                </c:pt>
                <c:pt idx="775">
                  <c:v>15500</c:v>
                </c:pt>
                <c:pt idx="776">
                  <c:v>15520</c:v>
                </c:pt>
                <c:pt idx="777">
                  <c:v>15540</c:v>
                </c:pt>
                <c:pt idx="778">
                  <c:v>15560</c:v>
                </c:pt>
                <c:pt idx="779">
                  <c:v>15580</c:v>
                </c:pt>
                <c:pt idx="780">
                  <c:v>15600</c:v>
                </c:pt>
                <c:pt idx="781">
                  <c:v>15620</c:v>
                </c:pt>
                <c:pt idx="782">
                  <c:v>15640</c:v>
                </c:pt>
                <c:pt idx="783">
                  <c:v>15660</c:v>
                </c:pt>
                <c:pt idx="784">
                  <c:v>15680</c:v>
                </c:pt>
                <c:pt idx="785">
                  <c:v>15700</c:v>
                </c:pt>
                <c:pt idx="786">
                  <c:v>15720</c:v>
                </c:pt>
                <c:pt idx="787">
                  <c:v>15740</c:v>
                </c:pt>
                <c:pt idx="788">
                  <c:v>15760</c:v>
                </c:pt>
                <c:pt idx="789">
                  <c:v>15780</c:v>
                </c:pt>
                <c:pt idx="790">
                  <c:v>15800</c:v>
                </c:pt>
                <c:pt idx="791">
                  <c:v>15820</c:v>
                </c:pt>
                <c:pt idx="792">
                  <c:v>15840</c:v>
                </c:pt>
                <c:pt idx="793">
                  <c:v>15860</c:v>
                </c:pt>
                <c:pt idx="794">
                  <c:v>15880</c:v>
                </c:pt>
                <c:pt idx="795">
                  <c:v>15900</c:v>
                </c:pt>
                <c:pt idx="796">
                  <c:v>15920</c:v>
                </c:pt>
                <c:pt idx="797">
                  <c:v>15940</c:v>
                </c:pt>
                <c:pt idx="798">
                  <c:v>15960</c:v>
                </c:pt>
                <c:pt idx="799">
                  <c:v>15980</c:v>
                </c:pt>
                <c:pt idx="800">
                  <c:v>16000</c:v>
                </c:pt>
                <c:pt idx="801">
                  <c:v>16020</c:v>
                </c:pt>
                <c:pt idx="802">
                  <c:v>16040</c:v>
                </c:pt>
                <c:pt idx="803">
                  <c:v>16060</c:v>
                </c:pt>
                <c:pt idx="804">
                  <c:v>16080</c:v>
                </c:pt>
                <c:pt idx="805">
                  <c:v>16100</c:v>
                </c:pt>
                <c:pt idx="806">
                  <c:v>16120</c:v>
                </c:pt>
                <c:pt idx="807">
                  <c:v>16140</c:v>
                </c:pt>
                <c:pt idx="808">
                  <c:v>16160</c:v>
                </c:pt>
                <c:pt idx="809">
                  <c:v>16180</c:v>
                </c:pt>
                <c:pt idx="810">
                  <c:v>16200</c:v>
                </c:pt>
                <c:pt idx="811">
                  <c:v>16220</c:v>
                </c:pt>
                <c:pt idx="812">
                  <c:v>16240</c:v>
                </c:pt>
                <c:pt idx="813">
                  <c:v>16260</c:v>
                </c:pt>
                <c:pt idx="814">
                  <c:v>16280</c:v>
                </c:pt>
                <c:pt idx="815">
                  <c:v>16300</c:v>
                </c:pt>
                <c:pt idx="816">
                  <c:v>16320</c:v>
                </c:pt>
                <c:pt idx="817">
                  <c:v>16340</c:v>
                </c:pt>
                <c:pt idx="818">
                  <c:v>16360</c:v>
                </c:pt>
                <c:pt idx="819">
                  <c:v>16380</c:v>
                </c:pt>
                <c:pt idx="820">
                  <c:v>16400</c:v>
                </c:pt>
                <c:pt idx="821">
                  <c:v>16420</c:v>
                </c:pt>
                <c:pt idx="822">
                  <c:v>16440</c:v>
                </c:pt>
                <c:pt idx="823">
                  <c:v>16460</c:v>
                </c:pt>
                <c:pt idx="824">
                  <c:v>16480</c:v>
                </c:pt>
                <c:pt idx="825">
                  <c:v>16500</c:v>
                </c:pt>
                <c:pt idx="826">
                  <c:v>16520</c:v>
                </c:pt>
                <c:pt idx="827">
                  <c:v>16540</c:v>
                </c:pt>
                <c:pt idx="828">
                  <c:v>16560</c:v>
                </c:pt>
                <c:pt idx="829">
                  <c:v>16580</c:v>
                </c:pt>
                <c:pt idx="830">
                  <c:v>16600</c:v>
                </c:pt>
                <c:pt idx="831">
                  <c:v>16620</c:v>
                </c:pt>
                <c:pt idx="832">
                  <c:v>16640</c:v>
                </c:pt>
                <c:pt idx="833">
                  <c:v>16660</c:v>
                </c:pt>
                <c:pt idx="834">
                  <c:v>16680</c:v>
                </c:pt>
                <c:pt idx="835">
                  <c:v>16700</c:v>
                </c:pt>
                <c:pt idx="836">
                  <c:v>16720</c:v>
                </c:pt>
                <c:pt idx="837">
                  <c:v>16740</c:v>
                </c:pt>
                <c:pt idx="838">
                  <c:v>16760</c:v>
                </c:pt>
                <c:pt idx="839">
                  <c:v>16780</c:v>
                </c:pt>
                <c:pt idx="840">
                  <c:v>16800</c:v>
                </c:pt>
                <c:pt idx="841">
                  <c:v>16820</c:v>
                </c:pt>
                <c:pt idx="842">
                  <c:v>16840</c:v>
                </c:pt>
                <c:pt idx="843">
                  <c:v>16860</c:v>
                </c:pt>
                <c:pt idx="844">
                  <c:v>16880</c:v>
                </c:pt>
                <c:pt idx="845">
                  <c:v>16900</c:v>
                </c:pt>
                <c:pt idx="846">
                  <c:v>16920</c:v>
                </c:pt>
                <c:pt idx="847">
                  <c:v>16940</c:v>
                </c:pt>
                <c:pt idx="848">
                  <c:v>16960</c:v>
                </c:pt>
                <c:pt idx="849">
                  <c:v>16980</c:v>
                </c:pt>
                <c:pt idx="850">
                  <c:v>17000</c:v>
                </c:pt>
                <c:pt idx="851">
                  <c:v>17020</c:v>
                </c:pt>
                <c:pt idx="852">
                  <c:v>17040</c:v>
                </c:pt>
                <c:pt idx="853">
                  <c:v>17060</c:v>
                </c:pt>
                <c:pt idx="854">
                  <c:v>17080</c:v>
                </c:pt>
                <c:pt idx="855">
                  <c:v>17100</c:v>
                </c:pt>
                <c:pt idx="856">
                  <c:v>17120</c:v>
                </c:pt>
                <c:pt idx="857">
                  <c:v>17140</c:v>
                </c:pt>
                <c:pt idx="858">
                  <c:v>17160</c:v>
                </c:pt>
                <c:pt idx="859">
                  <c:v>17180</c:v>
                </c:pt>
                <c:pt idx="860">
                  <c:v>17200</c:v>
                </c:pt>
                <c:pt idx="861">
                  <c:v>17220</c:v>
                </c:pt>
                <c:pt idx="862">
                  <c:v>17240</c:v>
                </c:pt>
                <c:pt idx="863">
                  <c:v>17260</c:v>
                </c:pt>
                <c:pt idx="864">
                  <c:v>17280</c:v>
                </c:pt>
                <c:pt idx="865">
                  <c:v>17300</c:v>
                </c:pt>
                <c:pt idx="866">
                  <c:v>17320</c:v>
                </c:pt>
                <c:pt idx="867">
                  <c:v>17340</c:v>
                </c:pt>
                <c:pt idx="868">
                  <c:v>17360</c:v>
                </c:pt>
                <c:pt idx="869">
                  <c:v>17380</c:v>
                </c:pt>
                <c:pt idx="870">
                  <c:v>17400</c:v>
                </c:pt>
                <c:pt idx="871">
                  <c:v>17420</c:v>
                </c:pt>
                <c:pt idx="872">
                  <c:v>17440</c:v>
                </c:pt>
                <c:pt idx="873">
                  <c:v>17460</c:v>
                </c:pt>
                <c:pt idx="874">
                  <c:v>17480</c:v>
                </c:pt>
                <c:pt idx="875">
                  <c:v>17500</c:v>
                </c:pt>
                <c:pt idx="876">
                  <c:v>17520</c:v>
                </c:pt>
                <c:pt idx="877">
                  <c:v>17540</c:v>
                </c:pt>
                <c:pt idx="878">
                  <c:v>17560</c:v>
                </c:pt>
                <c:pt idx="879">
                  <c:v>17580</c:v>
                </c:pt>
                <c:pt idx="880">
                  <c:v>17600</c:v>
                </c:pt>
                <c:pt idx="881">
                  <c:v>17620</c:v>
                </c:pt>
                <c:pt idx="882">
                  <c:v>17640</c:v>
                </c:pt>
                <c:pt idx="883">
                  <c:v>17660</c:v>
                </c:pt>
                <c:pt idx="884">
                  <c:v>17680</c:v>
                </c:pt>
                <c:pt idx="885">
                  <c:v>17700</c:v>
                </c:pt>
                <c:pt idx="886">
                  <c:v>17720</c:v>
                </c:pt>
                <c:pt idx="887">
                  <c:v>17740</c:v>
                </c:pt>
                <c:pt idx="888">
                  <c:v>17760</c:v>
                </c:pt>
                <c:pt idx="889">
                  <c:v>17780</c:v>
                </c:pt>
                <c:pt idx="890">
                  <c:v>17800</c:v>
                </c:pt>
                <c:pt idx="891">
                  <c:v>17820</c:v>
                </c:pt>
                <c:pt idx="892">
                  <c:v>17840</c:v>
                </c:pt>
                <c:pt idx="893">
                  <c:v>17860</c:v>
                </c:pt>
                <c:pt idx="894">
                  <c:v>17880</c:v>
                </c:pt>
                <c:pt idx="895">
                  <c:v>17900</c:v>
                </c:pt>
                <c:pt idx="896">
                  <c:v>17920</c:v>
                </c:pt>
                <c:pt idx="897">
                  <c:v>17940</c:v>
                </c:pt>
                <c:pt idx="898">
                  <c:v>17960</c:v>
                </c:pt>
                <c:pt idx="899">
                  <c:v>17980</c:v>
                </c:pt>
                <c:pt idx="900">
                  <c:v>18000</c:v>
                </c:pt>
                <c:pt idx="901">
                  <c:v>18020</c:v>
                </c:pt>
                <c:pt idx="902">
                  <c:v>18040</c:v>
                </c:pt>
                <c:pt idx="903">
                  <c:v>18060</c:v>
                </c:pt>
                <c:pt idx="904">
                  <c:v>18080</c:v>
                </c:pt>
                <c:pt idx="905">
                  <c:v>18100</c:v>
                </c:pt>
                <c:pt idx="906">
                  <c:v>18120</c:v>
                </c:pt>
                <c:pt idx="907">
                  <c:v>18140</c:v>
                </c:pt>
                <c:pt idx="908">
                  <c:v>18160</c:v>
                </c:pt>
                <c:pt idx="909">
                  <c:v>18180</c:v>
                </c:pt>
                <c:pt idx="910">
                  <c:v>18200</c:v>
                </c:pt>
                <c:pt idx="911">
                  <c:v>18220</c:v>
                </c:pt>
                <c:pt idx="912">
                  <c:v>18240</c:v>
                </c:pt>
                <c:pt idx="913">
                  <c:v>18260</c:v>
                </c:pt>
                <c:pt idx="914">
                  <c:v>18280</c:v>
                </c:pt>
                <c:pt idx="915">
                  <c:v>18300</c:v>
                </c:pt>
                <c:pt idx="916">
                  <c:v>18320</c:v>
                </c:pt>
                <c:pt idx="917">
                  <c:v>18340</c:v>
                </c:pt>
                <c:pt idx="918">
                  <c:v>18360</c:v>
                </c:pt>
                <c:pt idx="919">
                  <c:v>18380</c:v>
                </c:pt>
                <c:pt idx="920">
                  <c:v>18400</c:v>
                </c:pt>
                <c:pt idx="921">
                  <c:v>18420</c:v>
                </c:pt>
                <c:pt idx="922">
                  <c:v>18440</c:v>
                </c:pt>
                <c:pt idx="923">
                  <c:v>18460</c:v>
                </c:pt>
                <c:pt idx="924">
                  <c:v>18480</c:v>
                </c:pt>
                <c:pt idx="925">
                  <c:v>18500</c:v>
                </c:pt>
                <c:pt idx="926">
                  <c:v>18520</c:v>
                </c:pt>
                <c:pt idx="927">
                  <c:v>18540</c:v>
                </c:pt>
                <c:pt idx="928">
                  <c:v>18560</c:v>
                </c:pt>
                <c:pt idx="929">
                  <c:v>18580</c:v>
                </c:pt>
                <c:pt idx="930">
                  <c:v>18600</c:v>
                </c:pt>
                <c:pt idx="931">
                  <c:v>18620</c:v>
                </c:pt>
                <c:pt idx="932">
                  <c:v>18640</c:v>
                </c:pt>
                <c:pt idx="933">
                  <c:v>18660</c:v>
                </c:pt>
                <c:pt idx="934">
                  <c:v>18680</c:v>
                </c:pt>
                <c:pt idx="935">
                  <c:v>18700</c:v>
                </c:pt>
                <c:pt idx="936">
                  <c:v>18720</c:v>
                </c:pt>
                <c:pt idx="937">
                  <c:v>18740</c:v>
                </c:pt>
                <c:pt idx="938">
                  <c:v>18760</c:v>
                </c:pt>
                <c:pt idx="939">
                  <c:v>18780</c:v>
                </c:pt>
                <c:pt idx="940">
                  <c:v>18800</c:v>
                </c:pt>
                <c:pt idx="941">
                  <c:v>18820</c:v>
                </c:pt>
                <c:pt idx="942">
                  <c:v>18840</c:v>
                </c:pt>
                <c:pt idx="943">
                  <c:v>18860</c:v>
                </c:pt>
                <c:pt idx="944">
                  <c:v>18880</c:v>
                </c:pt>
                <c:pt idx="945">
                  <c:v>18900</c:v>
                </c:pt>
                <c:pt idx="946">
                  <c:v>18920</c:v>
                </c:pt>
                <c:pt idx="947">
                  <c:v>18940</c:v>
                </c:pt>
                <c:pt idx="948">
                  <c:v>18960</c:v>
                </c:pt>
                <c:pt idx="949">
                  <c:v>18980</c:v>
                </c:pt>
                <c:pt idx="950">
                  <c:v>19000</c:v>
                </c:pt>
                <c:pt idx="951">
                  <c:v>19020</c:v>
                </c:pt>
                <c:pt idx="952">
                  <c:v>19040</c:v>
                </c:pt>
                <c:pt idx="953">
                  <c:v>19060</c:v>
                </c:pt>
                <c:pt idx="954">
                  <c:v>19080</c:v>
                </c:pt>
                <c:pt idx="955">
                  <c:v>19100</c:v>
                </c:pt>
                <c:pt idx="956">
                  <c:v>19120</c:v>
                </c:pt>
                <c:pt idx="957">
                  <c:v>19140</c:v>
                </c:pt>
                <c:pt idx="958">
                  <c:v>19160</c:v>
                </c:pt>
                <c:pt idx="959">
                  <c:v>19180</c:v>
                </c:pt>
                <c:pt idx="960">
                  <c:v>19200</c:v>
                </c:pt>
                <c:pt idx="961">
                  <c:v>19220</c:v>
                </c:pt>
                <c:pt idx="962">
                  <c:v>19240</c:v>
                </c:pt>
                <c:pt idx="963">
                  <c:v>19260</c:v>
                </c:pt>
                <c:pt idx="964">
                  <c:v>19280</c:v>
                </c:pt>
                <c:pt idx="965">
                  <c:v>19300</c:v>
                </c:pt>
                <c:pt idx="966">
                  <c:v>19320</c:v>
                </c:pt>
                <c:pt idx="967">
                  <c:v>19340</c:v>
                </c:pt>
                <c:pt idx="968">
                  <c:v>19360</c:v>
                </c:pt>
                <c:pt idx="969">
                  <c:v>19380</c:v>
                </c:pt>
                <c:pt idx="970">
                  <c:v>19400</c:v>
                </c:pt>
                <c:pt idx="971">
                  <c:v>19420</c:v>
                </c:pt>
                <c:pt idx="972">
                  <c:v>19440</c:v>
                </c:pt>
                <c:pt idx="973">
                  <c:v>19460</c:v>
                </c:pt>
                <c:pt idx="974">
                  <c:v>19480</c:v>
                </c:pt>
                <c:pt idx="975">
                  <c:v>19500</c:v>
                </c:pt>
                <c:pt idx="976">
                  <c:v>19520</c:v>
                </c:pt>
                <c:pt idx="977">
                  <c:v>19540</c:v>
                </c:pt>
                <c:pt idx="978">
                  <c:v>19560</c:v>
                </c:pt>
                <c:pt idx="979">
                  <c:v>19580</c:v>
                </c:pt>
                <c:pt idx="980">
                  <c:v>19600</c:v>
                </c:pt>
                <c:pt idx="981">
                  <c:v>19620</c:v>
                </c:pt>
                <c:pt idx="982">
                  <c:v>19640</c:v>
                </c:pt>
                <c:pt idx="983">
                  <c:v>19660</c:v>
                </c:pt>
                <c:pt idx="984">
                  <c:v>19680</c:v>
                </c:pt>
                <c:pt idx="985">
                  <c:v>19700</c:v>
                </c:pt>
                <c:pt idx="986">
                  <c:v>19720</c:v>
                </c:pt>
                <c:pt idx="987">
                  <c:v>19740</c:v>
                </c:pt>
                <c:pt idx="988">
                  <c:v>19760</c:v>
                </c:pt>
                <c:pt idx="989">
                  <c:v>19780</c:v>
                </c:pt>
                <c:pt idx="990">
                  <c:v>19800</c:v>
                </c:pt>
                <c:pt idx="991">
                  <c:v>19820</c:v>
                </c:pt>
                <c:pt idx="992">
                  <c:v>19840</c:v>
                </c:pt>
                <c:pt idx="993">
                  <c:v>19860</c:v>
                </c:pt>
                <c:pt idx="994">
                  <c:v>19880</c:v>
                </c:pt>
                <c:pt idx="995">
                  <c:v>19900</c:v>
                </c:pt>
                <c:pt idx="996">
                  <c:v>19920</c:v>
                </c:pt>
                <c:pt idx="997">
                  <c:v>19940</c:v>
                </c:pt>
                <c:pt idx="998">
                  <c:v>19960</c:v>
                </c:pt>
                <c:pt idx="999">
                  <c:v>19980</c:v>
                </c:pt>
                <c:pt idx="1000">
                  <c:v>20000</c:v>
                </c:pt>
                <c:pt idx="1001">
                  <c:v>20020</c:v>
                </c:pt>
                <c:pt idx="1002">
                  <c:v>20040</c:v>
                </c:pt>
                <c:pt idx="1003">
                  <c:v>20060</c:v>
                </c:pt>
                <c:pt idx="1004">
                  <c:v>20080</c:v>
                </c:pt>
                <c:pt idx="1005">
                  <c:v>20100</c:v>
                </c:pt>
                <c:pt idx="1006">
                  <c:v>20120</c:v>
                </c:pt>
                <c:pt idx="1007">
                  <c:v>20140</c:v>
                </c:pt>
                <c:pt idx="1008">
                  <c:v>20160</c:v>
                </c:pt>
                <c:pt idx="1009">
                  <c:v>20180</c:v>
                </c:pt>
                <c:pt idx="1010">
                  <c:v>20200</c:v>
                </c:pt>
                <c:pt idx="1011">
                  <c:v>20220</c:v>
                </c:pt>
                <c:pt idx="1012">
                  <c:v>20240</c:v>
                </c:pt>
                <c:pt idx="1013">
                  <c:v>20260</c:v>
                </c:pt>
                <c:pt idx="1014">
                  <c:v>20280</c:v>
                </c:pt>
                <c:pt idx="1015">
                  <c:v>20300</c:v>
                </c:pt>
                <c:pt idx="1016">
                  <c:v>20320</c:v>
                </c:pt>
                <c:pt idx="1017">
                  <c:v>20340</c:v>
                </c:pt>
                <c:pt idx="1018">
                  <c:v>20360</c:v>
                </c:pt>
                <c:pt idx="1019">
                  <c:v>20380</c:v>
                </c:pt>
                <c:pt idx="1020">
                  <c:v>20400</c:v>
                </c:pt>
                <c:pt idx="1021">
                  <c:v>20420</c:v>
                </c:pt>
                <c:pt idx="1022">
                  <c:v>20440</c:v>
                </c:pt>
                <c:pt idx="1023">
                  <c:v>20460</c:v>
                </c:pt>
                <c:pt idx="1024">
                  <c:v>20480</c:v>
                </c:pt>
                <c:pt idx="1025">
                  <c:v>20500</c:v>
                </c:pt>
                <c:pt idx="1026">
                  <c:v>20520</c:v>
                </c:pt>
                <c:pt idx="1027">
                  <c:v>20540</c:v>
                </c:pt>
                <c:pt idx="1028">
                  <c:v>20560</c:v>
                </c:pt>
                <c:pt idx="1029">
                  <c:v>20580</c:v>
                </c:pt>
                <c:pt idx="1030">
                  <c:v>20600</c:v>
                </c:pt>
                <c:pt idx="1031">
                  <c:v>20620</c:v>
                </c:pt>
                <c:pt idx="1032">
                  <c:v>20640</c:v>
                </c:pt>
                <c:pt idx="1033">
                  <c:v>20660</c:v>
                </c:pt>
                <c:pt idx="1034">
                  <c:v>20680</c:v>
                </c:pt>
                <c:pt idx="1035">
                  <c:v>20700</c:v>
                </c:pt>
                <c:pt idx="1036">
                  <c:v>20720</c:v>
                </c:pt>
                <c:pt idx="1037">
                  <c:v>20740</c:v>
                </c:pt>
                <c:pt idx="1038">
                  <c:v>20760</c:v>
                </c:pt>
                <c:pt idx="1039">
                  <c:v>20780</c:v>
                </c:pt>
                <c:pt idx="1040">
                  <c:v>20800</c:v>
                </c:pt>
                <c:pt idx="1041">
                  <c:v>20820</c:v>
                </c:pt>
                <c:pt idx="1042">
                  <c:v>20840</c:v>
                </c:pt>
                <c:pt idx="1043">
                  <c:v>20860</c:v>
                </c:pt>
                <c:pt idx="1044">
                  <c:v>20880</c:v>
                </c:pt>
                <c:pt idx="1045">
                  <c:v>20900</c:v>
                </c:pt>
                <c:pt idx="1046">
                  <c:v>20920</c:v>
                </c:pt>
                <c:pt idx="1047">
                  <c:v>20940</c:v>
                </c:pt>
                <c:pt idx="1048">
                  <c:v>20960</c:v>
                </c:pt>
                <c:pt idx="1049">
                  <c:v>20980</c:v>
                </c:pt>
                <c:pt idx="1050">
                  <c:v>21000</c:v>
                </c:pt>
                <c:pt idx="1051">
                  <c:v>21020</c:v>
                </c:pt>
                <c:pt idx="1052">
                  <c:v>21040</c:v>
                </c:pt>
                <c:pt idx="1053">
                  <c:v>21060</c:v>
                </c:pt>
                <c:pt idx="1054">
                  <c:v>21080</c:v>
                </c:pt>
                <c:pt idx="1055">
                  <c:v>21100</c:v>
                </c:pt>
                <c:pt idx="1056">
                  <c:v>21120</c:v>
                </c:pt>
                <c:pt idx="1057">
                  <c:v>21140</c:v>
                </c:pt>
                <c:pt idx="1058">
                  <c:v>21160</c:v>
                </c:pt>
                <c:pt idx="1059">
                  <c:v>21180</c:v>
                </c:pt>
                <c:pt idx="1060">
                  <c:v>21200</c:v>
                </c:pt>
                <c:pt idx="1061">
                  <c:v>21220</c:v>
                </c:pt>
                <c:pt idx="1062">
                  <c:v>21240</c:v>
                </c:pt>
                <c:pt idx="1063">
                  <c:v>21260</c:v>
                </c:pt>
                <c:pt idx="1064">
                  <c:v>21280</c:v>
                </c:pt>
                <c:pt idx="1065">
                  <c:v>21300</c:v>
                </c:pt>
                <c:pt idx="1066">
                  <c:v>21320</c:v>
                </c:pt>
                <c:pt idx="1067">
                  <c:v>21340</c:v>
                </c:pt>
                <c:pt idx="1068">
                  <c:v>21360</c:v>
                </c:pt>
                <c:pt idx="1069">
                  <c:v>21380</c:v>
                </c:pt>
                <c:pt idx="1070">
                  <c:v>21400</c:v>
                </c:pt>
                <c:pt idx="1071">
                  <c:v>21420</c:v>
                </c:pt>
                <c:pt idx="1072">
                  <c:v>21440</c:v>
                </c:pt>
                <c:pt idx="1073">
                  <c:v>21460</c:v>
                </c:pt>
                <c:pt idx="1074">
                  <c:v>21480</c:v>
                </c:pt>
                <c:pt idx="1075">
                  <c:v>21500</c:v>
                </c:pt>
                <c:pt idx="1076">
                  <c:v>21520</c:v>
                </c:pt>
                <c:pt idx="1077">
                  <c:v>21540</c:v>
                </c:pt>
                <c:pt idx="1078">
                  <c:v>21560</c:v>
                </c:pt>
                <c:pt idx="1079">
                  <c:v>21580</c:v>
                </c:pt>
                <c:pt idx="1080">
                  <c:v>21600</c:v>
                </c:pt>
                <c:pt idx="1081">
                  <c:v>21620</c:v>
                </c:pt>
                <c:pt idx="1082">
                  <c:v>21640</c:v>
                </c:pt>
                <c:pt idx="1083">
                  <c:v>21660</c:v>
                </c:pt>
                <c:pt idx="1084">
                  <c:v>21680</c:v>
                </c:pt>
                <c:pt idx="1085">
                  <c:v>21700</c:v>
                </c:pt>
                <c:pt idx="1086">
                  <c:v>21720</c:v>
                </c:pt>
                <c:pt idx="1087">
                  <c:v>21740</c:v>
                </c:pt>
                <c:pt idx="1088">
                  <c:v>21760</c:v>
                </c:pt>
                <c:pt idx="1089">
                  <c:v>21780</c:v>
                </c:pt>
                <c:pt idx="1090">
                  <c:v>21800</c:v>
                </c:pt>
                <c:pt idx="1091">
                  <c:v>21820</c:v>
                </c:pt>
                <c:pt idx="1092">
                  <c:v>21840</c:v>
                </c:pt>
                <c:pt idx="1093">
                  <c:v>21860</c:v>
                </c:pt>
                <c:pt idx="1094">
                  <c:v>21880</c:v>
                </c:pt>
                <c:pt idx="1095">
                  <c:v>21900</c:v>
                </c:pt>
                <c:pt idx="1096">
                  <c:v>21920</c:v>
                </c:pt>
                <c:pt idx="1097">
                  <c:v>21940</c:v>
                </c:pt>
                <c:pt idx="1098">
                  <c:v>21960</c:v>
                </c:pt>
                <c:pt idx="1099">
                  <c:v>21980</c:v>
                </c:pt>
                <c:pt idx="1100">
                  <c:v>22000</c:v>
                </c:pt>
                <c:pt idx="1101">
                  <c:v>22020</c:v>
                </c:pt>
                <c:pt idx="1102">
                  <c:v>22040</c:v>
                </c:pt>
                <c:pt idx="1103">
                  <c:v>22060</c:v>
                </c:pt>
                <c:pt idx="1104">
                  <c:v>22080</c:v>
                </c:pt>
                <c:pt idx="1105">
                  <c:v>22100</c:v>
                </c:pt>
                <c:pt idx="1106">
                  <c:v>22120</c:v>
                </c:pt>
                <c:pt idx="1107">
                  <c:v>22140</c:v>
                </c:pt>
                <c:pt idx="1108">
                  <c:v>22160</c:v>
                </c:pt>
                <c:pt idx="1109">
                  <c:v>22180</c:v>
                </c:pt>
                <c:pt idx="1110">
                  <c:v>22200</c:v>
                </c:pt>
                <c:pt idx="1111">
                  <c:v>22220</c:v>
                </c:pt>
                <c:pt idx="1112">
                  <c:v>22240</c:v>
                </c:pt>
                <c:pt idx="1113">
                  <c:v>22260</c:v>
                </c:pt>
                <c:pt idx="1114">
                  <c:v>22280</c:v>
                </c:pt>
                <c:pt idx="1115">
                  <c:v>22300</c:v>
                </c:pt>
                <c:pt idx="1116">
                  <c:v>22320</c:v>
                </c:pt>
                <c:pt idx="1117">
                  <c:v>22340</c:v>
                </c:pt>
                <c:pt idx="1118">
                  <c:v>22360</c:v>
                </c:pt>
                <c:pt idx="1119">
                  <c:v>22380</c:v>
                </c:pt>
                <c:pt idx="1120">
                  <c:v>22400</c:v>
                </c:pt>
                <c:pt idx="1121">
                  <c:v>22420</c:v>
                </c:pt>
                <c:pt idx="1122">
                  <c:v>22440</c:v>
                </c:pt>
                <c:pt idx="1123">
                  <c:v>22460</c:v>
                </c:pt>
                <c:pt idx="1124">
                  <c:v>22480</c:v>
                </c:pt>
                <c:pt idx="1125">
                  <c:v>22500</c:v>
                </c:pt>
                <c:pt idx="1126">
                  <c:v>22520</c:v>
                </c:pt>
                <c:pt idx="1127">
                  <c:v>22540</c:v>
                </c:pt>
                <c:pt idx="1128">
                  <c:v>22560</c:v>
                </c:pt>
                <c:pt idx="1129">
                  <c:v>22580</c:v>
                </c:pt>
                <c:pt idx="1130">
                  <c:v>22600</c:v>
                </c:pt>
                <c:pt idx="1131">
                  <c:v>22620</c:v>
                </c:pt>
                <c:pt idx="1132">
                  <c:v>22640</c:v>
                </c:pt>
                <c:pt idx="1133">
                  <c:v>22660</c:v>
                </c:pt>
                <c:pt idx="1134">
                  <c:v>22680</c:v>
                </c:pt>
                <c:pt idx="1135">
                  <c:v>22700</c:v>
                </c:pt>
                <c:pt idx="1136">
                  <c:v>22720</c:v>
                </c:pt>
                <c:pt idx="1137">
                  <c:v>22740</c:v>
                </c:pt>
                <c:pt idx="1138">
                  <c:v>22760</c:v>
                </c:pt>
                <c:pt idx="1139">
                  <c:v>22780</c:v>
                </c:pt>
                <c:pt idx="1140">
                  <c:v>22800</c:v>
                </c:pt>
                <c:pt idx="1141">
                  <c:v>22820</c:v>
                </c:pt>
                <c:pt idx="1142">
                  <c:v>22840</c:v>
                </c:pt>
                <c:pt idx="1143">
                  <c:v>22860</c:v>
                </c:pt>
                <c:pt idx="1144">
                  <c:v>22880</c:v>
                </c:pt>
                <c:pt idx="1145">
                  <c:v>22900</c:v>
                </c:pt>
                <c:pt idx="1146">
                  <c:v>22920</c:v>
                </c:pt>
                <c:pt idx="1147">
                  <c:v>22940</c:v>
                </c:pt>
                <c:pt idx="1148">
                  <c:v>22960</c:v>
                </c:pt>
                <c:pt idx="1149">
                  <c:v>22980</c:v>
                </c:pt>
                <c:pt idx="1150">
                  <c:v>23000</c:v>
                </c:pt>
                <c:pt idx="1151">
                  <c:v>23020</c:v>
                </c:pt>
                <c:pt idx="1152">
                  <c:v>23040</c:v>
                </c:pt>
                <c:pt idx="1153">
                  <c:v>23060</c:v>
                </c:pt>
                <c:pt idx="1154">
                  <c:v>23080</c:v>
                </c:pt>
                <c:pt idx="1155">
                  <c:v>23100</c:v>
                </c:pt>
                <c:pt idx="1156">
                  <c:v>23120</c:v>
                </c:pt>
                <c:pt idx="1157">
                  <c:v>23140</c:v>
                </c:pt>
                <c:pt idx="1158">
                  <c:v>23160</c:v>
                </c:pt>
                <c:pt idx="1159">
                  <c:v>23180</c:v>
                </c:pt>
                <c:pt idx="1160">
                  <c:v>23200</c:v>
                </c:pt>
                <c:pt idx="1161">
                  <c:v>23220</c:v>
                </c:pt>
                <c:pt idx="1162">
                  <c:v>23240</c:v>
                </c:pt>
                <c:pt idx="1163">
                  <c:v>23260</c:v>
                </c:pt>
                <c:pt idx="1164">
                  <c:v>23280</c:v>
                </c:pt>
                <c:pt idx="1165">
                  <c:v>23300</c:v>
                </c:pt>
                <c:pt idx="1166">
                  <c:v>23320</c:v>
                </c:pt>
                <c:pt idx="1167">
                  <c:v>23340</c:v>
                </c:pt>
                <c:pt idx="1168">
                  <c:v>23360</c:v>
                </c:pt>
                <c:pt idx="1169">
                  <c:v>23380</c:v>
                </c:pt>
                <c:pt idx="1170">
                  <c:v>23400</c:v>
                </c:pt>
                <c:pt idx="1171">
                  <c:v>23420</c:v>
                </c:pt>
                <c:pt idx="1172">
                  <c:v>23440</c:v>
                </c:pt>
                <c:pt idx="1173">
                  <c:v>23460</c:v>
                </c:pt>
                <c:pt idx="1174">
                  <c:v>23480</c:v>
                </c:pt>
                <c:pt idx="1175">
                  <c:v>23500</c:v>
                </c:pt>
                <c:pt idx="1176">
                  <c:v>23520</c:v>
                </c:pt>
                <c:pt idx="1177">
                  <c:v>23540</c:v>
                </c:pt>
                <c:pt idx="1178">
                  <c:v>23560</c:v>
                </c:pt>
                <c:pt idx="1179">
                  <c:v>23580</c:v>
                </c:pt>
                <c:pt idx="1180">
                  <c:v>23600</c:v>
                </c:pt>
                <c:pt idx="1181">
                  <c:v>23620</c:v>
                </c:pt>
                <c:pt idx="1182">
                  <c:v>23640</c:v>
                </c:pt>
                <c:pt idx="1183">
                  <c:v>23660</c:v>
                </c:pt>
                <c:pt idx="1184">
                  <c:v>23680</c:v>
                </c:pt>
                <c:pt idx="1185">
                  <c:v>23700</c:v>
                </c:pt>
                <c:pt idx="1186">
                  <c:v>23720</c:v>
                </c:pt>
                <c:pt idx="1187">
                  <c:v>23740</c:v>
                </c:pt>
                <c:pt idx="1188">
                  <c:v>23760</c:v>
                </c:pt>
                <c:pt idx="1189">
                  <c:v>23780</c:v>
                </c:pt>
                <c:pt idx="1190">
                  <c:v>23800</c:v>
                </c:pt>
                <c:pt idx="1191">
                  <c:v>23820</c:v>
                </c:pt>
                <c:pt idx="1192">
                  <c:v>23840</c:v>
                </c:pt>
                <c:pt idx="1193">
                  <c:v>23860</c:v>
                </c:pt>
                <c:pt idx="1194">
                  <c:v>23880</c:v>
                </c:pt>
                <c:pt idx="1195">
                  <c:v>23900</c:v>
                </c:pt>
                <c:pt idx="1196">
                  <c:v>23920</c:v>
                </c:pt>
                <c:pt idx="1197">
                  <c:v>23940</c:v>
                </c:pt>
                <c:pt idx="1198">
                  <c:v>23960</c:v>
                </c:pt>
                <c:pt idx="1199">
                  <c:v>23980</c:v>
                </c:pt>
                <c:pt idx="1200">
                  <c:v>24000</c:v>
                </c:pt>
                <c:pt idx="1201">
                  <c:v>24020</c:v>
                </c:pt>
                <c:pt idx="1202">
                  <c:v>24040</c:v>
                </c:pt>
                <c:pt idx="1203">
                  <c:v>24060</c:v>
                </c:pt>
                <c:pt idx="1204">
                  <c:v>24080</c:v>
                </c:pt>
                <c:pt idx="1205">
                  <c:v>24100</c:v>
                </c:pt>
                <c:pt idx="1206">
                  <c:v>24120</c:v>
                </c:pt>
                <c:pt idx="1207">
                  <c:v>24140</c:v>
                </c:pt>
                <c:pt idx="1208">
                  <c:v>24160</c:v>
                </c:pt>
                <c:pt idx="1209">
                  <c:v>24180</c:v>
                </c:pt>
                <c:pt idx="1210">
                  <c:v>24200</c:v>
                </c:pt>
                <c:pt idx="1211">
                  <c:v>24220</c:v>
                </c:pt>
                <c:pt idx="1212">
                  <c:v>24240</c:v>
                </c:pt>
                <c:pt idx="1213">
                  <c:v>24260</c:v>
                </c:pt>
                <c:pt idx="1214">
                  <c:v>24280</c:v>
                </c:pt>
                <c:pt idx="1215">
                  <c:v>24300</c:v>
                </c:pt>
                <c:pt idx="1216">
                  <c:v>24320</c:v>
                </c:pt>
                <c:pt idx="1217">
                  <c:v>24340</c:v>
                </c:pt>
                <c:pt idx="1218">
                  <c:v>24360</c:v>
                </c:pt>
                <c:pt idx="1219">
                  <c:v>24380</c:v>
                </c:pt>
                <c:pt idx="1220">
                  <c:v>24400</c:v>
                </c:pt>
                <c:pt idx="1221">
                  <c:v>24420</c:v>
                </c:pt>
                <c:pt idx="1222">
                  <c:v>24440</c:v>
                </c:pt>
                <c:pt idx="1223">
                  <c:v>24460</c:v>
                </c:pt>
                <c:pt idx="1224">
                  <c:v>24480</c:v>
                </c:pt>
                <c:pt idx="1225">
                  <c:v>24500</c:v>
                </c:pt>
                <c:pt idx="1226">
                  <c:v>24520</c:v>
                </c:pt>
                <c:pt idx="1227">
                  <c:v>24540</c:v>
                </c:pt>
                <c:pt idx="1228">
                  <c:v>24560</c:v>
                </c:pt>
                <c:pt idx="1229">
                  <c:v>24580</c:v>
                </c:pt>
                <c:pt idx="1230">
                  <c:v>24600</c:v>
                </c:pt>
                <c:pt idx="1231">
                  <c:v>24620</c:v>
                </c:pt>
                <c:pt idx="1232">
                  <c:v>24640</c:v>
                </c:pt>
                <c:pt idx="1233">
                  <c:v>24660</c:v>
                </c:pt>
                <c:pt idx="1234">
                  <c:v>24680</c:v>
                </c:pt>
                <c:pt idx="1235">
                  <c:v>24700</c:v>
                </c:pt>
                <c:pt idx="1236">
                  <c:v>24720</c:v>
                </c:pt>
                <c:pt idx="1237">
                  <c:v>24740</c:v>
                </c:pt>
                <c:pt idx="1238">
                  <c:v>24760</c:v>
                </c:pt>
                <c:pt idx="1239">
                  <c:v>24780</c:v>
                </c:pt>
                <c:pt idx="1240">
                  <c:v>24800</c:v>
                </c:pt>
                <c:pt idx="1241">
                  <c:v>24820</c:v>
                </c:pt>
                <c:pt idx="1242">
                  <c:v>24840</c:v>
                </c:pt>
                <c:pt idx="1243">
                  <c:v>24860</c:v>
                </c:pt>
                <c:pt idx="1244">
                  <c:v>24880</c:v>
                </c:pt>
                <c:pt idx="1245">
                  <c:v>24900</c:v>
                </c:pt>
                <c:pt idx="1246">
                  <c:v>24920</c:v>
                </c:pt>
                <c:pt idx="1247">
                  <c:v>24940</c:v>
                </c:pt>
                <c:pt idx="1248">
                  <c:v>24960</c:v>
                </c:pt>
                <c:pt idx="1249">
                  <c:v>24980</c:v>
                </c:pt>
                <c:pt idx="1250">
                  <c:v>25000</c:v>
                </c:pt>
                <c:pt idx="1251">
                  <c:v>25020</c:v>
                </c:pt>
                <c:pt idx="1252">
                  <c:v>25040</c:v>
                </c:pt>
                <c:pt idx="1253">
                  <c:v>25060</c:v>
                </c:pt>
                <c:pt idx="1254">
                  <c:v>25080</c:v>
                </c:pt>
                <c:pt idx="1255">
                  <c:v>25100</c:v>
                </c:pt>
                <c:pt idx="1256">
                  <c:v>25120</c:v>
                </c:pt>
                <c:pt idx="1257">
                  <c:v>25140</c:v>
                </c:pt>
                <c:pt idx="1258">
                  <c:v>25160</c:v>
                </c:pt>
                <c:pt idx="1259">
                  <c:v>25180</c:v>
                </c:pt>
                <c:pt idx="1260">
                  <c:v>25200</c:v>
                </c:pt>
                <c:pt idx="1261">
                  <c:v>25220</c:v>
                </c:pt>
                <c:pt idx="1262">
                  <c:v>25240</c:v>
                </c:pt>
                <c:pt idx="1263">
                  <c:v>25260</c:v>
                </c:pt>
                <c:pt idx="1264">
                  <c:v>25280</c:v>
                </c:pt>
                <c:pt idx="1265">
                  <c:v>25300</c:v>
                </c:pt>
                <c:pt idx="1266">
                  <c:v>25320</c:v>
                </c:pt>
                <c:pt idx="1267">
                  <c:v>25340</c:v>
                </c:pt>
                <c:pt idx="1268">
                  <c:v>25360</c:v>
                </c:pt>
                <c:pt idx="1269">
                  <c:v>25380</c:v>
                </c:pt>
                <c:pt idx="1270">
                  <c:v>25400</c:v>
                </c:pt>
                <c:pt idx="1271">
                  <c:v>25420</c:v>
                </c:pt>
                <c:pt idx="1272">
                  <c:v>25440</c:v>
                </c:pt>
                <c:pt idx="1273">
                  <c:v>25460</c:v>
                </c:pt>
                <c:pt idx="1274">
                  <c:v>25480</c:v>
                </c:pt>
                <c:pt idx="1275">
                  <c:v>25500</c:v>
                </c:pt>
                <c:pt idx="1276">
                  <c:v>25520</c:v>
                </c:pt>
                <c:pt idx="1277">
                  <c:v>25540</c:v>
                </c:pt>
                <c:pt idx="1278">
                  <c:v>25560</c:v>
                </c:pt>
                <c:pt idx="1279">
                  <c:v>25580</c:v>
                </c:pt>
                <c:pt idx="1280">
                  <c:v>25600</c:v>
                </c:pt>
                <c:pt idx="1281">
                  <c:v>25620</c:v>
                </c:pt>
                <c:pt idx="1282">
                  <c:v>25640</c:v>
                </c:pt>
                <c:pt idx="1283">
                  <c:v>25660</c:v>
                </c:pt>
                <c:pt idx="1284">
                  <c:v>25680</c:v>
                </c:pt>
                <c:pt idx="1285">
                  <c:v>25700</c:v>
                </c:pt>
                <c:pt idx="1286">
                  <c:v>25720</c:v>
                </c:pt>
                <c:pt idx="1287">
                  <c:v>25740</c:v>
                </c:pt>
                <c:pt idx="1288">
                  <c:v>25760</c:v>
                </c:pt>
                <c:pt idx="1289">
                  <c:v>25780</c:v>
                </c:pt>
                <c:pt idx="1290">
                  <c:v>25800</c:v>
                </c:pt>
                <c:pt idx="1291">
                  <c:v>25820</c:v>
                </c:pt>
                <c:pt idx="1292">
                  <c:v>25840</c:v>
                </c:pt>
                <c:pt idx="1293">
                  <c:v>25860</c:v>
                </c:pt>
                <c:pt idx="1294">
                  <c:v>25880</c:v>
                </c:pt>
                <c:pt idx="1295">
                  <c:v>25900</c:v>
                </c:pt>
                <c:pt idx="1296">
                  <c:v>25920</c:v>
                </c:pt>
                <c:pt idx="1297">
                  <c:v>25940</c:v>
                </c:pt>
                <c:pt idx="1298">
                  <c:v>25960</c:v>
                </c:pt>
                <c:pt idx="1299">
                  <c:v>25980</c:v>
                </c:pt>
                <c:pt idx="1300">
                  <c:v>26000</c:v>
                </c:pt>
                <c:pt idx="1301">
                  <c:v>26020</c:v>
                </c:pt>
                <c:pt idx="1302">
                  <c:v>26040</c:v>
                </c:pt>
                <c:pt idx="1303">
                  <c:v>26060</c:v>
                </c:pt>
                <c:pt idx="1304">
                  <c:v>26080</c:v>
                </c:pt>
                <c:pt idx="1305">
                  <c:v>26100</c:v>
                </c:pt>
                <c:pt idx="1306">
                  <c:v>26120</c:v>
                </c:pt>
                <c:pt idx="1307">
                  <c:v>26140</c:v>
                </c:pt>
                <c:pt idx="1308">
                  <c:v>26160</c:v>
                </c:pt>
                <c:pt idx="1309">
                  <c:v>26180</c:v>
                </c:pt>
                <c:pt idx="1310">
                  <c:v>26200</c:v>
                </c:pt>
                <c:pt idx="1311">
                  <c:v>26220</c:v>
                </c:pt>
                <c:pt idx="1312">
                  <c:v>26240</c:v>
                </c:pt>
                <c:pt idx="1313">
                  <c:v>26260</c:v>
                </c:pt>
                <c:pt idx="1314">
                  <c:v>26280</c:v>
                </c:pt>
                <c:pt idx="1315">
                  <c:v>26300</c:v>
                </c:pt>
                <c:pt idx="1316">
                  <c:v>26320</c:v>
                </c:pt>
                <c:pt idx="1317">
                  <c:v>26340</c:v>
                </c:pt>
                <c:pt idx="1318">
                  <c:v>26360</c:v>
                </c:pt>
                <c:pt idx="1319">
                  <c:v>26380</c:v>
                </c:pt>
                <c:pt idx="1320">
                  <c:v>26400</c:v>
                </c:pt>
                <c:pt idx="1321">
                  <c:v>26420</c:v>
                </c:pt>
                <c:pt idx="1322">
                  <c:v>26440</c:v>
                </c:pt>
                <c:pt idx="1323">
                  <c:v>26460</c:v>
                </c:pt>
                <c:pt idx="1324">
                  <c:v>26480</c:v>
                </c:pt>
                <c:pt idx="1325">
                  <c:v>26500</c:v>
                </c:pt>
                <c:pt idx="1326">
                  <c:v>26520</c:v>
                </c:pt>
                <c:pt idx="1327">
                  <c:v>26540</c:v>
                </c:pt>
                <c:pt idx="1328">
                  <c:v>26560</c:v>
                </c:pt>
                <c:pt idx="1329">
                  <c:v>26580</c:v>
                </c:pt>
                <c:pt idx="1330">
                  <c:v>26600</c:v>
                </c:pt>
                <c:pt idx="1331">
                  <c:v>26620</c:v>
                </c:pt>
                <c:pt idx="1332">
                  <c:v>26640</c:v>
                </c:pt>
                <c:pt idx="1333">
                  <c:v>26660</c:v>
                </c:pt>
                <c:pt idx="1334">
                  <c:v>26680</c:v>
                </c:pt>
                <c:pt idx="1335">
                  <c:v>26700</c:v>
                </c:pt>
                <c:pt idx="1336">
                  <c:v>26720</c:v>
                </c:pt>
                <c:pt idx="1337">
                  <c:v>26740</c:v>
                </c:pt>
                <c:pt idx="1338">
                  <c:v>26760</c:v>
                </c:pt>
                <c:pt idx="1339">
                  <c:v>26780</c:v>
                </c:pt>
                <c:pt idx="1340">
                  <c:v>26800</c:v>
                </c:pt>
                <c:pt idx="1341">
                  <c:v>26820</c:v>
                </c:pt>
                <c:pt idx="1342">
                  <c:v>26840</c:v>
                </c:pt>
                <c:pt idx="1343">
                  <c:v>26860</c:v>
                </c:pt>
                <c:pt idx="1344">
                  <c:v>26880</c:v>
                </c:pt>
                <c:pt idx="1345">
                  <c:v>26900</c:v>
                </c:pt>
                <c:pt idx="1346">
                  <c:v>26920</c:v>
                </c:pt>
                <c:pt idx="1347">
                  <c:v>26940</c:v>
                </c:pt>
                <c:pt idx="1348">
                  <c:v>26960</c:v>
                </c:pt>
                <c:pt idx="1349">
                  <c:v>26980</c:v>
                </c:pt>
                <c:pt idx="1350">
                  <c:v>27000</c:v>
                </c:pt>
                <c:pt idx="1351">
                  <c:v>27020</c:v>
                </c:pt>
                <c:pt idx="1352">
                  <c:v>27040</c:v>
                </c:pt>
                <c:pt idx="1353">
                  <c:v>27060</c:v>
                </c:pt>
                <c:pt idx="1354">
                  <c:v>27080</c:v>
                </c:pt>
                <c:pt idx="1355">
                  <c:v>27100</c:v>
                </c:pt>
                <c:pt idx="1356">
                  <c:v>27120</c:v>
                </c:pt>
                <c:pt idx="1357">
                  <c:v>27140</c:v>
                </c:pt>
                <c:pt idx="1358">
                  <c:v>27160</c:v>
                </c:pt>
                <c:pt idx="1359">
                  <c:v>27180</c:v>
                </c:pt>
                <c:pt idx="1360">
                  <c:v>27200</c:v>
                </c:pt>
                <c:pt idx="1361">
                  <c:v>27220</c:v>
                </c:pt>
                <c:pt idx="1362">
                  <c:v>27240</c:v>
                </c:pt>
                <c:pt idx="1363">
                  <c:v>27260</c:v>
                </c:pt>
                <c:pt idx="1364">
                  <c:v>27280</c:v>
                </c:pt>
                <c:pt idx="1365">
                  <c:v>27300</c:v>
                </c:pt>
                <c:pt idx="1366">
                  <c:v>27320</c:v>
                </c:pt>
                <c:pt idx="1367">
                  <c:v>27340</c:v>
                </c:pt>
                <c:pt idx="1368">
                  <c:v>27360</c:v>
                </c:pt>
                <c:pt idx="1369">
                  <c:v>27380</c:v>
                </c:pt>
                <c:pt idx="1370">
                  <c:v>27400</c:v>
                </c:pt>
                <c:pt idx="1371">
                  <c:v>27420</c:v>
                </c:pt>
                <c:pt idx="1372">
                  <c:v>27440</c:v>
                </c:pt>
                <c:pt idx="1373">
                  <c:v>27460</c:v>
                </c:pt>
                <c:pt idx="1374">
                  <c:v>27480</c:v>
                </c:pt>
                <c:pt idx="1375">
                  <c:v>27500</c:v>
                </c:pt>
                <c:pt idx="1376">
                  <c:v>27520</c:v>
                </c:pt>
                <c:pt idx="1377">
                  <c:v>27540</c:v>
                </c:pt>
                <c:pt idx="1378">
                  <c:v>27560</c:v>
                </c:pt>
                <c:pt idx="1379">
                  <c:v>27580</c:v>
                </c:pt>
                <c:pt idx="1380">
                  <c:v>27600</c:v>
                </c:pt>
                <c:pt idx="1381">
                  <c:v>27620</c:v>
                </c:pt>
                <c:pt idx="1382">
                  <c:v>27640</c:v>
                </c:pt>
                <c:pt idx="1383">
                  <c:v>27660</c:v>
                </c:pt>
                <c:pt idx="1384">
                  <c:v>27680</c:v>
                </c:pt>
                <c:pt idx="1385">
                  <c:v>27700</c:v>
                </c:pt>
                <c:pt idx="1386">
                  <c:v>27720</c:v>
                </c:pt>
                <c:pt idx="1387">
                  <c:v>27740</c:v>
                </c:pt>
                <c:pt idx="1388">
                  <c:v>27760</c:v>
                </c:pt>
                <c:pt idx="1389">
                  <c:v>27780</c:v>
                </c:pt>
                <c:pt idx="1390">
                  <c:v>27800</c:v>
                </c:pt>
                <c:pt idx="1391">
                  <c:v>27820</c:v>
                </c:pt>
                <c:pt idx="1392">
                  <c:v>27840</c:v>
                </c:pt>
                <c:pt idx="1393">
                  <c:v>27860</c:v>
                </c:pt>
                <c:pt idx="1394">
                  <c:v>27880</c:v>
                </c:pt>
                <c:pt idx="1395">
                  <c:v>27900</c:v>
                </c:pt>
                <c:pt idx="1396">
                  <c:v>27920</c:v>
                </c:pt>
                <c:pt idx="1397">
                  <c:v>27940</c:v>
                </c:pt>
                <c:pt idx="1398">
                  <c:v>27960</c:v>
                </c:pt>
                <c:pt idx="1399">
                  <c:v>27980</c:v>
                </c:pt>
                <c:pt idx="1400">
                  <c:v>28000</c:v>
                </c:pt>
                <c:pt idx="1401">
                  <c:v>28020</c:v>
                </c:pt>
                <c:pt idx="1402">
                  <c:v>28040</c:v>
                </c:pt>
                <c:pt idx="1403">
                  <c:v>28060</c:v>
                </c:pt>
                <c:pt idx="1404">
                  <c:v>28080</c:v>
                </c:pt>
                <c:pt idx="1405">
                  <c:v>28100</c:v>
                </c:pt>
                <c:pt idx="1406">
                  <c:v>28120</c:v>
                </c:pt>
                <c:pt idx="1407">
                  <c:v>28140</c:v>
                </c:pt>
                <c:pt idx="1408">
                  <c:v>28160</c:v>
                </c:pt>
                <c:pt idx="1409">
                  <c:v>28180</c:v>
                </c:pt>
                <c:pt idx="1410">
                  <c:v>28200</c:v>
                </c:pt>
                <c:pt idx="1411">
                  <c:v>28220</c:v>
                </c:pt>
                <c:pt idx="1412">
                  <c:v>28240</c:v>
                </c:pt>
                <c:pt idx="1413">
                  <c:v>28260</c:v>
                </c:pt>
                <c:pt idx="1414">
                  <c:v>28280</c:v>
                </c:pt>
                <c:pt idx="1415">
                  <c:v>28300</c:v>
                </c:pt>
                <c:pt idx="1416">
                  <c:v>28320</c:v>
                </c:pt>
                <c:pt idx="1417">
                  <c:v>28340</c:v>
                </c:pt>
                <c:pt idx="1418">
                  <c:v>28360</c:v>
                </c:pt>
                <c:pt idx="1419">
                  <c:v>28380</c:v>
                </c:pt>
                <c:pt idx="1420">
                  <c:v>28400</c:v>
                </c:pt>
                <c:pt idx="1421">
                  <c:v>28420</c:v>
                </c:pt>
                <c:pt idx="1422">
                  <c:v>28440</c:v>
                </c:pt>
                <c:pt idx="1423">
                  <c:v>28460</c:v>
                </c:pt>
                <c:pt idx="1424">
                  <c:v>28480</c:v>
                </c:pt>
                <c:pt idx="1425">
                  <c:v>28500</c:v>
                </c:pt>
                <c:pt idx="1426">
                  <c:v>28520</c:v>
                </c:pt>
                <c:pt idx="1427">
                  <c:v>28540</c:v>
                </c:pt>
                <c:pt idx="1428">
                  <c:v>28560</c:v>
                </c:pt>
                <c:pt idx="1429">
                  <c:v>28580</c:v>
                </c:pt>
                <c:pt idx="1430">
                  <c:v>28600</c:v>
                </c:pt>
                <c:pt idx="1431">
                  <c:v>28620</c:v>
                </c:pt>
                <c:pt idx="1432">
                  <c:v>28640</c:v>
                </c:pt>
                <c:pt idx="1433">
                  <c:v>28660</c:v>
                </c:pt>
                <c:pt idx="1434">
                  <c:v>28680</c:v>
                </c:pt>
                <c:pt idx="1435">
                  <c:v>28700</c:v>
                </c:pt>
                <c:pt idx="1436">
                  <c:v>28720</c:v>
                </c:pt>
                <c:pt idx="1437">
                  <c:v>28740</c:v>
                </c:pt>
                <c:pt idx="1438">
                  <c:v>28760</c:v>
                </c:pt>
                <c:pt idx="1439">
                  <c:v>28780</c:v>
                </c:pt>
                <c:pt idx="1440">
                  <c:v>28800</c:v>
                </c:pt>
                <c:pt idx="1441">
                  <c:v>28820</c:v>
                </c:pt>
                <c:pt idx="1442">
                  <c:v>28840</c:v>
                </c:pt>
                <c:pt idx="1443">
                  <c:v>28860</c:v>
                </c:pt>
                <c:pt idx="1444">
                  <c:v>28880</c:v>
                </c:pt>
                <c:pt idx="1445">
                  <c:v>28900</c:v>
                </c:pt>
                <c:pt idx="1446">
                  <c:v>28920</c:v>
                </c:pt>
                <c:pt idx="1447">
                  <c:v>28940</c:v>
                </c:pt>
                <c:pt idx="1448">
                  <c:v>28960</c:v>
                </c:pt>
                <c:pt idx="1449">
                  <c:v>28980</c:v>
                </c:pt>
                <c:pt idx="1450">
                  <c:v>29000</c:v>
                </c:pt>
                <c:pt idx="1451">
                  <c:v>29020</c:v>
                </c:pt>
                <c:pt idx="1452">
                  <c:v>29040</c:v>
                </c:pt>
                <c:pt idx="1453">
                  <c:v>29060</c:v>
                </c:pt>
                <c:pt idx="1454">
                  <c:v>29080</c:v>
                </c:pt>
                <c:pt idx="1455">
                  <c:v>29100</c:v>
                </c:pt>
                <c:pt idx="1456">
                  <c:v>29120</c:v>
                </c:pt>
                <c:pt idx="1457">
                  <c:v>29140</c:v>
                </c:pt>
                <c:pt idx="1458">
                  <c:v>29160</c:v>
                </c:pt>
                <c:pt idx="1459">
                  <c:v>29180</c:v>
                </c:pt>
                <c:pt idx="1460">
                  <c:v>29200</c:v>
                </c:pt>
                <c:pt idx="1461">
                  <c:v>29220</c:v>
                </c:pt>
                <c:pt idx="1462">
                  <c:v>29240</c:v>
                </c:pt>
                <c:pt idx="1463">
                  <c:v>29260</c:v>
                </c:pt>
                <c:pt idx="1464">
                  <c:v>29280</c:v>
                </c:pt>
                <c:pt idx="1465">
                  <c:v>29300</c:v>
                </c:pt>
                <c:pt idx="1466">
                  <c:v>29320</c:v>
                </c:pt>
                <c:pt idx="1467">
                  <c:v>29340</c:v>
                </c:pt>
                <c:pt idx="1468">
                  <c:v>29360</c:v>
                </c:pt>
                <c:pt idx="1469">
                  <c:v>29380</c:v>
                </c:pt>
                <c:pt idx="1470">
                  <c:v>29400</c:v>
                </c:pt>
                <c:pt idx="1471">
                  <c:v>29420</c:v>
                </c:pt>
                <c:pt idx="1472">
                  <c:v>29440</c:v>
                </c:pt>
                <c:pt idx="1473">
                  <c:v>29460</c:v>
                </c:pt>
                <c:pt idx="1474">
                  <c:v>29480</c:v>
                </c:pt>
                <c:pt idx="1475">
                  <c:v>29500</c:v>
                </c:pt>
                <c:pt idx="1476">
                  <c:v>29520</c:v>
                </c:pt>
                <c:pt idx="1477">
                  <c:v>29540</c:v>
                </c:pt>
                <c:pt idx="1478">
                  <c:v>29560</c:v>
                </c:pt>
                <c:pt idx="1479">
                  <c:v>29580</c:v>
                </c:pt>
                <c:pt idx="1480">
                  <c:v>29600</c:v>
                </c:pt>
                <c:pt idx="1481">
                  <c:v>29620</c:v>
                </c:pt>
                <c:pt idx="1482">
                  <c:v>29640</c:v>
                </c:pt>
                <c:pt idx="1483">
                  <c:v>29660</c:v>
                </c:pt>
                <c:pt idx="1484">
                  <c:v>29680</c:v>
                </c:pt>
                <c:pt idx="1485">
                  <c:v>29700</c:v>
                </c:pt>
                <c:pt idx="1486">
                  <c:v>29720</c:v>
                </c:pt>
                <c:pt idx="1487">
                  <c:v>29740</c:v>
                </c:pt>
                <c:pt idx="1488">
                  <c:v>29760</c:v>
                </c:pt>
                <c:pt idx="1489">
                  <c:v>29780</c:v>
                </c:pt>
                <c:pt idx="1490">
                  <c:v>29800</c:v>
                </c:pt>
                <c:pt idx="1491">
                  <c:v>29820</c:v>
                </c:pt>
                <c:pt idx="1492">
                  <c:v>29840</c:v>
                </c:pt>
                <c:pt idx="1493">
                  <c:v>29860</c:v>
                </c:pt>
                <c:pt idx="1494">
                  <c:v>29880</c:v>
                </c:pt>
                <c:pt idx="1495">
                  <c:v>29900</c:v>
                </c:pt>
                <c:pt idx="1496">
                  <c:v>29920</c:v>
                </c:pt>
                <c:pt idx="1497">
                  <c:v>29940</c:v>
                </c:pt>
                <c:pt idx="1498">
                  <c:v>29960</c:v>
                </c:pt>
                <c:pt idx="1499">
                  <c:v>29980</c:v>
                </c:pt>
                <c:pt idx="1500">
                  <c:v>30000</c:v>
                </c:pt>
                <c:pt idx="1501">
                  <c:v>30020</c:v>
                </c:pt>
                <c:pt idx="1502">
                  <c:v>30040</c:v>
                </c:pt>
                <c:pt idx="1503">
                  <c:v>30060</c:v>
                </c:pt>
                <c:pt idx="1504">
                  <c:v>30080</c:v>
                </c:pt>
                <c:pt idx="1505">
                  <c:v>30100</c:v>
                </c:pt>
                <c:pt idx="1506">
                  <c:v>30120</c:v>
                </c:pt>
                <c:pt idx="1507">
                  <c:v>30140</c:v>
                </c:pt>
                <c:pt idx="1508">
                  <c:v>30160</c:v>
                </c:pt>
                <c:pt idx="1509">
                  <c:v>30180</c:v>
                </c:pt>
                <c:pt idx="1510">
                  <c:v>30200</c:v>
                </c:pt>
                <c:pt idx="1511">
                  <c:v>30220</c:v>
                </c:pt>
                <c:pt idx="1512">
                  <c:v>30240</c:v>
                </c:pt>
                <c:pt idx="1513">
                  <c:v>30260</c:v>
                </c:pt>
                <c:pt idx="1514">
                  <c:v>30280</c:v>
                </c:pt>
                <c:pt idx="1515">
                  <c:v>30300</c:v>
                </c:pt>
                <c:pt idx="1516">
                  <c:v>30320</c:v>
                </c:pt>
                <c:pt idx="1517">
                  <c:v>30340</c:v>
                </c:pt>
                <c:pt idx="1518">
                  <c:v>30360</c:v>
                </c:pt>
                <c:pt idx="1519">
                  <c:v>30380</c:v>
                </c:pt>
                <c:pt idx="1520">
                  <c:v>30400</c:v>
                </c:pt>
                <c:pt idx="1521">
                  <c:v>30420</c:v>
                </c:pt>
                <c:pt idx="1522">
                  <c:v>30440</c:v>
                </c:pt>
                <c:pt idx="1523">
                  <c:v>30460</c:v>
                </c:pt>
                <c:pt idx="1524">
                  <c:v>30480</c:v>
                </c:pt>
                <c:pt idx="1525">
                  <c:v>30500</c:v>
                </c:pt>
                <c:pt idx="1526">
                  <c:v>30520</c:v>
                </c:pt>
                <c:pt idx="1527">
                  <c:v>30540</c:v>
                </c:pt>
                <c:pt idx="1528">
                  <c:v>30560</c:v>
                </c:pt>
                <c:pt idx="1529">
                  <c:v>30580</c:v>
                </c:pt>
                <c:pt idx="1530">
                  <c:v>30600</c:v>
                </c:pt>
                <c:pt idx="1531">
                  <c:v>30620</c:v>
                </c:pt>
                <c:pt idx="1532">
                  <c:v>30640</c:v>
                </c:pt>
                <c:pt idx="1533">
                  <c:v>30660</c:v>
                </c:pt>
                <c:pt idx="1534">
                  <c:v>30680</c:v>
                </c:pt>
                <c:pt idx="1535">
                  <c:v>30700</c:v>
                </c:pt>
                <c:pt idx="1536">
                  <c:v>30720</c:v>
                </c:pt>
                <c:pt idx="1537">
                  <c:v>30740</c:v>
                </c:pt>
                <c:pt idx="1538">
                  <c:v>30760</c:v>
                </c:pt>
                <c:pt idx="1539">
                  <c:v>30780</c:v>
                </c:pt>
                <c:pt idx="1540">
                  <c:v>30800</c:v>
                </c:pt>
                <c:pt idx="1541">
                  <c:v>30820</c:v>
                </c:pt>
                <c:pt idx="1542">
                  <c:v>30840</c:v>
                </c:pt>
                <c:pt idx="1543">
                  <c:v>30860</c:v>
                </c:pt>
                <c:pt idx="1544">
                  <c:v>30880</c:v>
                </c:pt>
                <c:pt idx="1545">
                  <c:v>30900</c:v>
                </c:pt>
                <c:pt idx="1546">
                  <c:v>30920</c:v>
                </c:pt>
                <c:pt idx="1547">
                  <c:v>30940</c:v>
                </c:pt>
                <c:pt idx="1548">
                  <c:v>30960</c:v>
                </c:pt>
                <c:pt idx="1549">
                  <c:v>30980</c:v>
                </c:pt>
                <c:pt idx="1550">
                  <c:v>31000</c:v>
                </c:pt>
                <c:pt idx="1551">
                  <c:v>31020</c:v>
                </c:pt>
                <c:pt idx="1552">
                  <c:v>31040</c:v>
                </c:pt>
                <c:pt idx="1553">
                  <c:v>31060</c:v>
                </c:pt>
                <c:pt idx="1554">
                  <c:v>31080</c:v>
                </c:pt>
                <c:pt idx="1555">
                  <c:v>31100</c:v>
                </c:pt>
                <c:pt idx="1556">
                  <c:v>31120</c:v>
                </c:pt>
                <c:pt idx="1557">
                  <c:v>31140</c:v>
                </c:pt>
                <c:pt idx="1558">
                  <c:v>31160</c:v>
                </c:pt>
                <c:pt idx="1559">
                  <c:v>31180</c:v>
                </c:pt>
                <c:pt idx="1560">
                  <c:v>31200</c:v>
                </c:pt>
                <c:pt idx="1561">
                  <c:v>31220</c:v>
                </c:pt>
                <c:pt idx="1562">
                  <c:v>31240</c:v>
                </c:pt>
                <c:pt idx="1563">
                  <c:v>31260</c:v>
                </c:pt>
                <c:pt idx="1564">
                  <c:v>31280</c:v>
                </c:pt>
                <c:pt idx="1565">
                  <c:v>31300</c:v>
                </c:pt>
                <c:pt idx="1566">
                  <c:v>31320</c:v>
                </c:pt>
                <c:pt idx="1567">
                  <c:v>31340</c:v>
                </c:pt>
                <c:pt idx="1568">
                  <c:v>31360</c:v>
                </c:pt>
                <c:pt idx="1569">
                  <c:v>31380</c:v>
                </c:pt>
                <c:pt idx="1570">
                  <c:v>31400</c:v>
                </c:pt>
                <c:pt idx="1571">
                  <c:v>31420</c:v>
                </c:pt>
                <c:pt idx="1572">
                  <c:v>31440</c:v>
                </c:pt>
                <c:pt idx="1573">
                  <c:v>31460</c:v>
                </c:pt>
                <c:pt idx="1574">
                  <c:v>31480</c:v>
                </c:pt>
                <c:pt idx="1575">
                  <c:v>31500</c:v>
                </c:pt>
                <c:pt idx="1576">
                  <c:v>31520</c:v>
                </c:pt>
                <c:pt idx="1577">
                  <c:v>31540</c:v>
                </c:pt>
                <c:pt idx="1578">
                  <c:v>31560</c:v>
                </c:pt>
                <c:pt idx="1579">
                  <c:v>31580</c:v>
                </c:pt>
                <c:pt idx="1580">
                  <c:v>31600</c:v>
                </c:pt>
                <c:pt idx="1581">
                  <c:v>31620</c:v>
                </c:pt>
                <c:pt idx="1582">
                  <c:v>31640</c:v>
                </c:pt>
                <c:pt idx="1583">
                  <c:v>31660</c:v>
                </c:pt>
                <c:pt idx="1584">
                  <c:v>31680</c:v>
                </c:pt>
                <c:pt idx="1585">
                  <c:v>31700</c:v>
                </c:pt>
                <c:pt idx="1586">
                  <c:v>31720</c:v>
                </c:pt>
                <c:pt idx="1587">
                  <c:v>31740</c:v>
                </c:pt>
                <c:pt idx="1588">
                  <c:v>31760</c:v>
                </c:pt>
                <c:pt idx="1589">
                  <c:v>31780</c:v>
                </c:pt>
                <c:pt idx="1590">
                  <c:v>31800</c:v>
                </c:pt>
                <c:pt idx="1591">
                  <c:v>31820</c:v>
                </c:pt>
                <c:pt idx="1592">
                  <c:v>31840</c:v>
                </c:pt>
                <c:pt idx="1593">
                  <c:v>31860</c:v>
                </c:pt>
                <c:pt idx="1594">
                  <c:v>31880</c:v>
                </c:pt>
                <c:pt idx="1595">
                  <c:v>31900</c:v>
                </c:pt>
                <c:pt idx="1596">
                  <c:v>31920</c:v>
                </c:pt>
                <c:pt idx="1597">
                  <c:v>31940</c:v>
                </c:pt>
                <c:pt idx="1598">
                  <c:v>31960</c:v>
                </c:pt>
                <c:pt idx="1599">
                  <c:v>31980</c:v>
                </c:pt>
                <c:pt idx="1600">
                  <c:v>32000</c:v>
                </c:pt>
                <c:pt idx="1601">
                  <c:v>32020</c:v>
                </c:pt>
                <c:pt idx="1602">
                  <c:v>32040</c:v>
                </c:pt>
                <c:pt idx="1603">
                  <c:v>32060</c:v>
                </c:pt>
                <c:pt idx="1604">
                  <c:v>32080</c:v>
                </c:pt>
                <c:pt idx="1605">
                  <c:v>32100</c:v>
                </c:pt>
                <c:pt idx="1606">
                  <c:v>32120</c:v>
                </c:pt>
                <c:pt idx="1607">
                  <c:v>32140</c:v>
                </c:pt>
                <c:pt idx="1608">
                  <c:v>32160</c:v>
                </c:pt>
                <c:pt idx="1609">
                  <c:v>32180</c:v>
                </c:pt>
                <c:pt idx="1610">
                  <c:v>32200</c:v>
                </c:pt>
                <c:pt idx="1611">
                  <c:v>32220</c:v>
                </c:pt>
                <c:pt idx="1612">
                  <c:v>32240</c:v>
                </c:pt>
                <c:pt idx="1613">
                  <c:v>32260</c:v>
                </c:pt>
                <c:pt idx="1614">
                  <c:v>32280</c:v>
                </c:pt>
                <c:pt idx="1615">
                  <c:v>32300</c:v>
                </c:pt>
                <c:pt idx="1616">
                  <c:v>32320</c:v>
                </c:pt>
                <c:pt idx="1617">
                  <c:v>32340</c:v>
                </c:pt>
                <c:pt idx="1618">
                  <c:v>32360</c:v>
                </c:pt>
                <c:pt idx="1619">
                  <c:v>32380</c:v>
                </c:pt>
                <c:pt idx="1620">
                  <c:v>32400</c:v>
                </c:pt>
                <c:pt idx="1621">
                  <c:v>32420</c:v>
                </c:pt>
                <c:pt idx="1622">
                  <c:v>32440</c:v>
                </c:pt>
                <c:pt idx="1623">
                  <c:v>32460</c:v>
                </c:pt>
                <c:pt idx="1624">
                  <c:v>32480</c:v>
                </c:pt>
                <c:pt idx="1625">
                  <c:v>32500</c:v>
                </c:pt>
                <c:pt idx="1626">
                  <c:v>32520</c:v>
                </c:pt>
                <c:pt idx="1627">
                  <c:v>32540</c:v>
                </c:pt>
                <c:pt idx="1628">
                  <c:v>32560</c:v>
                </c:pt>
                <c:pt idx="1629">
                  <c:v>32580</c:v>
                </c:pt>
                <c:pt idx="1630">
                  <c:v>32600</c:v>
                </c:pt>
                <c:pt idx="1631">
                  <c:v>32620</c:v>
                </c:pt>
                <c:pt idx="1632">
                  <c:v>32640</c:v>
                </c:pt>
                <c:pt idx="1633">
                  <c:v>32660</c:v>
                </c:pt>
                <c:pt idx="1634">
                  <c:v>32680</c:v>
                </c:pt>
                <c:pt idx="1635">
                  <c:v>32700</c:v>
                </c:pt>
                <c:pt idx="1636">
                  <c:v>32720</c:v>
                </c:pt>
                <c:pt idx="1637">
                  <c:v>32740</c:v>
                </c:pt>
                <c:pt idx="1638">
                  <c:v>32760</c:v>
                </c:pt>
                <c:pt idx="1639">
                  <c:v>32780</c:v>
                </c:pt>
                <c:pt idx="1640">
                  <c:v>32800</c:v>
                </c:pt>
                <c:pt idx="1641">
                  <c:v>32820</c:v>
                </c:pt>
                <c:pt idx="1642">
                  <c:v>32840</c:v>
                </c:pt>
                <c:pt idx="1643">
                  <c:v>32860</c:v>
                </c:pt>
                <c:pt idx="1644">
                  <c:v>32880</c:v>
                </c:pt>
                <c:pt idx="1645">
                  <c:v>32900</c:v>
                </c:pt>
                <c:pt idx="1646">
                  <c:v>32920</c:v>
                </c:pt>
                <c:pt idx="1647">
                  <c:v>32940</c:v>
                </c:pt>
                <c:pt idx="1648">
                  <c:v>32960</c:v>
                </c:pt>
                <c:pt idx="1649">
                  <c:v>32980</c:v>
                </c:pt>
                <c:pt idx="1650">
                  <c:v>33000</c:v>
                </c:pt>
                <c:pt idx="1651">
                  <c:v>33020</c:v>
                </c:pt>
                <c:pt idx="1652">
                  <c:v>33040</c:v>
                </c:pt>
                <c:pt idx="1653">
                  <c:v>33060</c:v>
                </c:pt>
                <c:pt idx="1654">
                  <c:v>33080</c:v>
                </c:pt>
                <c:pt idx="1655">
                  <c:v>33100</c:v>
                </c:pt>
                <c:pt idx="1656">
                  <c:v>33120</c:v>
                </c:pt>
                <c:pt idx="1657">
                  <c:v>33140</c:v>
                </c:pt>
                <c:pt idx="1658">
                  <c:v>33160</c:v>
                </c:pt>
                <c:pt idx="1659">
                  <c:v>33180</c:v>
                </c:pt>
                <c:pt idx="1660">
                  <c:v>33200</c:v>
                </c:pt>
                <c:pt idx="1661">
                  <c:v>33220</c:v>
                </c:pt>
                <c:pt idx="1662">
                  <c:v>33240</c:v>
                </c:pt>
                <c:pt idx="1663">
                  <c:v>33260</c:v>
                </c:pt>
                <c:pt idx="1664">
                  <c:v>33280</c:v>
                </c:pt>
                <c:pt idx="1665">
                  <c:v>33300</c:v>
                </c:pt>
                <c:pt idx="1666">
                  <c:v>33320</c:v>
                </c:pt>
                <c:pt idx="1667">
                  <c:v>33340</c:v>
                </c:pt>
                <c:pt idx="1668">
                  <c:v>33360</c:v>
                </c:pt>
                <c:pt idx="1669">
                  <c:v>33380</c:v>
                </c:pt>
                <c:pt idx="1670">
                  <c:v>33400</c:v>
                </c:pt>
                <c:pt idx="1671">
                  <c:v>33420</c:v>
                </c:pt>
                <c:pt idx="1672">
                  <c:v>33440</c:v>
                </c:pt>
                <c:pt idx="1673">
                  <c:v>33460</c:v>
                </c:pt>
                <c:pt idx="1674">
                  <c:v>33480</c:v>
                </c:pt>
                <c:pt idx="1675">
                  <c:v>33500</c:v>
                </c:pt>
                <c:pt idx="1676">
                  <c:v>33520</c:v>
                </c:pt>
                <c:pt idx="1677">
                  <c:v>33540</c:v>
                </c:pt>
                <c:pt idx="1678">
                  <c:v>33560</c:v>
                </c:pt>
                <c:pt idx="1679">
                  <c:v>33580</c:v>
                </c:pt>
                <c:pt idx="1680">
                  <c:v>33600</c:v>
                </c:pt>
                <c:pt idx="1681">
                  <c:v>33620</c:v>
                </c:pt>
                <c:pt idx="1682">
                  <c:v>33640</c:v>
                </c:pt>
                <c:pt idx="1683">
                  <c:v>33660</c:v>
                </c:pt>
                <c:pt idx="1684">
                  <c:v>33680</c:v>
                </c:pt>
                <c:pt idx="1685">
                  <c:v>33700</c:v>
                </c:pt>
                <c:pt idx="1686">
                  <c:v>33720</c:v>
                </c:pt>
                <c:pt idx="1687">
                  <c:v>33740</c:v>
                </c:pt>
                <c:pt idx="1688">
                  <c:v>33760</c:v>
                </c:pt>
                <c:pt idx="1689">
                  <c:v>33780</c:v>
                </c:pt>
                <c:pt idx="1690">
                  <c:v>33800</c:v>
                </c:pt>
                <c:pt idx="1691">
                  <c:v>33820</c:v>
                </c:pt>
                <c:pt idx="1692">
                  <c:v>33840</c:v>
                </c:pt>
                <c:pt idx="1693">
                  <c:v>33860</c:v>
                </c:pt>
                <c:pt idx="1694">
                  <c:v>33880</c:v>
                </c:pt>
                <c:pt idx="1695">
                  <c:v>33900</c:v>
                </c:pt>
                <c:pt idx="1696">
                  <c:v>33920</c:v>
                </c:pt>
                <c:pt idx="1697">
                  <c:v>33940</c:v>
                </c:pt>
                <c:pt idx="1698">
                  <c:v>33960</c:v>
                </c:pt>
                <c:pt idx="1699">
                  <c:v>33980</c:v>
                </c:pt>
                <c:pt idx="1700">
                  <c:v>34000</c:v>
                </c:pt>
                <c:pt idx="1701">
                  <c:v>34020</c:v>
                </c:pt>
                <c:pt idx="1702">
                  <c:v>34040</c:v>
                </c:pt>
                <c:pt idx="1703">
                  <c:v>34060</c:v>
                </c:pt>
                <c:pt idx="1704">
                  <c:v>34080</c:v>
                </c:pt>
                <c:pt idx="1705">
                  <c:v>34100</c:v>
                </c:pt>
                <c:pt idx="1706">
                  <c:v>34120</c:v>
                </c:pt>
                <c:pt idx="1707">
                  <c:v>34140</c:v>
                </c:pt>
                <c:pt idx="1708">
                  <c:v>34160</c:v>
                </c:pt>
                <c:pt idx="1709">
                  <c:v>34180</c:v>
                </c:pt>
                <c:pt idx="1710">
                  <c:v>34200</c:v>
                </c:pt>
                <c:pt idx="1711">
                  <c:v>34220</c:v>
                </c:pt>
                <c:pt idx="1712">
                  <c:v>34240</c:v>
                </c:pt>
                <c:pt idx="1713">
                  <c:v>34260</c:v>
                </c:pt>
                <c:pt idx="1714">
                  <c:v>34280</c:v>
                </c:pt>
                <c:pt idx="1715">
                  <c:v>34300</c:v>
                </c:pt>
                <c:pt idx="1716">
                  <c:v>34320</c:v>
                </c:pt>
                <c:pt idx="1717">
                  <c:v>34340</c:v>
                </c:pt>
                <c:pt idx="1718">
                  <c:v>34360</c:v>
                </c:pt>
                <c:pt idx="1719">
                  <c:v>34380</c:v>
                </c:pt>
                <c:pt idx="1720">
                  <c:v>34400</c:v>
                </c:pt>
                <c:pt idx="1721">
                  <c:v>34420</c:v>
                </c:pt>
                <c:pt idx="1722">
                  <c:v>34440</c:v>
                </c:pt>
                <c:pt idx="1723">
                  <c:v>34460</c:v>
                </c:pt>
                <c:pt idx="1724">
                  <c:v>34480</c:v>
                </c:pt>
                <c:pt idx="1725">
                  <c:v>34500</c:v>
                </c:pt>
                <c:pt idx="1726">
                  <c:v>34520</c:v>
                </c:pt>
                <c:pt idx="1727">
                  <c:v>34540</c:v>
                </c:pt>
                <c:pt idx="1728">
                  <c:v>34560</c:v>
                </c:pt>
                <c:pt idx="1729">
                  <c:v>34580</c:v>
                </c:pt>
                <c:pt idx="1730">
                  <c:v>34600</c:v>
                </c:pt>
                <c:pt idx="1731">
                  <c:v>34620</c:v>
                </c:pt>
                <c:pt idx="1732">
                  <c:v>34640</c:v>
                </c:pt>
                <c:pt idx="1733">
                  <c:v>34660</c:v>
                </c:pt>
                <c:pt idx="1734">
                  <c:v>34680</c:v>
                </c:pt>
                <c:pt idx="1735">
                  <c:v>34700</c:v>
                </c:pt>
                <c:pt idx="1736">
                  <c:v>34720</c:v>
                </c:pt>
                <c:pt idx="1737">
                  <c:v>34740</c:v>
                </c:pt>
                <c:pt idx="1738">
                  <c:v>34760</c:v>
                </c:pt>
                <c:pt idx="1739">
                  <c:v>34780</c:v>
                </c:pt>
                <c:pt idx="1740">
                  <c:v>34800</c:v>
                </c:pt>
                <c:pt idx="1741">
                  <c:v>34820</c:v>
                </c:pt>
                <c:pt idx="1742">
                  <c:v>34840</c:v>
                </c:pt>
                <c:pt idx="1743">
                  <c:v>34860</c:v>
                </c:pt>
                <c:pt idx="1744">
                  <c:v>34880</c:v>
                </c:pt>
                <c:pt idx="1745">
                  <c:v>34900</c:v>
                </c:pt>
                <c:pt idx="1746">
                  <c:v>34920</c:v>
                </c:pt>
                <c:pt idx="1747">
                  <c:v>34940</c:v>
                </c:pt>
                <c:pt idx="1748">
                  <c:v>34960</c:v>
                </c:pt>
                <c:pt idx="1749">
                  <c:v>34980</c:v>
                </c:pt>
                <c:pt idx="1750">
                  <c:v>35000</c:v>
                </c:pt>
                <c:pt idx="1751">
                  <c:v>35020</c:v>
                </c:pt>
                <c:pt idx="1752">
                  <c:v>35040</c:v>
                </c:pt>
                <c:pt idx="1753">
                  <c:v>35060</c:v>
                </c:pt>
                <c:pt idx="1754">
                  <c:v>35080</c:v>
                </c:pt>
                <c:pt idx="1755">
                  <c:v>35100</c:v>
                </c:pt>
                <c:pt idx="1756">
                  <c:v>35120</c:v>
                </c:pt>
                <c:pt idx="1757">
                  <c:v>35140</c:v>
                </c:pt>
                <c:pt idx="1758">
                  <c:v>35160</c:v>
                </c:pt>
                <c:pt idx="1759">
                  <c:v>35180</c:v>
                </c:pt>
                <c:pt idx="1760">
                  <c:v>35200</c:v>
                </c:pt>
                <c:pt idx="1761">
                  <c:v>35220</c:v>
                </c:pt>
                <c:pt idx="1762">
                  <c:v>35240</c:v>
                </c:pt>
                <c:pt idx="1763">
                  <c:v>35260</c:v>
                </c:pt>
                <c:pt idx="1764">
                  <c:v>35280</c:v>
                </c:pt>
                <c:pt idx="1765">
                  <c:v>35300</c:v>
                </c:pt>
                <c:pt idx="1766">
                  <c:v>35320</c:v>
                </c:pt>
                <c:pt idx="1767">
                  <c:v>35340</c:v>
                </c:pt>
                <c:pt idx="1768">
                  <c:v>35360</c:v>
                </c:pt>
                <c:pt idx="1769">
                  <c:v>35380</c:v>
                </c:pt>
                <c:pt idx="1770">
                  <c:v>35400</c:v>
                </c:pt>
                <c:pt idx="1771">
                  <c:v>35420</c:v>
                </c:pt>
                <c:pt idx="1772">
                  <c:v>35440</c:v>
                </c:pt>
                <c:pt idx="1773">
                  <c:v>35460</c:v>
                </c:pt>
                <c:pt idx="1774">
                  <c:v>35480</c:v>
                </c:pt>
                <c:pt idx="1775">
                  <c:v>35500</c:v>
                </c:pt>
                <c:pt idx="1776">
                  <c:v>35520</c:v>
                </c:pt>
                <c:pt idx="1777">
                  <c:v>35540</c:v>
                </c:pt>
                <c:pt idx="1778">
                  <c:v>35560</c:v>
                </c:pt>
                <c:pt idx="1779">
                  <c:v>35580</c:v>
                </c:pt>
                <c:pt idx="1780">
                  <c:v>35600</c:v>
                </c:pt>
                <c:pt idx="1781">
                  <c:v>35620</c:v>
                </c:pt>
                <c:pt idx="1782">
                  <c:v>35640</c:v>
                </c:pt>
                <c:pt idx="1783">
                  <c:v>35660</c:v>
                </c:pt>
                <c:pt idx="1784">
                  <c:v>35680</c:v>
                </c:pt>
                <c:pt idx="1785">
                  <c:v>35700</c:v>
                </c:pt>
                <c:pt idx="1786">
                  <c:v>35720</c:v>
                </c:pt>
                <c:pt idx="1787">
                  <c:v>35740</c:v>
                </c:pt>
                <c:pt idx="1788">
                  <c:v>35760</c:v>
                </c:pt>
                <c:pt idx="1789">
                  <c:v>35780</c:v>
                </c:pt>
                <c:pt idx="1790">
                  <c:v>35800</c:v>
                </c:pt>
                <c:pt idx="1791">
                  <c:v>35820</c:v>
                </c:pt>
                <c:pt idx="1792">
                  <c:v>35840</c:v>
                </c:pt>
                <c:pt idx="1793">
                  <c:v>35860</c:v>
                </c:pt>
                <c:pt idx="1794">
                  <c:v>35880</c:v>
                </c:pt>
                <c:pt idx="1795">
                  <c:v>35900</c:v>
                </c:pt>
                <c:pt idx="1796">
                  <c:v>35920</c:v>
                </c:pt>
                <c:pt idx="1797">
                  <c:v>35940</c:v>
                </c:pt>
                <c:pt idx="1798">
                  <c:v>35960</c:v>
                </c:pt>
                <c:pt idx="1799">
                  <c:v>35980</c:v>
                </c:pt>
                <c:pt idx="1800">
                  <c:v>36000</c:v>
                </c:pt>
                <c:pt idx="1801">
                  <c:v>36020</c:v>
                </c:pt>
                <c:pt idx="1802">
                  <c:v>36040</c:v>
                </c:pt>
                <c:pt idx="1803">
                  <c:v>36060</c:v>
                </c:pt>
                <c:pt idx="1804">
                  <c:v>36080</c:v>
                </c:pt>
                <c:pt idx="1805">
                  <c:v>36100</c:v>
                </c:pt>
                <c:pt idx="1806">
                  <c:v>36120</c:v>
                </c:pt>
                <c:pt idx="1807">
                  <c:v>36140</c:v>
                </c:pt>
                <c:pt idx="1808">
                  <c:v>36160</c:v>
                </c:pt>
                <c:pt idx="1809">
                  <c:v>36180</c:v>
                </c:pt>
                <c:pt idx="1810">
                  <c:v>36200</c:v>
                </c:pt>
                <c:pt idx="1811">
                  <c:v>36220</c:v>
                </c:pt>
                <c:pt idx="1812">
                  <c:v>36240</c:v>
                </c:pt>
                <c:pt idx="1813">
                  <c:v>36260</c:v>
                </c:pt>
                <c:pt idx="1814">
                  <c:v>36280</c:v>
                </c:pt>
                <c:pt idx="1815">
                  <c:v>36300</c:v>
                </c:pt>
                <c:pt idx="1816">
                  <c:v>36320</c:v>
                </c:pt>
                <c:pt idx="1817">
                  <c:v>36340</c:v>
                </c:pt>
                <c:pt idx="1818">
                  <c:v>36360</c:v>
                </c:pt>
                <c:pt idx="1819">
                  <c:v>36380</c:v>
                </c:pt>
                <c:pt idx="1820">
                  <c:v>36400</c:v>
                </c:pt>
                <c:pt idx="1821">
                  <c:v>36420</c:v>
                </c:pt>
                <c:pt idx="1822">
                  <c:v>36440</c:v>
                </c:pt>
                <c:pt idx="1823">
                  <c:v>36460</c:v>
                </c:pt>
                <c:pt idx="1824">
                  <c:v>36480</c:v>
                </c:pt>
                <c:pt idx="1825">
                  <c:v>36500</c:v>
                </c:pt>
                <c:pt idx="1826">
                  <c:v>36520</c:v>
                </c:pt>
                <c:pt idx="1827">
                  <c:v>36540</c:v>
                </c:pt>
                <c:pt idx="1828">
                  <c:v>36560</c:v>
                </c:pt>
                <c:pt idx="1829">
                  <c:v>36580</c:v>
                </c:pt>
                <c:pt idx="1830">
                  <c:v>36600</c:v>
                </c:pt>
                <c:pt idx="1831">
                  <c:v>36620</c:v>
                </c:pt>
                <c:pt idx="1832">
                  <c:v>36640</c:v>
                </c:pt>
                <c:pt idx="1833">
                  <c:v>36660</c:v>
                </c:pt>
                <c:pt idx="1834">
                  <c:v>36680</c:v>
                </c:pt>
                <c:pt idx="1835">
                  <c:v>36700</c:v>
                </c:pt>
                <c:pt idx="1836">
                  <c:v>36720</c:v>
                </c:pt>
                <c:pt idx="1837">
                  <c:v>36740</c:v>
                </c:pt>
                <c:pt idx="1838">
                  <c:v>36760</c:v>
                </c:pt>
                <c:pt idx="1839">
                  <c:v>36780</c:v>
                </c:pt>
                <c:pt idx="1840">
                  <c:v>36800</c:v>
                </c:pt>
                <c:pt idx="1841">
                  <c:v>36820</c:v>
                </c:pt>
                <c:pt idx="1842">
                  <c:v>36840</c:v>
                </c:pt>
                <c:pt idx="1843">
                  <c:v>36860</c:v>
                </c:pt>
                <c:pt idx="1844">
                  <c:v>36880</c:v>
                </c:pt>
                <c:pt idx="1845">
                  <c:v>36900</c:v>
                </c:pt>
                <c:pt idx="1846">
                  <c:v>36920</c:v>
                </c:pt>
                <c:pt idx="1847">
                  <c:v>36940</c:v>
                </c:pt>
                <c:pt idx="1848">
                  <c:v>36960</c:v>
                </c:pt>
                <c:pt idx="1849">
                  <c:v>36980</c:v>
                </c:pt>
                <c:pt idx="1850">
                  <c:v>37000</c:v>
                </c:pt>
                <c:pt idx="1851">
                  <c:v>37020</c:v>
                </c:pt>
                <c:pt idx="1852">
                  <c:v>37040</c:v>
                </c:pt>
                <c:pt idx="1853">
                  <c:v>37060</c:v>
                </c:pt>
                <c:pt idx="1854">
                  <c:v>37080</c:v>
                </c:pt>
                <c:pt idx="1855">
                  <c:v>37100</c:v>
                </c:pt>
                <c:pt idx="1856">
                  <c:v>37120</c:v>
                </c:pt>
                <c:pt idx="1857">
                  <c:v>37140</c:v>
                </c:pt>
                <c:pt idx="1858">
                  <c:v>37160</c:v>
                </c:pt>
                <c:pt idx="1859">
                  <c:v>37180</c:v>
                </c:pt>
                <c:pt idx="1860">
                  <c:v>37200</c:v>
                </c:pt>
                <c:pt idx="1861">
                  <c:v>37220</c:v>
                </c:pt>
                <c:pt idx="1862">
                  <c:v>37240</c:v>
                </c:pt>
                <c:pt idx="1863">
                  <c:v>37260</c:v>
                </c:pt>
                <c:pt idx="1864">
                  <c:v>37280</c:v>
                </c:pt>
                <c:pt idx="1865">
                  <c:v>37300</c:v>
                </c:pt>
                <c:pt idx="1866">
                  <c:v>37320</c:v>
                </c:pt>
                <c:pt idx="1867">
                  <c:v>37340</c:v>
                </c:pt>
                <c:pt idx="1868">
                  <c:v>37360</c:v>
                </c:pt>
                <c:pt idx="1869">
                  <c:v>37380</c:v>
                </c:pt>
                <c:pt idx="1870">
                  <c:v>37400</c:v>
                </c:pt>
                <c:pt idx="1871">
                  <c:v>37420</c:v>
                </c:pt>
                <c:pt idx="1872">
                  <c:v>37440</c:v>
                </c:pt>
                <c:pt idx="1873">
                  <c:v>37460</c:v>
                </c:pt>
                <c:pt idx="1874">
                  <c:v>37480</c:v>
                </c:pt>
                <c:pt idx="1875">
                  <c:v>37500</c:v>
                </c:pt>
                <c:pt idx="1876">
                  <c:v>37520</c:v>
                </c:pt>
                <c:pt idx="1877">
                  <c:v>37540</c:v>
                </c:pt>
                <c:pt idx="1878">
                  <c:v>37560</c:v>
                </c:pt>
                <c:pt idx="1879">
                  <c:v>37580</c:v>
                </c:pt>
                <c:pt idx="1880">
                  <c:v>37600</c:v>
                </c:pt>
                <c:pt idx="1881">
                  <c:v>37620</c:v>
                </c:pt>
                <c:pt idx="1882">
                  <c:v>37640</c:v>
                </c:pt>
                <c:pt idx="1883">
                  <c:v>37660</c:v>
                </c:pt>
                <c:pt idx="1884">
                  <c:v>37680</c:v>
                </c:pt>
                <c:pt idx="1885">
                  <c:v>37700</c:v>
                </c:pt>
                <c:pt idx="1886">
                  <c:v>37720</c:v>
                </c:pt>
                <c:pt idx="1887">
                  <c:v>37740</c:v>
                </c:pt>
                <c:pt idx="1888">
                  <c:v>37760</c:v>
                </c:pt>
                <c:pt idx="1889">
                  <c:v>37780</c:v>
                </c:pt>
                <c:pt idx="1890">
                  <c:v>37800</c:v>
                </c:pt>
                <c:pt idx="1891">
                  <c:v>37820</c:v>
                </c:pt>
                <c:pt idx="1892">
                  <c:v>37840</c:v>
                </c:pt>
                <c:pt idx="1893">
                  <c:v>37860</c:v>
                </c:pt>
                <c:pt idx="1894">
                  <c:v>37880</c:v>
                </c:pt>
                <c:pt idx="1895">
                  <c:v>37900</c:v>
                </c:pt>
                <c:pt idx="1896">
                  <c:v>37920</c:v>
                </c:pt>
                <c:pt idx="1897">
                  <c:v>37940</c:v>
                </c:pt>
                <c:pt idx="1898">
                  <c:v>37960</c:v>
                </c:pt>
                <c:pt idx="1899">
                  <c:v>37980</c:v>
                </c:pt>
                <c:pt idx="1900">
                  <c:v>38000</c:v>
                </c:pt>
                <c:pt idx="1901">
                  <c:v>38020</c:v>
                </c:pt>
                <c:pt idx="1902">
                  <c:v>38040</c:v>
                </c:pt>
                <c:pt idx="1903">
                  <c:v>38060</c:v>
                </c:pt>
                <c:pt idx="1904">
                  <c:v>38080</c:v>
                </c:pt>
                <c:pt idx="1905">
                  <c:v>38100</c:v>
                </c:pt>
                <c:pt idx="1906">
                  <c:v>38120</c:v>
                </c:pt>
                <c:pt idx="1907">
                  <c:v>38140</c:v>
                </c:pt>
                <c:pt idx="1908">
                  <c:v>38160</c:v>
                </c:pt>
                <c:pt idx="1909">
                  <c:v>38180</c:v>
                </c:pt>
                <c:pt idx="1910">
                  <c:v>38200</c:v>
                </c:pt>
                <c:pt idx="1911">
                  <c:v>38220</c:v>
                </c:pt>
                <c:pt idx="1912">
                  <c:v>38240</c:v>
                </c:pt>
                <c:pt idx="1913">
                  <c:v>38260</c:v>
                </c:pt>
                <c:pt idx="1914">
                  <c:v>38280</c:v>
                </c:pt>
                <c:pt idx="1915">
                  <c:v>38300</c:v>
                </c:pt>
                <c:pt idx="1916">
                  <c:v>38320</c:v>
                </c:pt>
                <c:pt idx="1917">
                  <c:v>38340</c:v>
                </c:pt>
                <c:pt idx="1918">
                  <c:v>38360</c:v>
                </c:pt>
                <c:pt idx="1919">
                  <c:v>38380</c:v>
                </c:pt>
                <c:pt idx="1920">
                  <c:v>38400</c:v>
                </c:pt>
                <c:pt idx="1921">
                  <c:v>38420</c:v>
                </c:pt>
                <c:pt idx="1922">
                  <c:v>38440</c:v>
                </c:pt>
                <c:pt idx="1923">
                  <c:v>38460</c:v>
                </c:pt>
                <c:pt idx="1924">
                  <c:v>38480</c:v>
                </c:pt>
                <c:pt idx="1925">
                  <c:v>38500</c:v>
                </c:pt>
                <c:pt idx="1926">
                  <c:v>38520</c:v>
                </c:pt>
                <c:pt idx="1927">
                  <c:v>38540</c:v>
                </c:pt>
                <c:pt idx="1928">
                  <c:v>38560</c:v>
                </c:pt>
                <c:pt idx="1929">
                  <c:v>38580</c:v>
                </c:pt>
                <c:pt idx="1930">
                  <c:v>38600</c:v>
                </c:pt>
                <c:pt idx="1931">
                  <c:v>38620</c:v>
                </c:pt>
                <c:pt idx="1932">
                  <c:v>38640</c:v>
                </c:pt>
                <c:pt idx="1933">
                  <c:v>38660</c:v>
                </c:pt>
                <c:pt idx="1934">
                  <c:v>38680</c:v>
                </c:pt>
                <c:pt idx="1935">
                  <c:v>38700</c:v>
                </c:pt>
                <c:pt idx="1936">
                  <c:v>38720</c:v>
                </c:pt>
                <c:pt idx="1937">
                  <c:v>38740</c:v>
                </c:pt>
                <c:pt idx="1938">
                  <c:v>38760</c:v>
                </c:pt>
                <c:pt idx="1939">
                  <c:v>38780</c:v>
                </c:pt>
                <c:pt idx="1940">
                  <c:v>38800</c:v>
                </c:pt>
                <c:pt idx="1941">
                  <c:v>38820</c:v>
                </c:pt>
                <c:pt idx="1942">
                  <c:v>38840</c:v>
                </c:pt>
                <c:pt idx="1943">
                  <c:v>38860</c:v>
                </c:pt>
                <c:pt idx="1944">
                  <c:v>38880</c:v>
                </c:pt>
                <c:pt idx="1945">
                  <c:v>38900</c:v>
                </c:pt>
                <c:pt idx="1946">
                  <c:v>38920</c:v>
                </c:pt>
                <c:pt idx="1947">
                  <c:v>38940</c:v>
                </c:pt>
                <c:pt idx="1948">
                  <c:v>38960</c:v>
                </c:pt>
                <c:pt idx="1949">
                  <c:v>38980</c:v>
                </c:pt>
                <c:pt idx="1950">
                  <c:v>39000</c:v>
                </c:pt>
                <c:pt idx="1951">
                  <c:v>39020</c:v>
                </c:pt>
                <c:pt idx="1952">
                  <c:v>39040</c:v>
                </c:pt>
                <c:pt idx="1953">
                  <c:v>39060</c:v>
                </c:pt>
                <c:pt idx="1954">
                  <c:v>39080</c:v>
                </c:pt>
                <c:pt idx="1955">
                  <c:v>39100</c:v>
                </c:pt>
                <c:pt idx="1956">
                  <c:v>39120</c:v>
                </c:pt>
                <c:pt idx="1957">
                  <c:v>39140</c:v>
                </c:pt>
                <c:pt idx="1958">
                  <c:v>39160</c:v>
                </c:pt>
                <c:pt idx="1959">
                  <c:v>39180</c:v>
                </c:pt>
                <c:pt idx="1960">
                  <c:v>39200</c:v>
                </c:pt>
                <c:pt idx="1961">
                  <c:v>39220</c:v>
                </c:pt>
                <c:pt idx="1962">
                  <c:v>39240</c:v>
                </c:pt>
                <c:pt idx="1963">
                  <c:v>39260</c:v>
                </c:pt>
                <c:pt idx="1964">
                  <c:v>39280</c:v>
                </c:pt>
                <c:pt idx="1965">
                  <c:v>39300</c:v>
                </c:pt>
                <c:pt idx="1966">
                  <c:v>39320</c:v>
                </c:pt>
                <c:pt idx="1967">
                  <c:v>39340</c:v>
                </c:pt>
                <c:pt idx="1968">
                  <c:v>39360</c:v>
                </c:pt>
                <c:pt idx="1969">
                  <c:v>39380</c:v>
                </c:pt>
                <c:pt idx="1970">
                  <c:v>39400</c:v>
                </c:pt>
                <c:pt idx="1971">
                  <c:v>39420</c:v>
                </c:pt>
                <c:pt idx="1972">
                  <c:v>39440</c:v>
                </c:pt>
                <c:pt idx="1973">
                  <c:v>39460</c:v>
                </c:pt>
                <c:pt idx="1974">
                  <c:v>39480</c:v>
                </c:pt>
                <c:pt idx="1975">
                  <c:v>39500</c:v>
                </c:pt>
                <c:pt idx="1976">
                  <c:v>39520</c:v>
                </c:pt>
                <c:pt idx="1977">
                  <c:v>39540</c:v>
                </c:pt>
                <c:pt idx="1978">
                  <c:v>39560</c:v>
                </c:pt>
                <c:pt idx="1979">
                  <c:v>39580</c:v>
                </c:pt>
                <c:pt idx="1980">
                  <c:v>39600</c:v>
                </c:pt>
                <c:pt idx="1981">
                  <c:v>39620</c:v>
                </c:pt>
                <c:pt idx="1982">
                  <c:v>39640</c:v>
                </c:pt>
                <c:pt idx="1983">
                  <c:v>39660</c:v>
                </c:pt>
                <c:pt idx="1984">
                  <c:v>39680</c:v>
                </c:pt>
                <c:pt idx="1985">
                  <c:v>39700</c:v>
                </c:pt>
                <c:pt idx="1986">
                  <c:v>39720</c:v>
                </c:pt>
                <c:pt idx="1987">
                  <c:v>39740</c:v>
                </c:pt>
                <c:pt idx="1988">
                  <c:v>39760</c:v>
                </c:pt>
                <c:pt idx="1989">
                  <c:v>39780</c:v>
                </c:pt>
                <c:pt idx="1990">
                  <c:v>39800</c:v>
                </c:pt>
                <c:pt idx="1991">
                  <c:v>39820</c:v>
                </c:pt>
                <c:pt idx="1992">
                  <c:v>39840</c:v>
                </c:pt>
                <c:pt idx="1993">
                  <c:v>39860</c:v>
                </c:pt>
                <c:pt idx="1994">
                  <c:v>39880</c:v>
                </c:pt>
                <c:pt idx="1995">
                  <c:v>39900</c:v>
                </c:pt>
                <c:pt idx="1996">
                  <c:v>39920</c:v>
                </c:pt>
                <c:pt idx="1997">
                  <c:v>39940</c:v>
                </c:pt>
                <c:pt idx="1998">
                  <c:v>39960</c:v>
                </c:pt>
                <c:pt idx="1999">
                  <c:v>39980</c:v>
                </c:pt>
                <c:pt idx="2000">
                  <c:v>40000</c:v>
                </c:pt>
                <c:pt idx="2001">
                  <c:v>40020</c:v>
                </c:pt>
                <c:pt idx="2002">
                  <c:v>40040</c:v>
                </c:pt>
                <c:pt idx="2003">
                  <c:v>40060</c:v>
                </c:pt>
                <c:pt idx="2004">
                  <c:v>40080</c:v>
                </c:pt>
                <c:pt idx="2005">
                  <c:v>40100</c:v>
                </c:pt>
                <c:pt idx="2006">
                  <c:v>40120</c:v>
                </c:pt>
                <c:pt idx="2007">
                  <c:v>40140</c:v>
                </c:pt>
                <c:pt idx="2008">
                  <c:v>40160</c:v>
                </c:pt>
                <c:pt idx="2009">
                  <c:v>40180</c:v>
                </c:pt>
                <c:pt idx="2010">
                  <c:v>40200</c:v>
                </c:pt>
                <c:pt idx="2011">
                  <c:v>40220</c:v>
                </c:pt>
                <c:pt idx="2012">
                  <c:v>40240</c:v>
                </c:pt>
                <c:pt idx="2013">
                  <c:v>40260</c:v>
                </c:pt>
                <c:pt idx="2014">
                  <c:v>40280</c:v>
                </c:pt>
                <c:pt idx="2015">
                  <c:v>40300</c:v>
                </c:pt>
                <c:pt idx="2016">
                  <c:v>40320</c:v>
                </c:pt>
                <c:pt idx="2017">
                  <c:v>40340</c:v>
                </c:pt>
                <c:pt idx="2018">
                  <c:v>40360</c:v>
                </c:pt>
                <c:pt idx="2019">
                  <c:v>40380</c:v>
                </c:pt>
                <c:pt idx="2020">
                  <c:v>40400</c:v>
                </c:pt>
                <c:pt idx="2021">
                  <c:v>40420</c:v>
                </c:pt>
                <c:pt idx="2022">
                  <c:v>40440</c:v>
                </c:pt>
                <c:pt idx="2023">
                  <c:v>40460</c:v>
                </c:pt>
                <c:pt idx="2024">
                  <c:v>40480</c:v>
                </c:pt>
                <c:pt idx="2025">
                  <c:v>40500</c:v>
                </c:pt>
                <c:pt idx="2026">
                  <c:v>40520</c:v>
                </c:pt>
                <c:pt idx="2027">
                  <c:v>40540</c:v>
                </c:pt>
                <c:pt idx="2028">
                  <c:v>40560</c:v>
                </c:pt>
                <c:pt idx="2029">
                  <c:v>40580</c:v>
                </c:pt>
                <c:pt idx="2030">
                  <c:v>40600</c:v>
                </c:pt>
                <c:pt idx="2031">
                  <c:v>40620</c:v>
                </c:pt>
                <c:pt idx="2032">
                  <c:v>40640</c:v>
                </c:pt>
                <c:pt idx="2033">
                  <c:v>40660</c:v>
                </c:pt>
                <c:pt idx="2034">
                  <c:v>40680</c:v>
                </c:pt>
                <c:pt idx="2035">
                  <c:v>40700</c:v>
                </c:pt>
                <c:pt idx="2036">
                  <c:v>40720</c:v>
                </c:pt>
                <c:pt idx="2037">
                  <c:v>40740</c:v>
                </c:pt>
                <c:pt idx="2038">
                  <c:v>40760</c:v>
                </c:pt>
                <c:pt idx="2039">
                  <c:v>40780</c:v>
                </c:pt>
                <c:pt idx="2040">
                  <c:v>40800</c:v>
                </c:pt>
                <c:pt idx="2041">
                  <c:v>40820</c:v>
                </c:pt>
                <c:pt idx="2042">
                  <c:v>40840</c:v>
                </c:pt>
                <c:pt idx="2043">
                  <c:v>40860</c:v>
                </c:pt>
                <c:pt idx="2044">
                  <c:v>40880</c:v>
                </c:pt>
                <c:pt idx="2045">
                  <c:v>40900</c:v>
                </c:pt>
                <c:pt idx="2046">
                  <c:v>40920</c:v>
                </c:pt>
                <c:pt idx="2047">
                  <c:v>40940</c:v>
                </c:pt>
                <c:pt idx="2048">
                  <c:v>40960</c:v>
                </c:pt>
                <c:pt idx="2049">
                  <c:v>40980</c:v>
                </c:pt>
                <c:pt idx="2050">
                  <c:v>41000</c:v>
                </c:pt>
                <c:pt idx="2051">
                  <c:v>41020</c:v>
                </c:pt>
                <c:pt idx="2052">
                  <c:v>41040</c:v>
                </c:pt>
                <c:pt idx="2053">
                  <c:v>41060</c:v>
                </c:pt>
                <c:pt idx="2054">
                  <c:v>41080</c:v>
                </c:pt>
                <c:pt idx="2055">
                  <c:v>41100</c:v>
                </c:pt>
                <c:pt idx="2056">
                  <c:v>41120</c:v>
                </c:pt>
                <c:pt idx="2057">
                  <c:v>41140</c:v>
                </c:pt>
                <c:pt idx="2058">
                  <c:v>41160</c:v>
                </c:pt>
                <c:pt idx="2059">
                  <c:v>41180</c:v>
                </c:pt>
                <c:pt idx="2060">
                  <c:v>41200</c:v>
                </c:pt>
                <c:pt idx="2061">
                  <c:v>41220</c:v>
                </c:pt>
                <c:pt idx="2062">
                  <c:v>41240</c:v>
                </c:pt>
                <c:pt idx="2063">
                  <c:v>41260</c:v>
                </c:pt>
                <c:pt idx="2064">
                  <c:v>41280</c:v>
                </c:pt>
                <c:pt idx="2065">
                  <c:v>41300</c:v>
                </c:pt>
                <c:pt idx="2066">
                  <c:v>41320</c:v>
                </c:pt>
                <c:pt idx="2067">
                  <c:v>41340</c:v>
                </c:pt>
                <c:pt idx="2068">
                  <c:v>41360</c:v>
                </c:pt>
                <c:pt idx="2069">
                  <c:v>41380</c:v>
                </c:pt>
                <c:pt idx="2070">
                  <c:v>41400</c:v>
                </c:pt>
                <c:pt idx="2071">
                  <c:v>41420</c:v>
                </c:pt>
                <c:pt idx="2072">
                  <c:v>41440</c:v>
                </c:pt>
                <c:pt idx="2073">
                  <c:v>41460</c:v>
                </c:pt>
                <c:pt idx="2074">
                  <c:v>41480</c:v>
                </c:pt>
                <c:pt idx="2075">
                  <c:v>41500</c:v>
                </c:pt>
                <c:pt idx="2076">
                  <c:v>41520</c:v>
                </c:pt>
                <c:pt idx="2077">
                  <c:v>41540</c:v>
                </c:pt>
                <c:pt idx="2078">
                  <c:v>41560</c:v>
                </c:pt>
                <c:pt idx="2079">
                  <c:v>41580</c:v>
                </c:pt>
                <c:pt idx="2080">
                  <c:v>41600</c:v>
                </c:pt>
                <c:pt idx="2081">
                  <c:v>41620</c:v>
                </c:pt>
                <c:pt idx="2082">
                  <c:v>41640</c:v>
                </c:pt>
                <c:pt idx="2083">
                  <c:v>41660</c:v>
                </c:pt>
                <c:pt idx="2084">
                  <c:v>41680</c:v>
                </c:pt>
                <c:pt idx="2085">
                  <c:v>41700</c:v>
                </c:pt>
                <c:pt idx="2086">
                  <c:v>41720</c:v>
                </c:pt>
                <c:pt idx="2087">
                  <c:v>41740</c:v>
                </c:pt>
                <c:pt idx="2088">
                  <c:v>41760</c:v>
                </c:pt>
                <c:pt idx="2089">
                  <c:v>41780</c:v>
                </c:pt>
                <c:pt idx="2090">
                  <c:v>41800</c:v>
                </c:pt>
                <c:pt idx="2091">
                  <c:v>41820</c:v>
                </c:pt>
                <c:pt idx="2092">
                  <c:v>41840</c:v>
                </c:pt>
                <c:pt idx="2093">
                  <c:v>41860</c:v>
                </c:pt>
                <c:pt idx="2094">
                  <c:v>41880</c:v>
                </c:pt>
                <c:pt idx="2095">
                  <c:v>41900</c:v>
                </c:pt>
                <c:pt idx="2096">
                  <c:v>41920</c:v>
                </c:pt>
                <c:pt idx="2097">
                  <c:v>41940</c:v>
                </c:pt>
                <c:pt idx="2098">
                  <c:v>41960</c:v>
                </c:pt>
                <c:pt idx="2099">
                  <c:v>41980</c:v>
                </c:pt>
                <c:pt idx="2100">
                  <c:v>42000</c:v>
                </c:pt>
                <c:pt idx="2101">
                  <c:v>42020</c:v>
                </c:pt>
                <c:pt idx="2102">
                  <c:v>42040</c:v>
                </c:pt>
                <c:pt idx="2103">
                  <c:v>42060</c:v>
                </c:pt>
                <c:pt idx="2104">
                  <c:v>42080</c:v>
                </c:pt>
                <c:pt idx="2105">
                  <c:v>42100</c:v>
                </c:pt>
                <c:pt idx="2106">
                  <c:v>42120</c:v>
                </c:pt>
                <c:pt idx="2107">
                  <c:v>42140</c:v>
                </c:pt>
                <c:pt idx="2108">
                  <c:v>42160</c:v>
                </c:pt>
                <c:pt idx="2109">
                  <c:v>42180</c:v>
                </c:pt>
                <c:pt idx="2110">
                  <c:v>42200</c:v>
                </c:pt>
                <c:pt idx="2111">
                  <c:v>42220</c:v>
                </c:pt>
                <c:pt idx="2112">
                  <c:v>42240</c:v>
                </c:pt>
                <c:pt idx="2113">
                  <c:v>42260</c:v>
                </c:pt>
                <c:pt idx="2114">
                  <c:v>42280</c:v>
                </c:pt>
                <c:pt idx="2115">
                  <c:v>42300</c:v>
                </c:pt>
                <c:pt idx="2116">
                  <c:v>42320</c:v>
                </c:pt>
                <c:pt idx="2117">
                  <c:v>42340</c:v>
                </c:pt>
                <c:pt idx="2118">
                  <c:v>42360</c:v>
                </c:pt>
                <c:pt idx="2119">
                  <c:v>42380</c:v>
                </c:pt>
                <c:pt idx="2120">
                  <c:v>42400</c:v>
                </c:pt>
                <c:pt idx="2121">
                  <c:v>42420</c:v>
                </c:pt>
                <c:pt idx="2122">
                  <c:v>42440</c:v>
                </c:pt>
                <c:pt idx="2123">
                  <c:v>42460</c:v>
                </c:pt>
                <c:pt idx="2124">
                  <c:v>42480</c:v>
                </c:pt>
                <c:pt idx="2125">
                  <c:v>42500</c:v>
                </c:pt>
                <c:pt idx="2126">
                  <c:v>42520</c:v>
                </c:pt>
                <c:pt idx="2127">
                  <c:v>42540</c:v>
                </c:pt>
                <c:pt idx="2128">
                  <c:v>42560</c:v>
                </c:pt>
                <c:pt idx="2129">
                  <c:v>42580</c:v>
                </c:pt>
                <c:pt idx="2130">
                  <c:v>42600</c:v>
                </c:pt>
                <c:pt idx="2131">
                  <c:v>42620</c:v>
                </c:pt>
                <c:pt idx="2132">
                  <c:v>42640</c:v>
                </c:pt>
                <c:pt idx="2133">
                  <c:v>42660</c:v>
                </c:pt>
                <c:pt idx="2134">
                  <c:v>42680</c:v>
                </c:pt>
                <c:pt idx="2135">
                  <c:v>42700</c:v>
                </c:pt>
                <c:pt idx="2136">
                  <c:v>42720</c:v>
                </c:pt>
                <c:pt idx="2137">
                  <c:v>42740</c:v>
                </c:pt>
                <c:pt idx="2138">
                  <c:v>42760</c:v>
                </c:pt>
                <c:pt idx="2139">
                  <c:v>42780</c:v>
                </c:pt>
                <c:pt idx="2140">
                  <c:v>42800</c:v>
                </c:pt>
                <c:pt idx="2141">
                  <c:v>42820</c:v>
                </c:pt>
                <c:pt idx="2142">
                  <c:v>42840</c:v>
                </c:pt>
                <c:pt idx="2143">
                  <c:v>42860</c:v>
                </c:pt>
                <c:pt idx="2144">
                  <c:v>42880</c:v>
                </c:pt>
                <c:pt idx="2145">
                  <c:v>42900</c:v>
                </c:pt>
                <c:pt idx="2146">
                  <c:v>42920</c:v>
                </c:pt>
                <c:pt idx="2147">
                  <c:v>42940</c:v>
                </c:pt>
                <c:pt idx="2148">
                  <c:v>42960</c:v>
                </c:pt>
                <c:pt idx="2149">
                  <c:v>42980</c:v>
                </c:pt>
                <c:pt idx="2150">
                  <c:v>43000</c:v>
                </c:pt>
                <c:pt idx="2151">
                  <c:v>43020</c:v>
                </c:pt>
                <c:pt idx="2152">
                  <c:v>43040</c:v>
                </c:pt>
                <c:pt idx="2153">
                  <c:v>43060</c:v>
                </c:pt>
                <c:pt idx="2154">
                  <c:v>43080</c:v>
                </c:pt>
                <c:pt idx="2155">
                  <c:v>43100</c:v>
                </c:pt>
                <c:pt idx="2156">
                  <c:v>43120</c:v>
                </c:pt>
                <c:pt idx="2157">
                  <c:v>43140</c:v>
                </c:pt>
                <c:pt idx="2158">
                  <c:v>43160</c:v>
                </c:pt>
                <c:pt idx="2159">
                  <c:v>43180</c:v>
                </c:pt>
                <c:pt idx="2160">
                  <c:v>43200</c:v>
                </c:pt>
                <c:pt idx="2161">
                  <c:v>43220</c:v>
                </c:pt>
                <c:pt idx="2162">
                  <c:v>43240</c:v>
                </c:pt>
                <c:pt idx="2163">
                  <c:v>43260</c:v>
                </c:pt>
                <c:pt idx="2164">
                  <c:v>43280</c:v>
                </c:pt>
                <c:pt idx="2165">
                  <c:v>43300</c:v>
                </c:pt>
                <c:pt idx="2166">
                  <c:v>43320</c:v>
                </c:pt>
                <c:pt idx="2167">
                  <c:v>43340</c:v>
                </c:pt>
                <c:pt idx="2168">
                  <c:v>43360</c:v>
                </c:pt>
                <c:pt idx="2169">
                  <c:v>43380</c:v>
                </c:pt>
                <c:pt idx="2170">
                  <c:v>43400</c:v>
                </c:pt>
                <c:pt idx="2171">
                  <c:v>43420</c:v>
                </c:pt>
                <c:pt idx="2172">
                  <c:v>43440</c:v>
                </c:pt>
                <c:pt idx="2173">
                  <c:v>43460</c:v>
                </c:pt>
                <c:pt idx="2174">
                  <c:v>43480</c:v>
                </c:pt>
                <c:pt idx="2175">
                  <c:v>43500</c:v>
                </c:pt>
                <c:pt idx="2176">
                  <c:v>43520</c:v>
                </c:pt>
                <c:pt idx="2177">
                  <c:v>43540</c:v>
                </c:pt>
                <c:pt idx="2178">
                  <c:v>43560</c:v>
                </c:pt>
                <c:pt idx="2179">
                  <c:v>43580</c:v>
                </c:pt>
                <c:pt idx="2180">
                  <c:v>43600</c:v>
                </c:pt>
                <c:pt idx="2181">
                  <c:v>43620</c:v>
                </c:pt>
                <c:pt idx="2182">
                  <c:v>43640</c:v>
                </c:pt>
                <c:pt idx="2183">
                  <c:v>43660</c:v>
                </c:pt>
                <c:pt idx="2184">
                  <c:v>43680</c:v>
                </c:pt>
                <c:pt idx="2185">
                  <c:v>43700</c:v>
                </c:pt>
                <c:pt idx="2186">
                  <c:v>43720</c:v>
                </c:pt>
                <c:pt idx="2187">
                  <c:v>43740</c:v>
                </c:pt>
                <c:pt idx="2188">
                  <c:v>43760</c:v>
                </c:pt>
                <c:pt idx="2189">
                  <c:v>43780</c:v>
                </c:pt>
                <c:pt idx="2190">
                  <c:v>43800</c:v>
                </c:pt>
                <c:pt idx="2191">
                  <c:v>43820</c:v>
                </c:pt>
                <c:pt idx="2192">
                  <c:v>43840</c:v>
                </c:pt>
                <c:pt idx="2193">
                  <c:v>43860</c:v>
                </c:pt>
                <c:pt idx="2194">
                  <c:v>43880</c:v>
                </c:pt>
                <c:pt idx="2195">
                  <c:v>43900</c:v>
                </c:pt>
                <c:pt idx="2196">
                  <c:v>43920</c:v>
                </c:pt>
                <c:pt idx="2197">
                  <c:v>43940</c:v>
                </c:pt>
                <c:pt idx="2198">
                  <c:v>43960</c:v>
                </c:pt>
                <c:pt idx="2199">
                  <c:v>43980</c:v>
                </c:pt>
                <c:pt idx="2200">
                  <c:v>44000</c:v>
                </c:pt>
                <c:pt idx="2201">
                  <c:v>44020</c:v>
                </c:pt>
                <c:pt idx="2202">
                  <c:v>44040</c:v>
                </c:pt>
                <c:pt idx="2203">
                  <c:v>44060</c:v>
                </c:pt>
                <c:pt idx="2204">
                  <c:v>44080</c:v>
                </c:pt>
                <c:pt idx="2205">
                  <c:v>44100</c:v>
                </c:pt>
                <c:pt idx="2206">
                  <c:v>44120</c:v>
                </c:pt>
                <c:pt idx="2207">
                  <c:v>44140</c:v>
                </c:pt>
                <c:pt idx="2208">
                  <c:v>44160</c:v>
                </c:pt>
                <c:pt idx="2209">
                  <c:v>44180</c:v>
                </c:pt>
                <c:pt idx="2210">
                  <c:v>44200</c:v>
                </c:pt>
                <c:pt idx="2211">
                  <c:v>44220</c:v>
                </c:pt>
                <c:pt idx="2212">
                  <c:v>44240</c:v>
                </c:pt>
                <c:pt idx="2213">
                  <c:v>44260</c:v>
                </c:pt>
                <c:pt idx="2214">
                  <c:v>44280</c:v>
                </c:pt>
                <c:pt idx="2215">
                  <c:v>44300</c:v>
                </c:pt>
                <c:pt idx="2216">
                  <c:v>44320</c:v>
                </c:pt>
                <c:pt idx="2217">
                  <c:v>44340</c:v>
                </c:pt>
                <c:pt idx="2218">
                  <c:v>44360</c:v>
                </c:pt>
                <c:pt idx="2219">
                  <c:v>44380</c:v>
                </c:pt>
                <c:pt idx="2220">
                  <c:v>44400</c:v>
                </c:pt>
                <c:pt idx="2221">
                  <c:v>44420</c:v>
                </c:pt>
                <c:pt idx="2222">
                  <c:v>44440</c:v>
                </c:pt>
                <c:pt idx="2223">
                  <c:v>44460</c:v>
                </c:pt>
                <c:pt idx="2224">
                  <c:v>44480</c:v>
                </c:pt>
                <c:pt idx="2225">
                  <c:v>44500</c:v>
                </c:pt>
                <c:pt idx="2226">
                  <c:v>44520</c:v>
                </c:pt>
                <c:pt idx="2227">
                  <c:v>44540</c:v>
                </c:pt>
                <c:pt idx="2228">
                  <c:v>44560</c:v>
                </c:pt>
                <c:pt idx="2229">
                  <c:v>44580</c:v>
                </c:pt>
                <c:pt idx="2230">
                  <c:v>44600</c:v>
                </c:pt>
                <c:pt idx="2231">
                  <c:v>44620</c:v>
                </c:pt>
                <c:pt idx="2232">
                  <c:v>44640</c:v>
                </c:pt>
                <c:pt idx="2233">
                  <c:v>44660</c:v>
                </c:pt>
                <c:pt idx="2234">
                  <c:v>44680</c:v>
                </c:pt>
                <c:pt idx="2235">
                  <c:v>44700</c:v>
                </c:pt>
                <c:pt idx="2236">
                  <c:v>44720</c:v>
                </c:pt>
                <c:pt idx="2237">
                  <c:v>44740</c:v>
                </c:pt>
                <c:pt idx="2238">
                  <c:v>44760</c:v>
                </c:pt>
                <c:pt idx="2239">
                  <c:v>44780</c:v>
                </c:pt>
                <c:pt idx="2240">
                  <c:v>44800</c:v>
                </c:pt>
                <c:pt idx="2241">
                  <c:v>44820</c:v>
                </c:pt>
                <c:pt idx="2242">
                  <c:v>44840</c:v>
                </c:pt>
                <c:pt idx="2243">
                  <c:v>44860</c:v>
                </c:pt>
                <c:pt idx="2244">
                  <c:v>44880</c:v>
                </c:pt>
                <c:pt idx="2245">
                  <c:v>44900</c:v>
                </c:pt>
                <c:pt idx="2246">
                  <c:v>44920</c:v>
                </c:pt>
                <c:pt idx="2247">
                  <c:v>44940</c:v>
                </c:pt>
                <c:pt idx="2248">
                  <c:v>44960</c:v>
                </c:pt>
                <c:pt idx="2249">
                  <c:v>44980</c:v>
                </c:pt>
                <c:pt idx="2250">
                  <c:v>45000</c:v>
                </c:pt>
                <c:pt idx="2251">
                  <c:v>45020</c:v>
                </c:pt>
                <c:pt idx="2252">
                  <c:v>45040</c:v>
                </c:pt>
                <c:pt idx="2253">
                  <c:v>45060</c:v>
                </c:pt>
                <c:pt idx="2254">
                  <c:v>45080</c:v>
                </c:pt>
                <c:pt idx="2255">
                  <c:v>45100</c:v>
                </c:pt>
                <c:pt idx="2256">
                  <c:v>45120</c:v>
                </c:pt>
                <c:pt idx="2257">
                  <c:v>45140</c:v>
                </c:pt>
                <c:pt idx="2258">
                  <c:v>45160</c:v>
                </c:pt>
                <c:pt idx="2259">
                  <c:v>45180</c:v>
                </c:pt>
                <c:pt idx="2260">
                  <c:v>45200</c:v>
                </c:pt>
                <c:pt idx="2261">
                  <c:v>45220</c:v>
                </c:pt>
                <c:pt idx="2262">
                  <c:v>45240</c:v>
                </c:pt>
                <c:pt idx="2263">
                  <c:v>45260</c:v>
                </c:pt>
                <c:pt idx="2264">
                  <c:v>45280</c:v>
                </c:pt>
                <c:pt idx="2265">
                  <c:v>45300</c:v>
                </c:pt>
                <c:pt idx="2266">
                  <c:v>45320</c:v>
                </c:pt>
                <c:pt idx="2267">
                  <c:v>45340</c:v>
                </c:pt>
                <c:pt idx="2268">
                  <c:v>45360</c:v>
                </c:pt>
                <c:pt idx="2269">
                  <c:v>45380</c:v>
                </c:pt>
                <c:pt idx="2270">
                  <c:v>45400</c:v>
                </c:pt>
                <c:pt idx="2271">
                  <c:v>45420</c:v>
                </c:pt>
                <c:pt idx="2272">
                  <c:v>45440</c:v>
                </c:pt>
                <c:pt idx="2273">
                  <c:v>45460</c:v>
                </c:pt>
                <c:pt idx="2274">
                  <c:v>45480</c:v>
                </c:pt>
                <c:pt idx="2275">
                  <c:v>45500</c:v>
                </c:pt>
                <c:pt idx="2276">
                  <c:v>45520</c:v>
                </c:pt>
                <c:pt idx="2277">
                  <c:v>45540</c:v>
                </c:pt>
                <c:pt idx="2278">
                  <c:v>45560</c:v>
                </c:pt>
                <c:pt idx="2279">
                  <c:v>45580</c:v>
                </c:pt>
                <c:pt idx="2280">
                  <c:v>45600</c:v>
                </c:pt>
                <c:pt idx="2281">
                  <c:v>45620</c:v>
                </c:pt>
                <c:pt idx="2282">
                  <c:v>45640</c:v>
                </c:pt>
                <c:pt idx="2283">
                  <c:v>45660</c:v>
                </c:pt>
                <c:pt idx="2284">
                  <c:v>45680</c:v>
                </c:pt>
                <c:pt idx="2285">
                  <c:v>45700</c:v>
                </c:pt>
                <c:pt idx="2286">
                  <c:v>45720</c:v>
                </c:pt>
                <c:pt idx="2287">
                  <c:v>45740</c:v>
                </c:pt>
                <c:pt idx="2288">
                  <c:v>45760</c:v>
                </c:pt>
                <c:pt idx="2289">
                  <c:v>45780</c:v>
                </c:pt>
                <c:pt idx="2290">
                  <c:v>45800</c:v>
                </c:pt>
                <c:pt idx="2291">
                  <c:v>45820</c:v>
                </c:pt>
                <c:pt idx="2292">
                  <c:v>45840</c:v>
                </c:pt>
                <c:pt idx="2293">
                  <c:v>45860</c:v>
                </c:pt>
                <c:pt idx="2294">
                  <c:v>45880</c:v>
                </c:pt>
                <c:pt idx="2295">
                  <c:v>45900</c:v>
                </c:pt>
                <c:pt idx="2296">
                  <c:v>45920</c:v>
                </c:pt>
                <c:pt idx="2297">
                  <c:v>45940</c:v>
                </c:pt>
                <c:pt idx="2298">
                  <c:v>45960</c:v>
                </c:pt>
                <c:pt idx="2299">
                  <c:v>45980</c:v>
                </c:pt>
                <c:pt idx="2300">
                  <c:v>46000</c:v>
                </c:pt>
                <c:pt idx="2301">
                  <c:v>46020</c:v>
                </c:pt>
                <c:pt idx="2302">
                  <c:v>46040</c:v>
                </c:pt>
                <c:pt idx="2303">
                  <c:v>46060</c:v>
                </c:pt>
                <c:pt idx="2304">
                  <c:v>46080</c:v>
                </c:pt>
                <c:pt idx="2305">
                  <c:v>46100</c:v>
                </c:pt>
                <c:pt idx="2306">
                  <c:v>46120</c:v>
                </c:pt>
                <c:pt idx="2307">
                  <c:v>46140</c:v>
                </c:pt>
                <c:pt idx="2308">
                  <c:v>46160</c:v>
                </c:pt>
                <c:pt idx="2309">
                  <c:v>46180</c:v>
                </c:pt>
                <c:pt idx="2310">
                  <c:v>46200</c:v>
                </c:pt>
                <c:pt idx="2311">
                  <c:v>46220</c:v>
                </c:pt>
                <c:pt idx="2312">
                  <c:v>46240</c:v>
                </c:pt>
                <c:pt idx="2313">
                  <c:v>46260</c:v>
                </c:pt>
                <c:pt idx="2314">
                  <c:v>46280</c:v>
                </c:pt>
                <c:pt idx="2315">
                  <c:v>46300</c:v>
                </c:pt>
                <c:pt idx="2316">
                  <c:v>46320</c:v>
                </c:pt>
                <c:pt idx="2317">
                  <c:v>46340</c:v>
                </c:pt>
                <c:pt idx="2318">
                  <c:v>46360</c:v>
                </c:pt>
                <c:pt idx="2319">
                  <c:v>46380</c:v>
                </c:pt>
                <c:pt idx="2320">
                  <c:v>46400</c:v>
                </c:pt>
                <c:pt idx="2321">
                  <c:v>46420</c:v>
                </c:pt>
                <c:pt idx="2322">
                  <c:v>46440</c:v>
                </c:pt>
                <c:pt idx="2323">
                  <c:v>46460</c:v>
                </c:pt>
                <c:pt idx="2324">
                  <c:v>46480</c:v>
                </c:pt>
                <c:pt idx="2325">
                  <c:v>46500</c:v>
                </c:pt>
                <c:pt idx="2326">
                  <c:v>46520</c:v>
                </c:pt>
                <c:pt idx="2327">
                  <c:v>46540</c:v>
                </c:pt>
                <c:pt idx="2328">
                  <c:v>46560</c:v>
                </c:pt>
                <c:pt idx="2329">
                  <c:v>46580</c:v>
                </c:pt>
                <c:pt idx="2330">
                  <c:v>46600</c:v>
                </c:pt>
                <c:pt idx="2331">
                  <c:v>46620</c:v>
                </c:pt>
                <c:pt idx="2332">
                  <c:v>46640</c:v>
                </c:pt>
                <c:pt idx="2333">
                  <c:v>46660</c:v>
                </c:pt>
                <c:pt idx="2334">
                  <c:v>46680</c:v>
                </c:pt>
                <c:pt idx="2335">
                  <c:v>46700</c:v>
                </c:pt>
                <c:pt idx="2336">
                  <c:v>46720</c:v>
                </c:pt>
                <c:pt idx="2337">
                  <c:v>46740</c:v>
                </c:pt>
                <c:pt idx="2338">
                  <c:v>46760</c:v>
                </c:pt>
                <c:pt idx="2339">
                  <c:v>46780</c:v>
                </c:pt>
                <c:pt idx="2340">
                  <c:v>46800</c:v>
                </c:pt>
                <c:pt idx="2341">
                  <c:v>46820</c:v>
                </c:pt>
                <c:pt idx="2342">
                  <c:v>46840</c:v>
                </c:pt>
                <c:pt idx="2343">
                  <c:v>46860</c:v>
                </c:pt>
                <c:pt idx="2344">
                  <c:v>46880</c:v>
                </c:pt>
                <c:pt idx="2345">
                  <c:v>46900</c:v>
                </c:pt>
                <c:pt idx="2346">
                  <c:v>46920</c:v>
                </c:pt>
                <c:pt idx="2347">
                  <c:v>46940</c:v>
                </c:pt>
                <c:pt idx="2348">
                  <c:v>46960</c:v>
                </c:pt>
                <c:pt idx="2349">
                  <c:v>46980</c:v>
                </c:pt>
                <c:pt idx="2350">
                  <c:v>47000</c:v>
                </c:pt>
                <c:pt idx="2351">
                  <c:v>47020</c:v>
                </c:pt>
                <c:pt idx="2352">
                  <c:v>47040</c:v>
                </c:pt>
                <c:pt idx="2353">
                  <c:v>47060</c:v>
                </c:pt>
                <c:pt idx="2354">
                  <c:v>47080</c:v>
                </c:pt>
                <c:pt idx="2355">
                  <c:v>47100</c:v>
                </c:pt>
                <c:pt idx="2356">
                  <c:v>47120</c:v>
                </c:pt>
                <c:pt idx="2357">
                  <c:v>47140</c:v>
                </c:pt>
                <c:pt idx="2358">
                  <c:v>47160</c:v>
                </c:pt>
                <c:pt idx="2359">
                  <c:v>47180</c:v>
                </c:pt>
                <c:pt idx="2360">
                  <c:v>47200</c:v>
                </c:pt>
                <c:pt idx="2361">
                  <c:v>47220</c:v>
                </c:pt>
                <c:pt idx="2362">
                  <c:v>47240</c:v>
                </c:pt>
                <c:pt idx="2363">
                  <c:v>47260</c:v>
                </c:pt>
                <c:pt idx="2364">
                  <c:v>47280</c:v>
                </c:pt>
                <c:pt idx="2365">
                  <c:v>47300</c:v>
                </c:pt>
                <c:pt idx="2366">
                  <c:v>47320</c:v>
                </c:pt>
                <c:pt idx="2367">
                  <c:v>47340</c:v>
                </c:pt>
                <c:pt idx="2368">
                  <c:v>47360</c:v>
                </c:pt>
                <c:pt idx="2369">
                  <c:v>47380</c:v>
                </c:pt>
                <c:pt idx="2370">
                  <c:v>47400</c:v>
                </c:pt>
                <c:pt idx="2371">
                  <c:v>47420</c:v>
                </c:pt>
                <c:pt idx="2372">
                  <c:v>47440</c:v>
                </c:pt>
                <c:pt idx="2373">
                  <c:v>47460</c:v>
                </c:pt>
                <c:pt idx="2374">
                  <c:v>47480</c:v>
                </c:pt>
                <c:pt idx="2375">
                  <c:v>47500</c:v>
                </c:pt>
                <c:pt idx="2376">
                  <c:v>47520</c:v>
                </c:pt>
                <c:pt idx="2377">
                  <c:v>47540</c:v>
                </c:pt>
                <c:pt idx="2378">
                  <c:v>47560</c:v>
                </c:pt>
                <c:pt idx="2379">
                  <c:v>47580</c:v>
                </c:pt>
                <c:pt idx="2380">
                  <c:v>47600</c:v>
                </c:pt>
                <c:pt idx="2381">
                  <c:v>47620</c:v>
                </c:pt>
                <c:pt idx="2382">
                  <c:v>47640</c:v>
                </c:pt>
                <c:pt idx="2383">
                  <c:v>47660</c:v>
                </c:pt>
                <c:pt idx="2384">
                  <c:v>47680</c:v>
                </c:pt>
                <c:pt idx="2385">
                  <c:v>47700</c:v>
                </c:pt>
                <c:pt idx="2386">
                  <c:v>47720</c:v>
                </c:pt>
                <c:pt idx="2387">
                  <c:v>47740</c:v>
                </c:pt>
                <c:pt idx="2388">
                  <c:v>47760</c:v>
                </c:pt>
                <c:pt idx="2389">
                  <c:v>47780</c:v>
                </c:pt>
                <c:pt idx="2390">
                  <c:v>47800</c:v>
                </c:pt>
                <c:pt idx="2391">
                  <c:v>47820</c:v>
                </c:pt>
                <c:pt idx="2392">
                  <c:v>47840</c:v>
                </c:pt>
                <c:pt idx="2393">
                  <c:v>47860</c:v>
                </c:pt>
                <c:pt idx="2394">
                  <c:v>47880</c:v>
                </c:pt>
                <c:pt idx="2395">
                  <c:v>47900</c:v>
                </c:pt>
                <c:pt idx="2396">
                  <c:v>47920</c:v>
                </c:pt>
                <c:pt idx="2397">
                  <c:v>47940</c:v>
                </c:pt>
                <c:pt idx="2398">
                  <c:v>47960</c:v>
                </c:pt>
                <c:pt idx="2399">
                  <c:v>47980</c:v>
                </c:pt>
                <c:pt idx="2400">
                  <c:v>48000</c:v>
                </c:pt>
                <c:pt idx="2401">
                  <c:v>48020</c:v>
                </c:pt>
                <c:pt idx="2402">
                  <c:v>48040</c:v>
                </c:pt>
                <c:pt idx="2403">
                  <c:v>48060</c:v>
                </c:pt>
                <c:pt idx="2404">
                  <c:v>48080</c:v>
                </c:pt>
                <c:pt idx="2405">
                  <c:v>48100</c:v>
                </c:pt>
                <c:pt idx="2406">
                  <c:v>48120</c:v>
                </c:pt>
                <c:pt idx="2407">
                  <c:v>48140</c:v>
                </c:pt>
                <c:pt idx="2408">
                  <c:v>48160</c:v>
                </c:pt>
                <c:pt idx="2409">
                  <c:v>48180</c:v>
                </c:pt>
                <c:pt idx="2410">
                  <c:v>48200</c:v>
                </c:pt>
                <c:pt idx="2411">
                  <c:v>48220</c:v>
                </c:pt>
                <c:pt idx="2412">
                  <c:v>48240</c:v>
                </c:pt>
                <c:pt idx="2413">
                  <c:v>48260</c:v>
                </c:pt>
                <c:pt idx="2414">
                  <c:v>48280</c:v>
                </c:pt>
                <c:pt idx="2415">
                  <c:v>48300</c:v>
                </c:pt>
                <c:pt idx="2416">
                  <c:v>48320</c:v>
                </c:pt>
                <c:pt idx="2417">
                  <c:v>48340</c:v>
                </c:pt>
                <c:pt idx="2418">
                  <c:v>48360</c:v>
                </c:pt>
                <c:pt idx="2419">
                  <c:v>48380</c:v>
                </c:pt>
                <c:pt idx="2420">
                  <c:v>48400</c:v>
                </c:pt>
                <c:pt idx="2421">
                  <c:v>48420</c:v>
                </c:pt>
                <c:pt idx="2422">
                  <c:v>48440</c:v>
                </c:pt>
                <c:pt idx="2423">
                  <c:v>48460</c:v>
                </c:pt>
                <c:pt idx="2424">
                  <c:v>48480</c:v>
                </c:pt>
                <c:pt idx="2425">
                  <c:v>48500</c:v>
                </c:pt>
                <c:pt idx="2426">
                  <c:v>48520</c:v>
                </c:pt>
                <c:pt idx="2427">
                  <c:v>48540</c:v>
                </c:pt>
                <c:pt idx="2428">
                  <c:v>48560</c:v>
                </c:pt>
                <c:pt idx="2429">
                  <c:v>48580</c:v>
                </c:pt>
                <c:pt idx="2430">
                  <c:v>48600</c:v>
                </c:pt>
                <c:pt idx="2431">
                  <c:v>48620</c:v>
                </c:pt>
                <c:pt idx="2432">
                  <c:v>48640</c:v>
                </c:pt>
                <c:pt idx="2433">
                  <c:v>48660</c:v>
                </c:pt>
                <c:pt idx="2434">
                  <c:v>48680</c:v>
                </c:pt>
                <c:pt idx="2435">
                  <c:v>48700</c:v>
                </c:pt>
                <c:pt idx="2436">
                  <c:v>48720</c:v>
                </c:pt>
                <c:pt idx="2437">
                  <c:v>48740</c:v>
                </c:pt>
                <c:pt idx="2438">
                  <c:v>48760</c:v>
                </c:pt>
                <c:pt idx="2439">
                  <c:v>48780</c:v>
                </c:pt>
                <c:pt idx="2440">
                  <c:v>48800</c:v>
                </c:pt>
                <c:pt idx="2441">
                  <c:v>48820</c:v>
                </c:pt>
                <c:pt idx="2442">
                  <c:v>48840</c:v>
                </c:pt>
                <c:pt idx="2443">
                  <c:v>48860</c:v>
                </c:pt>
                <c:pt idx="2444">
                  <c:v>48880</c:v>
                </c:pt>
                <c:pt idx="2445">
                  <c:v>48900</c:v>
                </c:pt>
                <c:pt idx="2446">
                  <c:v>48920</c:v>
                </c:pt>
                <c:pt idx="2447">
                  <c:v>48940</c:v>
                </c:pt>
                <c:pt idx="2448">
                  <c:v>48960</c:v>
                </c:pt>
                <c:pt idx="2449">
                  <c:v>48980</c:v>
                </c:pt>
                <c:pt idx="2450">
                  <c:v>49000</c:v>
                </c:pt>
                <c:pt idx="2451">
                  <c:v>49020</c:v>
                </c:pt>
                <c:pt idx="2452">
                  <c:v>49040</c:v>
                </c:pt>
                <c:pt idx="2453">
                  <c:v>49060</c:v>
                </c:pt>
                <c:pt idx="2454">
                  <c:v>49080</c:v>
                </c:pt>
                <c:pt idx="2455">
                  <c:v>49100</c:v>
                </c:pt>
                <c:pt idx="2456">
                  <c:v>49120</c:v>
                </c:pt>
                <c:pt idx="2457">
                  <c:v>49140</c:v>
                </c:pt>
                <c:pt idx="2458">
                  <c:v>49160</c:v>
                </c:pt>
                <c:pt idx="2459">
                  <c:v>49180</c:v>
                </c:pt>
                <c:pt idx="2460">
                  <c:v>49200</c:v>
                </c:pt>
                <c:pt idx="2461">
                  <c:v>49220</c:v>
                </c:pt>
                <c:pt idx="2462">
                  <c:v>49240</c:v>
                </c:pt>
                <c:pt idx="2463">
                  <c:v>49260</c:v>
                </c:pt>
                <c:pt idx="2464">
                  <c:v>49280</c:v>
                </c:pt>
                <c:pt idx="2465">
                  <c:v>49300</c:v>
                </c:pt>
                <c:pt idx="2466">
                  <c:v>49320</c:v>
                </c:pt>
                <c:pt idx="2467">
                  <c:v>49340</c:v>
                </c:pt>
                <c:pt idx="2468">
                  <c:v>49360</c:v>
                </c:pt>
                <c:pt idx="2469">
                  <c:v>49380</c:v>
                </c:pt>
                <c:pt idx="2470">
                  <c:v>49400</c:v>
                </c:pt>
                <c:pt idx="2471">
                  <c:v>49420</c:v>
                </c:pt>
                <c:pt idx="2472">
                  <c:v>49440</c:v>
                </c:pt>
                <c:pt idx="2473">
                  <c:v>49460</c:v>
                </c:pt>
                <c:pt idx="2474">
                  <c:v>49480</c:v>
                </c:pt>
                <c:pt idx="2475">
                  <c:v>49500</c:v>
                </c:pt>
                <c:pt idx="2476">
                  <c:v>49520</c:v>
                </c:pt>
                <c:pt idx="2477">
                  <c:v>49540</c:v>
                </c:pt>
                <c:pt idx="2478">
                  <c:v>49560</c:v>
                </c:pt>
                <c:pt idx="2479">
                  <c:v>49580</c:v>
                </c:pt>
                <c:pt idx="2480">
                  <c:v>49600</c:v>
                </c:pt>
                <c:pt idx="2481">
                  <c:v>49620</c:v>
                </c:pt>
                <c:pt idx="2482">
                  <c:v>49640</c:v>
                </c:pt>
                <c:pt idx="2483">
                  <c:v>49660</c:v>
                </c:pt>
                <c:pt idx="2484">
                  <c:v>49680</c:v>
                </c:pt>
                <c:pt idx="2485">
                  <c:v>49700</c:v>
                </c:pt>
                <c:pt idx="2486">
                  <c:v>49720</c:v>
                </c:pt>
                <c:pt idx="2487">
                  <c:v>49740</c:v>
                </c:pt>
                <c:pt idx="2488">
                  <c:v>49760</c:v>
                </c:pt>
                <c:pt idx="2489">
                  <c:v>49780</c:v>
                </c:pt>
                <c:pt idx="2490">
                  <c:v>49800</c:v>
                </c:pt>
                <c:pt idx="2491">
                  <c:v>49820</c:v>
                </c:pt>
                <c:pt idx="2492">
                  <c:v>49840</c:v>
                </c:pt>
                <c:pt idx="2493">
                  <c:v>49860</c:v>
                </c:pt>
                <c:pt idx="2494">
                  <c:v>49880</c:v>
                </c:pt>
                <c:pt idx="2495">
                  <c:v>49900</c:v>
                </c:pt>
                <c:pt idx="2496">
                  <c:v>49920</c:v>
                </c:pt>
                <c:pt idx="2497">
                  <c:v>49940</c:v>
                </c:pt>
                <c:pt idx="2498">
                  <c:v>49960</c:v>
                </c:pt>
                <c:pt idx="2499">
                  <c:v>49980</c:v>
                </c:pt>
                <c:pt idx="2500">
                  <c:v>50000</c:v>
                </c:pt>
                <c:pt idx="2501">
                  <c:v>50020</c:v>
                </c:pt>
                <c:pt idx="2502">
                  <c:v>50040</c:v>
                </c:pt>
                <c:pt idx="2503">
                  <c:v>50060</c:v>
                </c:pt>
                <c:pt idx="2504">
                  <c:v>50080</c:v>
                </c:pt>
                <c:pt idx="2505">
                  <c:v>50100</c:v>
                </c:pt>
                <c:pt idx="2506">
                  <c:v>50120</c:v>
                </c:pt>
                <c:pt idx="2507">
                  <c:v>50140</c:v>
                </c:pt>
                <c:pt idx="2508">
                  <c:v>50160</c:v>
                </c:pt>
                <c:pt idx="2509">
                  <c:v>50180</c:v>
                </c:pt>
                <c:pt idx="2510">
                  <c:v>50200</c:v>
                </c:pt>
                <c:pt idx="2511">
                  <c:v>50220</c:v>
                </c:pt>
                <c:pt idx="2512">
                  <c:v>50240</c:v>
                </c:pt>
                <c:pt idx="2513">
                  <c:v>50260</c:v>
                </c:pt>
                <c:pt idx="2514">
                  <c:v>50280</c:v>
                </c:pt>
                <c:pt idx="2515">
                  <c:v>50300</c:v>
                </c:pt>
                <c:pt idx="2516">
                  <c:v>50320</c:v>
                </c:pt>
                <c:pt idx="2517">
                  <c:v>50340</c:v>
                </c:pt>
                <c:pt idx="2518">
                  <c:v>50360</c:v>
                </c:pt>
                <c:pt idx="2519">
                  <c:v>50380</c:v>
                </c:pt>
                <c:pt idx="2520">
                  <c:v>50400</c:v>
                </c:pt>
                <c:pt idx="2521">
                  <c:v>50420</c:v>
                </c:pt>
                <c:pt idx="2522">
                  <c:v>50440</c:v>
                </c:pt>
                <c:pt idx="2523">
                  <c:v>50460</c:v>
                </c:pt>
                <c:pt idx="2524">
                  <c:v>50480</c:v>
                </c:pt>
                <c:pt idx="2525">
                  <c:v>50500</c:v>
                </c:pt>
                <c:pt idx="2526">
                  <c:v>50520</c:v>
                </c:pt>
                <c:pt idx="2527">
                  <c:v>50540</c:v>
                </c:pt>
                <c:pt idx="2528">
                  <c:v>50560</c:v>
                </c:pt>
                <c:pt idx="2529">
                  <c:v>50580</c:v>
                </c:pt>
                <c:pt idx="2530">
                  <c:v>50600</c:v>
                </c:pt>
                <c:pt idx="2531">
                  <c:v>50620</c:v>
                </c:pt>
                <c:pt idx="2532">
                  <c:v>50640</c:v>
                </c:pt>
                <c:pt idx="2533">
                  <c:v>50660</c:v>
                </c:pt>
                <c:pt idx="2534">
                  <c:v>50680</c:v>
                </c:pt>
                <c:pt idx="2535">
                  <c:v>50700</c:v>
                </c:pt>
                <c:pt idx="2536">
                  <c:v>50720</c:v>
                </c:pt>
                <c:pt idx="2537">
                  <c:v>50740</c:v>
                </c:pt>
                <c:pt idx="2538">
                  <c:v>50760</c:v>
                </c:pt>
                <c:pt idx="2539">
                  <c:v>50780</c:v>
                </c:pt>
                <c:pt idx="2540">
                  <c:v>50800</c:v>
                </c:pt>
                <c:pt idx="2541">
                  <c:v>50820</c:v>
                </c:pt>
                <c:pt idx="2542">
                  <c:v>50840</c:v>
                </c:pt>
                <c:pt idx="2543">
                  <c:v>50860</c:v>
                </c:pt>
                <c:pt idx="2544">
                  <c:v>50880</c:v>
                </c:pt>
                <c:pt idx="2545">
                  <c:v>50900</c:v>
                </c:pt>
                <c:pt idx="2546">
                  <c:v>50920</c:v>
                </c:pt>
                <c:pt idx="2547">
                  <c:v>50940</c:v>
                </c:pt>
                <c:pt idx="2548">
                  <c:v>50960</c:v>
                </c:pt>
                <c:pt idx="2549">
                  <c:v>50980</c:v>
                </c:pt>
                <c:pt idx="2550">
                  <c:v>51000</c:v>
                </c:pt>
                <c:pt idx="2551">
                  <c:v>51020</c:v>
                </c:pt>
                <c:pt idx="2552">
                  <c:v>51040</c:v>
                </c:pt>
                <c:pt idx="2553">
                  <c:v>51060</c:v>
                </c:pt>
                <c:pt idx="2554">
                  <c:v>51080</c:v>
                </c:pt>
                <c:pt idx="2555">
                  <c:v>51100</c:v>
                </c:pt>
                <c:pt idx="2556">
                  <c:v>51120</c:v>
                </c:pt>
                <c:pt idx="2557">
                  <c:v>51140</c:v>
                </c:pt>
                <c:pt idx="2558">
                  <c:v>51160</c:v>
                </c:pt>
                <c:pt idx="2559">
                  <c:v>51180</c:v>
                </c:pt>
                <c:pt idx="2560">
                  <c:v>51200</c:v>
                </c:pt>
                <c:pt idx="2561">
                  <c:v>51220</c:v>
                </c:pt>
                <c:pt idx="2562">
                  <c:v>51240</c:v>
                </c:pt>
                <c:pt idx="2563">
                  <c:v>51260</c:v>
                </c:pt>
                <c:pt idx="2564">
                  <c:v>51280</c:v>
                </c:pt>
                <c:pt idx="2565">
                  <c:v>51300</c:v>
                </c:pt>
                <c:pt idx="2566">
                  <c:v>51320</c:v>
                </c:pt>
                <c:pt idx="2567">
                  <c:v>51340</c:v>
                </c:pt>
                <c:pt idx="2568">
                  <c:v>51360</c:v>
                </c:pt>
                <c:pt idx="2569">
                  <c:v>51380</c:v>
                </c:pt>
                <c:pt idx="2570">
                  <c:v>51400</c:v>
                </c:pt>
                <c:pt idx="2571">
                  <c:v>51420</c:v>
                </c:pt>
                <c:pt idx="2572">
                  <c:v>51440</c:v>
                </c:pt>
                <c:pt idx="2573">
                  <c:v>51460</c:v>
                </c:pt>
                <c:pt idx="2574">
                  <c:v>51480</c:v>
                </c:pt>
                <c:pt idx="2575">
                  <c:v>51500</c:v>
                </c:pt>
                <c:pt idx="2576">
                  <c:v>51520</c:v>
                </c:pt>
                <c:pt idx="2577">
                  <c:v>51540</c:v>
                </c:pt>
                <c:pt idx="2578">
                  <c:v>51560</c:v>
                </c:pt>
                <c:pt idx="2579">
                  <c:v>51580</c:v>
                </c:pt>
                <c:pt idx="2580">
                  <c:v>51600</c:v>
                </c:pt>
                <c:pt idx="2581">
                  <c:v>51620</c:v>
                </c:pt>
                <c:pt idx="2582">
                  <c:v>51640</c:v>
                </c:pt>
                <c:pt idx="2583">
                  <c:v>51660</c:v>
                </c:pt>
                <c:pt idx="2584">
                  <c:v>51680</c:v>
                </c:pt>
                <c:pt idx="2585">
                  <c:v>51700</c:v>
                </c:pt>
                <c:pt idx="2586">
                  <c:v>51720</c:v>
                </c:pt>
                <c:pt idx="2587">
                  <c:v>51740</c:v>
                </c:pt>
                <c:pt idx="2588">
                  <c:v>51760</c:v>
                </c:pt>
                <c:pt idx="2589">
                  <c:v>51780</c:v>
                </c:pt>
                <c:pt idx="2590">
                  <c:v>51800</c:v>
                </c:pt>
                <c:pt idx="2591">
                  <c:v>51820</c:v>
                </c:pt>
                <c:pt idx="2592">
                  <c:v>51840</c:v>
                </c:pt>
                <c:pt idx="2593">
                  <c:v>51860</c:v>
                </c:pt>
                <c:pt idx="2594">
                  <c:v>51880</c:v>
                </c:pt>
                <c:pt idx="2595">
                  <c:v>51900</c:v>
                </c:pt>
                <c:pt idx="2596">
                  <c:v>51920</c:v>
                </c:pt>
                <c:pt idx="2597">
                  <c:v>51940</c:v>
                </c:pt>
                <c:pt idx="2598">
                  <c:v>51960</c:v>
                </c:pt>
                <c:pt idx="2599">
                  <c:v>51980</c:v>
                </c:pt>
                <c:pt idx="2600">
                  <c:v>52000</c:v>
                </c:pt>
                <c:pt idx="2601">
                  <c:v>52020</c:v>
                </c:pt>
                <c:pt idx="2602">
                  <c:v>52040</c:v>
                </c:pt>
                <c:pt idx="2603">
                  <c:v>52060</c:v>
                </c:pt>
                <c:pt idx="2604">
                  <c:v>52080</c:v>
                </c:pt>
                <c:pt idx="2605">
                  <c:v>52100</c:v>
                </c:pt>
                <c:pt idx="2606">
                  <c:v>52120</c:v>
                </c:pt>
                <c:pt idx="2607">
                  <c:v>52140</c:v>
                </c:pt>
                <c:pt idx="2608">
                  <c:v>52160</c:v>
                </c:pt>
                <c:pt idx="2609">
                  <c:v>52180</c:v>
                </c:pt>
                <c:pt idx="2610">
                  <c:v>52200</c:v>
                </c:pt>
                <c:pt idx="2611">
                  <c:v>52220</c:v>
                </c:pt>
                <c:pt idx="2612">
                  <c:v>52240</c:v>
                </c:pt>
                <c:pt idx="2613">
                  <c:v>52260</c:v>
                </c:pt>
                <c:pt idx="2614">
                  <c:v>52280</c:v>
                </c:pt>
                <c:pt idx="2615">
                  <c:v>52300</c:v>
                </c:pt>
                <c:pt idx="2616">
                  <c:v>52320</c:v>
                </c:pt>
                <c:pt idx="2617">
                  <c:v>52340</c:v>
                </c:pt>
                <c:pt idx="2618">
                  <c:v>52360</c:v>
                </c:pt>
                <c:pt idx="2619">
                  <c:v>52380</c:v>
                </c:pt>
                <c:pt idx="2620">
                  <c:v>52400</c:v>
                </c:pt>
                <c:pt idx="2621">
                  <c:v>52420</c:v>
                </c:pt>
                <c:pt idx="2622">
                  <c:v>52440</c:v>
                </c:pt>
                <c:pt idx="2623">
                  <c:v>52460</c:v>
                </c:pt>
                <c:pt idx="2624">
                  <c:v>52480</c:v>
                </c:pt>
                <c:pt idx="2625">
                  <c:v>52500</c:v>
                </c:pt>
                <c:pt idx="2626">
                  <c:v>52520</c:v>
                </c:pt>
                <c:pt idx="2627">
                  <c:v>52540</c:v>
                </c:pt>
                <c:pt idx="2628">
                  <c:v>52560</c:v>
                </c:pt>
                <c:pt idx="2629">
                  <c:v>52580</c:v>
                </c:pt>
                <c:pt idx="2630">
                  <c:v>52600</c:v>
                </c:pt>
                <c:pt idx="2631">
                  <c:v>52620</c:v>
                </c:pt>
                <c:pt idx="2632">
                  <c:v>52640</c:v>
                </c:pt>
                <c:pt idx="2633">
                  <c:v>52660</c:v>
                </c:pt>
                <c:pt idx="2634">
                  <c:v>52680</c:v>
                </c:pt>
                <c:pt idx="2635">
                  <c:v>52700</c:v>
                </c:pt>
                <c:pt idx="2636">
                  <c:v>52720</c:v>
                </c:pt>
                <c:pt idx="2637">
                  <c:v>52740</c:v>
                </c:pt>
                <c:pt idx="2638">
                  <c:v>52760</c:v>
                </c:pt>
                <c:pt idx="2639">
                  <c:v>52780</c:v>
                </c:pt>
                <c:pt idx="2640">
                  <c:v>52800</c:v>
                </c:pt>
                <c:pt idx="2641">
                  <c:v>52820</c:v>
                </c:pt>
                <c:pt idx="2642">
                  <c:v>52840</c:v>
                </c:pt>
                <c:pt idx="2643">
                  <c:v>52860</c:v>
                </c:pt>
                <c:pt idx="2644">
                  <c:v>52880</c:v>
                </c:pt>
                <c:pt idx="2645">
                  <c:v>52900</c:v>
                </c:pt>
                <c:pt idx="2646">
                  <c:v>52920</c:v>
                </c:pt>
                <c:pt idx="2647">
                  <c:v>52940</c:v>
                </c:pt>
                <c:pt idx="2648">
                  <c:v>52960</c:v>
                </c:pt>
                <c:pt idx="2649">
                  <c:v>52980</c:v>
                </c:pt>
                <c:pt idx="2650">
                  <c:v>53000</c:v>
                </c:pt>
                <c:pt idx="2651">
                  <c:v>53020</c:v>
                </c:pt>
                <c:pt idx="2652">
                  <c:v>53040</c:v>
                </c:pt>
                <c:pt idx="2653">
                  <c:v>53060</c:v>
                </c:pt>
                <c:pt idx="2654">
                  <c:v>53080</c:v>
                </c:pt>
                <c:pt idx="2655">
                  <c:v>53100</c:v>
                </c:pt>
                <c:pt idx="2656">
                  <c:v>53120</c:v>
                </c:pt>
                <c:pt idx="2657">
                  <c:v>53140</c:v>
                </c:pt>
                <c:pt idx="2658">
                  <c:v>53160</c:v>
                </c:pt>
                <c:pt idx="2659">
                  <c:v>53180</c:v>
                </c:pt>
                <c:pt idx="2660">
                  <c:v>53200</c:v>
                </c:pt>
                <c:pt idx="2661">
                  <c:v>53220</c:v>
                </c:pt>
                <c:pt idx="2662">
                  <c:v>53240</c:v>
                </c:pt>
                <c:pt idx="2663">
                  <c:v>53260</c:v>
                </c:pt>
                <c:pt idx="2664">
                  <c:v>53280</c:v>
                </c:pt>
                <c:pt idx="2665">
                  <c:v>53300</c:v>
                </c:pt>
                <c:pt idx="2666">
                  <c:v>53320</c:v>
                </c:pt>
                <c:pt idx="2667">
                  <c:v>53340</c:v>
                </c:pt>
                <c:pt idx="2668">
                  <c:v>53360</c:v>
                </c:pt>
                <c:pt idx="2669">
                  <c:v>53380</c:v>
                </c:pt>
                <c:pt idx="2670">
                  <c:v>53400</c:v>
                </c:pt>
                <c:pt idx="2671">
                  <c:v>53420</c:v>
                </c:pt>
                <c:pt idx="2672">
                  <c:v>53440</c:v>
                </c:pt>
                <c:pt idx="2673">
                  <c:v>53460</c:v>
                </c:pt>
                <c:pt idx="2674">
                  <c:v>53480</c:v>
                </c:pt>
                <c:pt idx="2675">
                  <c:v>53500</c:v>
                </c:pt>
                <c:pt idx="2676">
                  <c:v>53520</c:v>
                </c:pt>
                <c:pt idx="2677">
                  <c:v>53540</c:v>
                </c:pt>
                <c:pt idx="2678">
                  <c:v>53560</c:v>
                </c:pt>
                <c:pt idx="2679">
                  <c:v>53580</c:v>
                </c:pt>
                <c:pt idx="2680">
                  <c:v>53600</c:v>
                </c:pt>
                <c:pt idx="2681">
                  <c:v>53620</c:v>
                </c:pt>
                <c:pt idx="2682">
                  <c:v>53640</c:v>
                </c:pt>
                <c:pt idx="2683">
                  <c:v>53660</c:v>
                </c:pt>
                <c:pt idx="2684">
                  <c:v>53680</c:v>
                </c:pt>
                <c:pt idx="2685">
                  <c:v>53700</c:v>
                </c:pt>
                <c:pt idx="2686">
                  <c:v>53720</c:v>
                </c:pt>
                <c:pt idx="2687">
                  <c:v>53740</c:v>
                </c:pt>
                <c:pt idx="2688">
                  <c:v>53760</c:v>
                </c:pt>
                <c:pt idx="2689">
                  <c:v>53780</c:v>
                </c:pt>
                <c:pt idx="2690">
                  <c:v>53800</c:v>
                </c:pt>
                <c:pt idx="2691">
                  <c:v>53820</c:v>
                </c:pt>
                <c:pt idx="2692">
                  <c:v>53840</c:v>
                </c:pt>
                <c:pt idx="2693">
                  <c:v>53860</c:v>
                </c:pt>
                <c:pt idx="2694">
                  <c:v>53880</c:v>
                </c:pt>
                <c:pt idx="2695">
                  <c:v>53900</c:v>
                </c:pt>
                <c:pt idx="2696">
                  <c:v>53920</c:v>
                </c:pt>
                <c:pt idx="2697">
                  <c:v>53940</c:v>
                </c:pt>
                <c:pt idx="2698">
                  <c:v>53960</c:v>
                </c:pt>
                <c:pt idx="2699">
                  <c:v>53980</c:v>
                </c:pt>
                <c:pt idx="2700">
                  <c:v>54000</c:v>
                </c:pt>
                <c:pt idx="2701">
                  <c:v>54020</c:v>
                </c:pt>
                <c:pt idx="2702">
                  <c:v>54040</c:v>
                </c:pt>
                <c:pt idx="2703">
                  <c:v>54060</c:v>
                </c:pt>
                <c:pt idx="2704">
                  <c:v>54080</c:v>
                </c:pt>
                <c:pt idx="2705">
                  <c:v>54100</c:v>
                </c:pt>
                <c:pt idx="2706">
                  <c:v>54120</c:v>
                </c:pt>
                <c:pt idx="2707">
                  <c:v>54140</c:v>
                </c:pt>
                <c:pt idx="2708">
                  <c:v>54160</c:v>
                </c:pt>
                <c:pt idx="2709">
                  <c:v>54180</c:v>
                </c:pt>
                <c:pt idx="2710">
                  <c:v>54200</c:v>
                </c:pt>
                <c:pt idx="2711">
                  <c:v>54220</c:v>
                </c:pt>
                <c:pt idx="2712">
                  <c:v>54240</c:v>
                </c:pt>
                <c:pt idx="2713">
                  <c:v>54260</c:v>
                </c:pt>
                <c:pt idx="2714">
                  <c:v>54280</c:v>
                </c:pt>
                <c:pt idx="2715">
                  <c:v>54300</c:v>
                </c:pt>
                <c:pt idx="2716">
                  <c:v>54320</c:v>
                </c:pt>
                <c:pt idx="2717">
                  <c:v>54340</c:v>
                </c:pt>
                <c:pt idx="2718">
                  <c:v>54360</c:v>
                </c:pt>
                <c:pt idx="2719">
                  <c:v>54380</c:v>
                </c:pt>
                <c:pt idx="2720">
                  <c:v>54400</c:v>
                </c:pt>
                <c:pt idx="2721">
                  <c:v>54420</c:v>
                </c:pt>
                <c:pt idx="2722">
                  <c:v>54440</c:v>
                </c:pt>
                <c:pt idx="2723">
                  <c:v>54460</c:v>
                </c:pt>
                <c:pt idx="2724">
                  <c:v>54480</c:v>
                </c:pt>
                <c:pt idx="2725">
                  <c:v>54500</c:v>
                </c:pt>
                <c:pt idx="2726">
                  <c:v>54520</c:v>
                </c:pt>
                <c:pt idx="2727">
                  <c:v>54540</c:v>
                </c:pt>
                <c:pt idx="2728">
                  <c:v>54560</c:v>
                </c:pt>
                <c:pt idx="2729">
                  <c:v>54580</c:v>
                </c:pt>
                <c:pt idx="2730">
                  <c:v>54600</c:v>
                </c:pt>
                <c:pt idx="2731">
                  <c:v>54620</c:v>
                </c:pt>
                <c:pt idx="2732">
                  <c:v>54640</c:v>
                </c:pt>
                <c:pt idx="2733">
                  <c:v>54660</c:v>
                </c:pt>
                <c:pt idx="2734">
                  <c:v>54680</c:v>
                </c:pt>
                <c:pt idx="2735">
                  <c:v>54700</c:v>
                </c:pt>
                <c:pt idx="2736">
                  <c:v>54720</c:v>
                </c:pt>
                <c:pt idx="2737">
                  <c:v>54740</c:v>
                </c:pt>
                <c:pt idx="2738">
                  <c:v>54760</c:v>
                </c:pt>
                <c:pt idx="2739">
                  <c:v>54780</c:v>
                </c:pt>
                <c:pt idx="2740">
                  <c:v>54800</c:v>
                </c:pt>
                <c:pt idx="2741">
                  <c:v>54820</c:v>
                </c:pt>
                <c:pt idx="2742">
                  <c:v>54840</c:v>
                </c:pt>
                <c:pt idx="2743">
                  <c:v>54860</c:v>
                </c:pt>
                <c:pt idx="2744">
                  <c:v>54880</c:v>
                </c:pt>
                <c:pt idx="2745">
                  <c:v>54900</c:v>
                </c:pt>
                <c:pt idx="2746">
                  <c:v>54920</c:v>
                </c:pt>
                <c:pt idx="2747">
                  <c:v>54940</c:v>
                </c:pt>
                <c:pt idx="2748">
                  <c:v>54960</c:v>
                </c:pt>
                <c:pt idx="2749">
                  <c:v>54980</c:v>
                </c:pt>
                <c:pt idx="2750">
                  <c:v>55000</c:v>
                </c:pt>
                <c:pt idx="2751">
                  <c:v>55020</c:v>
                </c:pt>
                <c:pt idx="2752">
                  <c:v>55040</c:v>
                </c:pt>
                <c:pt idx="2753">
                  <c:v>55060</c:v>
                </c:pt>
                <c:pt idx="2754">
                  <c:v>55080</c:v>
                </c:pt>
                <c:pt idx="2755">
                  <c:v>55100</c:v>
                </c:pt>
                <c:pt idx="2756">
                  <c:v>55120</c:v>
                </c:pt>
                <c:pt idx="2757">
                  <c:v>55140</c:v>
                </c:pt>
                <c:pt idx="2758">
                  <c:v>55160</c:v>
                </c:pt>
                <c:pt idx="2759">
                  <c:v>55180</c:v>
                </c:pt>
                <c:pt idx="2760">
                  <c:v>55200</c:v>
                </c:pt>
                <c:pt idx="2761">
                  <c:v>55220</c:v>
                </c:pt>
                <c:pt idx="2762">
                  <c:v>55240</c:v>
                </c:pt>
                <c:pt idx="2763">
                  <c:v>55260</c:v>
                </c:pt>
                <c:pt idx="2764">
                  <c:v>55280</c:v>
                </c:pt>
                <c:pt idx="2765">
                  <c:v>55300</c:v>
                </c:pt>
                <c:pt idx="2766">
                  <c:v>55320</c:v>
                </c:pt>
                <c:pt idx="2767">
                  <c:v>55340</c:v>
                </c:pt>
                <c:pt idx="2768">
                  <c:v>55360</c:v>
                </c:pt>
                <c:pt idx="2769">
                  <c:v>55380</c:v>
                </c:pt>
                <c:pt idx="2770">
                  <c:v>55400</c:v>
                </c:pt>
                <c:pt idx="2771">
                  <c:v>55420</c:v>
                </c:pt>
                <c:pt idx="2772">
                  <c:v>55440</c:v>
                </c:pt>
                <c:pt idx="2773">
                  <c:v>55460</c:v>
                </c:pt>
                <c:pt idx="2774">
                  <c:v>55480</c:v>
                </c:pt>
                <c:pt idx="2775">
                  <c:v>55500</c:v>
                </c:pt>
                <c:pt idx="2776">
                  <c:v>55520</c:v>
                </c:pt>
                <c:pt idx="2777">
                  <c:v>55540</c:v>
                </c:pt>
                <c:pt idx="2778">
                  <c:v>55560</c:v>
                </c:pt>
                <c:pt idx="2779">
                  <c:v>55580</c:v>
                </c:pt>
                <c:pt idx="2780">
                  <c:v>55600</c:v>
                </c:pt>
                <c:pt idx="2781">
                  <c:v>55620</c:v>
                </c:pt>
                <c:pt idx="2782">
                  <c:v>55640</c:v>
                </c:pt>
                <c:pt idx="2783">
                  <c:v>55660</c:v>
                </c:pt>
                <c:pt idx="2784">
                  <c:v>55680</c:v>
                </c:pt>
                <c:pt idx="2785">
                  <c:v>55700</c:v>
                </c:pt>
                <c:pt idx="2786">
                  <c:v>55720</c:v>
                </c:pt>
                <c:pt idx="2787">
                  <c:v>55740</c:v>
                </c:pt>
                <c:pt idx="2788">
                  <c:v>55760</c:v>
                </c:pt>
                <c:pt idx="2789">
                  <c:v>55780</c:v>
                </c:pt>
                <c:pt idx="2790">
                  <c:v>55800</c:v>
                </c:pt>
                <c:pt idx="2791">
                  <c:v>55820</c:v>
                </c:pt>
                <c:pt idx="2792">
                  <c:v>55840</c:v>
                </c:pt>
                <c:pt idx="2793">
                  <c:v>55860</c:v>
                </c:pt>
                <c:pt idx="2794">
                  <c:v>55880</c:v>
                </c:pt>
                <c:pt idx="2795">
                  <c:v>55900</c:v>
                </c:pt>
                <c:pt idx="2796">
                  <c:v>55920</c:v>
                </c:pt>
                <c:pt idx="2797">
                  <c:v>55940</c:v>
                </c:pt>
                <c:pt idx="2798">
                  <c:v>55960</c:v>
                </c:pt>
                <c:pt idx="2799">
                  <c:v>55980</c:v>
                </c:pt>
                <c:pt idx="2800">
                  <c:v>56000</c:v>
                </c:pt>
                <c:pt idx="2801">
                  <c:v>56020</c:v>
                </c:pt>
                <c:pt idx="2802">
                  <c:v>56040</c:v>
                </c:pt>
                <c:pt idx="2803">
                  <c:v>56060</c:v>
                </c:pt>
                <c:pt idx="2804">
                  <c:v>56080</c:v>
                </c:pt>
                <c:pt idx="2805">
                  <c:v>56100</c:v>
                </c:pt>
                <c:pt idx="2806">
                  <c:v>56120</c:v>
                </c:pt>
                <c:pt idx="2807">
                  <c:v>56140</c:v>
                </c:pt>
                <c:pt idx="2808">
                  <c:v>56160</c:v>
                </c:pt>
                <c:pt idx="2809">
                  <c:v>56180</c:v>
                </c:pt>
                <c:pt idx="2810">
                  <c:v>56200</c:v>
                </c:pt>
                <c:pt idx="2811">
                  <c:v>56220</c:v>
                </c:pt>
                <c:pt idx="2812">
                  <c:v>56240</c:v>
                </c:pt>
                <c:pt idx="2813">
                  <c:v>56260</c:v>
                </c:pt>
                <c:pt idx="2814">
                  <c:v>56280</c:v>
                </c:pt>
                <c:pt idx="2815">
                  <c:v>56300</c:v>
                </c:pt>
                <c:pt idx="2816">
                  <c:v>56320</c:v>
                </c:pt>
                <c:pt idx="2817">
                  <c:v>56340</c:v>
                </c:pt>
                <c:pt idx="2818">
                  <c:v>56360</c:v>
                </c:pt>
                <c:pt idx="2819">
                  <c:v>56380</c:v>
                </c:pt>
                <c:pt idx="2820">
                  <c:v>56400</c:v>
                </c:pt>
                <c:pt idx="2821">
                  <c:v>56420</c:v>
                </c:pt>
                <c:pt idx="2822">
                  <c:v>56440</c:v>
                </c:pt>
                <c:pt idx="2823">
                  <c:v>56460</c:v>
                </c:pt>
                <c:pt idx="2824">
                  <c:v>56480</c:v>
                </c:pt>
                <c:pt idx="2825">
                  <c:v>56500</c:v>
                </c:pt>
                <c:pt idx="2826">
                  <c:v>56520</c:v>
                </c:pt>
                <c:pt idx="2827">
                  <c:v>56540</c:v>
                </c:pt>
                <c:pt idx="2828">
                  <c:v>56560</c:v>
                </c:pt>
                <c:pt idx="2829">
                  <c:v>56580</c:v>
                </c:pt>
                <c:pt idx="2830">
                  <c:v>56600</c:v>
                </c:pt>
                <c:pt idx="2831">
                  <c:v>56620</c:v>
                </c:pt>
                <c:pt idx="2832">
                  <c:v>56640</c:v>
                </c:pt>
                <c:pt idx="2833">
                  <c:v>56660</c:v>
                </c:pt>
                <c:pt idx="2834">
                  <c:v>56680</c:v>
                </c:pt>
                <c:pt idx="2835">
                  <c:v>56700</c:v>
                </c:pt>
                <c:pt idx="2836">
                  <c:v>56720</c:v>
                </c:pt>
                <c:pt idx="2837">
                  <c:v>56740</c:v>
                </c:pt>
                <c:pt idx="2838">
                  <c:v>56760</c:v>
                </c:pt>
                <c:pt idx="2839">
                  <c:v>56780</c:v>
                </c:pt>
                <c:pt idx="2840">
                  <c:v>56800</c:v>
                </c:pt>
                <c:pt idx="2841">
                  <c:v>56820</c:v>
                </c:pt>
                <c:pt idx="2842">
                  <c:v>56840</c:v>
                </c:pt>
                <c:pt idx="2843">
                  <c:v>56860</c:v>
                </c:pt>
                <c:pt idx="2844">
                  <c:v>56880</c:v>
                </c:pt>
                <c:pt idx="2845">
                  <c:v>56900</c:v>
                </c:pt>
                <c:pt idx="2846">
                  <c:v>56920</c:v>
                </c:pt>
                <c:pt idx="2847">
                  <c:v>56940</c:v>
                </c:pt>
                <c:pt idx="2848">
                  <c:v>56960</c:v>
                </c:pt>
                <c:pt idx="2849">
                  <c:v>56980</c:v>
                </c:pt>
                <c:pt idx="2850">
                  <c:v>57000</c:v>
                </c:pt>
                <c:pt idx="2851">
                  <c:v>57020</c:v>
                </c:pt>
                <c:pt idx="2852">
                  <c:v>57040</c:v>
                </c:pt>
                <c:pt idx="2853">
                  <c:v>57060</c:v>
                </c:pt>
                <c:pt idx="2854">
                  <c:v>57080</c:v>
                </c:pt>
                <c:pt idx="2855">
                  <c:v>57100</c:v>
                </c:pt>
                <c:pt idx="2856">
                  <c:v>57120</c:v>
                </c:pt>
                <c:pt idx="2857">
                  <c:v>57140</c:v>
                </c:pt>
                <c:pt idx="2858">
                  <c:v>57160</c:v>
                </c:pt>
                <c:pt idx="2859">
                  <c:v>57180</c:v>
                </c:pt>
                <c:pt idx="2860">
                  <c:v>57200</c:v>
                </c:pt>
                <c:pt idx="2861">
                  <c:v>57220</c:v>
                </c:pt>
                <c:pt idx="2862">
                  <c:v>57240</c:v>
                </c:pt>
                <c:pt idx="2863">
                  <c:v>57260</c:v>
                </c:pt>
                <c:pt idx="2864">
                  <c:v>57280</c:v>
                </c:pt>
                <c:pt idx="2865">
                  <c:v>57300</c:v>
                </c:pt>
                <c:pt idx="2866">
                  <c:v>57320</c:v>
                </c:pt>
                <c:pt idx="2867">
                  <c:v>57340</c:v>
                </c:pt>
                <c:pt idx="2868">
                  <c:v>57360</c:v>
                </c:pt>
                <c:pt idx="2869">
                  <c:v>57380</c:v>
                </c:pt>
                <c:pt idx="2870">
                  <c:v>57400</c:v>
                </c:pt>
                <c:pt idx="2871">
                  <c:v>57420</c:v>
                </c:pt>
                <c:pt idx="2872">
                  <c:v>57440</c:v>
                </c:pt>
                <c:pt idx="2873">
                  <c:v>57460</c:v>
                </c:pt>
                <c:pt idx="2874">
                  <c:v>57480</c:v>
                </c:pt>
                <c:pt idx="2875">
                  <c:v>57500</c:v>
                </c:pt>
                <c:pt idx="2876">
                  <c:v>57520</c:v>
                </c:pt>
                <c:pt idx="2877">
                  <c:v>57540</c:v>
                </c:pt>
                <c:pt idx="2878">
                  <c:v>57560</c:v>
                </c:pt>
                <c:pt idx="2879">
                  <c:v>57580</c:v>
                </c:pt>
                <c:pt idx="2880">
                  <c:v>57600</c:v>
                </c:pt>
                <c:pt idx="2881">
                  <c:v>57620</c:v>
                </c:pt>
                <c:pt idx="2882">
                  <c:v>57640</c:v>
                </c:pt>
                <c:pt idx="2883">
                  <c:v>57660</c:v>
                </c:pt>
                <c:pt idx="2884">
                  <c:v>57680</c:v>
                </c:pt>
                <c:pt idx="2885">
                  <c:v>57700</c:v>
                </c:pt>
                <c:pt idx="2886">
                  <c:v>57720</c:v>
                </c:pt>
                <c:pt idx="2887">
                  <c:v>57740</c:v>
                </c:pt>
                <c:pt idx="2888">
                  <c:v>57760</c:v>
                </c:pt>
                <c:pt idx="2889">
                  <c:v>57780</c:v>
                </c:pt>
                <c:pt idx="2890">
                  <c:v>57800</c:v>
                </c:pt>
                <c:pt idx="2891">
                  <c:v>57820</c:v>
                </c:pt>
                <c:pt idx="2892">
                  <c:v>57840</c:v>
                </c:pt>
                <c:pt idx="2893">
                  <c:v>57860</c:v>
                </c:pt>
                <c:pt idx="2894">
                  <c:v>57880</c:v>
                </c:pt>
                <c:pt idx="2895">
                  <c:v>57900</c:v>
                </c:pt>
                <c:pt idx="2896">
                  <c:v>57920</c:v>
                </c:pt>
                <c:pt idx="2897">
                  <c:v>57940</c:v>
                </c:pt>
                <c:pt idx="2898">
                  <c:v>57960</c:v>
                </c:pt>
                <c:pt idx="2899">
                  <c:v>57980</c:v>
                </c:pt>
                <c:pt idx="2900">
                  <c:v>58000</c:v>
                </c:pt>
                <c:pt idx="2901">
                  <c:v>58020</c:v>
                </c:pt>
                <c:pt idx="2902">
                  <c:v>58040</c:v>
                </c:pt>
                <c:pt idx="2903">
                  <c:v>58060</c:v>
                </c:pt>
                <c:pt idx="2904">
                  <c:v>58080</c:v>
                </c:pt>
                <c:pt idx="2905">
                  <c:v>58100</c:v>
                </c:pt>
                <c:pt idx="2906">
                  <c:v>58120</c:v>
                </c:pt>
                <c:pt idx="2907">
                  <c:v>58140</c:v>
                </c:pt>
                <c:pt idx="2908">
                  <c:v>58160</c:v>
                </c:pt>
                <c:pt idx="2909">
                  <c:v>58180</c:v>
                </c:pt>
                <c:pt idx="2910">
                  <c:v>58200</c:v>
                </c:pt>
                <c:pt idx="2911">
                  <c:v>58220</c:v>
                </c:pt>
                <c:pt idx="2912">
                  <c:v>58240</c:v>
                </c:pt>
                <c:pt idx="2913">
                  <c:v>58260</c:v>
                </c:pt>
                <c:pt idx="2914">
                  <c:v>58280</c:v>
                </c:pt>
                <c:pt idx="2915">
                  <c:v>58300</c:v>
                </c:pt>
                <c:pt idx="2916">
                  <c:v>58320</c:v>
                </c:pt>
                <c:pt idx="2917">
                  <c:v>58340</c:v>
                </c:pt>
                <c:pt idx="2918">
                  <c:v>58360</c:v>
                </c:pt>
                <c:pt idx="2919">
                  <c:v>58380</c:v>
                </c:pt>
                <c:pt idx="2920">
                  <c:v>58400</c:v>
                </c:pt>
                <c:pt idx="2921">
                  <c:v>58420</c:v>
                </c:pt>
                <c:pt idx="2922">
                  <c:v>58440</c:v>
                </c:pt>
                <c:pt idx="2923">
                  <c:v>58460</c:v>
                </c:pt>
                <c:pt idx="2924">
                  <c:v>58480</c:v>
                </c:pt>
                <c:pt idx="2925">
                  <c:v>58500</c:v>
                </c:pt>
                <c:pt idx="2926">
                  <c:v>58520</c:v>
                </c:pt>
                <c:pt idx="2927">
                  <c:v>58540</c:v>
                </c:pt>
                <c:pt idx="2928">
                  <c:v>58560</c:v>
                </c:pt>
                <c:pt idx="2929">
                  <c:v>58580</c:v>
                </c:pt>
                <c:pt idx="2930">
                  <c:v>58600</c:v>
                </c:pt>
                <c:pt idx="2931">
                  <c:v>58620</c:v>
                </c:pt>
                <c:pt idx="2932">
                  <c:v>58640</c:v>
                </c:pt>
                <c:pt idx="2933">
                  <c:v>58660</c:v>
                </c:pt>
                <c:pt idx="2934">
                  <c:v>58680</c:v>
                </c:pt>
                <c:pt idx="2935">
                  <c:v>58700</c:v>
                </c:pt>
                <c:pt idx="2936">
                  <c:v>58720</c:v>
                </c:pt>
                <c:pt idx="2937">
                  <c:v>58740</c:v>
                </c:pt>
                <c:pt idx="2938">
                  <c:v>58760</c:v>
                </c:pt>
                <c:pt idx="2939">
                  <c:v>58780</c:v>
                </c:pt>
                <c:pt idx="2940">
                  <c:v>58800</c:v>
                </c:pt>
                <c:pt idx="2941">
                  <c:v>58820</c:v>
                </c:pt>
                <c:pt idx="2942">
                  <c:v>58840</c:v>
                </c:pt>
                <c:pt idx="2943">
                  <c:v>58860</c:v>
                </c:pt>
                <c:pt idx="2944">
                  <c:v>58880</c:v>
                </c:pt>
                <c:pt idx="2945">
                  <c:v>58900</c:v>
                </c:pt>
                <c:pt idx="2946">
                  <c:v>58920</c:v>
                </c:pt>
                <c:pt idx="2947">
                  <c:v>58940</c:v>
                </c:pt>
                <c:pt idx="2948">
                  <c:v>58960</c:v>
                </c:pt>
                <c:pt idx="2949">
                  <c:v>58980</c:v>
                </c:pt>
                <c:pt idx="2950">
                  <c:v>59000</c:v>
                </c:pt>
                <c:pt idx="2951">
                  <c:v>59020</c:v>
                </c:pt>
                <c:pt idx="2952">
                  <c:v>59040</c:v>
                </c:pt>
                <c:pt idx="2953">
                  <c:v>59060</c:v>
                </c:pt>
                <c:pt idx="2954">
                  <c:v>59080</c:v>
                </c:pt>
                <c:pt idx="2955">
                  <c:v>59100</c:v>
                </c:pt>
                <c:pt idx="2956">
                  <c:v>59120</c:v>
                </c:pt>
                <c:pt idx="2957">
                  <c:v>59140</c:v>
                </c:pt>
                <c:pt idx="2958">
                  <c:v>59160</c:v>
                </c:pt>
                <c:pt idx="2959">
                  <c:v>59180</c:v>
                </c:pt>
                <c:pt idx="2960">
                  <c:v>59200</c:v>
                </c:pt>
                <c:pt idx="2961">
                  <c:v>59220</c:v>
                </c:pt>
                <c:pt idx="2962">
                  <c:v>59240</c:v>
                </c:pt>
                <c:pt idx="2963">
                  <c:v>59260</c:v>
                </c:pt>
                <c:pt idx="2964">
                  <c:v>59280</c:v>
                </c:pt>
                <c:pt idx="2965">
                  <c:v>59300</c:v>
                </c:pt>
                <c:pt idx="2966">
                  <c:v>59320</c:v>
                </c:pt>
                <c:pt idx="2967">
                  <c:v>59340</c:v>
                </c:pt>
                <c:pt idx="2968">
                  <c:v>59360</c:v>
                </c:pt>
                <c:pt idx="2969">
                  <c:v>59380</c:v>
                </c:pt>
                <c:pt idx="2970">
                  <c:v>59400</c:v>
                </c:pt>
                <c:pt idx="2971">
                  <c:v>59420</c:v>
                </c:pt>
                <c:pt idx="2972">
                  <c:v>59440</c:v>
                </c:pt>
                <c:pt idx="2973">
                  <c:v>59460</c:v>
                </c:pt>
                <c:pt idx="2974">
                  <c:v>59480</c:v>
                </c:pt>
                <c:pt idx="2975">
                  <c:v>59500</c:v>
                </c:pt>
                <c:pt idx="2976">
                  <c:v>59520</c:v>
                </c:pt>
                <c:pt idx="2977">
                  <c:v>59540</c:v>
                </c:pt>
                <c:pt idx="2978">
                  <c:v>59560</c:v>
                </c:pt>
                <c:pt idx="2979">
                  <c:v>59580</c:v>
                </c:pt>
                <c:pt idx="2980">
                  <c:v>59600</c:v>
                </c:pt>
                <c:pt idx="2981">
                  <c:v>59620</c:v>
                </c:pt>
                <c:pt idx="2982">
                  <c:v>59640</c:v>
                </c:pt>
                <c:pt idx="2983">
                  <c:v>59660</c:v>
                </c:pt>
                <c:pt idx="2984">
                  <c:v>59680</c:v>
                </c:pt>
                <c:pt idx="2985">
                  <c:v>59700</c:v>
                </c:pt>
                <c:pt idx="2986">
                  <c:v>59720</c:v>
                </c:pt>
                <c:pt idx="2987">
                  <c:v>59740</c:v>
                </c:pt>
                <c:pt idx="2988">
                  <c:v>59760</c:v>
                </c:pt>
                <c:pt idx="2989">
                  <c:v>59780</c:v>
                </c:pt>
                <c:pt idx="2990">
                  <c:v>59800</c:v>
                </c:pt>
                <c:pt idx="2991">
                  <c:v>59820</c:v>
                </c:pt>
                <c:pt idx="2992">
                  <c:v>59840</c:v>
                </c:pt>
                <c:pt idx="2993">
                  <c:v>59860</c:v>
                </c:pt>
                <c:pt idx="2994">
                  <c:v>59880</c:v>
                </c:pt>
                <c:pt idx="2995">
                  <c:v>59900</c:v>
                </c:pt>
                <c:pt idx="2996">
                  <c:v>59920</c:v>
                </c:pt>
                <c:pt idx="2997">
                  <c:v>59940</c:v>
                </c:pt>
                <c:pt idx="2998">
                  <c:v>59960</c:v>
                </c:pt>
                <c:pt idx="2999">
                  <c:v>59980</c:v>
                </c:pt>
                <c:pt idx="3000">
                  <c:v>60000</c:v>
                </c:pt>
                <c:pt idx="3001">
                  <c:v>60020</c:v>
                </c:pt>
                <c:pt idx="3002">
                  <c:v>60040</c:v>
                </c:pt>
                <c:pt idx="3003">
                  <c:v>60060</c:v>
                </c:pt>
                <c:pt idx="3004">
                  <c:v>60080</c:v>
                </c:pt>
                <c:pt idx="3005">
                  <c:v>60100</c:v>
                </c:pt>
                <c:pt idx="3006">
                  <c:v>60120</c:v>
                </c:pt>
                <c:pt idx="3007">
                  <c:v>60140</c:v>
                </c:pt>
                <c:pt idx="3008">
                  <c:v>60160</c:v>
                </c:pt>
                <c:pt idx="3009">
                  <c:v>60180</c:v>
                </c:pt>
                <c:pt idx="3010">
                  <c:v>60200</c:v>
                </c:pt>
                <c:pt idx="3011">
                  <c:v>60220</c:v>
                </c:pt>
                <c:pt idx="3012">
                  <c:v>60240</c:v>
                </c:pt>
                <c:pt idx="3013">
                  <c:v>60260</c:v>
                </c:pt>
                <c:pt idx="3014">
                  <c:v>60280</c:v>
                </c:pt>
                <c:pt idx="3015">
                  <c:v>60300</c:v>
                </c:pt>
                <c:pt idx="3016">
                  <c:v>60320</c:v>
                </c:pt>
                <c:pt idx="3017">
                  <c:v>60340</c:v>
                </c:pt>
                <c:pt idx="3018">
                  <c:v>60360</c:v>
                </c:pt>
                <c:pt idx="3019">
                  <c:v>60380</c:v>
                </c:pt>
                <c:pt idx="3020">
                  <c:v>60400</c:v>
                </c:pt>
                <c:pt idx="3021">
                  <c:v>60420</c:v>
                </c:pt>
                <c:pt idx="3022">
                  <c:v>60440</c:v>
                </c:pt>
                <c:pt idx="3023">
                  <c:v>60460</c:v>
                </c:pt>
                <c:pt idx="3024">
                  <c:v>60480</c:v>
                </c:pt>
                <c:pt idx="3025">
                  <c:v>60500</c:v>
                </c:pt>
                <c:pt idx="3026">
                  <c:v>60520</c:v>
                </c:pt>
                <c:pt idx="3027">
                  <c:v>60540</c:v>
                </c:pt>
                <c:pt idx="3028">
                  <c:v>60560</c:v>
                </c:pt>
                <c:pt idx="3029">
                  <c:v>60580</c:v>
                </c:pt>
                <c:pt idx="3030">
                  <c:v>60600</c:v>
                </c:pt>
                <c:pt idx="3031">
                  <c:v>60620</c:v>
                </c:pt>
                <c:pt idx="3032">
                  <c:v>60640</c:v>
                </c:pt>
                <c:pt idx="3033">
                  <c:v>60660</c:v>
                </c:pt>
                <c:pt idx="3034">
                  <c:v>60680</c:v>
                </c:pt>
                <c:pt idx="3035">
                  <c:v>60700</c:v>
                </c:pt>
                <c:pt idx="3036">
                  <c:v>60720</c:v>
                </c:pt>
                <c:pt idx="3037">
                  <c:v>60740</c:v>
                </c:pt>
                <c:pt idx="3038">
                  <c:v>60760</c:v>
                </c:pt>
                <c:pt idx="3039">
                  <c:v>60780</c:v>
                </c:pt>
                <c:pt idx="3040">
                  <c:v>60800</c:v>
                </c:pt>
                <c:pt idx="3041">
                  <c:v>60820</c:v>
                </c:pt>
                <c:pt idx="3042">
                  <c:v>60840</c:v>
                </c:pt>
                <c:pt idx="3043">
                  <c:v>60860</c:v>
                </c:pt>
                <c:pt idx="3044">
                  <c:v>60880</c:v>
                </c:pt>
                <c:pt idx="3045">
                  <c:v>60900</c:v>
                </c:pt>
                <c:pt idx="3046">
                  <c:v>60920</c:v>
                </c:pt>
                <c:pt idx="3047">
                  <c:v>60940</c:v>
                </c:pt>
                <c:pt idx="3048">
                  <c:v>60960</c:v>
                </c:pt>
                <c:pt idx="3049">
                  <c:v>60980</c:v>
                </c:pt>
                <c:pt idx="3050">
                  <c:v>61000</c:v>
                </c:pt>
                <c:pt idx="3051">
                  <c:v>61020</c:v>
                </c:pt>
                <c:pt idx="3052">
                  <c:v>61040</c:v>
                </c:pt>
                <c:pt idx="3053">
                  <c:v>61060</c:v>
                </c:pt>
                <c:pt idx="3054">
                  <c:v>61080</c:v>
                </c:pt>
                <c:pt idx="3055">
                  <c:v>61100</c:v>
                </c:pt>
                <c:pt idx="3056">
                  <c:v>61120</c:v>
                </c:pt>
                <c:pt idx="3057">
                  <c:v>61140</c:v>
                </c:pt>
                <c:pt idx="3058">
                  <c:v>61160</c:v>
                </c:pt>
                <c:pt idx="3059">
                  <c:v>61180</c:v>
                </c:pt>
                <c:pt idx="3060">
                  <c:v>61200</c:v>
                </c:pt>
                <c:pt idx="3061">
                  <c:v>61220</c:v>
                </c:pt>
                <c:pt idx="3062">
                  <c:v>61240</c:v>
                </c:pt>
                <c:pt idx="3063">
                  <c:v>61260</c:v>
                </c:pt>
                <c:pt idx="3064">
                  <c:v>61280</c:v>
                </c:pt>
                <c:pt idx="3065">
                  <c:v>61300</c:v>
                </c:pt>
                <c:pt idx="3066">
                  <c:v>61320</c:v>
                </c:pt>
                <c:pt idx="3067">
                  <c:v>61340</c:v>
                </c:pt>
                <c:pt idx="3068">
                  <c:v>61360</c:v>
                </c:pt>
                <c:pt idx="3069">
                  <c:v>61380</c:v>
                </c:pt>
                <c:pt idx="3070">
                  <c:v>61400</c:v>
                </c:pt>
                <c:pt idx="3071">
                  <c:v>61420</c:v>
                </c:pt>
                <c:pt idx="3072">
                  <c:v>61440</c:v>
                </c:pt>
                <c:pt idx="3073">
                  <c:v>61460</c:v>
                </c:pt>
                <c:pt idx="3074">
                  <c:v>61480</c:v>
                </c:pt>
                <c:pt idx="3075">
                  <c:v>61500</c:v>
                </c:pt>
                <c:pt idx="3076">
                  <c:v>61520</c:v>
                </c:pt>
                <c:pt idx="3077">
                  <c:v>61540</c:v>
                </c:pt>
                <c:pt idx="3078">
                  <c:v>61560</c:v>
                </c:pt>
                <c:pt idx="3079">
                  <c:v>61580</c:v>
                </c:pt>
                <c:pt idx="3080">
                  <c:v>61600</c:v>
                </c:pt>
                <c:pt idx="3081">
                  <c:v>61620</c:v>
                </c:pt>
                <c:pt idx="3082">
                  <c:v>61640</c:v>
                </c:pt>
                <c:pt idx="3083">
                  <c:v>61660</c:v>
                </c:pt>
                <c:pt idx="3084">
                  <c:v>61680</c:v>
                </c:pt>
                <c:pt idx="3085">
                  <c:v>61700</c:v>
                </c:pt>
                <c:pt idx="3086">
                  <c:v>61720</c:v>
                </c:pt>
                <c:pt idx="3087">
                  <c:v>61740</c:v>
                </c:pt>
                <c:pt idx="3088">
                  <c:v>61760</c:v>
                </c:pt>
                <c:pt idx="3089">
                  <c:v>61780</c:v>
                </c:pt>
                <c:pt idx="3090">
                  <c:v>61800</c:v>
                </c:pt>
                <c:pt idx="3091">
                  <c:v>61820</c:v>
                </c:pt>
                <c:pt idx="3092">
                  <c:v>61840</c:v>
                </c:pt>
                <c:pt idx="3093">
                  <c:v>61860</c:v>
                </c:pt>
                <c:pt idx="3094">
                  <c:v>61880</c:v>
                </c:pt>
                <c:pt idx="3095">
                  <c:v>61900</c:v>
                </c:pt>
                <c:pt idx="3096">
                  <c:v>61920</c:v>
                </c:pt>
                <c:pt idx="3097">
                  <c:v>61940</c:v>
                </c:pt>
                <c:pt idx="3098">
                  <c:v>61960</c:v>
                </c:pt>
                <c:pt idx="3099">
                  <c:v>61980</c:v>
                </c:pt>
                <c:pt idx="3100">
                  <c:v>62000</c:v>
                </c:pt>
                <c:pt idx="3101">
                  <c:v>62020</c:v>
                </c:pt>
                <c:pt idx="3102">
                  <c:v>62040</c:v>
                </c:pt>
                <c:pt idx="3103">
                  <c:v>62060</c:v>
                </c:pt>
                <c:pt idx="3104">
                  <c:v>62080</c:v>
                </c:pt>
                <c:pt idx="3105">
                  <c:v>62100</c:v>
                </c:pt>
                <c:pt idx="3106">
                  <c:v>62120</c:v>
                </c:pt>
                <c:pt idx="3107">
                  <c:v>62140</c:v>
                </c:pt>
                <c:pt idx="3108">
                  <c:v>62160</c:v>
                </c:pt>
                <c:pt idx="3109">
                  <c:v>62180</c:v>
                </c:pt>
                <c:pt idx="3110">
                  <c:v>62200</c:v>
                </c:pt>
                <c:pt idx="3111">
                  <c:v>62220</c:v>
                </c:pt>
                <c:pt idx="3112">
                  <c:v>62240</c:v>
                </c:pt>
                <c:pt idx="3113">
                  <c:v>62260</c:v>
                </c:pt>
                <c:pt idx="3114">
                  <c:v>62280</c:v>
                </c:pt>
                <c:pt idx="3115">
                  <c:v>62300</c:v>
                </c:pt>
                <c:pt idx="3116">
                  <c:v>62320</c:v>
                </c:pt>
                <c:pt idx="3117">
                  <c:v>62340</c:v>
                </c:pt>
                <c:pt idx="3118">
                  <c:v>62360</c:v>
                </c:pt>
                <c:pt idx="3119">
                  <c:v>62380</c:v>
                </c:pt>
                <c:pt idx="3120">
                  <c:v>62400</c:v>
                </c:pt>
                <c:pt idx="3121">
                  <c:v>62420</c:v>
                </c:pt>
                <c:pt idx="3122">
                  <c:v>62440</c:v>
                </c:pt>
                <c:pt idx="3123">
                  <c:v>62460</c:v>
                </c:pt>
                <c:pt idx="3124">
                  <c:v>62480</c:v>
                </c:pt>
                <c:pt idx="3125">
                  <c:v>62500</c:v>
                </c:pt>
                <c:pt idx="3126">
                  <c:v>62520</c:v>
                </c:pt>
                <c:pt idx="3127">
                  <c:v>62540</c:v>
                </c:pt>
                <c:pt idx="3128">
                  <c:v>62560</c:v>
                </c:pt>
                <c:pt idx="3129">
                  <c:v>62580</c:v>
                </c:pt>
                <c:pt idx="3130">
                  <c:v>62600</c:v>
                </c:pt>
                <c:pt idx="3131">
                  <c:v>62620</c:v>
                </c:pt>
                <c:pt idx="3132">
                  <c:v>62640</c:v>
                </c:pt>
                <c:pt idx="3133">
                  <c:v>62660</c:v>
                </c:pt>
                <c:pt idx="3134">
                  <c:v>62680</c:v>
                </c:pt>
                <c:pt idx="3135">
                  <c:v>62700</c:v>
                </c:pt>
                <c:pt idx="3136">
                  <c:v>62720</c:v>
                </c:pt>
                <c:pt idx="3137">
                  <c:v>62740</c:v>
                </c:pt>
                <c:pt idx="3138">
                  <c:v>62760</c:v>
                </c:pt>
                <c:pt idx="3139">
                  <c:v>62780</c:v>
                </c:pt>
                <c:pt idx="3140">
                  <c:v>62800</c:v>
                </c:pt>
                <c:pt idx="3141">
                  <c:v>62820</c:v>
                </c:pt>
                <c:pt idx="3142">
                  <c:v>62840</c:v>
                </c:pt>
                <c:pt idx="3143">
                  <c:v>62860</c:v>
                </c:pt>
                <c:pt idx="3144">
                  <c:v>62880</c:v>
                </c:pt>
                <c:pt idx="3145">
                  <c:v>62900</c:v>
                </c:pt>
                <c:pt idx="3146">
                  <c:v>62920</c:v>
                </c:pt>
                <c:pt idx="3147">
                  <c:v>62940</c:v>
                </c:pt>
                <c:pt idx="3148">
                  <c:v>62960</c:v>
                </c:pt>
                <c:pt idx="3149">
                  <c:v>62980</c:v>
                </c:pt>
                <c:pt idx="3150">
                  <c:v>63000</c:v>
                </c:pt>
                <c:pt idx="3151">
                  <c:v>63020</c:v>
                </c:pt>
                <c:pt idx="3152">
                  <c:v>63040</c:v>
                </c:pt>
                <c:pt idx="3153">
                  <c:v>63060</c:v>
                </c:pt>
                <c:pt idx="3154">
                  <c:v>63080</c:v>
                </c:pt>
                <c:pt idx="3155">
                  <c:v>63100</c:v>
                </c:pt>
                <c:pt idx="3156">
                  <c:v>63120</c:v>
                </c:pt>
                <c:pt idx="3157">
                  <c:v>63140</c:v>
                </c:pt>
                <c:pt idx="3158">
                  <c:v>63160</c:v>
                </c:pt>
                <c:pt idx="3159">
                  <c:v>63180</c:v>
                </c:pt>
                <c:pt idx="3160">
                  <c:v>63200</c:v>
                </c:pt>
                <c:pt idx="3161">
                  <c:v>63220</c:v>
                </c:pt>
                <c:pt idx="3162">
                  <c:v>63240</c:v>
                </c:pt>
                <c:pt idx="3163">
                  <c:v>63260</c:v>
                </c:pt>
                <c:pt idx="3164">
                  <c:v>63280</c:v>
                </c:pt>
                <c:pt idx="3165">
                  <c:v>63300</c:v>
                </c:pt>
                <c:pt idx="3166">
                  <c:v>63320</c:v>
                </c:pt>
                <c:pt idx="3167">
                  <c:v>63340</c:v>
                </c:pt>
                <c:pt idx="3168">
                  <c:v>63360</c:v>
                </c:pt>
                <c:pt idx="3169">
                  <c:v>63380</c:v>
                </c:pt>
                <c:pt idx="3170">
                  <c:v>63400</c:v>
                </c:pt>
                <c:pt idx="3171">
                  <c:v>63420</c:v>
                </c:pt>
                <c:pt idx="3172">
                  <c:v>63440</c:v>
                </c:pt>
                <c:pt idx="3173">
                  <c:v>63460</c:v>
                </c:pt>
                <c:pt idx="3174">
                  <c:v>63480</c:v>
                </c:pt>
                <c:pt idx="3175">
                  <c:v>63500</c:v>
                </c:pt>
                <c:pt idx="3176">
                  <c:v>63520</c:v>
                </c:pt>
                <c:pt idx="3177">
                  <c:v>63540</c:v>
                </c:pt>
                <c:pt idx="3178">
                  <c:v>63560</c:v>
                </c:pt>
                <c:pt idx="3179">
                  <c:v>63580</c:v>
                </c:pt>
                <c:pt idx="3180">
                  <c:v>63600</c:v>
                </c:pt>
                <c:pt idx="3181">
                  <c:v>63620</c:v>
                </c:pt>
                <c:pt idx="3182">
                  <c:v>63640</c:v>
                </c:pt>
                <c:pt idx="3183">
                  <c:v>63660</c:v>
                </c:pt>
                <c:pt idx="3184">
                  <c:v>63680</c:v>
                </c:pt>
                <c:pt idx="3185">
                  <c:v>63700</c:v>
                </c:pt>
                <c:pt idx="3186">
                  <c:v>63720</c:v>
                </c:pt>
                <c:pt idx="3187">
                  <c:v>63740</c:v>
                </c:pt>
                <c:pt idx="3188">
                  <c:v>63760</c:v>
                </c:pt>
                <c:pt idx="3189">
                  <c:v>63780</c:v>
                </c:pt>
                <c:pt idx="3190">
                  <c:v>63800</c:v>
                </c:pt>
                <c:pt idx="3191">
                  <c:v>63820</c:v>
                </c:pt>
                <c:pt idx="3192">
                  <c:v>63840</c:v>
                </c:pt>
                <c:pt idx="3193">
                  <c:v>63860</c:v>
                </c:pt>
                <c:pt idx="3194">
                  <c:v>63880</c:v>
                </c:pt>
                <c:pt idx="3195">
                  <c:v>63900</c:v>
                </c:pt>
                <c:pt idx="3196">
                  <c:v>63920</c:v>
                </c:pt>
                <c:pt idx="3197">
                  <c:v>63940</c:v>
                </c:pt>
                <c:pt idx="3198">
                  <c:v>63960</c:v>
                </c:pt>
                <c:pt idx="3199">
                  <c:v>63980</c:v>
                </c:pt>
                <c:pt idx="3200">
                  <c:v>64000</c:v>
                </c:pt>
                <c:pt idx="3201">
                  <c:v>64020</c:v>
                </c:pt>
                <c:pt idx="3202">
                  <c:v>64040</c:v>
                </c:pt>
                <c:pt idx="3203">
                  <c:v>64060</c:v>
                </c:pt>
                <c:pt idx="3204">
                  <c:v>64080</c:v>
                </c:pt>
                <c:pt idx="3205">
                  <c:v>64100</c:v>
                </c:pt>
                <c:pt idx="3206">
                  <c:v>64120</c:v>
                </c:pt>
                <c:pt idx="3207">
                  <c:v>64140</c:v>
                </c:pt>
                <c:pt idx="3208">
                  <c:v>64160</c:v>
                </c:pt>
                <c:pt idx="3209">
                  <c:v>64180</c:v>
                </c:pt>
                <c:pt idx="3210">
                  <c:v>64200</c:v>
                </c:pt>
                <c:pt idx="3211">
                  <c:v>64220</c:v>
                </c:pt>
                <c:pt idx="3212">
                  <c:v>64240</c:v>
                </c:pt>
                <c:pt idx="3213">
                  <c:v>64260</c:v>
                </c:pt>
                <c:pt idx="3214">
                  <c:v>64280</c:v>
                </c:pt>
                <c:pt idx="3215">
                  <c:v>64300</c:v>
                </c:pt>
                <c:pt idx="3216">
                  <c:v>64320</c:v>
                </c:pt>
                <c:pt idx="3217">
                  <c:v>64340</c:v>
                </c:pt>
                <c:pt idx="3218">
                  <c:v>64360</c:v>
                </c:pt>
                <c:pt idx="3219">
                  <c:v>64380</c:v>
                </c:pt>
                <c:pt idx="3220">
                  <c:v>64400</c:v>
                </c:pt>
                <c:pt idx="3221">
                  <c:v>64420</c:v>
                </c:pt>
                <c:pt idx="3222">
                  <c:v>64440</c:v>
                </c:pt>
                <c:pt idx="3223">
                  <c:v>64460</c:v>
                </c:pt>
                <c:pt idx="3224">
                  <c:v>64480</c:v>
                </c:pt>
                <c:pt idx="3225">
                  <c:v>64500</c:v>
                </c:pt>
                <c:pt idx="3226">
                  <c:v>64520</c:v>
                </c:pt>
                <c:pt idx="3227">
                  <c:v>64540</c:v>
                </c:pt>
                <c:pt idx="3228">
                  <c:v>64560</c:v>
                </c:pt>
                <c:pt idx="3229">
                  <c:v>64580</c:v>
                </c:pt>
                <c:pt idx="3230">
                  <c:v>64600</c:v>
                </c:pt>
                <c:pt idx="3231">
                  <c:v>64620</c:v>
                </c:pt>
                <c:pt idx="3232">
                  <c:v>64640</c:v>
                </c:pt>
                <c:pt idx="3233">
                  <c:v>64660</c:v>
                </c:pt>
                <c:pt idx="3234">
                  <c:v>64680</c:v>
                </c:pt>
                <c:pt idx="3235">
                  <c:v>64700</c:v>
                </c:pt>
                <c:pt idx="3236">
                  <c:v>64720</c:v>
                </c:pt>
                <c:pt idx="3237">
                  <c:v>64740</c:v>
                </c:pt>
                <c:pt idx="3238">
                  <c:v>64760</c:v>
                </c:pt>
                <c:pt idx="3239">
                  <c:v>64780</c:v>
                </c:pt>
                <c:pt idx="3240">
                  <c:v>64800</c:v>
                </c:pt>
                <c:pt idx="3241">
                  <c:v>64820</c:v>
                </c:pt>
                <c:pt idx="3242">
                  <c:v>64840</c:v>
                </c:pt>
                <c:pt idx="3243">
                  <c:v>64860</c:v>
                </c:pt>
                <c:pt idx="3244">
                  <c:v>64880</c:v>
                </c:pt>
                <c:pt idx="3245">
                  <c:v>64900</c:v>
                </c:pt>
                <c:pt idx="3246">
                  <c:v>64920</c:v>
                </c:pt>
                <c:pt idx="3247">
                  <c:v>64940</c:v>
                </c:pt>
                <c:pt idx="3248">
                  <c:v>64960</c:v>
                </c:pt>
                <c:pt idx="3249">
                  <c:v>64980</c:v>
                </c:pt>
                <c:pt idx="3250">
                  <c:v>65000</c:v>
                </c:pt>
                <c:pt idx="3251">
                  <c:v>65020</c:v>
                </c:pt>
                <c:pt idx="3252">
                  <c:v>65040</c:v>
                </c:pt>
                <c:pt idx="3253">
                  <c:v>65060</c:v>
                </c:pt>
                <c:pt idx="3254">
                  <c:v>65080</c:v>
                </c:pt>
                <c:pt idx="3255">
                  <c:v>65100</c:v>
                </c:pt>
                <c:pt idx="3256">
                  <c:v>65120</c:v>
                </c:pt>
                <c:pt idx="3257">
                  <c:v>65140</c:v>
                </c:pt>
                <c:pt idx="3258">
                  <c:v>65160</c:v>
                </c:pt>
                <c:pt idx="3259">
                  <c:v>65180</c:v>
                </c:pt>
                <c:pt idx="3260">
                  <c:v>65200</c:v>
                </c:pt>
                <c:pt idx="3261">
                  <c:v>65220</c:v>
                </c:pt>
                <c:pt idx="3262">
                  <c:v>65240</c:v>
                </c:pt>
                <c:pt idx="3263">
                  <c:v>65260</c:v>
                </c:pt>
                <c:pt idx="3264">
                  <c:v>65280</c:v>
                </c:pt>
                <c:pt idx="3265">
                  <c:v>65300</c:v>
                </c:pt>
                <c:pt idx="3266">
                  <c:v>65320</c:v>
                </c:pt>
                <c:pt idx="3267">
                  <c:v>65340</c:v>
                </c:pt>
                <c:pt idx="3268">
                  <c:v>65360</c:v>
                </c:pt>
                <c:pt idx="3269">
                  <c:v>65380</c:v>
                </c:pt>
                <c:pt idx="3270">
                  <c:v>65400</c:v>
                </c:pt>
                <c:pt idx="3271">
                  <c:v>65420</c:v>
                </c:pt>
                <c:pt idx="3272">
                  <c:v>65440</c:v>
                </c:pt>
                <c:pt idx="3273">
                  <c:v>65460</c:v>
                </c:pt>
                <c:pt idx="3274">
                  <c:v>65480</c:v>
                </c:pt>
                <c:pt idx="3275">
                  <c:v>65500</c:v>
                </c:pt>
                <c:pt idx="3276">
                  <c:v>65520</c:v>
                </c:pt>
                <c:pt idx="3277">
                  <c:v>65540</c:v>
                </c:pt>
                <c:pt idx="3278">
                  <c:v>65560</c:v>
                </c:pt>
                <c:pt idx="3279">
                  <c:v>65580</c:v>
                </c:pt>
                <c:pt idx="3280">
                  <c:v>65600</c:v>
                </c:pt>
                <c:pt idx="3281">
                  <c:v>65620</c:v>
                </c:pt>
                <c:pt idx="3282">
                  <c:v>65640</c:v>
                </c:pt>
                <c:pt idx="3283">
                  <c:v>65660</c:v>
                </c:pt>
                <c:pt idx="3284">
                  <c:v>65680</c:v>
                </c:pt>
                <c:pt idx="3285">
                  <c:v>65700</c:v>
                </c:pt>
                <c:pt idx="3286">
                  <c:v>65720</c:v>
                </c:pt>
                <c:pt idx="3287">
                  <c:v>65740</c:v>
                </c:pt>
                <c:pt idx="3288">
                  <c:v>65760</c:v>
                </c:pt>
                <c:pt idx="3289">
                  <c:v>65780</c:v>
                </c:pt>
                <c:pt idx="3290">
                  <c:v>65800</c:v>
                </c:pt>
                <c:pt idx="3291">
                  <c:v>65820</c:v>
                </c:pt>
                <c:pt idx="3292">
                  <c:v>65840</c:v>
                </c:pt>
                <c:pt idx="3293">
                  <c:v>65860</c:v>
                </c:pt>
                <c:pt idx="3294">
                  <c:v>65880</c:v>
                </c:pt>
                <c:pt idx="3295">
                  <c:v>65900</c:v>
                </c:pt>
                <c:pt idx="3296">
                  <c:v>65920</c:v>
                </c:pt>
                <c:pt idx="3297">
                  <c:v>65940</c:v>
                </c:pt>
                <c:pt idx="3298">
                  <c:v>65960</c:v>
                </c:pt>
                <c:pt idx="3299">
                  <c:v>65980</c:v>
                </c:pt>
                <c:pt idx="3300">
                  <c:v>66000</c:v>
                </c:pt>
                <c:pt idx="3301">
                  <c:v>66020</c:v>
                </c:pt>
                <c:pt idx="3302">
                  <c:v>66040</c:v>
                </c:pt>
                <c:pt idx="3303">
                  <c:v>66060</c:v>
                </c:pt>
                <c:pt idx="3304">
                  <c:v>66080</c:v>
                </c:pt>
                <c:pt idx="3305">
                  <c:v>66100</c:v>
                </c:pt>
                <c:pt idx="3306">
                  <c:v>66120</c:v>
                </c:pt>
                <c:pt idx="3307">
                  <c:v>66140</c:v>
                </c:pt>
                <c:pt idx="3308">
                  <c:v>66160</c:v>
                </c:pt>
                <c:pt idx="3309">
                  <c:v>66180</c:v>
                </c:pt>
                <c:pt idx="3310">
                  <c:v>66200</c:v>
                </c:pt>
                <c:pt idx="3311">
                  <c:v>66220</c:v>
                </c:pt>
                <c:pt idx="3312">
                  <c:v>66240</c:v>
                </c:pt>
                <c:pt idx="3313">
                  <c:v>66260</c:v>
                </c:pt>
                <c:pt idx="3314">
                  <c:v>66280</c:v>
                </c:pt>
                <c:pt idx="3315">
                  <c:v>66300</c:v>
                </c:pt>
                <c:pt idx="3316">
                  <c:v>66320</c:v>
                </c:pt>
                <c:pt idx="3317">
                  <c:v>66340</c:v>
                </c:pt>
                <c:pt idx="3318">
                  <c:v>66360</c:v>
                </c:pt>
                <c:pt idx="3319">
                  <c:v>66380</c:v>
                </c:pt>
                <c:pt idx="3320">
                  <c:v>66400</c:v>
                </c:pt>
                <c:pt idx="3321">
                  <c:v>66420</c:v>
                </c:pt>
                <c:pt idx="3322">
                  <c:v>66440</c:v>
                </c:pt>
                <c:pt idx="3323">
                  <c:v>66460</c:v>
                </c:pt>
                <c:pt idx="3324">
                  <c:v>66480</c:v>
                </c:pt>
                <c:pt idx="3325">
                  <c:v>66500</c:v>
                </c:pt>
                <c:pt idx="3326">
                  <c:v>66520</c:v>
                </c:pt>
                <c:pt idx="3327">
                  <c:v>66540</c:v>
                </c:pt>
                <c:pt idx="3328">
                  <c:v>66560</c:v>
                </c:pt>
                <c:pt idx="3329">
                  <c:v>66580</c:v>
                </c:pt>
                <c:pt idx="3330">
                  <c:v>66600</c:v>
                </c:pt>
                <c:pt idx="3331">
                  <c:v>66620</c:v>
                </c:pt>
                <c:pt idx="3332">
                  <c:v>66640</c:v>
                </c:pt>
                <c:pt idx="3333">
                  <c:v>66660</c:v>
                </c:pt>
                <c:pt idx="3334">
                  <c:v>66680</c:v>
                </c:pt>
                <c:pt idx="3335">
                  <c:v>66700</c:v>
                </c:pt>
                <c:pt idx="3336">
                  <c:v>66720</c:v>
                </c:pt>
                <c:pt idx="3337">
                  <c:v>66740</c:v>
                </c:pt>
                <c:pt idx="3338">
                  <c:v>66760</c:v>
                </c:pt>
                <c:pt idx="3339">
                  <c:v>66780</c:v>
                </c:pt>
                <c:pt idx="3340">
                  <c:v>66800</c:v>
                </c:pt>
                <c:pt idx="3341">
                  <c:v>66820</c:v>
                </c:pt>
                <c:pt idx="3342">
                  <c:v>66840</c:v>
                </c:pt>
                <c:pt idx="3343">
                  <c:v>66860</c:v>
                </c:pt>
                <c:pt idx="3344">
                  <c:v>66880</c:v>
                </c:pt>
                <c:pt idx="3345">
                  <c:v>66900</c:v>
                </c:pt>
                <c:pt idx="3346">
                  <c:v>66920</c:v>
                </c:pt>
                <c:pt idx="3347">
                  <c:v>66940</c:v>
                </c:pt>
                <c:pt idx="3348">
                  <c:v>66960</c:v>
                </c:pt>
                <c:pt idx="3349">
                  <c:v>66980</c:v>
                </c:pt>
                <c:pt idx="3350">
                  <c:v>67000</c:v>
                </c:pt>
                <c:pt idx="3351">
                  <c:v>67020</c:v>
                </c:pt>
                <c:pt idx="3352">
                  <c:v>67040</c:v>
                </c:pt>
                <c:pt idx="3353">
                  <c:v>67060</c:v>
                </c:pt>
                <c:pt idx="3354">
                  <c:v>67080</c:v>
                </c:pt>
                <c:pt idx="3355">
                  <c:v>67100</c:v>
                </c:pt>
                <c:pt idx="3356">
                  <c:v>67120</c:v>
                </c:pt>
                <c:pt idx="3357">
                  <c:v>67140</c:v>
                </c:pt>
                <c:pt idx="3358">
                  <c:v>67160</c:v>
                </c:pt>
                <c:pt idx="3359">
                  <c:v>67180</c:v>
                </c:pt>
                <c:pt idx="3360">
                  <c:v>67200</c:v>
                </c:pt>
                <c:pt idx="3361">
                  <c:v>67220</c:v>
                </c:pt>
                <c:pt idx="3362">
                  <c:v>67240</c:v>
                </c:pt>
                <c:pt idx="3363">
                  <c:v>67260</c:v>
                </c:pt>
                <c:pt idx="3364">
                  <c:v>67280</c:v>
                </c:pt>
                <c:pt idx="3365">
                  <c:v>67300</c:v>
                </c:pt>
                <c:pt idx="3366">
                  <c:v>67320</c:v>
                </c:pt>
                <c:pt idx="3367">
                  <c:v>67340</c:v>
                </c:pt>
                <c:pt idx="3368">
                  <c:v>67360</c:v>
                </c:pt>
                <c:pt idx="3369">
                  <c:v>67380</c:v>
                </c:pt>
                <c:pt idx="3370">
                  <c:v>67400</c:v>
                </c:pt>
                <c:pt idx="3371">
                  <c:v>67420</c:v>
                </c:pt>
                <c:pt idx="3372">
                  <c:v>67440</c:v>
                </c:pt>
                <c:pt idx="3373">
                  <c:v>67460</c:v>
                </c:pt>
                <c:pt idx="3374">
                  <c:v>67480</c:v>
                </c:pt>
                <c:pt idx="3375">
                  <c:v>67500</c:v>
                </c:pt>
                <c:pt idx="3376">
                  <c:v>67520</c:v>
                </c:pt>
                <c:pt idx="3377">
                  <c:v>67540</c:v>
                </c:pt>
                <c:pt idx="3378">
                  <c:v>67560</c:v>
                </c:pt>
                <c:pt idx="3379">
                  <c:v>67580</c:v>
                </c:pt>
                <c:pt idx="3380">
                  <c:v>67600</c:v>
                </c:pt>
                <c:pt idx="3381">
                  <c:v>67620</c:v>
                </c:pt>
                <c:pt idx="3382">
                  <c:v>67640</c:v>
                </c:pt>
                <c:pt idx="3383">
                  <c:v>67660</c:v>
                </c:pt>
                <c:pt idx="3384">
                  <c:v>67680</c:v>
                </c:pt>
                <c:pt idx="3385">
                  <c:v>67700</c:v>
                </c:pt>
                <c:pt idx="3386">
                  <c:v>67720</c:v>
                </c:pt>
                <c:pt idx="3387">
                  <c:v>67740</c:v>
                </c:pt>
                <c:pt idx="3388">
                  <c:v>67760</c:v>
                </c:pt>
                <c:pt idx="3389">
                  <c:v>67780</c:v>
                </c:pt>
                <c:pt idx="3390">
                  <c:v>67800</c:v>
                </c:pt>
                <c:pt idx="3391">
                  <c:v>67820</c:v>
                </c:pt>
                <c:pt idx="3392">
                  <c:v>67840</c:v>
                </c:pt>
                <c:pt idx="3393">
                  <c:v>67860</c:v>
                </c:pt>
                <c:pt idx="3394">
                  <c:v>67880</c:v>
                </c:pt>
                <c:pt idx="3395">
                  <c:v>67900</c:v>
                </c:pt>
                <c:pt idx="3396">
                  <c:v>67920</c:v>
                </c:pt>
                <c:pt idx="3397">
                  <c:v>67940</c:v>
                </c:pt>
                <c:pt idx="3398">
                  <c:v>67960</c:v>
                </c:pt>
                <c:pt idx="3399">
                  <c:v>67980</c:v>
                </c:pt>
                <c:pt idx="3400">
                  <c:v>68000</c:v>
                </c:pt>
                <c:pt idx="3401">
                  <c:v>68020</c:v>
                </c:pt>
                <c:pt idx="3402">
                  <c:v>68040</c:v>
                </c:pt>
                <c:pt idx="3403">
                  <c:v>68060</c:v>
                </c:pt>
                <c:pt idx="3404">
                  <c:v>68080</c:v>
                </c:pt>
                <c:pt idx="3405">
                  <c:v>68100</c:v>
                </c:pt>
                <c:pt idx="3406">
                  <c:v>68120</c:v>
                </c:pt>
                <c:pt idx="3407">
                  <c:v>68140</c:v>
                </c:pt>
                <c:pt idx="3408">
                  <c:v>68160</c:v>
                </c:pt>
                <c:pt idx="3409">
                  <c:v>68180</c:v>
                </c:pt>
                <c:pt idx="3410">
                  <c:v>68200</c:v>
                </c:pt>
                <c:pt idx="3411">
                  <c:v>68220</c:v>
                </c:pt>
                <c:pt idx="3412">
                  <c:v>68240</c:v>
                </c:pt>
                <c:pt idx="3413">
                  <c:v>68260</c:v>
                </c:pt>
                <c:pt idx="3414">
                  <c:v>68280</c:v>
                </c:pt>
                <c:pt idx="3415">
                  <c:v>68300</c:v>
                </c:pt>
                <c:pt idx="3416">
                  <c:v>68320</c:v>
                </c:pt>
                <c:pt idx="3417">
                  <c:v>68340</c:v>
                </c:pt>
                <c:pt idx="3418">
                  <c:v>68360</c:v>
                </c:pt>
                <c:pt idx="3419">
                  <c:v>68380</c:v>
                </c:pt>
                <c:pt idx="3420">
                  <c:v>68400</c:v>
                </c:pt>
                <c:pt idx="3421">
                  <c:v>68420</c:v>
                </c:pt>
                <c:pt idx="3422">
                  <c:v>68440</c:v>
                </c:pt>
                <c:pt idx="3423">
                  <c:v>68460</c:v>
                </c:pt>
                <c:pt idx="3424">
                  <c:v>68480</c:v>
                </c:pt>
                <c:pt idx="3425">
                  <c:v>68500</c:v>
                </c:pt>
                <c:pt idx="3426">
                  <c:v>68520</c:v>
                </c:pt>
                <c:pt idx="3427">
                  <c:v>68540</c:v>
                </c:pt>
                <c:pt idx="3428">
                  <c:v>68560</c:v>
                </c:pt>
                <c:pt idx="3429">
                  <c:v>68580</c:v>
                </c:pt>
                <c:pt idx="3430">
                  <c:v>68600</c:v>
                </c:pt>
                <c:pt idx="3431">
                  <c:v>68620</c:v>
                </c:pt>
                <c:pt idx="3432">
                  <c:v>68640</c:v>
                </c:pt>
                <c:pt idx="3433">
                  <c:v>68660</c:v>
                </c:pt>
                <c:pt idx="3434">
                  <c:v>68680</c:v>
                </c:pt>
                <c:pt idx="3435">
                  <c:v>68700</c:v>
                </c:pt>
                <c:pt idx="3436">
                  <c:v>68720</c:v>
                </c:pt>
                <c:pt idx="3437">
                  <c:v>68740</c:v>
                </c:pt>
                <c:pt idx="3438">
                  <c:v>68760</c:v>
                </c:pt>
                <c:pt idx="3439">
                  <c:v>68780</c:v>
                </c:pt>
                <c:pt idx="3440">
                  <c:v>68800</c:v>
                </c:pt>
                <c:pt idx="3441">
                  <c:v>68820</c:v>
                </c:pt>
                <c:pt idx="3442">
                  <c:v>68840</c:v>
                </c:pt>
                <c:pt idx="3443">
                  <c:v>68860</c:v>
                </c:pt>
                <c:pt idx="3444">
                  <c:v>68880</c:v>
                </c:pt>
                <c:pt idx="3445">
                  <c:v>68900</c:v>
                </c:pt>
                <c:pt idx="3446">
                  <c:v>68920</c:v>
                </c:pt>
                <c:pt idx="3447">
                  <c:v>68940</c:v>
                </c:pt>
                <c:pt idx="3448">
                  <c:v>68960</c:v>
                </c:pt>
                <c:pt idx="3449">
                  <c:v>68980</c:v>
                </c:pt>
                <c:pt idx="3450">
                  <c:v>69000</c:v>
                </c:pt>
                <c:pt idx="3451">
                  <c:v>69020</c:v>
                </c:pt>
                <c:pt idx="3452">
                  <c:v>69040</c:v>
                </c:pt>
                <c:pt idx="3453">
                  <c:v>69060</c:v>
                </c:pt>
                <c:pt idx="3454">
                  <c:v>69080</c:v>
                </c:pt>
                <c:pt idx="3455">
                  <c:v>69100</c:v>
                </c:pt>
                <c:pt idx="3456">
                  <c:v>69120</c:v>
                </c:pt>
                <c:pt idx="3457">
                  <c:v>69140</c:v>
                </c:pt>
                <c:pt idx="3458">
                  <c:v>69160</c:v>
                </c:pt>
                <c:pt idx="3459">
                  <c:v>69180</c:v>
                </c:pt>
                <c:pt idx="3460">
                  <c:v>69200</c:v>
                </c:pt>
                <c:pt idx="3461">
                  <c:v>69220</c:v>
                </c:pt>
                <c:pt idx="3462">
                  <c:v>69240</c:v>
                </c:pt>
                <c:pt idx="3463">
                  <c:v>69260</c:v>
                </c:pt>
                <c:pt idx="3464">
                  <c:v>69280</c:v>
                </c:pt>
                <c:pt idx="3465">
                  <c:v>69300</c:v>
                </c:pt>
                <c:pt idx="3466">
                  <c:v>69320</c:v>
                </c:pt>
                <c:pt idx="3467">
                  <c:v>69340</c:v>
                </c:pt>
                <c:pt idx="3468">
                  <c:v>69360</c:v>
                </c:pt>
                <c:pt idx="3469">
                  <c:v>69380</c:v>
                </c:pt>
                <c:pt idx="3470">
                  <c:v>69400</c:v>
                </c:pt>
                <c:pt idx="3471">
                  <c:v>69420</c:v>
                </c:pt>
                <c:pt idx="3472">
                  <c:v>69440</c:v>
                </c:pt>
                <c:pt idx="3473">
                  <c:v>69460</c:v>
                </c:pt>
                <c:pt idx="3474">
                  <c:v>69480</c:v>
                </c:pt>
                <c:pt idx="3475">
                  <c:v>69500</c:v>
                </c:pt>
                <c:pt idx="3476">
                  <c:v>69520</c:v>
                </c:pt>
                <c:pt idx="3477">
                  <c:v>69540</c:v>
                </c:pt>
                <c:pt idx="3478">
                  <c:v>69560</c:v>
                </c:pt>
                <c:pt idx="3479">
                  <c:v>69580</c:v>
                </c:pt>
                <c:pt idx="3480">
                  <c:v>69600</c:v>
                </c:pt>
                <c:pt idx="3481">
                  <c:v>69620</c:v>
                </c:pt>
                <c:pt idx="3482">
                  <c:v>69640</c:v>
                </c:pt>
                <c:pt idx="3483">
                  <c:v>69660</c:v>
                </c:pt>
                <c:pt idx="3484">
                  <c:v>69680</c:v>
                </c:pt>
                <c:pt idx="3485">
                  <c:v>69700</c:v>
                </c:pt>
                <c:pt idx="3486">
                  <c:v>69720</c:v>
                </c:pt>
                <c:pt idx="3487">
                  <c:v>69740</c:v>
                </c:pt>
                <c:pt idx="3488">
                  <c:v>69760</c:v>
                </c:pt>
                <c:pt idx="3489">
                  <c:v>69780</c:v>
                </c:pt>
                <c:pt idx="3490">
                  <c:v>69800</c:v>
                </c:pt>
                <c:pt idx="3491">
                  <c:v>69820</c:v>
                </c:pt>
                <c:pt idx="3492">
                  <c:v>69840</c:v>
                </c:pt>
                <c:pt idx="3493">
                  <c:v>69860</c:v>
                </c:pt>
                <c:pt idx="3494">
                  <c:v>69880</c:v>
                </c:pt>
                <c:pt idx="3495">
                  <c:v>69900</c:v>
                </c:pt>
                <c:pt idx="3496">
                  <c:v>69920</c:v>
                </c:pt>
                <c:pt idx="3497">
                  <c:v>69940</c:v>
                </c:pt>
                <c:pt idx="3498">
                  <c:v>69960</c:v>
                </c:pt>
                <c:pt idx="3499">
                  <c:v>69980</c:v>
                </c:pt>
                <c:pt idx="3500">
                  <c:v>70000</c:v>
                </c:pt>
                <c:pt idx="3501">
                  <c:v>70020</c:v>
                </c:pt>
                <c:pt idx="3502">
                  <c:v>70040</c:v>
                </c:pt>
                <c:pt idx="3503">
                  <c:v>70060</c:v>
                </c:pt>
                <c:pt idx="3504">
                  <c:v>70080</c:v>
                </c:pt>
                <c:pt idx="3505">
                  <c:v>70100</c:v>
                </c:pt>
                <c:pt idx="3506">
                  <c:v>70120</c:v>
                </c:pt>
                <c:pt idx="3507">
                  <c:v>70140</c:v>
                </c:pt>
                <c:pt idx="3508">
                  <c:v>70160</c:v>
                </c:pt>
                <c:pt idx="3509">
                  <c:v>70180</c:v>
                </c:pt>
                <c:pt idx="3510">
                  <c:v>70200</c:v>
                </c:pt>
                <c:pt idx="3511">
                  <c:v>70220</c:v>
                </c:pt>
                <c:pt idx="3512">
                  <c:v>70240</c:v>
                </c:pt>
                <c:pt idx="3513">
                  <c:v>70260</c:v>
                </c:pt>
                <c:pt idx="3514">
                  <c:v>70280</c:v>
                </c:pt>
                <c:pt idx="3515">
                  <c:v>70300</c:v>
                </c:pt>
                <c:pt idx="3516">
                  <c:v>70320</c:v>
                </c:pt>
                <c:pt idx="3517">
                  <c:v>70340</c:v>
                </c:pt>
                <c:pt idx="3518">
                  <c:v>70360</c:v>
                </c:pt>
                <c:pt idx="3519">
                  <c:v>70380</c:v>
                </c:pt>
                <c:pt idx="3520">
                  <c:v>70400</c:v>
                </c:pt>
                <c:pt idx="3521">
                  <c:v>70420</c:v>
                </c:pt>
                <c:pt idx="3522">
                  <c:v>70440</c:v>
                </c:pt>
                <c:pt idx="3523">
                  <c:v>70460</c:v>
                </c:pt>
                <c:pt idx="3524">
                  <c:v>70480</c:v>
                </c:pt>
                <c:pt idx="3525">
                  <c:v>70500</c:v>
                </c:pt>
                <c:pt idx="3526">
                  <c:v>70520</c:v>
                </c:pt>
                <c:pt idx="3527">
                  <c:v>70540</c:v>
                </c:pt>
                <c:pt idx="3528">
                  <c:v>70560</c:v>
                </c:pt>
                <c:pt idx="3529">
                  <c:v>70580</c:v>
                </c:pt>
                <c:pt idx="3530">
                  <c:v>70600</c:v>
                </c:pt>
                <c:pt idx="3531">
                  <c:v>70620</c:v>
                </c:pt>
                <c:pt idx="3532">
                  <c:v>70640</c:v>
                </c:pt>
                <c:pt idx="3533">
                  <c:v>70660</c:v>
                </c:pt>
                <c:pt idx="3534">
                  <c:v>70680</c:v>
                </c:pt>
                <c:pt idx="3535">
                  <c:v>70700</c:v>
                </c:pt>
                <c:pt idx="3536">
                  <c:v>70720</c:v>
                </c:pt>
                <c:pt idx="3537">
                  <c:v>70740</c:v>
                </c:pt>
                <c:pt idx="3538">
                  <c:v>70760</c:v>
                </c:pt>
                <c:pt idx="3539">
                  <c:v>70780</c:v>
                </c:pt>
                <c:pt idx="3540">
                  <c:v>70800</c:v>
                </c:pt>
                <c:pt idx="3541">
                  <c:v>70820</c:v>
                </c:pt>
                <c:pt idx="3542">
                  <c:v>70840</c:v>
                </c:pt>
                <c:pt idx="3543">
                  <c:v>70860</c:v>
                </c:pt>
                <c:pt idx="3544">
                  <c:v>70880</c:v>
                </c:pt>
                <c:pt idx="3545">
                  <c:v>70900</c:v>
                </c:pt>
                <c:pt idx="3546">
                  <c:v>70920</c:v>
                </c:pt>
                <c:pt idx="3547">
                  <c:v>70940</c:v>
                </c:pt>
                <c:pt idx="3548">
                  <c:v>70960</c:v>
                </c:pt>
                <c:pt idx="3549">
                  <c:v>70980</c:v>
                </c:pt>
                <c:pt idx="3550">
                  <c:v>71000</c:v>
                </c:pt>
                <c:pt idx="3551">
                  <c:v>71020</c:v>
                </c:pt>
                <c:pt idx="3552">
                  <c:v>71040</c:v>
                </c:pt>
                <c:pt idx="3553">
                  <c:v>71060</c:v>
                </c:pt>
                <c:pt idx="3554">
                  <c:v>71080</c:v>
                </c:pt>
                <c:pt idx="3555">
                  <c:v>71100</c:v>
                </c:pt>
                <c:pt idx="3556">
                  <c:v>71120</c:v>
                </c:pt>
                <c:pt idx="3557">
                  <c:v>71140</c:v>
                </c:pt>
                <c:pt idx="3558">
                  <c:v>71160</c:v>
                </c:pt>
                <c:pt idx="3559">
                  <c:v>71180</c:v>
                </c:pt>
                <c:pt idx="3560">
                  <c:v>71200</c:v>
                </c:pt>
                <c:pt idx="3561">
                  <c:v>71220</c:v>
                </c:pt>
                <c:pt idx="3562">
                  <c:v>71240</c:v>
                </c:pt>
                <c:pt idx="3563">
                  <c:v>71260</c:v>
                </c:pt>
                <c:pt idx="3564">
                  <c:v>71280</c:v>
                </c:pt>
                <c:pt idx="3565">
                  <c:v>71300</c:v>
                </c:pt>
                <c:pt idx="3566">
                  <c:v>71320</c:v>
                </c:pt>
                <c:pt idx="3567">
                  <c:v>71340</c:v>
                </c:pt>
                <c:pt idx="3568">
                  <c:v>71360</c:v>
                </c:pt>
                <c:pt idx="3569">
                  <c:v>71380</c:v>
                </c:pt>
                <c:pt idx="3570">
                  <c:v>71400</c:v>
                </c:pt>
                <c:pt idx="3571">
                  <c:v>71420</c:v>
                </c:pt>
                <c:pt idx="3572">
                  <c:v>71440</c:v>
                </c:pt>
                <c:pt idx="3573">
                  <c:v>71460</c:v>
                </c:pt>
                <c:pt idx="3574">
                  <c:v>71480</c:v>
                </c:pt>
                <c:pt idx="3575">
                  <c:v>71500</c:v>
                </c:pt>
                <c:pt idx="3576">
                  <c:v>71520</c:v>
                </c:pt>
                <c:pt idx="3577">
                  <c:v>71540</c:v>
                </c:pt>
                <c:pt idx="3578">
                  <c:v>71560</c:v>
                </c:pt>
                <c:pt idx="3579">
                  <c:v>71580</c:v>
                </c:pt>
                <c:pt idx="3580">
                  <c:v>71600</c:v>
                </c:pt>
                <c:pt idx="3581">
                  <c:v>71620</c:v>
                </c:pt>
                <c:pt idx="3582">
                  <c:v>71640</c:v>
                </c:pt>
                <c:pt idx="3583">
                  <c:v>71660</c:v>
                </c:pt>
                <c:pt idx="3584">
                  <c:v>71680</c:v>
                </c:pt>
                <c:pt idx="3585">
                  <c:v>71700</c:v>
                </c:pt>
                <c:pt idx="3586">
                  <c:v>71720</c:v>
                </c:pt>
                <c:pt idx="3587">
                  <c:v>71740</c:v>
                </c:pt>
                <c:pt idx="3588">
                  <c:v>71760</c:v>
                </c:pt>
                <c:pt idx="3589">
                  <c:v>71780</c:v>
                </c:pt>
                <c:pt idx="3590">
                  <c:v>71800</c:v>
                </c:pt>
                <c:pt idx="3591">
                  <c:v>71820</c:v>
                </c:pt>
                <c:pt idx="3592">
                  <c:v>71840</c:v>
                </c:pt>
                <c:pt idx="3593">
                  <c:v>71860</c:v>
                </c:pt>
                <c:pt idx="3594">
                  <c:v>71880</c:v>
                </c:pt>
                <c:pt idx="3595">
                  <c:v>71900</c:v>
                </c:pt>
                <c:pt idx="3596">
                  <c:v>71920</c:v>
                </c:pt>
                <c:pt idx="3597">
                  <c:v>71940</c:v>
                </c:pt>
                <c:pt idx="3598">
                  <c:v>71960</c:v>
                </c:pt>
                <c:pt idx="3599">
                  <c:v>71980</c:v>
                </c:pt>
                <c:pt idx="3600">
                  <c:v>72000</c:v>
                </c:pt>
                <c:pt idx="3601">
                  <c:v>72020</c:v>
                </c:pt>
                <c:pt idx="3602">
                  <c:v>72040</c:v>
                </c:pt>
                <c:pt idx="3603">
                  <c:v>72060</c:v>
                </c:pt>
                <c:pt idx="3604">
                  <c:v>72080</c:v>
                </c:pt>
                <c:pt idx="3605">
                  <c:v>72100</c:v>
                </c:pt>
                <c:pt idx="3606">
                  <c:v>72120</c:v>
                </c:pt>
                <c:pt idx="3607">
                  <c:v>72140</c:v>
                </c:pt>
                <c:pt idx="3608">
                  <c:v>72160</c:v>
                </c:pt>
                <c:pt idx="3609">
                  <c:v>72180</c:v>
                </c:pt>
                <c:pt idx="3610">
                  <c:v>72200</c:v>
                </c:pt>
                <c:pt idx="3611">
                  <c:v>72220</c:v>
                </c:pt>
                <c:pt idx="3612">
                  <c:v>72240</c:v>
                </c:pt>
                <c:pt idx="3613">
                  <c:v>72260</c:v>
                </c:pt>
                <c:pt idx="3614">
                  <c:v>72280</c:v>
                </c:pt>
                <c:pt idx="3615">
                  <c:v>72300</c:v>
                </c:pt>
                <c:pt idx="3616">
                  <c:v>72320</c:v>
                </c:pt>
                <c:pt idx="3617">
                  <c:v>72340</c:v>
                </c:pt>
                <c:pt idx="3618">
                  <c:v>72360</c:v>
                </c:pt>
                <c:pt idx="3619">
                  <c:v>72380</c:v>
                </c:pt>
                <c:pt idx="3620">
                  <c:v>72400</c:v>
                </c:pt>
                <c:pt idx="3621">
                  <c:v>72420</c:v>
                </c:pt>
                <c:pt idx="3622">
                  <c:v>72440</c:v>
                </c:pt>
                <c:pt idx="3623">
                  <c:v>72460</c:v>
                </c:pt>
                <c:pt idx="3624">
                  <c:v>72480</c:v>
                </c:pt>
                <c:pt idx="3625">
                  <c:v>72500</c:v>
                </c:pt>
                <c:pt idx="3626">
                  <c:v>72520</c:v>
                </c:pt>
                <c:pt idx="3627">
                  <c:v>72540</c:v>
                </c:pt>
                <c:pt idx="3628">
                  <c:v>72560</c:v>
                </c:pt>
                <c:pt idx="3629">
                  <c:v>72580</c:v>
                </c:pt>
                <c:pt idx="3630">
                  <c:v>72600</c:v>
                </c:pt>
                <c:pt idx="3631">
                  <c:v>72620</c:v>
                </c:pt>
                <c:pt idx="3632">
                  <c:v>72640</c:v>
                </c:pt>
                <c:pt idx="3633">
                  <c:v>72660</c:v>
                </c:pt>
                <c:pt idx="3634">
                  <c:v>72680</c:v>
                </c:pt>
                <c:pt idx="3635">
                  <c:v>72700</c:v>
                </c:pt>
                <c:pt idx="3636">
                  <c:v>72720</c:v>
                </c:pt>
                <c:pt idx="3637">
                  <c:v>72740</c:v>
                </c:pt>
                <c:pt idx="3638">
                  <c:v>72760</c:v>
                </c:pt>
                <c:pt idx="3639">
                  <c:v>72780</c:v>
                </c:pt>
                <c:pt idx="3640">
                  <c:v>72800</c:v>
                </c:pt>
                <c:pt idx="3641">
                  <c:v>72820</c:v>
                </c:pt>
                <c:pt idx="3642">
                  <c:v>72840</c:v>
                </c:pt>
                <c:pt idx="3643">
                  <c:v>72860</c:v>
                </c:pt>
                <c:pt idx="3644">
                  <c:v>72880</c:v>
                </c:pt>
                <c:pt idx="3645">
                  <c:v>72900</c:v>
                </c:pt>
                <c:pt idx="3646">
                  <c:v>72920</c:v>
                </c:pt>
                <c:pt idx="3647">
                  <c:v>72940</c:v>
                </c:pt>
                <c:pt idx="3648">
                  <c:v>72960</c:v>
                </c:pt>
                <c:pt idx="3649">
                  <c:v>72980</c:v>
                </c:pt>
                <c:pt idx="3650">
                  <c:v>73000</c:v>
                </c:pt>
                <c:pt idx="3651">
                  <c:v>73020</c:v>
                </c:pt>
                <c:pt idx="3652">
                  <c:v>73040</c:v>
                </c:pt>
                <c:pt idx="3653">
                  <c:v>73060</c:v>
                </c:pt>
                <c:pt idx="3654">
                  <c:v>73080</c:v>
                </c:pt>
                <c:pt idx="3655">
                  <c:v>73100</c:v>
                </c:pt>
                <c:pt idx="3656">
                  <c:v>73120</c:v>
                </c:pt>
                <c:pt idx="3657">
                  <c:v>73140</c:v>
                </c:pt>
                <c:pt idx="3658">
                  <c:v>73160</c:v>
                </c:pt>
                <c:pt idx="3659">
                  <c:v>73180</c:v>
                </c:pt>
                <c:pt idx="3660">
                  <c:v>73200</c:v>
                </c:pt>
                <c:pt idx="3661">
                  <c:v>73220</c:v>
                </c:pt>
                <c:pt idx="3662">
                  <c:v>73240</c:v>
                </c:pt>
                <c:pt idx="3663">
                  <c:v>73260</c:v>
                </c:pt>
                <c:pt idx="3664">
                  <c:v>73280</c:v>
                </c:pt>
                <c:pt idx="3665">
                  <c:v>73300</c:v>
                </c:pt>
                <c:pt idx="3666">
                  <c:v>73320</c:v>
                </c:pt>
                <c:pt idx="3667">
                  <c:v>73340</c:v>
                </c:pt>
                <c:pt idx="3668">
                  <c:v>73360</c:v>
                </c:pt>
                <c:pt idx="3669">
                  <c:v>73380</c:v>
                </c:pt>
                <c:pt idx="3670">
                  <c:v>73400</c:v>
                </c:pt>
                <c:pt idx="3671">
                  <c:v>73420</c:v>
                </c:pt>
                <c:pt idx="3672">
                  <c:v>73440</c:v>
                </c:pt>
                <c:pt idx="3673">
                  <c:v>73460</c:v>
                </c:pt>
                <c:pt idx="3674">
                  <c:v>73480</c:v>
                </c:pt>
                <c:pt idx="3675">
                  <c:v>73500</c:v>
                </c:pt>
                <c:pt idx="3676">
                  <c:v>73520</c:v>
                </c:pt>
                <c:pt idx="3677">
                  <c:v>73540</c:v>
                </c:pt>
                <c:pt idx="3678">
                  <c:v>73560</c:v>
                </c:pt>
                <c:pt idx="3679">
                  <c:v>73580</c:v>
                </c:pt>
                <c:pt idx="3680">
                  <c:v>73600</c:v>
                </c:pt>
                <c:pt idx="3681">
                  <c:v>73620</c:v>
                </c:pt>
                <c:pt idx="3682">
                  <c:v>73640</c:v>
                </c:pt>
                <c:pt idx="3683">
                  <c:v>73660</c:v>
                </c:pt>
                <c:pt idx="3684">
                  <c:v>73680</c:v>
                </c:pt>
                <c:pt idx="3685">
                  <c:v>73700</c:v>
                </c:pt>
                <c:pt idx="3686">
                  <c:v>73720</c:v>
                </c:pt>
                <c:pt idx="3687">
                  <c:v>73740</c:v>
                </c:pt>
                <c:pt idx="3688">
                  <c:v>73760</c:v>
                </c:pt>
                <c:pt idx="3689">
                  <c:v>73780</c:v>
                </c:pt>
                <c:pt idx="3690">
                  <c:v>73800</c:v>
                </c:pt>
                <c:pt idx="3691">
                  <c:v>73820</c:v>
                </c:pt>
                <c:pt idx="3692">
                  <c:v>73840</c:v>
                </c:pt>
                <c:pt idx="3693">
                  <c:v>73860</c:v>
                </c:pt>
                <c:pt idx="3694">
                  <c:v>73880</c:v>
                </c:pt>
                <c:pt idx="3695">
                  <c:v>73900</c:v>
                </c:pt>
                <c:pt idx="3696">
                  <c:v>73920</c:v>
                </c:pt>
                <c:pt idx="3697">
                  <c:v>73940</c:v>
                </c:pt>
                <c:pt idx="3698">
                  <c:v>73960</c:v>
                </c:pt>
                <c:pt idx="3699">
                  <c:v>73980</c:v>
                </c:pt>
                <c:pt idx="3700">
                  <c:v>74000</c:v>
                </c:pt>
                <c:pt idx="3701">
                  <c:v>74020</c:v>
                </c:pt>
                <c:pt idx="3702">
                  <c:v>74040</c:v>
                </c:pt>
                <c:pt idx="3703">
                  <c:v>74060</c:v>
                </c:pt>
                <c:pt idx="3704">
                  <c:v>74080</c:v>
                </c:pt>
                <c:pt idx="3705">
                  <c:v>74100</c:v>
                </c:pt>
                <c:pt idx="3706">
                  <c:v>74120</c:v>
                </c:pt>
                <c:pt idx="3707">
                  <c:v>74140</c:v>
                </c:pt>
                <c:pt idx="3708">
                  <c:v>74160</c:v>
                </c:pt>
                <c:pt idx="3709">
                  <c:v>74180</c:v>
                </c:pt>
                <c:pt idx="3710">
                  <c:v>74200</c:v>
                </c:pt>
                <c:pt idx="3711">
                  <c:v>74220</c:v>
                </c:pt>
                <c:pt idx="3712">
                  <c:v>74240</c:v>
                </c:pt>
                <c:pt idx="3713">
                  <c:v>74260</c:v>
                </c:pt>
                <c:pt idx="3714">
                  <c:v>74280</c:v>
                </c:pt>
                <c:pt idx="3715">
                  <c:v>74300</c:v>
                </c:pt>
                <c:pt idx="3716">
                  <c:v>74320</c:v>
                </c:pt>
                <c:pt idx="3717">
                  <c:v>74340</c:v>
                </c:pt>
                <c:pt idx="3718">
                  <c:v>74360</c:v>
                </c:pt>
                <c:pt idx="3719">
                  <c:v>74380</c:v>
                </c:pt>
                <c:pt idx="3720">
                  <c:v>74400</c:v>
                </c:pt>
                <c:pt idx="3721">
                  <c:v>74420</c:v>
                </c:pt>
                <c:pt idx="3722">
                  <c:v>74440</c:v>
                </c:pt>
                <c:pt idx="3723">
                  <c:v>74460</c:v>
                </c:pt>
                <c:pt idx="3724">
                  <c:v>74480</c:v>
                </c:pt>
                <c:pt idx="3725">
                  <c:v>74500</c:v>
                </c:pt>
                <c:pt idx="3726">
                  <c:v>74520</c:v>
                </c:pt>
                <c:pt idx="3727">
                  <c:v>74540</c:v>
                </c:pt>
                <c:pt idx="3728">
                  <c:v>74560</c:v>
                </c:pt>
                <c:pt idx="3729">
                  <c:v>74580</c:v>
                </c:pt>
                <c:pt idx="3730">
                  <c:v>74600</c:v>
                </c:pt>
                <c:pt idx="3731">
                  <c:v>74620</c:v>
                </c:pt>
                <c:pt idx="3732">
                  <c:v>74640</c:v>
                </c:pt>
                <c:pt idx="3733">
                  <c:v>74660</c:v>
                </c:pt>
                <c:pt idx="3734">
                  <c:v>74680</c:v>
                </c:pt>
                <c:pt idx="3735">
                  <c:v>74700</c:v>
                </c:pt>
                <c:pt idx="3736">
                  <c:v>74720</c:v>
                </c:pt>
                <c:pt idx="3737">
                  <c:v>74740</c:v>
                </c:pt>
                <c:pt idx="3738">
                  <c:v>74760</c:v>
                </c:pt>
                <c:pt idx="3739">
                  <c:v>74780</c:v>
                </c:pt>
                <c:pt idx="3740">
                  <c:v>74800</c:v>
                </c:pt>
                <c:pt idx="3741">
                  <c:v>74820</c:v>
                </c:pt>
                <c:pt idx="3742">
                  <c:v>74840</c:v>
                </c:pt>
                <c:pt idx="3743">
                  <c:v>74860</c:v>
                </c:pt>
                <c:pt idx="3744">
                  <c:v>74880</c:v>
                </c:pt>
                <c:pt idx="3745">
                  <c:v>74900</c:v>
                </c:pt>
                <c:pt idx="3746">
                  <c:v>74920</c:v>
                </c:pt>
                <c:pt idx="3747">
                  <c:v>74940</c:v>
                </c:pt>
                <c:pt idx="3748">
                  <c:v>74960</c:v>
                </c:pt>
                <c:pt idx="3749">
                  <c:v>74980</c:v>
                </c:pt>
                <c:pt idx="3750">
                  <c:v>75000</c:v>
                </c:pt>
                <c:pt idx="3751">
                  <c:v>75020</c:v>
                </c:pt>
                <c:pt idx="3752">
                  <c:v>75040</c:v>
                </c:pt>
                <c:pt idx="3753">
                  <c:v>75060</c:v>
                </c:pt>
                <c:pt idx="3754">
                  <c:v>75080</c:v>
                </c:pt>
                <c:pt idx="3755">
                  <c:v>75100</c:v>
                </c:pt>
                <c:pt idx="3756">
                  <c:v>75120</c:v>
                </c:pt>
                <c:pt idx="3757">
                  <c:v>75140</c:v>
                </c:pt>
                <c:pt idx="3758">
                  <c:v>75160</c:v>
                </c:pt>
                <c:pt idx="3759">
                  <c:v>75180</c:v>
                </c:pt>
                <c:pt idx="3760">
                  <c:v>75200</c:v>
                </c:pt>
                <c:pt idx="3761">
                  <c:v>75220</c:v>
                </c:pt>
                <c:pt idx="3762">
                  <c:v>75240</c:v>
                </c:pt>
                <c:pt idx="3763">
                  <c:v>75260</c:v>
                </c:pt>
                <c:pt idx="3764">
                  <c:v>75280</c:v>
                </c:pt>
                <c:pt idx="3765">
                  <c:v>75300</c:v>
                </c:pt>
                <c:pt idx="3766">
                  <c:v>75320</c:v>
                </c:pt>
                <c:pt idx="3767">
                  <c:v>75340</c:v>
                </c:pt>
                <c:pt idx="3768">
                  <c:v>75360</c:v>
                </c:pt>
                <c:pt idx="3769">
                  <c:v>75380</c:v>
                </c:pt>
                <c:pt idx="3770">
                  <c:v>75400</c:v>
                </c:pt>
                <c:pt idx="3771">
                  <c:v>75420</c:v>
                </c:pt>
                <c:pt idx="3772">
                  <c:v>75440</c:v>
                </c:pt>
                <c:pt idx="3773">
                  <c:v>75460</c:v>
                </c:pt>
                <c:pt idx="3774">
                  <c:v>75480</c:v>
                </c:pt>
                <c:pt idx="3775">
                  <c:v>75500</c:v>
                </c:pt>
                <c:pt idx="3776">
                  <c:v>75520</c:v>
                </c:pt>
                <c:pt idx="3777">
                  <c:v>75540</c:v>
                </c:pt>
                <c:pt idx="3778">
                  <c:v>75560</c:v>
                </c:pt>
                <c:pt idx="3779">
                  <c:v>75580</c:v>
                </c:pt>
                <c:pt idx="3780">
                  <c:v>75600</c:v>
                </c:pt>
                <c:pt idx="3781">
                  <c:v>75620</c:v>
                </c:pt>
                <c:pt idx="3782">
                  <c:v>75640</c:v>
                </c:pt>
                <c:pt idx="3783">
                  <c:v>75660</c:v>
                </c:pt>
                <c:pt idx="3784">
                  <c:v>75680</c:v>
                </c:pt>
                <c:pt idx="3785">
                  <c:v>75700</c:v>
                </c:pt>
                <c:pt idx="3786">
                  <c:v>75720</c:v>
                </c:pt>
                <c:pt idx="3787">
                  <c:v>75740</c:v>
                </c:pt>
                <c:pt idx="3788">
                  <c:v>75760</c:v>
                </c:pt>
                <c:pt idx="3789">
                  <c:v>75780</c:v>
                </c:pt>
                <c:pt idx="3790">
                  <c:v>75800</c:v>
                </c:pt>
                <c:pt idx="3791">
                  <c:v>75820</c:v>
                </c:pt>
                <c:pt idx="3792">
                  <c:v>75840</c:v>
                </c:pt>
                <c:pt idx="3793">
                  <c:v>75860</c:v>
                </c:pt>
                <c:pt idx="3794">
                  <c:v>75880</c:v>
                </c:pt>
                <c:pt idx="3795">
                  <c:v>75900</c:v>
                </c:pt>
                <c:pt idx="3796">
                  <c:v>75920</c:v>
                </c:pt>
                <c:pt idx="3797">
                  <c:v>75940</c:v>
                </c:pt>
                <c:pt idx="3798">
                  <c:v>75960</c:v>
                </c:pt>
                <c:pt idx="3799">
                  <c:v>75980</c:v>
                </c:pt>
                <c:pt idx="3800">
                  <c:v>76000</c:v>
                </c:pt>
                <c:pt idx="3801">
                  <c:v>76020</c:v>
                </c:pt>
                <c:pt idx="3802">
                  <c:v>76040</c:v>
                </c:pt>
                <c:pt idx="3803">
                  <c:v>76060</c:v>
                </c:pt>
                <c:pt idx="3804">
                  <c:v>76080</c:v>
                </c:pt>
                <c:pt idx="3805">
                  <c:v>76100</c:v>
                </c:pt>
                <c:pt idx="3806">
                  <c:v>76120</c:v>
                </c:pt>
                <c:pt idx="3807">
                  <c:v>76140</c:v>
                </c:pt>
                <c:pt idx="3808">
                  <c:v>76160</c:v>
                </c:pt>
                <c:pt idx="3809">
                  <c:v>76180</c:v>
                </c:pt>
                <c:pt idx="3810">
                  <c:v>76200</c:v>
                </c:pt>
                <c:pt idx="3811">
                  <c:v>76220</c:v>
                </c:pt>
                <c:pt idx="3812">
                  <c:v>76240</c:v>
                </c:pt>
                <c:pt idx="3813">
                  <c:v>76260</c:v>
                </c:pt>
                <c:pt idx="3814">
                  <c:v>76280</c:v>
                </c:pt>
                <c:pt idx="3815">
                  <c:v>76300</c:v>
                </c:pt>
                <c:pt idx="3816">
                  <c:v>76320</c:v>
                </c:pt>
                <c:pt idx="3817">
                  <c:v>76340</c:v>
                </c:pt>
                <c:pt idx="3818">
                  <c:v>76360</c:v>
                </c:pt>
                <c:pt idx="3819">
                  <c:v>76380</c:v>
                </c:pt>
                <c:pt idx="3820">
                  <c:v>76400</c:v>
                </c:pt>
                <c:pt idx="3821">
                  <c:v>76420</c:v>
                </c:pt>
                <c:pt idx="3822">
                  <c:v>76440</c:v>
                </c:pt>
                <c:pt idx="3823">
                  <c:v>76460</c:v>
                </c:pt>
                <c:pt idx="3824">
                  <c:v>76480</c:v>
                </c:pt>
                <c:pt idx="3825">
                  <c:v>76500</c:v>
                </c:pt>
                <c:pt idx="3826">
                  <c:v>76520</c:v>
                </c:pt>
                <c:pt idx="3827">
                  <c:v>76540</c:v>
                </c:pt>
                <c:pt idx="3828">
                  <c:v>76560</c:v>
                </c:pt>
                <c:pt idx="3829">
                  <c:v>76580</c:v>
                </c:pt>
                <c:pt idx="3830">
                  <c:v>76600</c:v>
                </c:pt>
                <c:pt idx="3831">
                  <c:v>76620</c:v>
                </c:pt>
                <c:pt idx="3832">
                  <c:v>76640</c:v>
                </c:pt>
                <c:pt idx="3833">
                  <c:v>76660</c:v>
                </c:pt>
                <c:pt idx="3834">
                  <c:v>76680</c:v>
                </c:pt>
                <c:pt idx="3835">
                  <c:v>76700</c:v>
                </c:pt>
                <c:pt idx="3836">
                  <c:v>76720</c:v>
                </c:pt>
                <c:pt idx="3837">
                  <c:v>76740</c:v>
                </c:pt>
                <c:pt idx="3838">
                  <c:v>76760</c:v>
                </c:pt>
                <c:pt idx="3839">
                  <c:v>76780</c:v>
                </c:pt>
                <c:pt idx="3840">
                  <c:v>76800</c:v>
                </c:pt>
                <c:pt idx="3841">
                  <c:v>76820</c:v>
                </c:pt>
                <c:pt idx="3842">
                  <c:v>76840</c:v>
                </c:pt>
                <c:pt idx="3843">
                  <c:v>76860</c:v>
                </c:pt>
                <c:pt idx="3844">
                  <c:v>76880</c:v>
                </c:pt>
                <c:pt idx="3845">
                  <c:v>76900</c:v>
                </c:pt>
                <c:pt idx="3846">
                  <c:v>76920</c:v>
                </c:pt>
                <c:pt idx="3847">
                  <c:v>76940</c:v>
                </c:pt>
                <c:pt idx="3848">
                  <c:v>76960</c:v>
                </c:pt>
                <c:pt idx="3849">
                  <c:v>76980</c:v>
                </c:pt>
                <c:pt idx="3850">
                  <c:v>77000</c:v>
                </c:pt>
                <c:pt idx="3851">
                  <c:v>77020</c:v>
                </c:pt>
                <c:pt idx="3852">
                  <c:v>77040</c:v>
                </c:pt>
                <c:pt idx="3853">
                  <c:v>77060</c:v>
                </c:pt>
                <c:pt idx="3854">
                  <c:v>77080</c:v>
                </c:pt>
                <c:pt idx="3855">
                  <c:v>77100</c:v>
                </c:pt>
                <c:pt idx="3856">
                  <c:v>77120</c:v>
                </c:pt>
                <c:pt idx="3857">
                  <c:v>77140</c:v>
                </c:pt>
                <c:pt idx="3858">
                  <c:v>77160</c:v>
                </c:pt>
                <c:pt idx="3859">
                  <c:v>77180</c:v>
                </c:pt>
                <c:pt idx="3860">
                  <c:v>77200</c:v>
                </c:pt>
                <c:pt idx="3861">
                  <c:v>77220</c:v>
                </c:pt>
                <c:pt idx="3862">
                  <c:v>77240</c:v>
                </c:pt>
                <c:pt idx="3863">
                  <c:v>77260</c:v>
                </c:pt>
                <c:pt idx="3864">
                  <c:v>77280</c:v>
                </c:pt>
                <c:pt idx="3865">
                  <c:v>77300</c:v>
                </c:pt>
                <c:pt idx="3866">
                  <c:v>77320</c:v>
                </c:pt>
                <c:pt idx="3867">
                  <c:v>77340</c:v>
                </c:pt>
                <c:pt idx="3868">
                  <c:v>77360</c:v>
                </c:pt>
                <c:pt idx="3869">
                  <c:v>77380</c:v>
                </c:pt>
                <c:pt idx="3870">
                  <c:v>77400</c:v>
                </c:pt>
                <c:pt idx="3871">
                  <c:v>77420</c:v>
                </c:pt>
                <c:pt idx="3872">
                  <c:v>77440</c:v>
                </c:pt>
                <c:pt idx="3873">
                  <c:v>77460</c:v>
                </c:pt>
                <c:pt idx="3874">
                  <c:v>77480</c:v>
                </c:pt>
                <c:pt idx="3875">
                  <c:v>77500</c:v>
                </c:pt>
                <c:pt idx="3876">
                  <c:v>77520</c:v>
                </c:pt>
                <c:pt idx="3877">
                  <c:v>77540</c:v>
                </c:pt>
                <c:pt idx="3878">
                  <c:v>77560</c:v>
                </c:pt>
                <c:pt idx="3879">
                  <c:v>77580</c:v>
                </c:pt>
                <c:pt idx="3880">
                  <c:v>77600</c:v>
                </c:pt>
                <c:pt idx="3881">
                  <c:v>77620</c:v>
                </c:pt>
                <c:pt idx="3882">
                  <c:v>77640</c:v>
                </c:pt>
                <c:pt idx="3883">
                  <c:v>77660</c:v>
                </c:pt>
                <c:pt idx="3884">
                  <c:v>77680</c:v>
                </c:pt>
                <c:pt idx="3885">
                  <c:v>77700</c:v>
                </c:pt>
                <c:pt idx="3886">
                  <c:v>77720</c:v>
                </c:pt>
                <c:pt idx="3887">
                  <c:v>77740</c:v>
                </c:pt>
                <c:pt idx="3888">
                  <c:v>77760</c:v>
                </c:pt>
                <c:pt idx="3889">
                  <c:v>77780</c:v>
                </c:pt>
                <c:pt idx="3890">
                  <c:v>77800</c:v>
                </c:pt>
                <c:pt idx="3891">
                  <c:v>77820</c:v>
                </c:pt>
                <c:pt idx="3892">
                  <c:v>77840</c:v>
                </c:pt>
                <c:pt idx="3893">
                  <c:v>77860</c:v>
                </c:pt>
                <c:pt idx="3894">
                  <c:v>77880</c:v>
                </c:pt>
                <c:pt idx="3895">
                  <c:v>77900</c:v>
                </c:pt>
                <c:pt idx="3896">
                  <c:v>77920</c:v>
                </c:pt>
                <c:pt idx="3897">
                  <c:v>77940</c:v>
                </c:pt>
                <c:pt idx="3898">
                  <c:v>77960</c:v>
                </c:pt>
                <c:pt idx="3899">
                  <c:v>77980</c:v>
                </c:pt>
                <c:pt idx="3900">
                  <c:v>78000</c:v>
                </c:pt>
                <c:pt idx="3901">
                  <c:v>78020</c:v>
                </c:pt>
                <c:pt idx="3902">
                  <c:v>78040</c:v>
                </c:pt>
                <c:pt idx="3903">
                  <c:v>78060</c:v>
                </c:pt>
                <c:pt idx="3904">
                  <c:v>78080</c:v>
                </c:pt>
                <c:pt idx="3905">
                  <c:v>78100</c:v>
                </c:pt>
                <c:pt idx="3906">
                  <c:v>78120</c:v>
                </c:pt>
                <c:pt idx="3907">
                  <c:v>78140</c:v>
                </c:pt>
                <c:pt idx="3908">
                  <c:v>78160</c:v>
                </c:pt>
                <c:pt idx="3909">
                  <c:v>78180</c:v>
                </c:pt>
                <c:pt idx="3910">
                  <c:v>78200</c:v>
                </c:pt>
                <c:pt idx="3911">
                  <c:v>78220</c:v>
                </c:pt>
                <c:pt idx="3912">
                  <c:v>78240</c:v>
                </c:pt>
                <c:pt idx="3913">
                  <c:v>78260</c:v>
                </c:pt>
                <c:pt idx="3914">
                  <c:v>78280</c:v>
                </c:pt>
                <c:pt idx="3915">
                  <c:v>78300</c:v>
                </c:pt>
                <c:pt idx="3916">
                  <c:v>78320</c:v>
                </c:pt>
                <c:pt idx="3917">
                  <c:v>78340</c:v>
                </c:pt>
                <c:pt idx="3918">
                  <c:v>78360</c:v>
                </c:pt>
                <c:pt idx="3919">
                  <c:v>78380</c:v>
                </c:pt>
                <c:pt idx="3920">
                  <c:v>78400</c:v>
                </c:pt>
                <c:pt idx="3921">
                  <c:v>78420</c:v>
                </c:pt>
                <c:pt idx="3922">
                  <c:v>78440</c:v>
                </c:pt>
                <c:pt idx="3923">
                  <c:v>78460</c:v>
                </c:pt>
                <c:pt idx="3924">
                  <c:v>78480</c:v>
                </c:pt>
                <c:pt idx="3925">
                  <c:v>78500</c:v>
                </c:pt>
                <c:pt idx="3926">
                  <c:v>78520</c:v>
                </c:pt>
                <c:pt idx="3927">
                  <c:v>78540</c:v>
                </c:pt>
                <c:pt idx="3928">
                  <c:v>78560</c:v>
                </c:pt>
                <c:pt idx="3929">
                  <c:v>78580</c:v>
                </c:pt>
                <c:pt idx="3930">
                  <c:v>78600</c:v>
                </c:pt>
                <c:pt idx="3931">
                  <c:v>78620</c:v>
                </c:pt>
                <c:pt idx="3932">
                  <c:v>78640</c:v>
                </c:pt>
                <c:pt idx="3933">
                  <c:v>78660</c:v>
                </c:pt>
                <c:pt idx="3934">
                  <c:v>78680</c:v>
                </c:pt>
                <c:pt idx="3935">
                  <c:v>78700</c:v>
                </c:pt>
                <c:pt idx="3936">
                  <c:v>78720</c:v>
                </c:pt>
                <c:pt idx="3937">
                  <c:v>78740</c:v>
                </c:pt>
                <c:pt idx="3938">
                  <c:v>78760</c:v>
                </c:pt>
                <c:pt idx="3939">
                  <c:v>78780</c:v>
                </c:pt>
                <c:pt idx="3940">
                  <c:v>78800</c:v>
                </c:pt>
                <c:pt idx="3941">
                  <c:v>78820</c:v>
                </c:pt>
                <c:pt idx="3942">
                  <c:v>78840</c:v>
                </c:pt>
                <c:pt idx="3943">
                  <c:v>78860</c:v>
                </c:pt>
                <c:pt idx="3944">
                  <c:v>78880</c:v>
                </c:pt>
                <c:pt idx="3945">
                  <c:v>78900</c:v>
                </c:pt>
                <c:pt idx="3946">
                  <c:v>78920</c:v>
                </c:pt>
                <c:pt idx="3947">
                  <c:v>78940</c:v>
                </c:pt>
                <c:pt idx="3948">
                  <c:v>78960</c:v>
                </c:pt>
                <c:pt idx="3949">
                  <c:v>78980</c:v>
                </c:pt>
                <c:pt idx="3950">
                  <c:v>79000</c:v>
                </c:pt>
                <c:pt idx="3951">
                  <c:v>79020</c:v>
                </c:pt>
                <c:pt idx="3952">
                  <c:v>79040</c:v>
                </c:pt>
                <c:pt idx="3953">
                  <c:v>79060</c:v>
                </c:pt>
                <c:pt idx="3954">
                  <c:v>79080</c:v>
                </c:pt>
                <c:pt idx="3955">
                  <c:v>79100</c:v>
                </c:pt>
                <c:pt idx="3956">
                  <c:v>79120</c:v>
                </c:pt>
                <c:pt idx="3957">
                  <c:v>79140</c:v>
                </c:pt>
                <c:pt idx="3958">
                  <c:v>79160</c:v>
                </c:pt>
                <c:pt idx="3959">
                  <c:v>79180</c:v>
                </c:pt>
                <c:pt idx="3960">
                  <c:v>79200</c:v>
                </c:pt>
                <c:pt idx="3961">
                  <c:v>79220</c:v>
                </c:pt>
                <c:pt idx="3962">
                  <c:v>79240</c:v>
                </c:pt>
                <c:pt idx="3963">
                  <c:v>79260</c:v>
                </c:pt>
                <c:pt idx="3964">
                  <c:v>79280</c:v>
                </c:pt>
                <c:pt idx="3965">
                  <c:v>79300</c:v>
                </c:pt>
                <c:pt idx="3966">
                  <c:v>79320</c:v>
                </c:pt>
                <c:pt idx="3967">
                  <c:v>79340</c:v>
                </c:pt>
                <c:pt idx="3968">
                  <c:v>79360</c:v>
                </c:pt>
                <c:pt idx="3969">
                  <c:v>79380</c:v>
                </c:pt>
                <c:pt idx="3970">
                  <c:v>79400</c:v>
                </c:pt>
                <c:pt idx="3971">
                  <c:v>79420</c:v>
                </c:pt>
                <c:pt idx="3972">
                  <c:v>79440</c:v>
                </c:pt>
                <c:pt idx="3973">
                  <c:v>79460</c:v>
                </c:pt>
                <c:pt idx="3974">
                  <c:v>79480</c:v>
                </c:pt>
                <c:pt idx="3975">
                  <c:v>79500</c:v>
                </c:pt>
                <c:pt idx="3976">
                  <c:v>79520</c:v>
                </c:pt>
                <c:pt idx="3977">
                  <c:v>79540</c:v>
                </c:pt>
                <c:pt idx="3978">
                  <c:v>79560</c:v>
                </c:pt>
                <c:pt idx="3979">
                  <c:v>79580</c:v>
                </c:pt>
                <c:pt idx="3980">
                  <c:v>79600</c:v>
                </c:pt>
                <c:pt idx="3981">
                  <c:v>79620</c:v>
                </c:pt>
                <c:pt idx="3982">
                  <c:v>79640</c:v>
                </c:pt>
                <c:pt idx="3983">
                  <c:v>79660</c:v>
                </c:pt>
                <c:pt idx="3984">
                  <c:v>79680</c:v>
                </c:pt>
                <c:pt idx="3985">
                  <c:v>79700</c:v>
                </c:pt>
                <c:pt idx="3986">
                  <c:v>79720</c:v>
                </c:pt>
                <c:pt idx="3987">
                  <c:v>79740</c:v>
                </c:pt>
                <c:pt idx="3988">
                  <c:v>79760</c:v>
                </c:pt>
                <c:pt idx="3989">
                  <c:v>79780</c:v>
                </c:pt>
                <c:pt idx="3990">
                  <c:v>79800</c:v>
                </c:pt>
                <c:pt idx="3991">
                  <c:v>79820</c:v>
                </c:pt>
                <c:pt idx="3992">
                  <c:v>79840</c:v>
                </c:pt>
                <c:pt idx="3993">
                  <c:v>79860</c:v>
                </c:pt>
                <c:pt idx="3994">
                  <c:v>79880</c:v>
                </c:pt>
                <c:pt idx="3995">
                  <c:v>79900</c:v>
                </c:pt>
                <c:pt idx="3996">
                  <c:v>79920</c:v>
                </c:pt>
                <c:pt idx="3997">
                  <c:v>79940</c:v>
                </c:pt>
                <c:pt idx="3998">
                  <c:v>79960</c:v>
                </c:pt>
                <c:pt idx="3999">
                  <c:v>79980</c:v>
                </c:pt>
                <c:pt idx="4000">
                  <c:v>80000</c:v>
                </c:pt>
                <c:pt idx="4001">
                  <c:v>80020</c:v>
                </c:pt>
                <c:pt idx="4002">
                  <c:v>80040</c:v>
                </c:pt>
                <c:pt idx="4003">
                  <c:v>80060</c:v>
                </c:pt>
                <c:pt idx="4004">
                  <c:v>80080</c:v>
                </c:pt>
                <c:pt idx="4005">
                  <c:v>80100</c:v>
                </c:pt>
                <c:pt idx="4006">
                  <c:v>80120</c:v>
                </c:pt>
                <c:pt idx="4007">
                  <c:v>80140</c:v>
                </c:pt>
                <c:pt idx="4008">
                  <c:v>80160</c:v>
                </c:pt>
                <c:pt idx="4009">
                  <c:v>80180</c:v>
                </c:pt>
                <c:pt idx="4010">
                  <c:v>80200</c:v>
                </c:pt>
                <c:pt idx="4011">
                  <c:v>80220</c:v>
                </c:pt>
                <c:pt idx="4012">
                  <c:v>80240</c:v>
                </c:pt>
                <c:pt idx="4013">
                  <c:v>80260</c:v>
                </c:pt>
                <c:pt idx="4014">
                  <c:v>80280</c:v>
                </c:pt>
                <c:pt idx="4015">
                  <c:v>80300</c:v>
                </c:pt>
                <c:pt idx="4016">
                  <c:v>80320</c:v>
                </c:pt>
                <c:pt idx="4017">
                  <c:v>80340</c:v>
                </c:pt>
                <c:pt idx="4018">
                  <c:v>80360</c:v>
                </c:pt>
                <c:pt idx="4019">
                  <c:v>80380</c:v>
                </c:pt>
                <c:pt idx="4020">
                  <c:v>80400</c:v>
                </c:pt>
                <c:pt idx="4021">
                  <c:v>80420</c:v>
                </c:pt>
                <c:pt idx="4022">
                  <c:v>80440</c:v>
                </c:pt>
                <c:pt idx="4023">
                  <c:v>80460</c:v>
                </c:pt>
                <c:pt idx="4024">
                  <c:v>80480</c:v>
                </c:pt>
                <c:pt idx="4025">
                  <c:v>80500</c:v>
                </c:pt>
                <c:pt idx="4026">
                  <c:v>80520</c:v>
                </c:pt>
                <c:pt idx="4027">
                  <c:v>80540</c:v>
                </c:pt>
                <c:pt idx="4028">
                  <c:v>80560</c:v>
                </c:pt>
                <c:pt idx="4029">
                  <c:v>80580</c:v>
                </c:pt>
                <c:pt idx="4030">
                  <c:v>80600</c:v>
                </c:pt>
                <c:pt idx="4031">
                  <c:v>80620</c:v>
                </c:pt>
                <c:pt idx="4032">
                  <c:v>80640</c:v>
                </c:pt>
                <c:pt idx="4033">
                  <c:v>80660</c:v>
                </c:pt>
                <c:pt idx="4034">
                  <c:v>80680</c:v>
                </c:pt>
                <c:pt idx="4035">
                  <c:v>80700</c:v>
                </c:pt>
                <c:pt idx="4036">
                  <c:v>80720</c:v>
                </c:pt>
                <c:pt idx="4037">
                  <c:v>80740</c:v>
                </c:pt>
                <c:pt idx="4038">
                  <c:v>80760</c:v>
                </c:pt>
                <c:pt idx="4039">
                  <c:v>80780</c:v>
                </c:pt>
                <c:pt idx="4040">
                  <c:v>80800</c:v>
                </c:pt>
                <c:pt idx="4041">
                  <c:v>80820</c:v>
                </c:pt>
                <c:pt idx="4042">
                  <c:v>80840</c:v>
                </c:pt>
                <c:pt idx="4043">
                  <c:v>80860</c:v>
                </c:pt>
                <c:pt idx="4044">
                  <c:v>80880</c:v>
                </c:pt>
                <c:pt idx="4045">
                  <c:v>80900</c:v>
                </c:pt>
                <c:pt idx="4046">
                  <c:v>80920</c:v>
                </c:pt>
                <c:pt idx="4047">
                  <c:v>80940</c:v>
                </c:pt>
                <c:pt idx="4048">
                  <c:v>80960</c:v>
                </c:pt>
                <c:pt idx="4049">
                  <c:v>80980</c:v>
                </c:pt>
                <c:pt idx="4050">
                  <c:v>81000</c:v>
                </c:pt>
                <c:pt idx="4051">
                  <c:v>81020</c:v>
                </c:pt>
                <c:pt idx="4052">
                  <c:v>81040</c:v>
                </c:pt>
                <c:pt idx="4053">
                  <c:v>81060</c:v>
                </c:pt>
                <c:pt idx="4054">
                  <c:v>81080</c:v>
                </c:pt>
                <c:pt idx="4055">
                  <c:v>81100</c:v>
                </c:pt>
                <c:pt idx="4056">
                  <c:v>81120</c:v>
                </c:pt>
                <c:pt idx="4057">
                  <c:v>81140</c:v>
                </c:pt>
                <c:pt idx="4058">
                  <c:v>81160</c:v>
                </c:pt>
                <c:pt idx="4059">
                  <c:v>81180</c:v>
                </c:pt>
                <c:pt idx="4060">
                  <c:v>81200</c:v>
                </c:pt>
                <c:pt idx="4061">
                  <c:v>81220</c:v>
                </c:pt>
                <c:pt idx="4062">
                  <c:v>81240</c:v>
                </c:pt>
                <c:pt idx="4063">
                  <c:v>81260</c:v>
                </c:pt>
                <c:pt idx="4064">
                  <c:v>81280</c:v>
                </c:pt>
                <c:pt idx="4065">
                  <c:v>81300</c:v>
                </c:pt>
                <c:pt idx="4066">
                  <c:v>81320</c:v>
                </c:pt>
                <c:pt idx="4067">
                  <c:v>81340</c:v>
                </c:pt>
                <c:pt idx="4068">
                  <c:v>81360</c:v>
                </c:pt>
                <c:pt idx="4069">
                  <c:v>81380</c:v>
                </c:pt>
                <c:pt idx="4070">
                  <c:v>81400</c:v>
                </c:pt>
                <c:pt idx="4071">
                  <c:v>81420</c:v>
                </c:pt>
                <c:pt idx="4072">
                  <c:v>81440</c:v>
                </c:pt>
                <c:pt idx="4073">
                  <c:v>81460</c:v>
                </c:pt>
                <c:pt idx="4074">
                  <c:v>81480</c:v>
                </c:pt>
                <c:pt idx="4075">
                  <c:v>81500</c:v>
                </c:pt>
                <c:pt idx="4076">
                  <c:v>81520</c:v>
                </c:pt>
                <c:pt idx="4077">
                  <c:v>81540</c:v>
                </c:pt>
                <c:pt idx="4078">
                  <c:v>81560</c:v>
                </c:pt>
                <c:pt idx="4079">
                  <c:v>81580</c:v>
                </c:pt>
                <c:pt idx="4080">
                  <c:v>81600</c:v>
                </c:pt>
                <c:pt idx="4081">
                  <c:v>81620</c:v>
                </c:pt>
                <c:pt idx="4082">
                  <c:v>81640</c:v>
                </c:pt>
                <c:pt idx="4083">
                  <c:v>81660</c:v>
                </c:pt>
                <c:pt idx="4084">
                  <c:v>81680</c:v>
                </c:pt>
                <c:pt idx="4085">
                  <c:v>81700</c:v>
                </c:pt>
                <c:pt idx="4086">
                  <c:v>81720</c:v>
                </c:pt>
                <c:pt idx="4087">
                  <c:v>81740</c:v>
                </c:pt>
                <c:pt idx="4088">
                  <c:v>81760</c:v>
                </c:pt>
                <c:pt idx="4089">
                  <c:v>81780</c:v>
                </c:pt>
                <c:pt idx="4090">
                  <c:v>81800</c:v>
                </c:pt>
                <c:pt idx="4091">
                  <c:v>81820</c:v>
                </c:pt>
                <c:pt idx="4092">
                  <c:v>81840</c:v>
                </c:pt>
                <c:pt idx="4093">
                  <c:v>81860</c:v>
                </c:pt>
                <c:pt idx="4094">
                  <c:v>81880</c:v>
                </c:pt>
                <c:pt idx="4095">
                  <c:v>81900</c:v>
                </c:pt>
                <c:pt idx="4096">
                  <c:v>81920</c:v>
                </c:pt>
                <c:pt idx="4097">
                  <c:v>81940</c:v>
                </c:pt>
                <c:pt idx="4098">
                  <c:v>81960</c:v>
                </c:pt>
                <c:pt idx="4099">
                  <c:v>81980</c:v>
                </c:pt>
                <c:pt idx="4100">
                  <c:v>82000</c:v>
                </c:pt>
                <c:pt idx="4101">
                  <c:v>82020</c:v>
                </c:pt>
                <c:pt idx="4102">
                  <c:v>82040</c:v>
                </c:pt>
                <c:pt idx="4103">
                  <c:v>82060</c:v>
                </c:pt>
                <c:pt idx="4104">
                  <c:v>82080</c:v>
                </c:pt>
                <c:pt idx="4105">
                  <c:v>82100</c:v>
                </c:pt>
                <c:pt idx="4106">
                  <c:v>82120</c:v>
                </c:pt>
                <c:pt idx="4107">
                  <c:v>82140</c:v>
                </c:pt>
                <c:pt idx="4108">
                  <c:v>82160</c:v>
                </c:pt>
                <c:pt idx="4109">
                  <c:v>82180</c:v>
                </c:pt>
                <c:pt idx="4110">
                  <c:v>82200</c:v>
                </c:pt>
                <c:pt idx="4111">
                  <c:v>82220</c:v>
                </c:pt>
                <c:pt idx="4112">
                  <c:v>82240</c:v>
                </c:pt>
                <c:pt idx="4113">
                  <c:v>82260</c:v>
                </c:pt>
                <c:pt idx="4114">
                  <c:v>82280</c:v>
                </c:pt>
                <c:pt idx="4115">
                  <c:v>82300</c:v>
                </c:pt>
                <c:pt idx="4116">
                  <c:v>82320</c:v>
                </c:pt>
                <c:pt idx="4117">
                  <c:v>82340</c:v>
                </c:pt>
                <c:pt idx="4118">
                  <c:v>82360</c:v>
                </c:pt>
                <c:pt idx="4119">
                  <c:v>82380</c:v>
                </c:pt>
                <c:pt idx="4120">
                  <c:v>82400</c:v>
                </c:pt>
                <c:pt idx="4121">
                  <c:v>82420</c:v>
                </c:pt>
                <c:pt idx="4122">
                  <c:v>82440</c:v>
                </c:pt>
                <c:pt idx="4123">
                  <c:v>82460</c:v>
                </c:pt>
                <c:pt idx="4124">
                  <c:v>82480</c:v>
                </c:pt>
                <c:pt idx="4125">
                  <c:v>82500</c:v>
                </c:pt>
                <c:pt idx="4126">
                  <c:v>82520</c:v>
                </c:pt>
                <c:pt idx="4127">
                  <c:v>82540</c:v>
                </c:pt>
                <c:pt idx="4128">
                  <c:v>82560</c:v>
                </c:pt>
                <c:pt idx="4129">
                  <c:v>82580</c:v>
                </c:pt>
                <c:pt idx="4130">
                  <c:v>82600</c:v>
                </c:pt>
                <c:pt idx="4131">
                  <c:v>82620</c:v>
                </c:pt>
                <c:pt idx="4132">
                  <c:v>82640</c:v>
                </c:pt>
                <c:pt idx="4133">
                  <c:v>82660</c:v>
                </c:pt>
                <c:pt idx="4134">
                  <c:v>82680</c:v>
                </c:pt>
                <c:pt idx="4135">
                  <c:v>82700</c:v>
                </c:pt>
                <c:pt idx="4136">
                  <c:v>82720</c:v>
                </c:pt>
                <c:pt idx="4137">
                  <c:v>82740</c:v>
                </c:pt>
                <c:pt idx="4138">
                  <c:v>82760</c:v>
                </c:pt>
                <c:pt idx="4139">
                  <c:v>82780</c:v>
                </c:pt>
                <c:pt idx="4140">
                  <c:v>82800</c:v>
                </c:pt>
                <c:pt idx="4141">
                  <c:v>82820</c:v>
                </c:pt>
                <c:pt idx="4142">
                  <c:v>82840</c:v>
                </c:pt>
                <c:pt idx="4143">
                  <c:v>82860</c:v>
                </c:pt>
                <c:pt idx="4144">
                  <c:v>82880</c:v>
                </c:pt>
                <c:pt idx="4145">
                  <c:v>82900</c:v>
                </c:pt>
                <c:pt idx="4146">
                  <c:v>82920</c:v>
                </c:pt>
                <c:pt idx="4147">
                  <c:v>82940</c:v>
                </c:pt>
                <c:pt idx="4148">
                  <c:v>82960</c:v>
                </c:pt>
                <c:pt idx="4149">
                  <c:v>82980</c:v>
                </c:pt>
                <c:pt idx="4150">
                  <c:v>83000</c:v>
                </c:pt>
                <c:pt idx="4151">
                  <c:v>83020</c:v>
                </c:pt>
                <c:pt idx="4152">
                  <c:v>83040</c:v>
                </c:pt>
                <c:pt idx="4153">
                  <c:v>83060</c:v>
                </c:pt>
                <c:pt idx="4154">
                  <c:v>83080</c:v>
                </c:pt>
                <c:pt idx="4155">
                  <c:v>83100</c:v>
                </c:pt>
                <c:pt idx="4156">
                  <c:v>83120</c:v>
                </c:pt>
                <c:pt idx="4157">
                  <c:v>83140</c:v>
                </c:pt>
                <c:pt idx="4158">
                  <c:v>83160</c:v>
                </c:pt>
                <c:pt idx="4159">
                  <c:v>83180</c:v>
                </c:pt>
                <c:pt idx="4160">
                  <c:v>83200</c:v>
                </c:pt>
                <c:pt idx="4161">
                  <c:v>83220</c:v>
                </c:pt>
                <c:pt idx="4162">
                  <c:v>83240</c:v>
                </c:pt>
                <c:pt idx="4163">
                  <c:v>83260</c:v>
                </c:pt>
                <c:pt idx="4164">
                  <c:v>83280</c:v>
                </c:pt>
                <c:pt idx="4165">
                  <c:v>83300</c:v>
                </c:pt>
                <c:pt idx="4166">
                  <c:v>83320</c:v>
                </c:pt>
                <c:pt idx="4167">
                  <c:v>83340</c:v>
                </c:pt>
                <c:pt idx="4168">
                  <c:v>83360</c:v>
                </c:pt>
                <c:pt idx="4169">
                  <c:v>83380</c:v>
                </c:pt>
                <c:pt idx="4170">
                  <c:v>83400</c:v>
                </c:pt>
                <c:pt idx="4171">
                  <c:v>83420</c:v>
                </c:pt>
                <c:pt idx="4172">
                  <c:v>83440</c:v>
                </c:pt>
                <c:pt idx="4173">
                  <c:v>83460</c:v>
                </c:pt>
                <c:pt idx="4174">
                  <c:v>83480</c:v>
                </c:pt>
                <c:pt idx="4175">
                  <c:v>83500</c:v>
                </c:pt>
                <c:pt idx="4176">
                  <c:v>83520</c:v>
                </c:pt>
                <c:pt idx="4177">
                  <c:v>83540</c:v>
                </c:pt>
                <c:pt idx="4178">
                  <c:v>83560</c:v>
                </c:pt>
                <c:pt idx="4179">
                  <c:v>83580</c:v>
                </c:pt>
                <c:pt idx="4180">
                  <c:v>83600</c:v>
                </c:pt>
                <c:pt idx="4181">
                  <c:v>83620</c:v>
                </c:pt>
                <c:pt idx="4182">
                  <c:v>83640</c:v>
                </c:pt>
                <c:pt idx="4183">
                  <c:v>83660</c:v>
                </c:pt>
                <c:pt idx="4184">
                  <c:v>83680</c:v>
                </c:pt>
                <c:pt idx="4185">
                  <c:v>83700</c:v>
                </c:pt>
                <c:pt idx="4186">
                  <c:v>83720</c:v>
                </c:pt>
                <c:pt idx="4187">
                  <c:v>83740</c:v>
                </c:pt>
                <c:pt idx="4188">
                  <c:v>83760</c:v>
                </c:pt>
                <c:pt idx="4189">
                  <c:v>83780</c:v>
                </c:pt>
                <c:pt idx="4190">
                  <c:v>83800</c:v>
                </c:pt>
                <c:pt idx="4191">
                  <c:v>83820</c:v>
                </c:pt>
                <c:pt idx="4192">
                  <c:v>83840</c:v>
                </c:pt>
                <c:pt idx="4193">
                  <c:v>83860</c:v>
                </c:pt>
                <c:pt idx="4194">
                  <c:v>83880</c:v>
                </c:pt>
                <c:pt idx="4195">
                  <c:v>83900</c:v>
                </c:pt>
                <c:pt idx="4196">
                  <c:v>83920</c:v>
                </c:pt>
                <c:pt idx="4197">
                  <c:v>83940</c:v>
                </c:pt>
                <c:pt idx="4198">
                  <c:v>83960</c:v>
                </c:pt>
                <c:pt idx="4199">
                  <c:v>83980</c:v>
                </c:pt>
                <c:pt idx="4200">
                  <c:v>84000</c:v>
                </c:pt>
                <c:pt idx="4201">
                  <c:v>84020</c:v>
                </c:pt>
                <c:pt idx="4202">
                  <c:v>84040</c:v>
                </c:pt>
                <c:pt idx="4203">
                  <c:v>84060</c:v>
                </c:pt>
                <c:pt idx="4204">
                  <c:v>84080</c:v>
                </c:pt>
                <c:pt idx="4205">
                  <c:v>84100</c:v>
                </c:pt>
                <c:pt idx="4206">
                  <c:v>84120</c:v>
                </c:pt>
                <c:pt idx="4207">
                  <c:v>84140</c:v>
                </c:pt>
                <c:pt idx="4208">
                  <c:v>84160</c:v>
                </c:pt>
                <c:pt idx="4209">
                  <c:v>84180</c:v>
                </c:pt>
                <c:pt idx="4210">
                  <c:v>84200</c:v>
                </c:pt>
                <c:pt idx="4211">
                  <c:v>84220</c:v>
                </c:pt>
                <c:pt idx="4212">
                  <c:v>84240</c:v>
                </c:pt>
                <c:pt idx="4213">
                  <c:v>84260</c:v>
                </c:pt>
                <c:pt idx="4214">
                  <c:v>84280</c:v>
                </c:pt>
                <c:pt idx="4215">
                  <c:v>84300</c:v>
                </c:pt>
                <c:pt idx="4216">
                  <c:v>84320</c:v>
                </c:pt>
                <c:pt idx="4217">
                  <c:v>84340</c:v>
                </c:pt>
                <c:pt idx="4218">
                  <c:v>84360</c:v>
                </c:pt>
                <c:pt idx="4219">
                  <c:v>84380</c:v>
                </c:pt>
                <c:pt idx="4220">
                  <c:v>84400</c:v>
                </c:pt>
                <c:pt idx="4221">
                  <c:v>84420</c:v>
                </c:pt>
                <c:pt idx="4222">
                  <c:v>84440</c:v>
                </c:pt>
                <c:pt idx="4223">
                  <c:v>84460</c:v>
                </c:pt>
                <c:pt idx="4224">
                  <c:v>84480</c:v>
                </c:pt>
                <c:pt idx="4225">
                  <c:v>84500</c:v>
                </c:pt>
                <c:pt idx="4226">
                  <c:v>84520</c:v>
                </c:pt>
                <c:pt idx="4227">
                  <c:v>84540</c:v>
                </c:pt>
                <c:pt idx="4228">
                  <c:v>84560</c:v>
                </c:pt>
                <c:pt idx="4229">
                  <c:v>84580</c:v>
                </c:pt>
                <c:pt idx="4230">
                  <c:v>84600</c:v>
                </c:pt>
                <c:pt idx="4231">
                  <c:v>84620</c:v>
                </c:pt>
                <c:pt idx="4232">
                  <c:v>84640</c:v>
                </c:pt>
                <c:pt idx="4233">
                  <c:v>84660</c:v>
                </c:pt>
                <c:pt idx="4234">
                  <c:v>84680</c:v>
                </c:pt>
                <c:pt idx="4235">
                  <c:v>84700</c:v>
                </c:pt>
                <c:pt idx="4236">
                  <c:v>84720</c:v>
                </c:pt>
                <c:pt idx="4237">
                  <c:v>84740</c:v>
                </c:pt>
                <c:pt idx="4238">
                  <c:v>84760</c:v>
                </c:pt>
                <c:pt idx="4239">
                  <c:v>84780</c:v>
                </c:pt>
                <c:pt idx="4240">
                  <c:v>84800</c:v>
                </c:pt>
                <c:pt idx="4241">
                  <c:v>84820</c:v>
                </c:pt>
                <c:pt idx="4242">
                  <c:v>84840</c:v>
                </c:pt>
                <c:pt idx="4243">
                  <c:v>84860</c:v>
                </c:pt>
                <c:pt idx="4244">
                  <c:v>84880</c:v>
                </c:pt>
                <c:pt idx="4245">
                  <c:v>84900</c:v>
                </c:pt>
                <c:pt idx="4246">
                  <c:v>84920</c:v>
                </c:pt>
                <c:pt idx="4247">
                  <c:v>84940</c:v>
                </c:pt>
                <c:pt idx="4248">
                  <c:v>84960</c:v>
                </c:pt>
                <c:pt idx="4249">
                  <c:v>84980</c:v>
                </c:pt>
                <c:pt idx="4250">
                  <c:v>85000</c:v>
                </c:pt>
                <c:pt idx="4251">
                  <c:v>85020</c:v>
                </c:pt>
                <c:pt idx="4252">
                  <c:v>85040</c:v>
                </c:pt>
                <c:pt idx="4253">
                  <c:v>85060</c:v>
                </c:pt>
                <c:pt idx="4254">
                  <c:v>85080</c:v>
                </c:pt>
                <c:pt idx="4255">
                  <c:v>85100</c:v>
                </c:pt>
                <c:pt idx="4256">
                  <c:v>85120</c:v>
                </c:pt>
                <c:pt idx="4257">
                  <c:v>85140</c:v>
                </c:pt>
                <c:pt idx="4258">
                  <c:v>85160</c:v>
                </c:pt>
                <c:pt idx="4259">
                  <c:v>85180</c:v>
                </c:pt>
                <c:pt idx="4260">
                  <c:v>85200</c:v>
                </c:pt>
                <c:pt idx="4261">
                  <c:v>85220</c:v>
                </c:pt>
                <c:pt idx="4262">
                  <c:v>85240</c:v>
                </c:pt>
                <c:pt idx="4263">
                  <c:v>85260</c:v>
                </c:pt>
                <c:pt idx="4264">
                  <c:v>85280</c:v>
                </c:pt>
                <c:pt idx="4265">
                  <c:v>85300</c:v>
                </c:pt>
                <c:pt idx="4266">
                  <c:v>85320</c:v>
                </c:pt>
                <c:pt idx="4267">
                  <c:v>85340</c:v>
                </c:pt>
                <c:pt idx="4268">
                  <c:v>85360</c:v>
                </c:pt>
                <c:pt idx="4269">
                  <c:v>85380</c:v>
                </c:pt>
                <c:pt idx="4270">
                  <c:v>85400</c:v>
                </c:pt>
                <c:pt idx="4271">
                  <c:v>85420</c:v>
                </c:pt>
                <c:pt idx="4272">
                  <c:v>85440</c:v>
                </c:pt>
                <c:pt idx="4273">
                  <c:v>85460</c:v>
                </c:pt>
                <c:pt idx="4274">
                  <c:v>85480</c:v>
                </c:pt>
                <c:pt idx="4275">
                  <c:v>85500</c:v>
                </c:pt>
                <c:pt idx="4276">
                  <c:v>85520</c:v>
                </c:pt>
                <c:pt idx="4277">
                  <c:v>85540</c:v>
                </c:pt>
                <c:pt idx="4278">
                  <c:v>85560</c:v>
                </c:pt>
                <c:pt idx="4279">
                  <c:v>85580</c:v>
                </c:pt>
                <c:pt idx="4280">
                  <c:v>85600</c:v>
                </c:pt>
                <c:pt idx="4281">
                  <c:v>85620</c:v>
                </c:pt>
                <c:pt idx="4282">
                  <c:v>85640</c:v>
                </c:pt>
                <c:pt idx="4283">
                  <c:v>85660</c:v>
                </c:pt>
                <c:pt idx="4284">
                  <c:v>85680</c:v>
                </c:pt>
                <c:pt idx="4285">
                  <c:v>85700</c:v>
                </c:pt>
                <c:pt idx="4286">
                  <c:v>85720</c:v>
                </c:pt>
                <c:pt idx="4287">
                  <c:v>85740</c:v>
                </c:pt>
                <c:pt idx="4288">
                  <c:v>85760</c:v>
                </c:pt>
                <c:pt idx="4289">
                  <c:v>85780</c:v>
                </c:pt>
                <c:pt idx="4290">
                  <c:v>85800</c:v>
                </c:pt>
                <c:pt idx="4291">
                  <c:v>85820</c:v>
                </c:pt>
                <c:pt idx="4292">
                  <c:v>85840</c:v>
                </c:pt>
                <c:pt idx="4293">
                  <c:v>85860</c:v>
                </c:pt>
                <c:pt idx="4294">
                  <c:v>85880</c:v>
                </c:pt>
                <c:pt idx="4295">
                  <c:v>85900</c:v>
                </c:pt>
                <c:pt idx="4296">
                  <c:v>85920</c:v>
                </c:pt>
                <c:pt idx="4297">
                  <c:v>85940</c:v>
                </c:pt>
                <c:pt idx="4298">
                  <c:v>85960</c:v>
                </c:pt>
                <c:pt idx="4299">
                  <c:v>85980</c:v>
                </c:pt>
                <c:pt idx="4300">
                  <c:v>86000</c:v>
                </c:pt>
                <c:pt idx="4301">
                  <c:v>86020</c:v>
                </c:pt>
                <c:pt idx="4302">
                  <c:v>86040</c:v>
                </c:pt>
                <c:pt idx="4303">
                  <c:v>86060</c:v>
                </c:pt>
                <c:pt idx="4304">
                  <c:v>86080</c:v>
                </c:pt>
                <c:pt idx="4305">
                  <c:v>86100</c:v>
                </c:pt>
                <c:pt idx="4306">
                  <c:v>86120</c:v>
                </c:pt>
                <c:pt idx="4307">
                  <c:v>86140</c:v>
                </c:pt>
                <c:pt idx="4308">
                  <c:v>86160</c:v>
                </c:pt>
                <c:pt idx="4309">
                  <c:v>86180</c:v>
                </c:pt>
                <c:pt idx="4310">
                  <c:v>86200</c:v>
                </c:pt>
                <c:pt idx="4311">
                  <c:v>86220</c:v>
                </c:pt>
                <c:pt idx="4312">
                  <c:v>86240</c:v>
                </c:pt>
                <c:pt idx="4313">
                  <c:v>86260</c:v>
                </c:pt>
                <c:pt idx="4314">
                  <c:v>86280</c:v>
                </c:pt>
                <c:pt idx="4315">
                  <c:v>86300</c:v>
                </c:pt>
                <c:pt idx="4316">
                  <c:v>86320</c:v>
                </c:pt>
                <c:pt idx="4317">
                  <c:v>86340</c:v>
                </c:pt>
                <c:pt idx="4318">
                  <c:v>86360</c:v>
                </c:pt>
                <c:pt idx="4319">
                  <c:v>86380</c:v>
                </c:pt>
                <c:pt idx="4320">
                  <c:v>86400</c:v>
                </c:pt>
                <c:pt idx="4321">
                  <c:v>86420</c:v>
                </c:pt>
                <c:pt idx="4322">
                  <c:v>86440</c:v>
                </c:pt>
                <c:pt idx="4323">
                  <c:v>86460</c:v>
                </c:pt>
                <c:pt idx="4324">
                  <c:v>86480</c:v>
                </c:pt>
                <c:pt idx="4325">
                  <c:v>86500</c:v>
                </c:pt>
                <c:pt idx="4326">
                  <c:v>86520</c:v>
                </c:pt>
                <c:pt idx="4327">
                  <c:v>86540</c:v>
                </c:pt>
                <c:pt idx="4328">
                  <c:v>86560</c:v>
                </c:pt>
                <c:pt idx="4329">
                  <c:v>86580</c:v>
                </c:pt>
                <c:pt idx="4330">
                  <c:v>86600</c:v>
                </c:pt>
                <c:pt idx="4331">
                  <c:v>86620</c:v>
                </c:pt>
                <c:pt idx="4332">
                  <c:v>86640</c:v>
                </c:pt>
                <c:pt idx="4333">
                  <c:v>86660</c:v>
                </c:pt>
                <c:pt idx="4334">
                  <c:v>86680</c:v>
                </c:pt>
                <c:pt idx="4335">
                  <c:v>86700</c:v>
                </c:pt>
                <c:pt idx="4336">
                  <c:v>86720</c:v>
                </c:pt>
                <c:pt idx="4337">
                  <c:v>86740</c:v>
                </c:pt>
                <c:pt idx="4338">
                  <c:v>86760</c:v>
                </c:pt>
                <c:pt idx="4339">
                  <c:v>86780</c:v>
                </c:pt>
                <c:pt idx="4340">
                  <c:v>86800</c:v>
                </c:pt>
                <c:pt idx="4341">
                  <c:v>86820</c:v>
                </c:pt>
                <c:pt idx="4342">
                  <c:v>86840</c:v>
                </c:pt>
                <c:pt idx="4343">
                  <c:v>86860</c:v>
                </c:pt>
                <c:pt idx="4344">
                  <c:v>86880</c:v>
                </c:pt>
                <c:pt idx="4345">
                  <c:v>86900</c:v>
                </c:pt>
                <c:pt idx="4346">
                  <c:v>86920</c:v>
                </c:pt>
                <c:pt idx="4347">
                  <c:v>86940</c:v>
                </c:pt>
                <c:pt idx="4348">
                  <c:v>86960</c:v>
                </c:pt>
                <c:pt idx="4349">
                  <c:v>86980</c:v>
                </c:pt>
                <c:pt idx="4350">
                  <c:v>87000</c:v>
                </c:pt>
                <c:pt idx="4351">
                  <c:v>87020</c:v>
                </c:pt>
                <c:pt idx="4352">
                  <c:v>87040</c:v>
                </c:pt>
                <c:pt idx="4353">
                  <c:v>87060</c:v>
                </c:pt>
                <c:pt idx="4354">
                  <c:v>87080</c:v>
                </c:pt>
                <c:pt idx="4355">
                  <c:v>87100</c:v>
                </c:pt>
                <c:pt idx="4356">
                  <c:v>87120</c:v>
                </c:pt>
                <c:pt idx="4357">
                  <c:v>87140</c:v>
                </c:pt>
                <c:pt idx="4358">
                  <c:v>87160</c:v>
                </c:pt>
                <c:pt idx="4359">
                  <c:v>87180</c:v>
                </c:pt>
                <c:pt idx="4360">
                  <c:v>87200</c:v>
                </c:pt>
                <c:pt idx="4361">
                  <c:v>87220</c:v>
                </c:pt>
                <c:pt idx="4362">
                  <c:v>87240</c:v>
                </c:pt>
                <c:pt idx="4363">
                  <c:v>87260</c:v>
                </c:pt>
                <c:pt idx="4364">
                  <c:v>87280</c:v>
                </c:pt>
                <c:pt idx="4365">
                  <c:v>87300</c:v>
                </c:pt>
                <c:pt idx="4366">
                  <c:v>87320</c:v>
                </c:pt>
                <c:pt idx="4367">
                  <c:v>87340</c:v>
                </c:pt>
                <c:pt idx="4368">
                  <c:v>87360</c:v>
                </c:pt>
                <c:pt idx="4369">
                  <c:v>87380</c:v>
                </c:pt>
                <c:pt idx="4370">
                  <c:v>87400</c:v>
                </c:pt>
                <c:pt idx="4371">
                  <c:v>87420</c:v>
                </c:pt>
                <c:pt idx="4372">
                  <c:v>87440</c:v>
                </c:pt>
                <c:pt idx="4373">
                  <c:v>87460</c:v>
                </c:pt>
                <c:pt idx="4374">
                  <c:v>87480</c:v>
                </c:pt>
                <c:pt idx="4375">
                  <c:v>87500</c:v>
                </c:pt>
                <c:pt idx="4376">
                  <c:v>87520</c:v>
                </c:pt>
                <c:pt idx="4377">
                  <c:v>87540</c:v>
                </c:pt>
                <c:pt idx="4378">
                  <c:v>87560</c:v>
                </c:pt>
                <c:pt idx="4379">
                  <c:v>87580</c:v>
                </c:pt>
                <c:pt idx="4380">
                  <c:v>87600</c:v>
                </c:pt>
                <c:pt idx="4381">
                  <c:v>87620</c:v>
                </c:pt>
                <c:pt idx="4382">
                  <c:v>87640</c:v>
                </c:pt>
                <c:pt idx="4383">
                  <c:v>87660</c:v>
                </c:pt>
                <c:pt idx="4384">
                  <c:v>87680</c:v>
                </c:pt>
                <c:pt idx="4385">
                  <c:v>87700</c:v>
                </c:pt>
                <c:pt idx="4386">
                  <c:v>87720</c:v>
                </c:pt>
                <c:pt idx="4387">
                  <c:v>87740</c:v>
                </c:pt>
                <c:pt idx="4388">
                  <c:v>87760</c:v>
                </c:pt>
                <c:pt idx="4389">
                  <c:v>87780</c:v>
                </c:pt>
                <c:pt idx="4390">
                  <c:v>87800</c:v>
                </c:pt>
                <c:pt idx="4391">
                  <c:v>87820</c:v>
                </c:pt>
                <c:pt idx="4392">
                  <c:v>87840</c:v>
                </c:pt>
                <c:pt idx="4393">
                  <c:v>87860</c:v>
                </c:pt>
                <c:pt idx="4394">
                  <c:v>87880</c:v>
                </c:pt>
                <c:pt idx="4395">
                  <c:v>87900</c:v>
                </c:pt>
                <c:pt idx="4396">
                  <c:v>87920</c:v>
                </c:pt>
                <c:pt idx="4397">
                  <c:v>87940</c:v>
                </c:pt>
                <c:pt idx="4398">
                  <c:v>87960</c:v>
                </c:pt>
                <c:pt idx="4399">
                  <c:v>87980</c:v>
                </c:pt>
                <c:pt idx="4400">
                  <c:v>88000</c:v>
                </c:pt>
                <c:pt idx="4401">
                  <c:v>88020</c:v>
                </c:pt>
                <c:pt idx="4402">
                  <c:v>88040</c:v>
                </c:pt>
                <c:pt idx="4403">
                  <c:v>88060</c:v>
                </c:pt>
                <c:pt idx="4404">
                  <c:v>88080</c:v>
                </c:pt>
                <c:pt idx="4405">
                  <c:v>88100</c:v>
                </c:pt>
                <c:pt idx="4406">
                  <c:v>88120</c:v>
                </c:pt>
                <c:pt idx="4407">
                  <c:v>88140</c:v>
                </c:pt>
                <c:pt idx="4408">
                  <c:v>88160</c:v>
                </c:pt>
                <c:pt idx="4409">
                  <c:v>88180</c:v>
                </c:pt>
                <c:pt idx="4410">
                  <c:v>88200</c:v>
                </c:pt>
                <c:pt idx="4411">
                  <c:v>88220</c:v>
                </c:pt>
                <c:pt idx="4412">
                  <c:v>88240</c:v>
                </c:pt>
                <c:pt idx="4413">
                  <c:v>88260</c:v>
                </c:pt>
                <c:pt idx="4414">
                  <c:v>88280</c:v>
                </c:pt>
                <c:pt idx="4415">
                  <c:v>88300</c:v>
                </c:pt>
                <c:pt idx="4416">
                  <c:v>88320</c:v>
                </c:pt>
                <c:pt idx="4417">
                  <c:v>88340</c:v>
                </c:pt>
                <c:pt idx="4418">
                  <c:v>88360</c:v>
                </c:pt>
                <c:pt idx="4419">
                  <c:v>88380</c:v>
                </c:pt>
                <c:pt idx="4420">
                  <c:v>88400</c:v>
                </c:pt>
                <c:pt idx="4421">
                  <c:v>88420</c:v>
                </c:pt>
                <c:pt idx="4422">
                  <c:v>88440</c:v>
                </c:pt>
                <c:pt idx="4423">
                  <c:v>88460</c:v>
                </c:pt>
                <c:pt idx="4424">
                  <c:v>88480</c:v>
                </c:pt>
                <c:pt idx="4425">
                  <c:v>88500</c:v>
                </c:pt>
                <c:pt idx="4426">
                  <c:v>88520</c:v>
                </c:pt>
                <c:pt idx="4427">
                  <c:v>88540</c:v>
                </c:pt>
                <c:pt idx="4428">
                  <c:v>88560</c:v>
                </c:pt>
                <c:pt idx="4429">
                  <c:v>88580</c:v>
                </c:pt>
                <c:pt idx="4430">
                  <c:v>88600</c:v>
                </c:pt>
                <c:pt idx="4431">
                  <c:v>88620</c:v>
                </c:pt>
                <c:pt idx="4432">
                  <c:v>88640</c:v>
                </c:pt>
                <c:pt idx="4433">
                  <c:v>88660</c:v>
                </c:pt>
                <c:pt idx="4434">
                  <c:v>88680</c:v>
                </c:pt>
                <c:pt idx="4435">
                  <c:v>88700</c:v>
                </c:pt>
                <c:pt idx="4436">
                  <c:v>88720</c:v>
                </c:pt>
                <c:pt idx="4437">
                  <c:v>88740</c:v>
                </c:pt>
                <c:pt idx="4438">
                  <c:v>88760</c:v>
                </c:pt>
                <c:pt idx="4439">
                  <c:v>88780</c:v>
                </c:pt>
                <c:pt idx="4440">
                  <c:v>88800</c:v>
                </c:pt>
                <c:pt idx="4441">
                  <c:v>88820</c:v>
                </c:pt>
                <c:pt idx="4442">
                  <c:v>88840</c:v>
                </c:pt>
                <c:pt idx="4443">
                  <c:v>88860</c:v>
                </c:pt>
                <c:pt idx="4444">
                  <c:v>88880</c:v>
                </c:pt>
                <c:pt idx="4445">
                  <c:v>88900</c:v>
                </c:pt>
                <c:pt idx="4446">
                  <c:v>88920</c:v>
                </c:pt>
                <c:pt idx="4447">
                  <c:v>88940</c:v>
                </c:pt>
                <c:pt idx="4448">
                  <c:v>88960</c:v>
                </c:pt>
                <c:pt idx="4449">
                  <c:v>88980</c:v>
                </c:pt>
                <c:pt idx="4450">
                  <c:v>89000</c:v>
                </c:pt>
                <c:pt idx="4451">
                  <c:v>89020</c:v>
                </c:pt>
                <c:pt idx="4452">
                  <c:v>89040</c:v>
                </c:pt>
                <c:pt idx="4453">
                  <c:v>89060</c:v>
                </c:pt>
                <c:pt idx="4454">
                  <c:v>89080</c:v>
                </c:pt>
                <c:pt idx="4455">
                  <c:v>89100</c:v>
                </c:pt>
                <c:pt idx="4456">
                  <c:v>89120</c:v>
                </c:pt>
                <c:pt idx="4457">
                  <c:v>89140</c:v>
                </c:pt>
                <c:pt idx="4458">
                  <c:v>89160</c:v>
                </c:pt>
                <c:pt idx="4459">
                  <c:v>89180</c:v>
                </c:pt>
                <c:pt idx="4460">
                  <c:v>89200</c:v>
                </c:pt>
                <c:pt idx="4461">
                  <c:v>89220</c:v>
                </c:pt>
                <c:pt idx="4462">
                  <c:v>89240</c:v>
                </c:pt>
                <c:pt idx="4463">
                  <c:v>89260</c:v>
                </c:pt>
                <c:pt idx="4464">
                  <c:v>89280</c:v>
                </c:pt>
                <c:pt idx="4465">
                  <c:v>89300</c:v>
                </c:pt>
                <c:pt idx="4466">
                  <c:v>89320</c:v>
                </c:pt>
                <c:pt idx="4467">
                  <c:v>89340</c:v>
                </c:pt>
                <c:pt idx="4468">
                  <c:v>89360</c:v>
                </c:pt>
                <c:pt idx="4469">
                  <c:v>89380</c:v>
                </c:pt>
                <c:pt idx="4470">
                  <c:v>89400</c:v>
                </c:pt>
                <c:pt idx="4471">
                  <c:v>89420</c:v>
                </c:pt>
                <c:pt idx="4472">
                  <c:v>89440</c:v>
                </c:pt>
                <c:pt idx="4473">
                  <c:v>89460</c:v>
                </c:pt>
                <c:pt idx="4474">
                  <c:v>89480</c:v>
                </c:pt>
                <c:pt idx="4475">
                  <c:v>89500</c:v>
                </c:pt>
                <c:pt idx="4476">
                  <c:v>89520</c:v>
                </c:pt>
                <c:pt idx="4477">
                  <c:v>89540</c:v>
                </c:pt>
                <c:pt idx="4478">
                  <c:v>89560</c:v>
                </c:pt>
                <c:pt idx="4479">
                  <c:v>89580</c:v>
                </c:pt>
                <c:pt idx="4480">
                  <c:v>89600</c:v>
                </c:pt>
                <c:pt idx="4481">
                  <c:v>89620</c:v>
                </c:pt>
                <c:pt idx="4482">
                  <c:v>89640</c:v>
                </c:pt>
                <c:pt idx="4483">
                  <c:v>89660</c:v>
                </c:pt>
                <c:pt idx="4484">
                  <c:v>89680</c:v>
                </c:pt>
                <c:pt idx="4485">
                  <c:v>89700</c:v>
                </c:pt>
                <c:pt idx="4486">
                  <c:v>89720</c:v>
                </c:pt>
                <c:pt idx="4487">
                  <c:v>89740</c:v>
                </c:pt>
                <c:pt idx="4488">
                  <c:v>89760</c:v>
                </c:pt>
                <c:pt idx="4489">
                  <c:v>89780</c:v>
                </c:pt>
                <c:pt idx="4490">
                  <c:v>89800</c:v>
                </c:pt>
                <c:pt idx="4491">
                  <c:v>89820</c:v>
                </c:pt>
                <c:pt idx="4492">
                  <c:v>89840</c:v>
                </c:pt>
                <c:pt idx="4493">
                  <c:v>89860</c:v>
                </c:pt>
                <c:pt idx="4494">
                  <c:v>89880</c:v>
                </c:pt>
                <c:pt idx="4495">
                  <c:v>89900</c:v>
                </c:pt>
                <c:pt idx="4496">
                  <c:v>89920</c:v>
                </c:pt>
                <c:pt idx="4497">
                  <c:v>89940</c:v>
                </c:pt>
                <c:pt idx="4498">
                  <c:v>89960</c:v>
                </c:pt>
                <c:pt idx="4499">
                  <c:v>89980</c:v>
                </c:pt>
                <c:pt idx="4500">
                  <c:v>90000</c:v>
                </c:pt>
                <c:pt idx="4501">
                  <c:v>90020</c:v>
                </c:pt>
                <c:pt idx="4502">
                  <c:v>90040</c:v>
                </c:pt>
                <c:pt idx="4503">
                  <c:v>90060</c:v>
                </c:pt>
                <c:pt idx="4504">
                  <c:v>90080</c:v>
                </c:pt>
                <c:pt idx="4505">
                  <c:v>90100</c:v>
                </c:pt>
                <c:pt idx="4506">
                  <c:v>90120</c:v>
                </c:pt>
                <c:pt idx="4507">
                  <c:v>90140</c:v>
                </c:pt>
                <c:pt idx="4508">
                  <c:v>90160</c:v>
                </c:pt>
                <c:pt idx="4509">
                  <c:v>90180</c:v>
                </c:pt>
                <c:pt idx="4510">
                  <c:v>90200</c:v>
                </c:pt>
                <c:pt idx="4511">
                  <c:v>90220</c:v>
                </c:pt>
                <c:pt idx="4512">
                  <c:v>90240</c:v>
                </c:pt>
                <c:pt idx="4513">
                  <c:v>90260</c:v>
                </c:pt>
                <c:pt idx="4514">
                  <c:v>90280</c:v>
                </c:pt>
                <c:pt idx="4515">
                  <c:v>90300</c:v>
                </c:pt>
                <c:pt idx="4516">
                  <c:v>90320</c:v>
                </c:pt>
                <c:pt idx="4517">
                  <c:v>90340</c:v>
                </c:pt>
                <c:pt idx="4518">
                  <c:v>90360</c:v>
                </c:pt>
                <c:pt idx="4519">
                  <c:v>90380</c:v>
                </c:pt>
                <c:pt idx="4520">
                  <c:v>90400</c:v>
                </c:pt>
                <c:pt idx="4521">
                  <c:v>90420</c:v>
                </c:pt>
                <c:pt idx="4522">
                  <c:v>90440</c:v>
                </c:pt>
                <c:pt idx="4523">
                  <c:v>90460</c:v>
                </c:pt>
                <c:pt idx="4524">
                  <c:v>90480</c:v>
                </c:pt>
                <c:pt idx="4525">
                  <c:v>90500</c:v>
                </c:pt>
                <c:pt idx="4526">
                  <c:v>90520</c:v>
                </c:pt>
                <c:pt idx="4527">
                  <c:v>90540</c:v>
                </c:pt>
                <c:pt idx="4528">
                  <c:v>90560</c:v>
                </c:pt>
                <c:pt idx="4529">
                  <c:v>90580</c:v>
                </c:pt>
                <c:pt idx="4530">
                  <c:v>90600</c:v>
                </c:pt>
                <c:pt idx="4531">
                  <c:v>90620</c:v>
                </c:pt>
                <c:pt idx="4532">
                  <c:v>90640</c:v>
                </c:pt>
                <c:pt idx="4533">
                  <c:v>90660</c:v>
                </c:pt>
                <c:pt idx="4534">
                  <c:v>90680</c:v>
                </c:pt>
                <c:pt idx="4535">
                  <c:v>90700</c:v>
                </c:pt>
                <c:pt idx="4536">
                  <c:v>90720</c:v>
                </c:pt>
                <c:pt idx="4537">
                  <c:v>90740</c:v>
                </c:pt>
                <c:pt idx="4538">
                  <c:v>90760</c:v>
                </c:pt>
                <c:pt idx="4539">
                  <c:v>90780</c:v>
                </c:pt>
                <c:pt idx="4540">
                  <c:v>90800</c:v>
                </c:pt>
                <c:pt idx="4541">
                  <c:v>90820</c:v>
                </c:pt>
                <c:pt idx="4542">
                  <c:v>90840</c:v>
                </c:pt>
                <c:pt idx="4543">
                  <c:v>90860</c:v>
                </c:pt>
                <c:pt idx="4544">
                  <c:v>90880</c:v>
                </c:pt>
                <c:pt idx="4545">
                  <c:v>90900</c:v>
                </c:pt>
                <c:pt idx="4546">
                  <c:v>90920</c:v>
                </c:pt>
                <c:pt idx="4547">
                  <c:v>90940</c:v>
                </c:pt>
                <c:pt idx="4548">
                  <c:v>90960</c:v>
                </c:pt>
                <c:pt idx="4549">
                  <c:v>90980</c:v>
                </c:pt>
                <c:pt idx="4550">
                  <c:v>91000</c:v>
                </c:pt>
                <c:pt idx="4551">
                  <c:v>91020</c:v>
                </c:pt>
                <c:pt idx="4552">
                  <c:v>91040</c:v>
                </c:pt>
                <c:pt idx="4553">
                  <c:v>91060</c:v>
                </c:pt>
                <c:pt idx="4554">
                  <c:v>91080</c:v>
                </c:pt>
                <c:pt idx="4555">
                  <c:v>91100</c:v>
                </c:pt>
                <c:pt idx="4556">
                  <c:v>91120</c:v>
                </c:pt>
                <c:pt idx="4557">
                  <c:v>91140</c:v>
                </c:pt>
                <c:pt idx="4558">
                  <c:v>91160</c:v>
                </c:pt>
                <c:pt idx="4559">
                  <c:v>91180</c:v>
                </c:pt>
                <c:pt idx="4560">
                  <c:v>91200</c:v>
                </c:pt>
                <c:pt idx="4561">
                  <c:v>91220</c:v>
                </c:pt>
                <c:pt idx="4562">
                  <c:v>91240</c:v>
                </c:pt>
                <c:pt idx="4563">
                  <c:v>91260</c:v>
                </c:pt>
                <c:pt idx="4564">
                  <c:v>91280</c:v>
                </c:pt>
                <c:pt idx="4565">
                  <c:v>91300</c:v>
                </c:pt>
                <c:pt idx="4566">
                  <c:v>91320</c:v>
                </c:pt>
                <c:pt idx="4567">
                  <c:v>91340</c:v>
                </c:pt>
                <c:pt idx="4568">
                  <c:v>91360</c:v>
                </c:pt>
                <c:pt idx="4569">
                  <c:v>91380</c:v>
                </c:pt>
                <c:pt idx="4570">
                  <c:v>91400</c:v>
                </c:pt>
                <c:pt idx="4571">
                  <c:v>91420</c:v>
                </c:pt>
                <c:pt idx="4572">
                  <c:v>91440</c:v>
                </c:pt>
                <c:pt idx="4573">
                  <c:v>91460</c:v>
                </c:pt>
                <c:pt idx="4574">
                  <c:v>91480</c:v>
                </c:pt>
                <c:pt idx="4575">
                  <c:v>91500</c:v>
                </c:pt>
                <c:pt idx="4576">
                  <c:v>91520</c:v>
                </c:pt>
                <c:pt idx="4577">
                  <c:v>91540</c:v>
                </c:pt>
                <c:pt idx="4578">
                  <c:v>91560</c:v>
                </c:pt>
                <c:pt idx="4579">
                  <c:v>91580</c:v>
                </c:pt>
                <c:pt idx="4580">
                  <c:v>91600</c:v>
                </c:pt>
                <c:pt idx="4581">
                  <c:v>91620</c:v>
                </c:pt>
                <c:pt idx="4582">
                  <c:v>91640</c:v>
                </c:pt>
                <c:pt idx="4583">
                  <c:v>91660</c:v>
                </c:pt>
                <c:pt idx="4584">
                  <c:v>91680</c:v>
                </c:pt>
                <c:pt idx="4585">
                  <c:v>91700</c:v>
                </c:pt>
                <c:pt idx="4586">
                  <c:v>91720</c:v>
                </c:pt>
                <c:pt idx="4587">
                  <c:v>91740</c:v>
                </c:pt>
                <c:pt idx="4588">
                  <c:v>91760</c:v>
                </c:pt>
                <c:pt idx="4589">
                  <c:v>91780</c:v>
                </c:pt>
                <c:pt idx="4590">
                  <c:v>91800</c:v>
                </c:pt>
                <c:pt idx="4591">
                  <c:v>91820</c:v>
                </c:pt>
                <c:pt idx="4592">
                  <c:v>91840</c:v>
                </c:pt>
                <c:pt idx="4593">
                  <c:v>91860</c:v>
                </c:pt>
                <c:pt idx="4594">
                  <c:v>91880</c:v>
                </c:pt>
                <c:pt idx="4595">
                  <c:v>91900</c:v>
                </c:pt>
                <c:pt idx="4596">
                  <c:v>91920</c:v>
                </c:pt>
                <c:pt idx="4597">
                  <c:v>91940</c:v>
                </c:pt>
                <c:pt idx="4598">
                  <c:v>91960</c:v>
                </c:pt>
                <c:pt idx="4599">
                  <c:v>91980</c:v>
                </c:pt>
                <c:pt idx="4600">
                  <c:v>92000</c:v>
                </c:pt>
                <c:pt idx="4601">
                  <c:v>92020</c:v>
                </c:pt>
                <c:pt idx="4602">
                  <c:v>92040</c:v>
                </c:pt>
                <c:pt idx="4603">
                  <c:v>92060</c:v>
                </c:pt>
                <c:pt idx="4604">
                  <c:v>92080</c:v>
                </c:pt>
                <c:pt idx="4605">
                  <c:v>92100</c:v>
                </c:pt>
                <c:pt idx="4606">
                  <c:v>92120</c:v>
                </c:pt>
                <c:pt idx="4607">
                  <c:v>92140</c:v>
                </c:pt>
                <c:pt idx="4608">
                  <c:v>92160</c:v>
                </c:pt>
                <c:pt idx="4609">
                  <c:v>92180</c:v>
                </c:pt>
                <c:pt idx="4610">
                  <c:v>92200</c:v>
                </c:pt>
                <c:pt idx="4611">
                  <c:v>92220</c:v>
                </c:pt>
                <c:pt idx="4612">
                  <c:v>92240</c:v>
                </c:pt>
                <c:pt idx="4613">
                  <c:v>92260</c:v>
                </c:pt>
                <c:pt idx="4614">
                  <c:v>92280</c:v>
                </c:pt>
                <c:pt idx="4615">
                  <c:v>92300</c:v>
                </c:pt>
                <c:pt idx="4616">
                  <c:v>92320</c:v>
                </c:pt>
                <c:pt idx="4617">
                  <c:v>92340</c:v>
                </c:pt>
                <c:pt idx="4618">
                  <c:v>92360</c:v>
                </c:pt>
                <c:pt idx="4619">
                  <c:v>92380</c:v>
                </c:pt>
                <c:pt idx="4620">
                  <c:v>92400</c:v>
                </c:pt>
                <c:pt idx="4621">
                  <c:v>92420</c:v>
                </c:pt>
                <c:pt idx="4622">
                  <c:v>92440</c:v>
                </c:pt>
                <c:pt idx="4623">
                  <c:v>92460</c:v>
                </c:pt>
                <c:pt idx="4624">
                  <c:v>92480</c:v>
                </c:pt>
                <c:pt idx="4625">
                  <c:v>92500</c:v>
                </c:pt>
                <c:pt idx="4626">
                  <c:v>92520</c:v>
                </c:pt>
                <c:pt idx="4627">
                  <c:v>92540</c:v>
                </c:pt>
                <c:pt idx="4628">
                  <c:v>92560</c:v>
                </c:pt>
                <c:pt idx="4629">
                  <c:v>92580</c:v>
                </c:pt>
                <c:pt idx="4630">
                  <c:v>92600</c:v>
                </c:pt>
                <c:pt idx="4631">
                  <c:v>92620</c:v>
                </c:pt>
                <c:pt idx="4632">
                  <c:v>92640</c:v>
                </c:pt>
                <c:pt idx="4633">
                  <c:v>92660</c:v>
                </c:pt>
                <c:pt idx="4634">
                  <c:v>92680</c:v>
                </c:pt>
                <c:pt idx="4635">
                  <c:v>92700</c:v>
                </c:pt>
                <c:pt idx="4636">
                  <c:v>92720</c:v>
                </c:pt>
                <c:pt idx="4637">
                  <c:v>92740</c:v>
                </c:pt>
                <c:pt idx="4638">
                  <c:v>92760</c:v>
                </c:pt>
                <c:pt idx="4639">
                  <c:v>92780</c:v>
                </c:pt>
                <c:pt idx="4640">
                  <c:v>92800</c:v>
                </c:pt>
                <c:pt idx="4641">
                  <c:v>92820</c:v>
                </c:pt>
                <c:pt idx="4642">
                  <c:v>92840</c:v>
                </c:pt>
                <c:pt idx="4643">
                  <c:v>92860</c:v>
                </c:pt>
                <c:pt idx="4644">
                  <c:v>92880</c:v>
                </c:pt>
                <c:pt idx="4645">
                  <c:v>92900</c:v>
                </c:pt>
                <c:pt idx="4646">
                  <c:v>92920</c:v>
                </c:pt>
                <c:pt idx="4647">
                  <c:v>92940</c:v>
                </c:pt>
                <c:pt idx="4648">
                  <c:v>92960</c:v>
                </c:pt>
                <c:pt idx="4649">
                  <c:v>92980</c:v>
                </c:pt>
                <c:pt idx="4650">
                  <c:v>93000</c:v>
                </c:pt>
                <c:pt idx="4651">
                  <c:v>93020</c:v>
                </c:pt>
                <c:pt idx="4652">
                  <c:v>93040</c:v>
                </c:pt>
                <c:pt idx="4653">
                  <c:v>93060</c:v>
                </c:pt>
                <c:pt idx="4654">
                  <c:v>93080</c:v>
                </c:pt>
                <c:pt idx="4655">
                  <c:v>93100</c:v>
                </c:pt>
                <c:pt idx="4656">
                  <c:v>93120</c:v>
                </c:pt>
                <c:pt idx="4657">
                  <c:v>93140</c:v>
                </c:pt>
                <c:pt idx="4658">
                  <c:v>93160</c:v>
                </c:pt>
                <c:pt idx="4659">
                  <c:v>93180</c:v>
                </c:pt>
                <c:pt idx="4660">
                  <c:v>93200</c:v>
                </c:pt>
                <c:pt idx="4661">
                  <c:v>93220</c:v>
                </c:pt>
                <c:pt idx="4662">
                  <c:v>93240</c:v>
                </c:pt>
                <c:pt idx="4663">
                  <c:v>93260</c:v>
                </c:pt>
                <c:pt idx="4664">
                  <c:v>93280</c:v>
                </c:pt>
                <c:pt idx="4665">
                  <c:v>93300</c:v>
                </c:pt>
                <c:pt idx="4666">
                  <c:v>93320</c:v>
                </c:pt>
                <c:pt idx="4667">
                  <c:v>93340</c:v>
                </c:pt>
                <c:pt idx="4668">
                  <c:v>93360</c:v>
                </c:pt>
                <c:pt idx="4669">
                  <c:v>93380</c:v>
                </c:pt>
                <c:pt idx="4670">
                  <c:v>93400</c:v>
                </c:pt>
                <c:pt idx="4671">
                  <c:v>93420</c:v>
                </c:pt>
                <c:pt idx="4672">
                  <c:v>93440</c:v>
                </c:pt>
                <c:pt idx="4673">
                  <c:v>93460</c:v>
                </c:pt>
                <c:pt idx="4674">
                  <c:v>93480</c:v>
                </c:pt>
                <c:pt idx="4675">
                  <c:v>93500</c:v>
                </c:pt>
                <c:pt idx="4676">
                  <c:v>93520</c:v>
                </c:pt>
                <c:pt idx="4677">
                  <c:v>93540</c:v>
                </c:pt>
                <c:pt idx="4678">
                  <c:v>93560</c:v>
                </c:pt>
                <c:pt idx="4679">
                  <c:v>93580</c:v>
                </c:pt>
                <c:pt idx="4680">
                  <c:v>93600</c:v>
                </c:pt>
                <c:pt idx="4681">
                  <c:v>93620</c:v>
                </c:pt>
                <c:pt idx="4682">
                  <c:v>93640</c:v>
                </c:pt>
                <c:pt idx="4683">
                  <c:v>93660</c:v>
                </c:pt>
                <c:pt idx="4684">
                  <c:v>93680</c:v>
                </c:pt>
                <c:pt idx="4685">
                  <c:v>93700</c:v>
                </c:pt>
                <c:pt idx="4686">
                  <c:v>93720</c:v>
                </c:pt>
                <c:pt idx="4687">
                  <c:v>93740</c:v>
                </c:pt>
                <c:pt idx="4688">
                  <c:v>93760</c:v>
                </c:pt>
                <c:pt idx="4689">
                  <c:v>93780</c:v>
                </c:pt>
                <c:pt idx="4690">
                  <c:v>93800</c:v>
                </c:pt>
                <c:pt idx="4691">
                  <c:v>93820</c:v>
                </c:pt>
                <c:pt idx="4692">
                  <c:v>93840</c:v>
                </c:pt>
                <c:pt idx="4693">
                  <c:v>93860</c:v>
                </c:pt>
                <c:pt idx="4694">
                  <c:v>93880</c:v>
                </c:pt>
                <c:pt idx="4695">
                  <c:v>93900</c:v>
                </c:pt>
                <c:pt idx="4696">
                  <c:v>93920</c:v>
                </c:pt>
                <c:pt idx="4697">
                  <c:v>93940</c:v>
                </c:pt>
                <c:pt idx="4698">
                  <c:v>93960</c:v>
                </c:pt>
                <c:pt idx="4699">
                  <c:v>93980</c:v>
                </c:pt>
                <c:pt idx="4700">
                  <c:v>94000</c:v>
                </c:pt>
                <c:pt idx="4701">
                  <c:v>94020</c:v>
                </c:pt>
                <c:pt idx="4702">
                  <c:v>94040</c:v>
                </c:pt>
                <c:pt idx="4703">
                  <c:v>94060</c:v>
                </c:pt>
                <c:pt idx="4704">
                  <c:v>94080</c:v>
                </c:pt>
                <c:pt idx="4705">
                  <c:v>94100</c:v>
                </c:pt>
                <c:pt idx="4706">
                  <c:v>94120</c:v>
                </c:pt>
                <c:pt idx="4707">
                  <c:v>94140</c:v>
                </c:pt>
                <c:pt idx="4708">
                  <c:v>94160</c:v>
                </c:pt>
                <c:pt idx="4709">
                  <c:v>94180</c:v>
                </c:pt>
                <c:pt idx="4710">
                  <c:v>94200</c:v>
                </c:pt>
                <c:pt idx="4711">
                  <c:v>94220</c:v>
                </c:pt>
                <c:pt idx="4712">
                  <c:v>94240</c:v>
                </c:pt>
                <c:pt idx="4713">
                  <c:v>94260</c:v>
                </c:pt>
                <c:pt idx="4714">
                  <c:v>94280</c:v>
                </c:pt>
                <c:pt idx="4715">
                  <c:v>94300</c:v>
                </c:pt>
                <c:pt idx="4716">
                  <c:v>94320</c:v>
                </c:pt>
                <c:pt idx="4717">
                  <c:v>94340</c:v>
                </c:pt>
                <c:pt idx="4718">
                  <c:v>94360</c:v>
                </c:pt>
                <c:pt idx="4719">
                  <c:v>94380</c:v>
                </c:pt>
                <c:pt idx="4720">
                  <c:v>94400</c:v>
                </c:pt>
                <c:pt idx="4721">
                  <c:v>94420</c:v>
                </c:pt>
                <c:pt idx="4722">
                  <c:v>94440</c:v>
                </c:pt>
                <c:pt idx="4723">
                  <c:v>94460</c:v>
                </c:pt>
                <c:pt idx="4724">
                  <c:v>94480</c:v>
                </c:pt>
                <c:pt idx="4725">
                  <c:v>94500</c:v>
                </c:pt>
                <c:pt idx="4726">
                  <c:v>94520</c:v>
                </c:pt>
                <c:pt idx="4727">
                  <c:v>94540</c:v>
                </c:pt>
                <c:pt idx="4728">
                  <c:v>94560</c:v>
                </c:pt>
                <c:pt idx="4729">
                  <c:v>94580</c:v>
                </c:pt>
                <c:pt idx="4730">
                  <c:v>94600</c:v>
                </c:pt>
                <c:pt idx="4731">
                  <c:v>94620</c:v>
                </c:pt>
                <c:pt idx="4732">
                  <c:v>94640</c:v>
                </c:pt>
                <c:pt idx="4733">
                  <c:v>94660</c:v>
                </c:pt>
                <c:pt idx="4734">
                  <c:v>94680</c:v>
                </c:pt>
                <c:pt idx="4735">
                  <c:v>94700</c:v>
                </c:pt>
                <c:pt idx="4736">
                  <c:v>94720</c:v>
                </c:pt>
                <c:pt idx="4737">
                  <c:v>94740</c:v>
                </c:pt>
                <c:pt idx="4738">
                  <c:v>94760</c:v>
                </c:pt>
                <c:pt idx="4739">
                  <c:v>94780</c:v>
                </c:pt>
                <c:pt idx="4740">
                  <c:v>94800</c:v>
                </c:pt>
                <c:pt idx="4741">
                  <c:v>94820</c:v>
                </c:pt>
                <c:pt idx="4742">
                  <c:v>94840</c:v>
                </c:pt>
                <c:pt idx="4743">
                  <c:v>94860</c:v>
                </c:pt>
                <c:pt idx="4744">
                  <c:v>94880</c:v>
                </c:pt>
                <c:pt idx="4745">
                  <c:v>94900</c:v>
                </c:pt>
                <c:pt idx="4746">
                  <c:v>94920</c:v>
                </c:pt>
                <c:pt idx="4747">
                  <c:v>94940</c:v>
                </c:pt>
                <c:pt idx="4748">
                  <c:v>94960</c:v>
                </c:pt>
                <c:pt idx="4749">
                  <c:v>94980</c:v>
                </c:pt>
                <c:pt idx="4750">
                  <c:v>95000</c:v>
                </c:pt>
                <c:pt idx="4751">
                  <c:v>95020</c:v>
                </c:pt>
                <c:pt idx="4752">
                  <c:v>95040</c:v>
                </c:pt>
                <c:pt idx="4753">
                  <c:v>95060</c:v>
                </c:pt>
                <c:pt idx="4754">
                  <c:v>95080</c:v>
                </c:pt>
                <c:pt idx="4755">
                  <c:v>95100</c:v>
                </c:pt>
                <c:pt idx="4756">
                  <c:v>95120</c:v>
                </c:pt>
                <c:pt idx="4757">
                  <c:v>95140</c:v>
                </c:pt>
                <c:pt idx="4758">
                  <c:v>95160</c:v>
                </c:pt>
                <c:pt idx="4759">
                  <c:v>95180</c:v>
                </c:pt>
                <c:pt idx="4760">
                  <c:v>95200</c:v>
                </c:pt>
                <c:pt idx="4761">
                  <c:v>95220</c:v>
                </c:pt>
                <c:pt idx="4762">
                  <c:v>95240</c:v>
                </c:pt>
                <c:pt idx="4763">
                  <c:v>95260</c:v>
                </c:pt>
                <c:pt idx="4764">
                  <c:v>95280</c:v>
                </c:pt>
                <c:pt idx="4765">
                  <c:v>95300</c:v>
                </c:pt>
                <c:pt idx="4766">
                  <c:v>95320</c:v>
                </c:pt>
                <c:pt idx="4767">
                  <c:v>95340</c:v>
                </c:pt>
                <c:pt idx="4768">
                  <c:v>95360</c:v>
                </c:pt>
                <c:pt idx="4769">
                  <c:v>95380</c:v>
                </c:pt>
                <c:pt idx="4770">
                  <c:v>95400</c:v>
                </c:pt>
                <c:pt idx="4771">
                  <c:v>95420</c:v>
                </c:pt>
                <c:pt idx="4772">
                  <c:v>95440</c:v>
                </c:pt>
                <c:pt idx="4773">
                  <c:v>95460</c:v>
                </c:pt>
                <c:pt idx="4774">
                  <c:v>95480</c:v>
                </c:pt>
                <c:pt idx="4775">
                  <c:v>95500</c:v>
                </c:pt>
                <c:pt idx="4776">
                  <c:v>95520</c:v>
                </c:pt>
                <c:pt idx="4777">
                  <c:v>95540</c:v>
                </c:pt>
                <c:pt idx="4778">
                  <c:v>95560</c:v>
                </c:pt>
                <c:pt idx="4779">
                  <c:v>95580</c:v>
                </c:pt>
                <c:pt idx="4780">
                  <c:v>95600</c:v>
                </c:pt>
                <c:pt idx="4781">
                  <c:v>95620</c:v>
                </c:pt>
                <c:pt idx="4782">
                  <c:v>95640</c:v>
                </c:pt>
                <c:pt idx="4783">
                  <c:v>95660</c:v>
                </c:pt>
                <c:pt idx="4784">
                  <c:v>95680</c:v>
                </c:pt>
                <c:pt idx="4785">
                  <c:v>95700</c:v>
                </c:pt>
                <c:pt idx="4786">
                  <c:v>95720</c:v>
                </c:pt>
                <c:pt idx="4787">
                  <c:v>95740</c:v>
                </c:pt>
                <c:pt idx="4788">
                  <c:v>95760</c:v>
                </c:pt>
                <c:pt idx="4789">
                  <c:v>95780</c:v>
                </c:pt>
                <c:pt idx="4790">
                  <c:v>95800</c:v>
                </c:pt>
                <c:pt idx="4791">
                  <c:v>95820</c:v>
                </c:pt>
                <c:pt idx="4792">
                  <c:v>95840</c:v>
                </c:pt>
                <c:pt idx="4793">
                  <c:v>95860</c:v>
                </c:pt>
                <c:pt idx="4794">
                  <c:v>95880</c:v>
                </c:pt>
                <c:pt idx="4795">
                  <c:v>95900</c:v>
                </c:pt>
                <c:pt idx="4796">
                  <c:v>95920</c:v>
                </c:pt>
                <c:pt idx="4797">
                  <c:v>95940</c:v>
                </c:pt>
                <c:pt idx="4798">
                  <c:v>95960</c:v>
                </c:pt>
                <c:pt idx="4799">
                  <c:v>95980</c:v>
                </c:pt>
                <c:pt idx="4800">
                  <c:v>96000</c:v>
                </c:pt>
                <c:pt idx="4801">
                  <c:v>96020</c:v>
                </c:pt>
                <c:pt idx="4802">
                  <c:v>96040</c:v>
                </c:pt>
                <c:pt idx="4803">
                  <c:v>96060</c:v>
                </c:pt>
                <c:pt idx="4804">
                  <c:v>96080</c:v>
                </c:pt>
                <c:pt idx="4805">
                  <c:v>96100</c:v>
                </c:pt>
                <c:pt idx="4806">
                  <c:v>96120</c:v>
                </c:pt>
                <c:pt idx="4807">
                  <c:v>96140</c:v>
                </c:pt>
                <c:pt idx="4808">
                  <c:v>96160</c:v>
                </c:pt>
                <c:pt idx="4809">
                  <c:v>96180</c:v>
                </c:pt>
                <c:pt idx="4810">
                  <c:v>96200</c:v>
                </c:pt>
                <c:pt idx="4811">
                  <c:v>96220</c:v>
                </c:pt>
                <c:pt idx="4812">
                  <c:v>96240</c:v>
                </c:pt>
                <c:pt idx="4813">
                  <c:v>96260</c:v>
                </c:pt>
                <c:pt idx="4814">
                  <c:v>96280</c:v>
                </c:pt>
                <c:pt idx="4815">
                  <c:v>96300</c:v>
                </c:pt>
                <c:pt idx="4816">
                  <c:v>96320</c:v>
                </c:pt>
                <c:pt idx="4817">
                  <c:v>96340</c:v>
                </c:pt>
                <c:pt idx="4818">
                  <c:v>96360</c:v>
                </c:pt>
                <c:pt idx="4819">
                  <c:v>96380</c:v>
                </c:pt>
                <c:pt idx="4820">
                  <c:v>96400</c:v>
                </c:pt>
                <c:pt idx="4821">
                  <c:v>96420</c:v>
                </c:pt>
                <c:pt idx="4822">
                  <c:v>96440</c:v>
                </c:pt>
                <c:pt idx="4823">
                  <c:v>96460</c:v>
                </c:pt>
                <c:pt idx="4824">
                  <c:v>96480</c:v>
                </c:pt>
                <c:pt idx="4825">
                  <c:v>96500</c:v>
                </c:pt>
                <c:pt idx="4826">
                  <c:v>96520</c:v>
                </c:pt>
                <c:pt idx="4827">
                  <c:v>96540</c:v>
                </c:pt>
                <c:pt idx="4828">
                  <c:v>96560</c:v>
                </c:pt>
                <c:pt idx="4829">
                  <c:v>96580</c:v>
                </c:pt>
                <c:pt idx="4830">
                  <c:v>96600</c:v>
                </c:pt>
                <c:pt idx="4831">
                  <c:v>96620</c:v>
                </c:pt>
                <c:pt idx="4832">
                  <c:v>96640</c:v>
                </c:pt>
                <c:pt idx="4833">
                  <c:v>96660</c:v>
                </c:pt>
                <c:pt idx="4834">
                  <c:v>96680</c:v>
                </c:pt>
                <c:pt idx="4835">
                  <c:v>96700</c:v>
                </c:pt>
                <c:pt idx="4836">
                  <c:v>96720</c:v>
                </c:pt>
                <c:pt idx="4837">
                  <c:v>96740</c:v>
                </c:pt>
                <c:pt idx="4838">
                  <c:v>96760</c:v>
                </c:pt>
                <c:pt idx="4839">
                  <c:v>96780</c:v>
                </c:pt>
                <c:pt idx="4840">
                  <c:v>96800</c:v>
                </c:pt>
                <c:pt idx="4841">
                  <c:v>96820</c:v>
                </c:pt>
                <c:pt idx="4842">
                  <c:v>96840</c:v>
                </c:pt>
                <c:pt idx="4843">
                  <c:v>96860</c:v>
                </c:pt>
                <c:pt idx="4844">
                  <c:v>96880</c:v>
                </c:pt>
                <c:pt idx="4845">
                  <c:v>96900</c:v>
                </c:pt>
                <c:pt idx="4846">
                  <c:v>96920</c:v>
                </c:pt>
                <c:pt idx="4847">
                  <c:v>96940</c:v>
                </c:pt>
                <c:pt idx="4848">
                  <c:v>96960</c:v>
                </c:pt>
                <c:pt idx="4849">
                  <c:v>96980</c:v>
                </c:pt>
                <c:pt idx="4850">
                  <c:v>97000</c:v>
                </c:pt>
                <c:pt idx="4851">
                  <c:v>97020</c:v>
                </c:pt>
                <c:pt idx="4852">
                  <c:v>97040</c:v>
                </c:pt>
                <c:pt idx="4853">
                  <c:v>97060</c:v>
                </c:pt>
                <c:pt idx="4854">
                  <c:v>97080</c:v>
                </c:pt>
                <c:pt idx="4855">
                  <c:v>97100</c:v>
                </c:pt>
                <c:pt idx="4856">
                  <c:v>97120</c:v>
                </c:pt>
                <c:pt idx="4857">
                  <c:v>97140</c:v>
                </c:pt>
                <c:pt idx="4858">
                  <c:v>97160</c:v>
                </c:pt>
                <c:pt idx="4859">
                  <c:v>97180</c:v>
                </c:pt>
                <c:pt idx="4860">
                  <c:v>97200</c:v>
                </c:pt>
                <c:pt idx="4861">
                  <c:v>97220</c:v>
                </c:pt>
                <c:pt idx="4862">
                  <c:v>97240</c:v>
                </c:pt>
                <c:pt idx="4863">
                  <c:v>97260</c:v>
                </c:pt>
                <c:pt idx="4864">
                  <c:v>97280</c:v>
                </c:pt>
                <c:pt idx="4865">
                  <c:v>97300</c:v>
                </c:pt>
                <c:pt idx="4866">
                  <c:v>97320</c:v>
                </c:pt>
                <c:pt idx="4867">
                  <c:v>97340</c:v>
                </c:pt>
                <c:pt idx="4868">
                  <c:v>97360</c:v>
                </c:pt>
                <c:pt idx="4869">
                  <c:v>97380</c:v>
                </c:pt>
                <c:pt idx="4870">
                  <c:v>97400</c:v>
                </c:pt>
                <c:pt idx="4871">
                  <c:v>97420</c:v>
                </c:pt>
                <c:pt idx="4872">
                  <c:v>97440</c:v>
                </c:pt>
                <c:pt idx="4873">
                  <c:v>97460</c:v>
                </c:pt>
                <c:pt idx="4874">
                  <c:v>97480</c:v>
                </c:pt>
                <c:pt idx="4875">
                  <c:v>97500</c:v>
                </c:pt>
                <c:pt idx="4876">
                  <c:v>97520</c:v>
                </c:pt>
                <c:pt idx="4877">
                  <c:v>97540</c:v>
                </c:pt>
                <c:pt idx="4878">
                  <c:v>97560</c:v>
                </c:pt>
                <c:pt idx="4879">
                  <c:v>97580</c:v>
                </c:pt>
                <c:pt idx="4880">
                  <c:v>97600</c:v>
                </c:pt>
                <c:pt idx="4881">
                  <c:v>97620</c:v>
                </c:pt>
                <c:pt idx="4882">
                  <c:v>97640</c:v>
                </c:pt>
                <c:pt idx="4883">
                  <c:v>97660</c:v>
                </c:pt>
                <c:pt idx="4884">
                  <c:v>97680</c:v>
                </c:pt>
                <c:pt idx="4885">
                  <c:v>97700</c:v>
                </c:pt>
                <c:pt idx="4886">
                  <c:v>97720</c:v>
                </c:pt>
                <c:pt idx="4887">
                  <c:v>97740</c:v>
                </c:pt>
                <c:pt idx="4888">
                  <c:v>97760</c:v>
                </c:pt>
                <c:pt idx="4889">
                  <c:v>97780</c:v>
                </c:pt>
                <c:pt idx="4890">
                  <c:v>97800</c:v>
                </c:pt>
                <c:pt idx="4891">
                  <c:v>97820</c:v>
                </c:pt>
                <c:pt idx="4892">
                  <c:v>97840</c:v>
                </c:pt>
                <c:pt idx="4893">
                  <c:v>97860</c:v>
                </c:pt>
                <c:pt idx="4894">
                  <c:v>97880</c:v>
                </c:pt>
                <c:pt idx="4895">
                  <c:v>97900</c:v>
                </c:pt>
                <c:pt idx="4896">
                  <c:v>97920</c:v>
                </c:pt>
                <c:pt idx="4897">
                  <c:v>97940</c:v>
                </c:pt>
                <c:pt idx="4898">
                  <c:v>97960</c:v>
                </c:pt>
                <c:pt idx="4899">
                  <c:v>97980</c:v>
                </c:pt>
                <c:pt idx="4900">
                  <c:v>98000</c:v>
                </c:pt>
                <c:pt idx="4901">
                  <c:v>98020</c:v>
                </c:pt>
                <c:pt idx="4902">
                  <c:v>98040</c:v>
                </c:pt>
                <c:pt idx="4903">
                  <c:v>98060</c:v>
                </c:pt>
                <c:pt idx="4904">
                  <c:v>98080</c:v>
                </c:pt>
                <c:pt idx="4905">
                  <c:v>98100</c:v>
                </c:pt>
                <c:pt idx="4906">
                  <c:v>98120</c:v>
                </c:pt>
                <c:pt idx="4907">
                  <c:v>98140</c:v>
                </c:pt>
                <c:pt idx="4908">
                  <c:v>98160</c:v>
                </c:pt>
                <c:pt idx="4909">
                  <c:v>98180</c:v>
                </c:pt>
                <c:pt idx="4910">
                  <c:v>98200</c:v>
                </c:pt>
                <c:pt idx="4911">
                  <c:v>98220</c:v>
                </c:pt>
                <c:pt idx="4912">
                  <c:v>98240</c:v>
                </c:pt>
                <c:pt idx="4913">
                  <c:v>98260</c:v>
                </c:pt>
                <c:pt idx="4914">
                  <c:v>98280</c:v>
                </c:pt>
                <c:pt idx="4915">
                  <c:v>98300</c:v>
                </c:pt>
                <c:pt idx="4916">
                  <c:v>98320</c:v>
                </c:pt>
                <c:pt idx="4917">
                  <c:v>98340</c:v>
                </c:pt>
                <c:pt idx="4918">
                  <c:v>98360</c:v>
                </c:pt>
                <c:pt idx="4919">
                  <c:v>98380</c:v>
                </c:pt>
                <c:pt idx="4920">
                  <c:v>98400</c:v>
                </c:pt>
                <c:pt idx="4921">
                  <c:v>98420</c:v>
                </c:pt>
                <c:pt idx="4922">
                  <c:v>98440</c:v>
                </c:pt>
                <c:pt idx="4923">
                  <c:v>98460</c:v>
                </c:pt>
                <c:pt idx="4924">
                  <c:v>98480</c:v>
                </c:pt>
                <c:pt idx="4925">
                  <c:v>98500</c:v>
                </c:pt>
                <c:pt idx="4926">
                  <c:v>98520</c:v>
                </c:pt>
                <c:pt idx="4927">
                  <c:v>98540</c:v>
                </c:pt>
                <c:pt idx="4928">
                  <c:v>98560</c:v>
                </c:pt>
                <c:pt idx="4929">
                  <c:v>98580</c:v>
                </c:pt>
                <c:pt idx="4930">
                  <c:v>98600</c:v>
                </c:pt>
                <c:pt idx="4931">
                  <c:v>98620</c:v>
                </c:pt>
                <c:pt idx="4932">
                  <c:v>98640</c:v>
                </c:pt>
                <c:pt idx="4933">
                  <c:v>98660</c:v>
                </c:pt>
                <c:pt idx="4934">
                  <c:v>98680</c:v>
                </c:pt>
                <c:pt idx="4935">
                  <c:v>98700</c:v>
                </c:pt>
                <c:pt idx="4936">
                  <c:v>98720</c:v>
                </c:pt>
                <c:pt idx="4937">
                  <c:v>98740</c:v>
                </c:pt>
                <c:pt idx="4938">
                  <c:v>98760</c:v>
                </c:pt>
                <c:pt idx="4939">
                  <c:v>98780</c:v>
                </c:pt>
                <c:pt idx="4940">
                  <c:v>98800</c:v>
                </c:pt>
                <c:pt idx="4941">
                  <c:v>98820</c:v>
                </c:pt>
                <c:pt idx="4942">
                  <c:v>98840</c:v>
                </c:pt>
                <c:pt idx="4943">
                  <c:v>98860</c:v>
                </c:pt>
                <c:pt idx="4944">
                  <c:v>98880</c:v>
                </c:pt>
                <c:pt idx="4945">
                  <c:v>98900</c:v>
                </c:pt>
                <c:pt idx="4946">
                  <c:v>98920</c:v>
                </c:pt>
                <c:pt idx="4947">
                  <c:v>98940</c:v>
                </c:pt>
                <c:pt idx="4948">
                  <c:v>98960</c:v>
                </c:pt>
                <c:pt idx="4949">
                  <c:v>98980</c:v>
                </c:pt>
                <c:pt idx="4950">
                  <c:v>99000</c:v>
                </c:pt>
                <c:pt idx="4951">
                  <c:v>99020</c:v>
                </c:pt>
                <c:pt idx="4952">
                  <c:v>99040</c:v>
                </c:pt>
                <c:pt idx="4953">
                  <c:v>99060</c:v>
                </c:pt>
                <c:pt idx="4954">
                  <c:v>99080</c:v>
                </c:pt>
                <c:pt idx="4955">
                  <c:v>99100</c:v>
                </c:pt>
                <c:pt idx="4956">
                  <c:v>99120</c:v>
                </c:pt>
                <c:pt idx="4957">
                  <c:v>99140</c:v>
                </c:pt>
                <c:pt idx="4958">
                  <c:v>99160</c:v>
                </c:pt>
                <c:pt idx="4959">
                  <c:v>99180</c:v>
                </c:pt>
                <c:pt idx="4960">
                  <c:v>99200</c:v>
                </c:pt>
                <c:pt idx="4961">
                  <c:v>99220</c:v>
                </c:pt>
                <c:pt idx="4962">
                  <c:v>99240</c:v>
                </c:pt>
                <c:pt idx="4963">
                  <c:v>99260</c:v>
                </c:pt>
                <c:pt idx="4964">
                  <c:v>99280</c:v>
                </c:pt>
                <c:pt idx="4965">
                  <c:v>99300</c:v>
                </c:pt>
                <c:pt idx="4966">
                  <c:v>99320</c:v>
                </c:pt>
                <c:pt idx="4967">
                  <c:v>99340</c:v>
                </c:pt>
                <c:pt idx="4968">
                  <c:v>99360</c:v>
                </c:pt>
                <c:pt idx="4969">
                  <c:v>99380</c:v>
                </c:pt>
                <c:pt idx="4970">
                  <c:v>99400</c:v>
                </c:pt>
                <c:pt idx="4971">
                  <c:v>99420</c:v>
                </c:pt>
                <c:pt idx="4972">
                  <c:v>99440</c:v>
                </c:pt>
                <c:pt idx="4973">
                  <c:v>99460</c:v>
                </c:pt>
                <c:pt idx="4974">
                  <c:v>99480</c:v>
                </c:pt>
                <c:pt idx="4975">
                  <c:v>99500</c:v>
                </c:pt>
                <c:pt idx="4976">
                  <c:v>99520</c:v>
                </c:pt>
                <c:pt idx="4977">
                  <c:v>99540</c:v>
                </c:pt>
                <c:pt idx="4978">
                  <c:v>99560</c:v>
                </c:pt>
                <c:pt idx="4979">
                  <c:v>99580</c:v>
                </c:pt>
                <c:pt idx="4980">
                  <c:v>99600</c:v>
                </c:pt>
                <c:pt idx="4981">
                  <c:v>99620</c:v>
                </c:pt>
                <c:pt idx="4982">
                  <c:v>99640</c:v>
                </c:pt>
                <c:pt idx="4983">
                  <c:v>99660</c:v>
                </c:pt>
                <c:pt idx="4984">
                  <c:v>99680</c:v>
                </c:pt>
                <c:pt idx="4985">
                  <c:v>99700</c:v>
                </c:pt>
                <c:pt idx="4986">
                  <c:v>99720</c:v>
                </c:pt>
                <c:pt idx="4987">
                  <c:v>99740</c:v>
                </c:pt>
                <c:pt idx="4988">
                  <c:v>99760</c:v>
                </c:pt>
                <c:pt idx="4989">
                  <c:v>99780</c:v>
                </c:pt>
                <c:pt idx="4990">
                  <c:v>99800</c:v>
                </c:pt>
                <c:pt idx="4991">
                  <c:v>99820</c:v>
                </c:pt>
                <c:pt idx="4992">
                  <c:v>99840</c:v>
                </c:pt>
                <c:pt idx="4993">
                  <c:v>99860</c:v>
                </c:pt>
                <c:pt idx="4994">
                  <c:v>99880</c:v>
                </c:pt>
                <c:pt idx="4995">
                  <c:v>99900</c:v>
                </c:pt>
                <c:pt idx="4996">
                  <c:v>99920</c:v>
                </c:pt>
                <c:pt idx="4997">
                  <c:v>99940</c:v>
                </c:pt>
                <c:pt idx="4998">
                  <c:v>99960</c:v>
                </c:pt>
                <c:pt idx="4999">
                  <c:v>99980</c:v>
                </c:pt>
                <c:pt idx="5000">
                  <c:v>100000</c:v>
                </c:pt>
                <c:pt idx="5001">
                  <c:v>100020</c:v>
                </c:pt>
                <c:pt idx="5002">
                  <c:v>100040</c:v>
                </c:pt>
                <c:pt idx="5003">
                  <c:v>100060</c:v>
                </c:pt>
                <c:pt idx="5004">
                  <c:v>100080</c:v>
                </c:pt>
                <c:pt idx="5005">
                  <c:v>100100</c:v>
                </c:pt>
                <c:pt idx="5006">
                  <c:v>100120</c:v>
                </c:pt>
                <c:pt idx="5007">
                  <c:v>100140</c:v>
                </c:pt>
                <c:pt idx="5008">
                  <c:v>100160</c:v>
                </c:pt>
                <c:pt idx="5009">
                  <c:v>100180</c:v>
                </c:pt>
                <c:pt idx="5010">
                  <c:v>100200</c:v>
                </c:pt>
                <c:pt idx="5011">
                  <c:v>100220</c:v>
                </c:pt>
                <c:pt idx="5012">
                  <c:v>100240</c:v>
                </c:pt>
                <c:pt idx="5013">
                  <c:v>100260</c:v>
                </c:pt>
                <c:pt idx="5014">
                  <c:v>100280</c:v>
                </c:pt>
                <c:pt idx="5015">
                  <c:v>100300</c:v>
                </c:pt>
                <c:pt idx="5016">
                  <c:v>100320</c:v>
                </c:pt>
                <c:pt idx="5017">
                  <c:v>100340</c:v>
                </c:pt>
                <c:pt idx="5018">
                  <c:v>100360</c:v>
                </c:pt>
                <c:pt idx="5019">
                  <c:v>100380</c:v>
                </c:pt>
                <c:pt idx="5020">
                  <c:v>100400</c:v>
                </c:pt>
                <c:pt idx="5021">
                  <c:v>100420</c:v>
                </c:pt>
                <c:pt idx="5022">
                  <c:v>100440</c:v>
                </c:pt>
                <c:pt idx="5023">
                  <c:v>100460</c:v>
                </c:pt>
                <c:pt idx="5024">
                  <c:v>100480</c:v>
                </c:pt>
                <c:pt idx="5025">
                  <c:v>100500</c:v>
                </c:pt>
                <c:pt idx="5026">
                  <c:v>100520</c:v>
                </c:pt>
                <c:pt idx="5027">
                  <c:v>100540</c:v>
                </c:pt>
                <c:pt idx="5028">
                  <c:v>100560</c:v>
                </c:pt>
                <c:pt idx="5029">
                  <c:v>100580</c:v>
                </c:pt>
                <c:pt idx="5030">
                  <c:v>100600</c:v>
                </c:pt>
                <c:pt idx="5031">
                  <c:v>100620</c:v>
                </c:pt>
                <c:pt idx="5032">
                  <c:v>100640</c:v>
                </c:pt>
                <c:pt idx="5033">
                  <c:v>100660</c:v>
                </c:pt>
                <c:pt idx="5034">
                  <c:v>100680</c:v>
                </c:pt>
                <c:pt idx="5035">
                  <c:v>100700</c:v>
                </c:pt>
                <c:pt idx="5036">
                  <c:v>100720</c:v>
                </c:pt>
                <c:pt idx="5037">
                  <c:v>100740</c:v>
                </c:pt>
                <c:pt idx="5038">
                  <c:v>100760</c:v>
                </c:pt>
                <c:pt idx="5039">
                  <c:v>100780</c:v>
                </c:pt>
                <c:pt idx="5040">
                  <c:v>100800</c:v>
                </c:pt>
                <c:pt idx="5041">
                  <c:v>100820</c:v>
                </c:pt>
                <c:pt idx="5042">
                  <c:v>100840</c:v>
                </c:pt>
                <c:pt idx="5043">
                  <c:v>100860</c:v>
                </c:pt>
                <c:pt idx="5044">
                  <c:v>100880</c:v>
                </c:pt>
                <c:pt idx="5045">
                  <c:v>100900</c:v>
                </c:pt>
                <c:pt idx="5046">
                  <c:v>100920</c:v>
                </c:pt>
                <c:pt idx="5047">
                  <c:v>100940</c:v>
                </c:pt>
                <c:pt idx="5048">
                  <c:v>100960</c:v>
                </c:pt>
                <c:pt idx="5049">
                  <c:v>100980</c:v>
                </c:pt>
                <c:pt idx="5050">
                  <c:v>101000</c:v>
                </c:pt>
                <c:pt idx="5051">
                  <c:v>101020</c:v>
                </c:pt>
                <c:pt idx="5052">
                  <c:v>101040</c:v>
                </c:pt>
                <c:pt idx="5053">
                  <c:v>101060</c:v>
                </c:pt>
                <c:pt idx="5054">
                  <c:v>101080</c:v>
                </c:pt>
                <c:pt idx="5055">
                  <c:v>101100</c:v>
                </c:pt>
                <c:pt idx="5056">
                  <c:v>101120</c:v>
                </c:pt>
                <c:pt idx="5057">
                  <c:v>101140</c:v>
                </c:pt>
                <c:pt idx="5058">
                  <c:v>101160</c:v>
                </c:pt>
                <c:pt idx="5059">
                  <c:v>101180</c:v>
                </c:pt>
                <c:pt idx="5060">
                  <c:v>101200</c:v>
                </c:pt>
                <c:pt idx="5061">
                  <c:v>101220</c:v>
                </c:pt>
                <c:pt idx="5062">
                  <c:v>101240</c:v>
                </c:pt>
                <c:pt idx="5063">
                  <c:v>101260</c:v>
                </c:pt>
                <c:pt idx="5064">
                  <c:v>101280</c:v>
                </c:pt>
                <c:pt idx="5065">
                  <c:v>101300</c:v>
                </c:pt>
                <c:pt idx="5066">
                  <c:v>101320</c:v>
                </c:pt>
                <c:pt idx="5067">
                  <c:v>101340</c:v>
                </c:pt>
                <c:pt idx="5068">
                  <c:v>101360</c:v>
                </c:pt>
                <c:pt idx="5069">
                  <c:v>101380</c:v>
                </c:pt>
                <c:pt idx="5070">
                  <c:v>101400</c:v>
                </c:pt>
                <c:pt idx="5071">
                  <c:v>101420</c:v>
                </c:pt>
                <c:pt idx="5072">
                  <c:v>101440</c:v>
                </c:pt>
                <c:pt idx="5073">
                  <c:v>101460</c:v>
                </c:pt>
                <c:pt idx="5074">
                  <c:v>101480</c:v>
                </c:pt>
                <c:pt idx="5075">
                  <c:v>101500</c:v>
                </c:pt>
                <c:pt idx="5076">
                  <c:v>101520</c:v>
                </c:pt>
                <c:pt idx="5077">
                  <c:v>101540</c:v>
                </c:pt>
                <c:pt idx="5078">
                  <c:v>101560</c:v>
                </c:pt>
                <c:pt idx="5079">
                  <c:v>101580</c:v>
                </c:pt>
                <c:pt idx="5080">
                  <c:v>101600</c:v>
                </c:pt>
                <c:pt idx="5081">
                  <c:v>101620</c:v>
                </c:pt>
                <c:pt idx="5082">
                  <c:v>101640</c:v>
                </c:pt>
                <c:pt idx="5083">
                  <c:v>101660</c:v>
                </c:pt>
                <c:pt idx="5084">
                  <c:v>101680</c:v>
                </c:pt>
                <c:pt idx="5085">
                  <c:v>101700</c:v>
                </c:pt>
                <c:pt idx="5086">
                  <c:v>101720</c:v>
                </c:pt>
                <c:pt idx="5087">
                  <c:v>101740</c:v>
                </c:pt>
                <c:pt idx="5088">
                  <c:v>101760</c:v>
                </c:pt>
                <c:pt idx="5089">
                  <c:v>101780</c:v>
                </c:pt>
                <c:pt idx="5090">
                  <c:v>101800</c:v>
                </c:pt>
                <c:pt idx="5091">
                  <c:v>101820</c:v>
                </c:pt>
                <c:pt idx="5092">
                  <c:v>101840</c:v>
                </c:pt>
                <c:pt idx="5093">
                  <c:v>101860</c:v>
                </c:pt>
                <c:pt idx="5094">
                  <c:v>101880</c:v>
                </c:pt>
                <c:pt idx="5095">
                  <c:v>101900</c:v>
                </c:pt>
                <c:pt idx="5096">
                  <c:v>101920</c:v>
                </c:pt>
                <c:pt idx="5097">
                  <c:v>101940</c:v>
                </c:pt>
                <c:pt idx="5098">
                  <c:v>101960</c:v>
                </c:pt>
                <c:pt idx="5099">
                  <c:v>101980</c:v>
                </c:pt>
                <c:pt idx="5100">
                  <c:v>102000</c:v>
                </c:pt>
                <c:pt idx="5101">
                  <c:v>102020</c:v>
                </c:pt>
                <c:pt idx="5102">
                  <c:v>102040</c:v>
                </c:pt>
                <c:pt idx="5103">
                  <c:v>102060</c:v>
                </c:pt>
                <c:pt idx="5104">
                  <c:v>102080</c:v>
                </c:pt>
                <c:pt idx="5105">
                  <c:v>102100</c:v>
                </c:pt>
                <c:pt idx="5106">
                  <c:v>102120</c:v>
                </c:pt>
                <c:pt idx="5107">
                  <c:v>102140</c:v>
                </c:pt>
                <c:pt idx="5108">
                  <c:v>102160</c:v>
                </c:pt>
                <c:pt idx="5109">
                  <c:v>102180</c:v>
                </c:pt>
                <c:pt idx="5110">
                  <c:v>102200</c:v>
                </c:pt>
                <c:pt idx="5111">
                  <c:v>102220</c:v>
                </c:pt>
                <c:pt idx="5112">
                  <c:v>102240</c:v>
                </c:pt>
                <c:pt idx="5113">
                  <c:v>102260</c:v>
                </c:pt>
                <c:pt idx="5114">
                  <c:v>102280</c:v>
                </c:pt>
                <c:pt idx="5115">
                  <c:v>102300</c:v>
                </c:pt>
                <c:pt idx="5116">
                  <c:v>102320</c:v>
                </c:pt>
                <c:pt idx="5117">
                  <c:v>102340</c:v>
                </c:pt>
                <c:pt idx="5118">
                  <c:v>102360</c:v>
                </c:pt>
                <c:pt idx="5119">
                  <c:v>102380</c:v>
                </c:pt>
                <c:pt idx="5120">
                  <c:v>102400</c:v>
                </c:pt>
                <c:pt idx="5121">
                  <c:v>102420</c:v>
                </c:pt>
                <c:pt idx="5122">
                  <c:v>102440</c:v>
                </c:pt>
                <c:pt idx="5123">
                  <c:v>102460</c:v>
                </c:pt>
                <c:pt idx="5124">
                  <c:v>102480</c:v>
                </c:pt>
                <c:pt idx="5125">
                  <c:v>102500</c:v>
                </c:pt>
                <c:pt idx="5126">
                  <c:v>102520</c:v>
                </c:pt>
                <c:pt idx="5127">
                  <c:v>102540</c:v>
                </c:pt>
                <c:pt idx="5128">
                  <c:v>102560</c:v>
                </c:pt>
                <c:pt idx="5129">
                  <c:v>102580</c:v>
                </c:pt>
                <c:pt idx="5130">
                  <c:v>102600</c:v>
                </c:pt>
                <c:pt idx="5131">
                  <c:v>102620</c:v>
                </c:pt>
                <c:pt idx="5132">
                  <c:v>102640</c:v>
                </c:pt>
                <c:pt idx="5133">
                  <c:v>102660</c:v>
                </c:pt>
                <c:pt idx="5134">
                  <c:v>102680</c:v>
                </c:pt>
                <c:pt idx="5135">
                  <c:v>102700</c:v>
                </c:pt>
                <c:pt idx="5136">
                  <c:v>102720</c:v>
                </c:pt>
                <c:pt idx="5137">
                  <c:v>102740</c:v>
                </c:pt>
                <c:pt idx="5138">
                  <c:v>102760</c:v>
                </c:pt>
                <c:pt idx="5139">
                  <c:v>102780</c:v>
                </c:pt>
                <c:pt idx="5140">
                  <c:v>102800</c:v>
                </c:pt>
                <c:pt idx="5141">
                  <c:v>102820</c:v>
                </c:pt>
                <c:pt idx="5142">
                  <c:v>102840</c:v>
                </c:pt>
                <c:pt idx="5143">
                  <c:v>102860</c:v>
                </c:pt>
                <c:pt idx="5144">
                  <c:v>102880</c:v>
                </c:pt>
                <c:pt idx="5145">
                  <c:v>102900</c:v>
                </c:pt>
                <c:pt idx="5146">
                  <c:v>102920</c:v>
                </c:pt>
                <c:pt idx="5147">
                  <c:v>102940</c:v>
                </c:pt>
                <c:pt idx="5148">
                  <c:v>102960</c:v>
                </c:pt>
                <c:pt idx="5149">
                  <c:v>102980</c:v>
                </c:pt>
                <c:pt idx="5150">
                  <c:v>103000</c:v>
                </c:pt>
                <c:pt idx="5151">
                  <c:v>103020</c:v>
                </c:pt>
                <c:pt idx="5152">
                  <c:v>103040</c:v>
                </c:pt>
                <c:pt idx="5153">
                  <c:v>103060</c:v>
                </c:pt>
                <c:pt idx="5154">
                  <c:v>103080</c:v>
                </c:pt>
                <c:pt idx="5155">
                  <c:v>103100</c:v>
                </c:pt>
                <c:pt idx="5156">
                  <c:v>103120</c:v>
                </c:pt>
                <c:pt idx="5157">
                  <c:v>103140</c:v>
                </c:pt>
                <c:pt idx="5158">
                  <c:v>103160</c:v>
                </c:pt>
                <c:pt idx="5159">
                  <c:v>103180</c:v>
                </c:pt>
                <c:pt idx="5160">
                  <c:v>103200</c:v>
                </c:pt>
                <c:pt idx="5161">
                  <c:v>103220</c:v>
                </c:pt>
                <c:pt idx="5162">
                  <c:v>103240</c:v>
                </c:pt>
                <c:pt idx="5163">
                  <c:v>103260</c:v>
                </c:pt>
                <c:pt idx="5164">
                  <c:v>103280</c:v>
                </c:pt>
                <c:pt idx="5165">
                  <c:v>103300</c:v>
                </c:pt>
                <c:pt idx="5166">
                  <c:v>103320</c:v>
                </c:pt>
                <c:pt idx="5167">
                  <c:v>103340</c:v>
                </c:pt>
                <c:pt idx="5168">
                  <c:v>103360</c:v>
                </c:pt>
                <c:pt idx="5169">
                  <c:v>103380</c:v>
                </c:pt>
                <c:pt idx="5170">
                  <c:v>103400</c:v>
                </c:pt>
                <c:pt idx="5171">
                  <c:v>103420</c:v>
                </c:pt>
                <c:pt idx="5172">
                  <c:v>103440</c:v>
                </c:pt>
                <c:pt idx="5173">
                  <c:v>103460</c:v>
                </c:pt>
                <c:pt idx="5174">
                  <c:v>103480</c:v>
                </c:pt>
                <c:pt idx="5175">
                  <c:v>103500</c:v>
                </c:pt>
                <c:pt idx="5176">
                  <c:v>103520</c:v>
                </c:pt>
                <c:pt idx="5177">
                  <c:v>103540</c:v>
                </c:pt>
                <c:pt idx="5178">
                  <c:v>103560</c:v>
                </c:pt>
                <c:pt idx="5179">
                  <c:v>103580</c:v>
                </c:pt>
                <c:pt idx="5180">
                  <c:v>103600</c:v>
                </c:pt>
                <c:pt idx="5181">
                  <c:v>103620</c:v>
                </c:pt>
                <c:pt idx="5182">
                  <c:v>103640</c:v>
                </c:pt>
                <c:pt idx="5183">
                  <c:v>103660</c:v>
                </c:pt>
                <c:pt idx="5184">
                  <c:v>103680</c:v>
                </c:pt>
                <c:pt idx="5185">
                  <c:v>103700</c:v>
                </c:pt>
                <c:pt idx="5186">
                  <c:v>103720</c:v>
                </c:pt>
                <c:pt idx="5187">
                  <c:v>103740</c:v>
                </c:pt>
                <c:pt idx="5188">
                  <c:v>103760</c:v>
                </c:pt>
                <c:pt idx="5189">
                  <c:v>103780</c:v>
                </c:pt>
                <c:pt idx="5190">
                  <c:v>103800</c:v>
                </c:pt>
                <c:pt idx="5191">
                  <c:v>103820</c:v>
                </c:pt>
                <c:pt idx="5192">
                  <c:v>103840</c:v>
                </c:pt>
                <c:pt idx="5193">
                  <c:v>103860</c:v>
                </c:pt>
                <c:pt idx="5194">
                  <c:v>103880</c:v>
                </c:pt>
                <c:pt idx="5195">
                  <c:v>103900</c:v>
                </c:pt>
                <c:pt idx="5196">
                  <c:v>103920</c:v>
                </c:pt>
                <c:pt idx="5197">
                  <c:v>103940</c:v>
                </c:pt>
                <c:pt idx="5198">
                  <c:v>103960</c:v>
                </c:pt>
                <c:pt idx="5199">
                  <c:v>103980</c:v>
                </c:pt>
                <c:pt idx="5200">
                  <c:v>104000</c:v>
                </c:pt>
                <c:pt idx="5201">
                  <c:v>104020</c:v>
                </c:pt>
                <c:pt idx="5202">
                  <c:v>104040</c:v>
                </c:pt>
                <c:pt idx="5203">
                  <c:v>104060</c:v>
                </c:pt>
                <c:pt idx="5204">
                  <c:v>104080</c:v>
                </c:pt>
                <c:pt idx="5205">
                  <c:v>104100</c:v>
                </c:pt>
                <c:pt idx="5206">
                  <c:v>104120</c:v>
                </c:pt>
                <c:pt idx="5207">
                  <c:v>104140</c:v>
                </c:pt>
                <c:pt idx="5208">
                  <c:v>104160</c:v>
                </c:pt>
                <c:pt idx="5209">
                  <c:v>104180</c:v>
                </c:pt>
                <c:pt idx="5210">
                  <c:v>104200</c:v>
                </c:pt>
                <c:pt idx="5211">
                  <c:v>104220</c:v>
                </c:pt>
                <c:pt idx="5212">
                  <c:v>104240</c:v>
                </c:pt>
                <c:pt idx="5213">
                  <c:v>104260</c:v>
                </c:pt>
                <c:pt idx="5214">
                  <c:v>104280</c:v>
                </c:pt>
                <c:pt idx="5215">
                  <c:v>104300</c:v>
                </c:pt>
                <c:pt idx="5216">
                  <c:v>104320</c:v>
                </c:pt>
                <c:pt idx="5217">
                  <c:v>104340</c:v>
                </c:pt>
                <c:pt idx="5218">
                  <c:v>104360</c:v>
                </c:pt>
                <c:pt idx="5219">
                  <c:v>104380</c:v>
                </c:pt>
                <c:pt idx="5220">
                  <c:v>104400</c:v>
                </c:pt>
                <c:pt idx="5221">
                  <c:v>104420</c:v>
                </c:pt>
                <c:pt idx="5222">
                  <c:v>104440</c:v>
                </c:pt>
                <c:pt idx="5223">
                  <c:v>104460</c:v>
                </c:pt>
                <c:pt idx="5224">
                  <c:v>104480</c:v>
                </c:pt>
                <c:pt idx="5225">
                  <c:v>104500</c:v>
                </c:pt>
                <c:pt idx="5226">
                  <c:v>104520</c:v>
                </c:pt>
                <c:pt idx="5227">
                  <c:v>104540</c:v>
                </c:pt>
                <c:pt idx="5228">
                  <c:v>104560</c:v>
                </c:pt>
                <c:pt idx="5229">
                  <c:v>104580</c:v>
                </c:pt>
                <c:pt idx="5230">
                  <c:v>104600</c:v>
                </c:pt>
                <c:pt idx="5231">
                  <c:v>104620</c:v>
                </c:pt>
                <c:pt idx="5232">
                  <c:v>104640</c:v>
                </c:pt>
                <c:pt idx="5233">
                  <c:v>104660</c:v>
                </c:pt>
                <c:pt idx="5234">
                  <c:v>104680</c:v>
                </c:pt>
                <c:pt idx="5235">
                  <c:v>104700</c:v>
                </c:pt>
                <c:pt idx="5236">
                  <c:v>104720</c:v>
                </c:pt>
                <c:pt idx="5237">
                  <c:v>104740</c:v>
                </c:pt>
                <c:pt idx="5238">
                  <c:v>104760</c:v>
                </c:pt>
                <c:pt idx="5239">
                  <c:v>104780</c:v>
                </c:pt>
                <c:pt idx="5240">
                  <c:v>104800</c:v>
                </c:pt>
                <c:pt idx="5241">
                  <c:v>104820</c:v>
                </c:pt>
                <c:pt idx="5242">
                  <c:v>104840</c:v>
                </c:pt>
                <c:pt idx="5243">
                  <c:v>104860</c:v>
                </c:pt>
                <c:pt idx="5244">
                  <c:v>104880</c:v>
                </c:pt>
                <c:pt idx="5245">
                  <c:v>104900</c:v>
                </c:pt>
                <c:pt idx="5246">
                  <c:v>104920</c:v>
                </c:pt>
                <c:pt idx="5247">
                  <c:v>104940</c:v>
                </c:pt>
                <c:pt idx="5248">
                  <c:v>104960</c:v>
                </c:pt>
                <c:pt idx="5249">
                  <c:v>104980</c:v>
                </c:pt>
                <c:pt idx="5250">
                  <c:v>105000</c:v>
                </c:pt>
                <c:pt idx="5251">
                  <c:v>105020</c:v>
                </c:pt>
                <c:pt idx="5252">
                  <c:v>105040</c:v>
                </c:pt>
                <c:pt idx="5253">
                  <c:v>105060</c:v>
                </c:pt>
                <c:pt idx="5254">
                  <c:v>105080</c:v>
                </c:pt>
                <c:pt idx="5255">
                  <c:v>105100</c:v>
                </c:pt>
                <c:pt idx="5256">
                  <c:v>105120</c:v>
                </c:pt>
                <c:pt idx="5257">
                  <c:v>105140</c:v>
                </c:pt>
                <c:pt idx="5258">
                  <c:v>105160</c:v>
                </c:pt>
                <c:pt idx="5259">
                  <c:v>105180</c:v>
                </c:pt>
                <c:pt idx="5260">
                  <c:v>105200</c:v>
                </c:pt>
                <c:pt idx="5261">
                  <c:v>105220</c:v>
                </c:pt>
                <c:pt idx="5262">
                  <c:v>105240</c:v>
                </c:pt>
                <c:pt idx="5263">
                  <c:v>105260</c:v>
                </c:pt>
                <c:pt idx="5264">
                  <c:v>105280</c:v>
                </c:pt>
                <c:pt idx="5265">
                  <c:v>105300</c:v>
                </c:pt>
                <c:pt idx="5266">
                  <c:v>105320</c:v>
                </c:pt>
                <c:pt idx="5267">
                  <c:v>105340</c:v>
                </c:pt>
                <c:pt idx="5268">
                  <c:v>105360</c:v>
                </c:pt>
                <c:pt idx="5269">
                  <c:v>105380</c:v>
                </c:pt>
                <c:pt idx="5270">
                  <c:v>105400</c:v>
                </c:pt>
                <c:pt idx="5271">
                  <c:v>105420</c:v>
                </c:pt>
                <c:pt idx="5272">
                  <c:v>105440</c:v>
                </c:pt>
                <c:pt idx="5273">
                  <c:v>105460</c:v>
                </c:pt>
                <c:pt idx="5274">
                  <c:v>105480</c:v>
                </c:pt>
                <c:pt idx="5275">
                  <c:v>105500</c:v>
                </c:pt>
                <c:pt idx="5276">
                  <c:v>105520</c:v>
                </c:pt>
                <c:pt idx="5277">
                  <c:v>105540</c:v>
                </c:pt>
                <c:pt idx="5278">
                  <c:v>105560</c:v>
                </c:pt>
                <c:pt idx="5279">
                  <c:v>105580</c:v>
                </c:pt>
                <c:pt idx="5280">
                  <c:v>105600</c:v>
                </c:pt>
                <c:pt idx="5281">
                  <c:v>105620</c:v>
                </c:pt>
                <c:pt idx="5282">
                  <c:v>105640</c:v>
                </c:pt>
                <c:pt idx="5283">
                  <c:v>105660</c:v>
                </c:pt>
                <c:pt idx="5284">
                  <c:v>105680</c:v>
                </c:pt>
                <c:pt idx="5285">
                  <c:v>105700</c:v>
                </c:pt>
                <c:pt idx="5286">
                  <c:v>105720</c:v>
                </c:pt>
                <c:pt idx="5287">
                  <c:v>105740</c:v>
                </c:pt>
                <c:pt idx="5288">
                  <c:v>105760</c:v>
                </c:pt>
                <c:pt idx="5289">
                  <c:v>105780</c:v>
                </c:pt>
                <c:pt idx="5290">
                  <c:v>105800</c:v>
                </c:pt>
                <c:pt idx="5291">
                  <c:v>105820</c:v>
                </c:pt>
                <c:pt idx="5292">
                  <c:v>105840</c:v>
                </c:pt>
                <c:pt idx="5293">
                  <c:v>105860</c:v>
                </c:pt>
                <c:pt idx="5294">
                  <c:v>105880</c:v>
                </c:pt>
                <c:pt idx="5295">
                  <c:v>105900</c:v>
                </c:pt>
                <c:pt idx="5296">
                  <c:v>105920</c:v>
                </c:pt>
                <c:pt idx="5297">
                  <c:v>105940</c:v>
                </c:pt>
                <c:pt idx="5298">
                  <c:v>105960</c:v>
                </c:pt>
                <c:pt idx="5299">
                  <c:v>105980</c:v>
                </c:pt>
                <c:pt idx="5300">
                  <c:v>106000</c:v>
                </c:pt>
                <c:pt idx="5301">
                  <c:v>106020</c:v>
                </c:pt>
                <c:pt idx="5302">
                  <c:v>106040</c:v>
                </c:pt>
                <c:pt idx="5303">
                  <c:v>106060</c:v>
                </c:pt>
                <c:pt idx="5304">
                  <c:v>106080</c:v>
                </c:pt>
                <c:pt idx="5305">
                  <c:v>106100</c:v>
                </c:pt>
                <c:pt idx="5306">
                  <c:v>106120</c:v>
                </c:pt>
                <c:pt idx="5307">
                  <c:v>106140</c:v>
                </c:pt>
                <c:pt idx="5308">
                  <c:v>106160</c:v>
                </c:pt>
                <c:pt idx="5309">
                  <c:v>106180</c:v>
                </c:pt>
                <c:pt idx="5310">
                  <c:v>106200</c:v>
                </c:pt>
                <c:pt idx="5311">
                  <c:v>106220</c:v>
                </c:pt>
                <c:pt idx="5312">
                  <c:v>106240</c:v>
                </c:pt>
                <c:pt idx="5313">
                  <c:v>106260</c:v>
                </c:pt>
                <c:pt idx="5314">
                  <c:v>106280</c:v>
                </c:pt>
                <c:pt idx="5315">
                  <c:v>106300</c:v>
                </c:pt>
                <c:pt idx="5316">
                  <c:v>106320</c:v>
                </c:pt>
                <c:pt idx="5317">
                  <c:v>106340</c:v>
                </c:pt>
                <c:pt idx="5318">
                  <c:v>106360</c:v>
                </c:pt>
                <c:pt idx="5319">
                  <c:v>106380</c:v>
                </c:pt>
                <c:pt idx="5320">
                  <c:v>106400</c:v>
                </c:pt>
                <c:pt idx="5321">
                  <c:v>106420</c:v>
                </c:pt>
                <c:pt idx="5322">
                  <c:v>106440</c:v>
                </c:pt>
                <c:pt idx="5323">
                  <c:v>106460</c:v>
                </c:pt>
                <c:pt idx="5324">
                  <c:v>106480</c:v>
                </c:pt>
                <c:pt idx="5325">
                  <c:v>106500</c:v>
                </c:pt>
                <c:pt idx="5326">
                  <c:v>106520</c:v>
                </c:pt>
                <c:pt idx="5327">
                  <c:v>106540</c:v>
                </c:pt>
                <c:pt idx="5328">
                  <c:v>106560</c:v>
                </c:pt>
                <c:pt idx="5329">
                  <c:v>106580</c:v>
                </c:pt>
                <c:pt idx="5330">
                  <c:v>106600</c:v>
                </c:pt>
                <c:pt idx="5331">
                  <c:v>106620</c:v>
                </c:pt>
                <c:pt idx="5332">
                  <c:v>106640</c:v>
                </c:pt>
                <c:pt idx="5333">
                  <c:v>106660</c:v>
                </c:pt>
                <c:pt idx="5334">
                  <c:v>106680</c:v>
                </c:pt>
                <c:pt idx="5335">
                  <c:v>106700</c:v>
                </c:pt>
                <c:pt idx="5336">
                  <c:v>106720</c:v>
                </c:pt>
                <c:pt idx="5337">
                  <c:v>106740</c:v>
                </c:pt>
                <c:pt idx="5338">
                  <c:v>106760</c:v>
                </c:pt>
                <c:pt idx="5339">
                  <c:v>106780</c:v>
                </c:pt>
                <c:pt idx="5340">
                  <c:v>106800</c:v>
                </c:pt>
                <c:pt idx="5341">
                  <c:v>106820</c:v>
                </c:pt>
                <c:pt idx="5342">
                  <c:v>106840</c:v>
                </c:pt>
                <c:pt idx="5343">
                  <c:v>106860</c:v>
                </c:pt>
                <c:pt idx="5344">
                  <c:v>106880</c:v>
                </c:pt>
                <c:pt idx="5345">
                  <c:v>106900</c:v>
                </c:pt>
                <c:pt idx="5346">
                  <c:v>106920</c:v>
                </c:pt>
                <c:pt idx="5347">
                  <c:v>106940</c:v>
                </c:pt>
                <c:pt idx="5348">
                  <c:v>106960</c:v>
                </c:pt>
                <c:pt idx="5349">
                  <c:v>106980</c:v>
                </c:pt>
                <c:pt idx="5350">
                  <c:v>107000</c:v>
                </c:pt>
                <c:pt idx="5351">
                  <c:v>107020</c:v>
                </c:pt>
                <c:pt idx="5352">
                  <c:v>107040</c:v>
                </c:pt>
                <c:pt idx="5353">
                  <c:v>107060</c:v>
                </c:pt>
                <c:pt idx="5354">
                  <c:v>107080</c:v>
                </c:pt>
                <c:pt idx="5355">
                  <c:v>107100</c:v>
                </c:pt>
                <c:pt idx="5356">
                  <c:v>107120</c:v>
                </c:pt>
                <c:pt idx="5357">
                  <c:v>107140</c:v>
                </c:pt>
                <c:pt idx="5358">
                  <c:v>107160</c:v>
                </c:pt>
                <c:pt idx="5359">
                  <c:v>107180</c:v>
                </c:pt>
                <c:pt idx="5360">
                  <c:v>107200</c:v>
                </c:pt>
                <c:pt idx="5361">
                  <c:v>107220</c:v>
                </c:pt>
                <c:pt idx="5362">
                  <c:v>107240</c:v>
                </c:pt>
                <c:pt idx="5363">
                  <c:v>107260</c:v>
                </c:pt>
                <c:pt idx="5364">
                  <c:v>107280</c:v>
                </c:pt>
                <c:pt idx="5365">
                  <c:v>107300</c:v>
                </c:pt>
                <c:pt idx="5366">
                  <c:v>107320</c:v>
                </c:pt>
                <c:pt idx="5367">
                  <c:v>107340</c:v>
                </c:pt>
                <c:pt idx="5368">
                  <c:v>107360</c:v>
                </c:pt>
                <c:pt idx="5369">
                  <c:v>107380</c:v>
                </c:pt>
                <c:pt idx="5370">
                  <c:v>107400</c:v>
                </c:pt>
                <c:pt idx="5371">
                  <c:v>107420</c:v>
                </c:pt>
                <c:pt idx="5372">
                  <c:v>107440</c:v>
                </c:pt>
                <c:pt idx="5373">
                  <c:v>107460</c:v>
                </c:pt>
                <c:pt idx="5374">
                  <c:v>107480</c:v>
                </c:pt>
                <c:pt idx="5375">
                  <c:v>107500</c:v>
                </c:pt>
                <c:pt idx="5376">
                  <c:v>107520</c:v>
                </c:pt>
                <c:pt idx="5377">
                  <c:v>107540</c:v>
                </c:pt>
                <c:pt idx="5378">
                  <c:v>107560</c:v>
                </c:pt>
                <c:pt idx="5379">
                  <c:v>107580</c:v>
                </c:pt>
                <c:pt idx="5380">
                  <c:v>107600</c:v>
                </c:pt>
                <c:pt idx="5381">
                  <c:v>107620</c:v>
                </c:pt>
                <c:pt idx="5382">
                  <c:v>107640</c:v>
                </c:pt>
                <c:pt idx="5383">
                  <c:v>107660</c:v>
                </c:pt>
                <c:pt idx="5384">
                  <c:v>107680</c:v>
                </c:pt>
                <c:pt idx="5385">
                  <c:v>107700</c:v>
                </c:pt>
                <c:pt idx="5386">
                  <c:v>107720</c:v>
                </c:pt>
                <c:pt idx="5387">
                  <c:v>107740</c:v>
                </c:pt>
                <c:pt idx="5388">
                  <c:v>107760</c:v>
                </c:pt>
                <c:pt idx="5389">
                  <c:v>107780</c:v>
                </c:pt>
                <c:pt idx="5390">
                  <c:v>107800</c:v>
                </c:pt>
                <c:pt idx="5391">
                  <c:v>107820</c:v>
                </c:pt>
                <c:pt idx="5392">
                  <c:v>107840</c:v>
                </c:pt>
                <c:pt idx="5393">
                  <c:v>107860</c:v>
                </c:pt>
                <c:pt idx="5394">
                  <c:v>107880</c:v>
                </c:pt>
                <c:pt idx="5395">
                  <c:v>107900</c:v>
                </c:pt>
                <c:pt idx="5396">
                  <c:v>107920</c:v>
                </c:pt>
                <c:pt idx="5397">
                  <c:v>107940</c:v>
                </c:pt>
                <c:pt idx="5398">
                  <c:v>107960</c:v>
                </c:pt>
                <c:pt idx="5399">
                  <c:v>107980</c:v>
                </c:pt>
                <c:pt idx="5400">
                  <c:v>108000</c:v>
                </c:pt>
                <c:pt idx="5401">
                  <c:v>108020</c:v>
                </c:pt>
                <c:pt idx="5402">
                  <c:v>108040</c:v>
                </c:pt>
                <c:pt idx="5403">
                  <c:v>108060</c:v>
                </c:pt>
                <c:pt idx="5404">
                  <c:v>108080</c:v>
                </c:pt>
                <c:pt idx="5405">
                  <c:v>108100</c:v>
                </c:pt>
                <c:pt idx="5406">
                  <c:v>108120</c:v>
                </c:pt>
                <c:pt idx="5407">
                  <c:v>108140</c:v>
                </c:pt>
                <c:pt idx="5408">
                  <c:v>108160</c:v>
                </c:pt>
                <c:pt idx="5409">
                  <c:v>108180</c:v>
                </c:pt>
                <c:pt idx="5410">
                  <c:v>108200</c:v>
                </c:pt>
                <c:pt idx="5411">
                  <c:v>108220</c:v>
                </c:pt>
                <c:pt idx="5412">
                  <c:v>108240</c:v>
                </c:pt>
                <c:pt idx="5413">
                  <c:v>108260</c:v>
                </c:pt>
                <c:pt idx="5414">
                  <c:v>108280</c:v>
                </c:pt>
                <c:pt idx="5415">
                  <c:v>108300</c:v>
                </c:pt>
                <c:pt idx="5416">
                  <c:v>108320</c:v>
                </c:pt>
                <c:pt idx="5417">
                  <c:v>108340</c:v>
                </c:pt>
                <c:pt idx="5418">
                  <c:v>108360</c:v>
                </c:pt>
                <c:pt idx="5419">
                  <c:v>108380</c:v>
                </c:pt>
                <c:pt idx="5420">
                  <c:v>108400</c:v>
                </c:pt>
                <c:pt idx="5421">
                  <c:v>108420</c:v>
                </c:pt>
                <c:pt idx="5422">
                  <c:v>108440</c:v>
                </c:pt>
                <c:pt idx="5423">
                  <c:v>108460</c:v>
                </c:pt>
                <c:pt idx="5424">
                  <c:v>108480</c:v>
                </c:pt>
                <c:pt idx="5425">
                  <c:v>108500</c:v>
                </c:pt>
                <c:pt idx="5426">
                  <c:v>108520</c:v>
                </c:pt>
                <c:pt idx="5427">
                  <c:v>108540</c:v>
                </c:pt>
                <c:pt idx="5428">
                  <c:v>108560</c:v>
                </c:pt>
                <c:pt idx="5429">
                  <c:v>108580</c:v>
                </c:pt>
                <c:pt idx="5430">
                  <c:v>108600</c:v>
                </c:pt>
                <c:pt idx="5431">
                  <c:v>108620</c:v>
                </c:pt>
                <c:pt idx="5432">
                  <c:v>108640</c:v>
                </c:pt>
                <c:pt idx="5433">
                  <c:v>108660</c:v>
                </c:pt>
                <c:pt idx="5434">
                  <c:v>108680</c:v>
                </c:pt>
                <c:pt idx="5435">
                  <c:v>108700</c:v>
                </c:pt>
                <c:pt idx="5436">
                  <c:v>108720</c:v>
                </c:pt>
                <c:pt idx="5437">
                  <c:v>108740</c:v>
                </c:pt>
                <c:pt idx="5438">
                  <c:v>108760</c:v>
                </c:pt>
                <c:pt idx="5439">
                  <c:v>108780</c:v>
                </c:pt>
                <c:pt idx="5440">
                  <c:v>108800</c:v>
                </c:pt>
                <c:pt idx="5441">
                  <c:v>108820</c:v>
                </c:pt>
                <c:pt idx="5442">
                  <c:v>108840</c:v>
                </c:pt>
                <c:pt idx="5443">
                  <c:v>108860</c:v>
                </c:pt>
                <c:pt idx="5444">
                  <c:v>108880</c:v>
                </c:pt>
                <c:pt idx="5445">
                  <c:v>108900</c:v>
                </c:pt>
                <c:pt idx="5446">
                  <c:v>108920</c:v>
                </c:pt>
                <c:pt idx="5447">
                  <c:v>108940</c:v>
                </c:pt>
                <c:pt idx="5448">
                  <c:v>108960</c:v>
                </c:pt>
                <c:pt idx="5449">
                  <c:v>108980</c:v>
                </c:pt>
                <c:pt idx="5450">
                  <c:v>109000</c:v>
                </c:pt>
                <c:pt idx="5451">
                  <c:v>109020</c:v>
                </c:pt>
                <c:pt idx="5452">
                  <c:v>109040</c:v>
                </c:pt>
                <c:pt idx="5453">
                  <c:v>109060</c:v>
                </c:pt>
                <c:pt idx="5454">
                  <c:v>109080</c:v>
                </c:pt>
                <c:pt idx="5455">
                  <c:v>109100</c:v>
                </c:pt>
                <c:pt idx="5456">
                  <c:v>109120</c:v>
                </c:pt>
                <c:pt idx="5457">
                  <c:v>109140</c:v>
                </c:pt>
                <c:pt idx="5458">
                  <c:v>109160</c:v>
                </c:pt>
                <c:pt idx="5459">
                  <c:v>109180</c:v>
                </c:pt>
                <c:pt idx="5460">
                  <c:v>109200</c:v>
                </c:pt>
                <c:pt idx="5461">
                  <c:v>109220</c:v>
                </c:pt>
                <c:pt idx="5462">
                  <c:v>109240</c:v>
                </c:pt>
                <c:pt idx="5463">
                  <c:v>109260</c:v>
                </c:pt>
                <c:pt idx="5464">
                  <c:v>109280</c:v>
                </c:pt>
                <c:pt idx="5465">
                  <c:v>109300</c:v>
                </c:pt>
                <c:pt idx="5466">
                  <c:v>109320</c:v>
                </c:pt>
                <c:pt idx="5467">
                  <c:v>109340</c:v>
                </c:pt>
                <c:pt idx="5468">
                  <c:v>109360</c:v>
                </c:pt>
                <c:pt idx="5469">
                  <c:v>109380</c:v>
                </c:pt>
                <c:pt idx="5470">
                  <c:v>109400</c:v>
                </c:pt>
                <c:pt idx="5471">
                  <c:v>109420</c:v>
                </c:pt>
                <c:pt idx="5472">
                  <c:v>109440</c:v>
                </c:pt>
                <c:pt idx="5473">
                  <c:v>109460</c:v>
                </c:pt>
                <c:pt idx="5474">
                  <c:v>109480</c:v>
                </c:pt>
                <c:pt idx="5475">
                  <c:v>109500</c:v>
                </c:pt>
                <c:pt idx="5476">
                  <c:v>109520</c:v>
                </c:pt>
                <c:pt idx="5477">
                  <c:v>109540</c:v>
                </c:pt>
                <c:pt idx="5478">
                  <c:v>109560</c:v>
                </c:pt>
                <c:pt idx="5479">
                  <c:v>109580</c:v>
                </c:pt>
                <c:pt idx="5480">
                  <c:v>109600</c:v>
                </c:pt>
                <c:pt idx="5481">
                  <c:v>109620</c:v>
                </c:pt>
                <c:pt idx="5482">
                  <c:v>109640</c:v>
                </c:pt>
                <c:pt idx="5483">
                  <c:v>109660</c:v>
                </c:pt>
                <c:pt idx="5484">
                  <c:v>109680</c:v>
                </c:pt>
                <c:pt idx="5485">
                  <c:v>109700</c:v>
                </c:pt>
                <c:pt idx="5486">
                  <c:v>109720</c:v>
                </c:pt>
                <c:pt idx="5487">
                  <c:v>109740</c:v>
                </c:pt>
                <c:pt idx="5488">
                  <c:v>109760</c:v>
                </c:pt>
                <c:pt idx="5489">
                  <c:v>109780</c:v>
                </c:pt>
                <c:pt idx="5490">
                  <c:v>109800</c:v>
                </c:pt>
                <c:pt idx="5491">
                  <c:v>109820</c:v>
                </c:pt>
                <c:pt idx="5492">
                  <c:v>109840</c:v>
                </c:pt>
                <c:pt idx="5493">
                  <c:v>109860</c:v>
                </c:pt>
                <c:pt idx="5494">
                  <c:v>109880</c:v>
                </c:pt>
                <c:pt idx="5495">
                  <c:v>109900</c:v>
                </c:pt>
                <c:pt idx="5496">
                  <c:v>109920</c:v>
                </c:pt>
                <c:pt idx="5497">
                  <c:v>109940</c:v>
                </c:pt>
                <c:pt idx="5498">
                  <c:v>109960</c:v>
                </c:pt>
                <c:pt idx="5499">
                  <c:v>109980</c:v>
                </c:pt>
                <c:pt idx="5500">
                  <c:v>110000</c:v>
                </c:pt>
                <c:pt idx="5501">
                  <c:v>110020</c:v>
                </c:pt>
                <c:pt idx="5502">
                  <c:v>110040</c:v>
                </c:pt>
                <c:pt idx="5503">
                  <c:v>110060</c:v>
                </c:pt>
                <c:pt idx="5504">
                  <c:v>110080</c:v>
                </c:pt>
                <c:pt idx="5505">
                  <c:v>110100</c:v>
                </c:pt>
                <c:pt idx="5506">
                  <c:v>110120</c:v>
                </c:pt>
                <c:pt idx="5507">
                  <c:v>110140</c:v>
                </c:pt>
                <c:pt idx="5508">
                  <c:v>110160</c:v>
                </c:pt>
                <c:pt idx="5509">
                  <c:v>110180</c:v>
                </c:pt>
                <c:pt idx="5510">
                  <c:v>110200</c:v>
                </c:pt>
                <c:pt idx="5511">
                  <c:v>110220</c:v>
                </c:pt>
                <c:pt idx="5512">
                  <c:v>110240</c:v>
                </c:pt>
                <c:pt idx="5513">
                  <c:v>110260</c:v>
                </c:pt>
                <c:pt idx="5514">
                  <c:v>110280</c:v>
                </c:pt>
                <c:pt idx="5515">
                  <c:v>110300</c:v>
                </c:pt>
                <c:pt idx="5516">
                  <c:v>110320</c:v>
                </c:pt>
                <c:pt idx="5517">
                  <c:v>110340</c:v>
                </c:pt>
                <c:pt idx="5518">
                  <c:v>110360</c:v>
                </c:pt>
                <c:pt idx="5519">
                  <c:v>110380</c:v>
                </c:pt>
                <c:pt idx="5520">
                  <c:v>110400</c:v>
                </c:pt>
                <c:pt idx="5521">
                  <c:v>110420</c:v>
                </c:pt>
                <c:pt idx="5522">
                  <c:v>110440</c:v>
                </c:pt>
                <c:pt idx="5523">
                  <c:v>110460</c:v>
                </c:pt>
                <c:pt idx="5524">
                  <c:v>110480</c:v>
                </c:pt>
                <c:pt idx="5525">
                  <c:v>110500</c:v>
                </c:pt>
                <c:pt idx="5526">
                  <c:v>110520</c:v>
                </c:pt>
                <c:pt idx="5527">
                  <c:v>110540</c:v>
                </c:pt>
                <c:pt idx="5528">
                  <c:v>110560</c:v>
                </c:pt>
                <c:pt idx="5529">
                  <c:v>110580</c:v>
                </c:pt>
                <c:pt idx="5530">
                  <c:v>110600</c:v>
                </c:pt>
                <c:pt idx="5531">
                  <c:v>110620</c:v>
                </c:pt>
                <c:pt idx="5532">
                  <c:v>110640</c:v>
                </c:pt>
                <c:pt idx="5533">
                  <c:v>110660</c:v>
                </c:pt>
                <c:pt idx="5534">
                  <c:v>110680</c:v>
                </c:pt>
                <c:pt idx="5535">
                  <c:v>110700</c:v>
                </c:pt>
                <c:pt idx="5536">
                  <c:v>110720</c:v>
                </c:pt>
                <c:pt idx="5537">
                  <c:v>110740</c:v>
                </c:pt>
                <c:pt idx="5538">
                  <c:v>110760</c:v>
                </c:pt>
                <c:pt idx="5539">
                  <c:v>110780</c:v>
                </c:pt>
                <c:pt idx="5540">
                  <c:v>110800</c:v>
                </c:pt>
                <c:pt idx="5541">
                  <c:v>110820</c:v>
                </c:pt>
                <c:pt idx="5542">
                  <c:v>110840</c:v>
                </c:pt>
                <c:pt idx="5543">
                  <c:v>110860</c:v>
                </c:pt>
                <c:pt idx="5544">
                  <c:v>110880</c:v>
                </c:pt>
                <c:pt idx="5545">
                  <c:v>110900</c:v>
                </c:pt>
                <c:pt idx="5546">
                  <c:v>110920</c:v>
                </c:pt>
                <c:pt idx="5547">
                  <c:v>110940</c:v>
                </c:pt>
                <c:pt idx="5548">
                  <c:v>110960</c:v>
                </c:pt>
                <c:pt idx="5549">
                  <c:v>110980</c:v>
                </c:pt>
                <c:pt idx="5550">
                  <c:v>111000</c:v>
                </c:pt>
                <c:pt idx="5551">
                  <c:v>111020</c:v>
                </c:pt>
                <c:pt idx="5552">
                  <c:v>111040</c:v>
                </c:pt>
                <c:pt idx="5553">
                  <c:v>111060</c:v>
                </c:pt>
                <c:pt idx="5554">
                  <c:v>111080</c:v>
                </c:pt>
                <c:pt idx="5555">
                  <c:v>111100</c:v>
                </c:pt>
                <c:pt idx="5556">
                  <c:v>111120</c:v>
                </c:pt>
                <c:pt idx="5557">
                  <c:v>111140</c:v>
                </c:pt>
                <c:pt idx="5558">
                  <c:v>111160</c:v>
                </c:pt>
                <c:pt idx="5559">
                  <c:v>111180</c:v>
                </c:pt>
                <c:pt idx="5560">
                  <c:v>111200</c:v>
                </c:pt>
                <c:pt idx="5561">
                  <c:v>111220</c:v>
                </c:pt>
                <c:pt idx="5562">
                  <c:v>111240</c:v>
                </c:pt>
                <c:pt idx="5563">
                  <c:v>111260</c:v>
                </c:pt>
                <c:pt idx="5564">
                  <c:v>111280</c:v>
                </c:pt>
                <c:pt idx="5565">
                  <c:v>111300</c:v>
                </c:pt>
                <c:pt idx="5566">
                  <c:v>111320</c:v>
                </c:pt>
                <c:pt idx="5567">
                  <c:v>111340</c:v>
                </c:pt>
                <c:pt idx="5568">
                  <c:v>111360</c:v>
                </c:pt>
                <c:pt idx="5569">
                  <c:v>111380</c:v>
                </c:pt>
                <c:pt idx="5570">
                  <c:v>111400</c:v>
                </c:pt>
                <c:pt idx="5571">
                  <c:v>111420</c:v>
                </c:pt>
                <c:pt idx="5572">
                  <c:v>111440</c:v>
                </c:pt>
                <c:pt idx="5573">
                  <c:v>111460</c:v>
                </c:pt>
                <c:pt idx="5574">
                  <c:v>111480</c:v>
                </c:pt>
                <c:pt idx="5575">
                  <c:v>111500</c:v>
                </c:pt>
                <c:pt idx="5576">
                  <c:v>111520</c:v>
                </c:pt>
                <c:pt idx="5577">
                  <c:v>111540</c:v>
                </c:pt>
                <c:pt idx="5578">
                  <c:v>111560</c:v>
                </c:pt>
                <c:pt idx="5579">
                  <c:v>111580</c:v>
                </c:pt>
                <c:pt idx="5580">
                  <c:v>111600</c:v>
                </c:pt>
                <c:pt idx="5581">
                  <c:v>111620</c:v>
                </c:pt>
                <c:pt idx="5582">
                  <c:v>111640</c:v>
                </c:pt>
                <c:pt idx="5583">
                  <c:v>111660</c:v>
                </c:pt>
                <c:pt idx="5584">
                  <c:v>111680</c:v>
                </c:pt>
                <c:pt idx="5585">
                  <c:v>111700</c:v>
                </c:pt>
                <c:pt idx="5586">
                  <c:v>111720</c:v>
                </c:pt>
                <c:pt idx="5587">
                  <c:v>111740</c:v>
                </c:pt>
                <c:pt idx="5588">
                  <c:v>111760</c:v>
                </c:pt>
                <c:pt idx="5589">
                  <c:v>111780</c:v>
                </c:pt>
                <c:pt idx="5590">
                  <c:v>111800</c:v>
                </c:pt>
                <c:pt idx="5591">
                  <c:v>111820</c:v>
                </c:pt>
                <c:pt idx="5592">
                  <c:v>111840</c:v>
                </c:pt>
                <c:pt idx="5593">
                  <c:v>111860</c:v>
                </c:pt>
                <c:pt idx="5594">
                  <c:v>111880</c:v>
                </c:pt>
                <c:pt idx="5595">
                  <c:v>111900</c:v>
                </c:pt>
                <c:pt idx="5596">
                  <c:v>111920</c:v>
                </c:pt>
                <c:pt idx="5597">
                  <c:v>111940</c:v>
                </c:pt>
                <c:pt idx="5598">
                  <c:v>111960</c:v>
                </c:pt>
                <c:pt idx="5599">
                  <c:v>111980</c:v>
                </c:pt>
                <c:pt idx="5600">
                  <c:v>112000</c:v>
                </c:pt>
                <c:pt idx="5601">
                  <c:v>112020</c:v>
                </c:pt>
                <c:pt idx="5602">
                  <c:v>112040</c:v>
                </c:pt>
                <c:pt idx="5603">
                  <c:v>112060</c:v>
                </c:pt>
                <c:pt idx="5604">
                  <c:v>112080</c:v>
                </c:pt>
                <c:pt idx="5605">
                  <c:v>112100</c:v>
                </c:pt>
                <c:pt idx="5606">
                  <c:v>112120</c:v>
                </c:pt>
                <c:pt idx="5607">
                  <c:v>112140</c:v>
                </c:pt>
                <c:pt idx="5608">
                  <c:v>112160</c:v>
                </c:pt>
                <c:pt idx="5609">
                  <c:v>112180</c:v>
                </c:pt>
                <c:pt idx="5610">
                  <c:v>112200</c:v>
                </c:pt>
                <c:pt idx="5611">
                  <c:v>112220</c:v>
                </c:pt>
                <c:pt idx="5612">
                  <c:v>112240</c:v>
                </c:pt>
                <c:pt idx="5613">
                  <c:v>112260</c:v>
                </c:pt>
                <c:pt idx="5614">
                  <c:v>112280</c:v>
                </c:pt>
                <c:pt idx="5615">
                  <c:v>112300</c:v>
                </c:pt>
                <c:pt idx="5616">
                  <c:v>112320</c:v>
                </c:pt>
                <c:pt idx="5617">
                  <c:v>112340</c:v>
                </c:pt>
                <c:pt idx="5618">
                  <c:v>112360</c:v>
                </c:pt>
                <c:pt idx="5619">
                  <c:v>112380</c:v>
                </c:pt>
                <c:pt idx="5620">
                  <c:v>112400</c:v>
                </c:pt>
                <c:pt idx="5621">
                  <c:v>112420</c:v>
                </c:pt>
                <c:pt idx="5622">
                  <c:v>112440</c:v>
                </c:pt>
                <c:pt idx="5623">
                  <c:v>112460</c:v>
                </c:pt>
                <c:pt idx="5624">
                  <c:v>112480</c:v>
                </c:pt>
                <c:pt idx="5625">
                  <c:v>112500</c:v>
                </c:pt>
                <c:pt idx="5626">
                  <c:v>112520</c:v>
                </c:pt>
                <c:pt idx="5627">
                  <c:v>112540</c:v>
                </c:pt>
                <c:pt idx="5628">
                  <c:v>112560</c:v>
                </c:pt>
                <c:pt idx="5629">
                  <c:v>112580</c:v>
                </c:pt>
                <c:pt idx="5630">
                  <c:v>112600</c:v>
                </c:pt>
                <c:pt idx="5631">
                  <c:v>112620</c:v>
                </c:pt>
                <c:pt idx="5632">
                  <c:v>112640</c:v>
                </c:pt>
                <c:pt idx="5633">
                  <c:v>112660</c:v>
                </c:pt>
                <c:pt idx="5634">
                  <c:v>112680</c:v>
                </c:pt>
                <c:pt idx="5635">
                  <c:v>112700</c:v>
                </c:pt>
                <c:pt idx="5636">
                  <c:v>112720</c:v>
                </c:pt>
                <c:pt idx="5637">
                  <c:v>112740</c:v>
                </c:pt>
                <c:pt idx="5638">
                  <c:v>112760</c:v>
                </c:pt>
                <c:pt idx="5639">
                  <c:v>112780</c:v>
                </c:pt>
                <c:pt idx="5640">
                  <c:v>112800</c:v>
                </c:pt>
                <c:pt idx="5641">
                  <c:v>112820</c:v>
                </c:pt>
                <c:pt idx="5642">
                  <c:v>112840</c:v>
                </c:pt>
                <c:pt idx="5643">
                  <c:v>112860</c:v>
                </c:pt>
                <c:pt idx="5644">
                  <c:v>112880</c:v>
                </c:pt>
                <c:pt idx="5645">
                  <c:v>112900</c:v>
                </c:pt>
                <c:pt idx="5646">
                  <c:v>112920</c:v>
                </c:pt>
                <c:pt idx="5647">
                  <c:v>112940</c:v>
                </c:pt>
                <c:pt idx="5648">
                  <c:v>112960</c:v>
                </c:pt>
                <c:pt idx="5649">
                  <c:v>112980</c:v>
                </c:pt>
                <c:pt idx="5650">
                  <c:v>113000</c:v>
                </c:pt>
                <c:pt idx="5651">
                  <c:v>113020</c:v>
                </c:pt>
                <c:pt idx="5652">
                  <c:v>113040</c:v>
                </c:pt>
                <c:pt idx="5653">
                  <c:v>113060</c:v>
                </c:pt>
                <c:pt idx="5654">
                  <c:v>113080</c:v>
                </c:pt>
                <c:pt idx="5655">
                  <c:v>113100</c:v>
                </c:pt>
                <c:pt idx="5656">
                  <c:v>113120</c:v>
                </c:pt>
                <c:pt idx="5657">
                  <c:v>113140</c:v>
                </c:pt>
                <c:pt idx="5658">
                  <c:v>113160</c:v>
                </c:pt>
                <c:pt idx="5659">
                  <c:v>113180</c:v>
                </c:pt>
                <c:pt idx="5660">
                  <c:v>113200</c:v>
                </c:pt>
                <c:pt idx="5661">
                  <c:v>113220</c:v>
                </c:pt>
                <c:pt idx="5662">
                  <c:v>113240</c:v>
                </c:pt>
                <c:pt idx="5663">
                  <c:v>113260</c:v>
                </c:pt>
                <c:pt idx="5664">
                  <c:v>113280</c:v>
                </c:pt>
                <c:pt idx="5665">
                  <c:v>113300</c:v>
                </c:pt>
                <c:pt idx="5666">
                  <c:v>113320</c:v>
                </c:pt>
                <c:pt idx="5667">
                  <c:v>113340</c:v>
                </c:pt>
                <c:pt idx="5668">
                  <c:v>113360</c:v>
                </c:pt>
                <c:pt idx="5669">
                  <c:v>113380</c:v>
                </c:pt>
                <c:pt idx="5670">
                  <c:v>113400</c:v>
                </c:pt>
                <c:pt idx="5671">
                  <c:v>113420</c:v>
                </c:pt>
                <c:pt idx="5672">
                  <c:v>113440</c:v>
                </c:pt>
                <c:pt idx="5673">
                  <c:v>113460</c:v>
                </c:pt>
                <c:pt idx="5674">
                  <c:v>113480</c:v>
                </c:pt>
                <c:pt idx="5675">
                  <c:v>113500</c:v>
                </c:pt>
                <c:pt idx="5676">
                  <c:v>113520</c:v>
                </c:pt>
                <c:pt idx="5677">
                  <c:v>113540</c:v>
                </c:pt>
                <c:pt idx="5678">
                  <c:v>113560</c:v>
                </c:pt>
                <c:pt idx="5679">
                  <c:v>113580</c:v>
                </c:pt>
                <c:pt idx="5680">
                  <c:v>113600</c:v>
                </c:pt>
                <c:pt idx="5681">
                  <c:v>113620</c:v>
                </c:pt>
                <c:pt idx="5682">
                  <c:v>113640</c:v>
                </c:pt>
                <c:pt idx="5683">
                  <c:v>113660</c:v>
                </c:pt>
                <c:pt idx="5684">
                  <c:v>113680</c:v>
                </c:pt>
                <c:pt idx="5685">
                  <c:v>113700</c:v>
                </c:pt>
                <c:pt idx="5686">
                  <c:v>113720</c:v>
                </c:pt>
                <c:pt idx="5687">
                  <c:v>113740</c:v>
                </c:pt>
                <c:pt idx="5688">
                  <c:v>113760</c:v>
                </c:pt>
                <c:pt idx="5689">
                  <c:v>113780</c:v>
                </c:pt>
                <c:pt idx="5690">
                  <c:v>113800</c:v>
                </c:pt>
                <c:pt idx="5691">
                  <c:v>113820</c:v>
                </c:pt>
                <c:pt idx="5692">
                  <c:v>113840</c:v>
                </c:pt>
                <c:pt idx="5693">
                  <c:v>113860</c:v>
                </c:pt>
                <c:pt idx="5694">
                  <c:v>113880</c:v>
                </c:pt>
                <c:pt idx="5695">
                  <c:v>113900</c:v>
                </c:pt>
                <c:pt idx="5696">
                  <c:v>113920</c:v>
                </c:pt>
                <c:pt idx="5697">
                  <c:v>113940</c:v>
                </c:pt>
                <c:pt idx="5698">
                  <c:v>113960</c:v>
                </c:pt>
                <c:pt idx="5699">
                  <c:v>113980</c:v>
                </c:pt>
                <c:pt idx="5700">
                  <c:v>114000</c:v>
                </c:pt>
                <c:pt idx="5701">
                  <c:v>114020</c:v>
                </c:pt>
                <c:pt idx="5702">
                  <c:v>114040</c:v>
                </c:pt>
                <c:pt idx="5703">
                  <c:v>114060</c:v>
                </c:pt>
                <c:pt idx="5704">
                  <c:v>114080</c:v>
                </c:pt>
                <c:pt idx="5705">
                  <c:v>114100</c:v>
                </c:pt>
                <c:pt idx="5706">
                  <c:v>114120</c:v>
                </c:pt>
                <c:pt idx="5707">
                  <c:v>114140</c:v>
                </c:pt>
                <c:pt idx="5708">
                  <c:v>114160</c:v>
                </c:pt>
                <c:pt idx="5709">
                  <c:v>114180</c:v>
                </c:pt>
                <c:pt idx="5710">
                  <c:v>114200</c:v>
                </c:pt>
                <c:pt idx="5711">
                  <c:v>114220</c:v>
                </c:pt>
                <c:pt idx="5712">
                  <c:v>114240</c:v>
                </c:pt>
                <c:pt idx="5713">
                  <c:v>114260</c:v>
                </c:pt>
                <c:pt idx="5714">
                  <c:v>114280</c:v>
                </c:pt>
                <c:pt idx="5715">
                  <c:v>114300</c:v>
                </c:pt>
                <c:pt idx="5716">
                  <c:v>114320</c:v>
                </c:pt>
                <c:pt idx="5717">
                  <c:v>114340</c:v>
                </c:pt>
                <c:pt idx="5718">
                  <c:v>114360</c:v>
                </c:pt>
                <c:pt idx="5719">
                  <c:v>114380</c:v>
                </c:pt>
                <c:pt idx="5720">
                  <c:v>114400</c:v>
                </c:pt>
                <c:pt idx="5721">
                  <c:v>114420</c:v>
                </c:pt>
                <c:pt idx="5722">
                  <c:v>114440</c:v>
                </c:pt>
                <c:pt idx="5723">
                  <c:v>114460</c:v>
                </c:pt>
                <c:pt idx="5724">
                  <c:v>114480</c:v>
                </c:pt>
                <c:pt idx="5725">
                  <c:v>114500</c:v>
                </c:pt>
                <c:pt idx="5726">
                  <c:v>114520</c:v>
                </c:pt>
                <c:pt idx="5727">
                  <c:v>114540</c:v>
                </c:pt>
                <c:pt idx="5728">
                  <c:v>114560</c:v>
                </c:pt>
                <c:pt idx="5729">
                  <c:v>114580</c:v>
                </c:pt>
                <c:pt idx="5730">
                  <c:v>114600</c:v>
                </c:pt>
                <c:pt idx="5731">
                  <c:v>114620</c:v>
                </c:pt>
                <c:pt idx="5732">
                  <c:v>114640</c:v>
                </c:pt>
                <c:pt idx="5733">
                  <c:v>114660</c:v>
                </c:pt>
                <c:pt idx="5734">
                  <c:v>114680</c:v>
                </c:pt>
                <c:pt idx="5735">
                  <c:v>114700</c:v>
                </c:pt>
                <c:pt idx="5736">
                  <c:v>114720</c:v>
                </c:pt>
                <c:pt idx="5737">
                  <c:v>114740</c:v>
                </c:pt>
                <c:pt idx="5738">
                  <c:v>114760</c:v>
                </c:pt>
                <c:pt idx="5739">
                  <c:v>114780</c:v>
                </c:pt>
                <c:pt idx="5740">
                  <c:v>114800</c:v>
                </c:pt>
                <c:pt idx="5741">
                  <c:v>114820</c:v>
                </c:pt>
                <c:pt idx="5742">
                  <c:v>114840</c:v>
                </c:pt>
                <c:pt idx="5743">
                  <c:v>114860</c:v>
                </c:pt>
                <c:pt idx="5744">
                  <c:v>114880</c:v>
                </c:pt>
                <c:pt idx="5745">
                  <c:v>114900</c:v>
                </c:pt>
                <c:pt idx="5746">
                  <c:v>114920</c:v>
                </c:pt>
                <c:pt idx="5747">
                  <c:v>114940</c:v>
                </c:pt>
                <c:pt idx="5748">
                  <c:v>114960</c:v>
                </c:pt>
                <c:pt idx="5749">
                  <c:v>114980</c:v>
                </c:pt>
                <c:pt idx="5750">
                  <c:v>115000</c:v>
                </c:pt>
                <c:pt idx="5751">
                  <c:v>115020</c:v>
                </c:pt>
                <c:pt idx="5752">
                  <c:v>115040</c:v>
                </c:pt>
                <c:pt idx="5753">
                  <c:v>115060</c:v>
                </c:pt>
                <c:pt idx="5754">
                  <c:v>115080</c:v>
                </c:pt>
                <c:pt idx="5755">
                  <c:v>115100</c:v>
                </c:pt>
                <c:pt idx="5756">
                  <c:v>115120</c:v>
                </c:pt>
                <c:pt idx="5757">
                  <c:v>115140</c:v>
                </c:pt>
                <c:pt idx="5758">
                  <c:v>115160</c:v>
                </c:pt>
                <c:pt idx="5759">
                  <c:v>115180</c:v>
                </c:pt>
                <c:pt idx="5760">
                  <c:v>115200</c:v>
                </c:pt>
                <c:pt idx="5761">
                  <c:v>115220</c:v>
                </c:pt>
                <c:pt idx="5762">
                  <c:v>115240</c:v>
                </c:pt>
                <c:pt idx="5763">
                  <c:v>115260</c:v>
                </c:pt>
                <c:pt idx="5764">
                  <c:v>115280</c:v>
                </c:pt>
                <c:pt idx="5765">
                  <c:v>115300</c:v>
                </c:pt>
                <c:pt idx="5766">
                  <c:v>115320</c:v>
                </c:pt>
                <c:pt idx="5767">
                  <c:v>115340</c:v>
                </c:pt>
                <c:pt idx="5768">
                  <c:v>115360</c:v>
                </c:pt>
                <c:pt idx="5769">
                  <c:v>115380</c:v>
                </c:pt>
                <c:pt idx="5770">
                  <c:v>115400</c:v>
                </c:pt>
                <c:pt idx="5771">
                  <c:v>115420</c:v>
                </c:pt>
                <c:pt idx="5772">
                  <c:v>115440</c:v>
                </c:pt>
                <c:pt idx="5773">
                  <c:v>115460</c:v>
                </c:pt>
                <c:pt idx="5774">
                  <c:v>115480</c:v>
                </c:pt>
                <c:pt idx="5775">
                  <c:v>115500</c:v>
                </c:pt>
                <c:pt idx="5776">
                  <c:v>115520</c:v>
                </c:pt>
                <c:pt idx="5777">
                  <c:v>115540</c:v>
                </c:pt>
                <c:pt idx="5778">
                  <c:v>115560</c:v>
                </c:pt>
                <c:pt idx="5779">
                  <c:v>115580</c:v>
                </c:pt>
                <c:pt idx="5780">
                  <c:v>115600</c:v>
                </c:pt>
                <c:pt idx="5781">
                  <c:v>115620</c:v>
                </c:pt>
                <c:pt idx="5782">
                  <c:v>115640</c:v>
                </c:pt>
                <c:pt idx="5783">
                  <c:v>115660</c:v>
                </c:pt>
                <c:pt idx="5784">
                  <c:v>115680</c:v>
                </c:pt>
                <c:pt idx="5785">
                  <c:v>115700</c:v>
                </c:pt>
                <c:pt idx="5786">
                  <c:v>115720</c:v>
                </c:pt>
                <c:pt idx="5787">
                  <c:v>115740</c:v>
                </c:pt>
                <c:pt idx="5788">
                  <c:v>115760</c:v>
                </c:pt>
                <c:pt idx="5789">
                  <c:v>115780</c:v>
                </c:pt>
                <c:pt idx="5790">
                  <c:v>115800</c:v>
                </c:pt>
                <c:pt idx="5791">
                  <c:v>115820</c:v>
                </c:pt>
                <c:pt idx="5792">
                  <c:v>115840</c:v>
                </c:pt>
                <c:pt idx="5793">
                  <c:v>115860</c:v>
                </c:pt>
                <c:pt idx="5794">
                  <c:v>115880</c:v>
                </c:pt>
                <c:pt idx="5795">
                  <c:v>115900</c:v>
                </c:pt>
                <c:pt idx="5796">
                  <c:v>115920</c:v>
                </c:pt>
                <c:pt idx="5797">
                  <c:v>115940</c:v>
                </c:pt>
                <c:pt idx="5798">
                  <c:v>115960</c:v>
                </c:pt>
                <c:pt idx="5799">
                  <c:v>115980</c:v>
                </c:pt>
                <c:pt idx="5800">
                  <c:v>116000</c:v>
                </c:pt>
                <c:pt idx="5801">
                  <c:v>116020</c:v>
                </c:pt>
                <c:pt idx="5802">
                  <c:v>116040</c:v>
                </c:pt>
                <c:pt idx="5803">
                  <c:v>116060</c:v>
                </c:pt>
                <c:pt idx="5804">
                  <c:v>116080</c:v>
                </c:pt>
                <c:pt idx="5805">
                  <c:v>116100</c:v>
                </c:pt>
                <c:pt idx="5806">
                  <c:v>116120</c:v>
                </c:pt>
                <c:pt idx="5807">
                  <c:v>116140</c:v>
                </c:pt>
                <c:pt idx="5808">
                  <c:v>116160</c:v>
                </c:pt>
                <c:pt idx="5809">
                  <c:v>116180</c:v>
                </c:pt>
                <c:pt idx="5810">
                  <c:v>116200</c:v>
                </c:pt>
                <c:pt idx="5811">
                  <c:v>116220</c:v>
                </c:pt>
                <c:pt idx="5812">
                  <c:v>116240</c:v>
                </c:pt>
                <c:pt idx="5813">
                  <c:v>116260</c:v>
                </c:pt>
                <c:pt idx="5814">
                  <c:v>116280</c:v>
                </c:pt>
                <c:pt idx="5815">
                  <c:v>116300</c:v>
                </c:pt>
                <c:pt idx="5816">
                  <c:v>116320</c:v>
                </c:pt>
                <c:pt idx="5817">
                  <c:v>116340</c:v>
                </c:pt>
                <c:pt idx="5818">
                  <c:v>116360</c:v>
                </c:pt>
                <c:pt idx="5819">
                  <c:v>116380</c:v>
                </c:pt>
                <c:pt idx="5820">
                  <c:v>116400</c:v>
                </c:pt>
                <c:pt idx="5821">
                  <c:v>116420</c:v>
                </c:pt>
                <c:pt idx="5822">
                  <c:v>116440</c:v>
                </c:pt>
                <c:pt idx="5823">
                  <c:v>116460</c:v>
                </c:pt>
                <c:pt idx="5824">
                  <c:v>116480</c:v>
                </c:pt>
                <c:pt idx="5825">
                  <c:v>116500</c:v>
                </c:pt>
                <c:pt idx="5826">
                  <c:v>116520</c:v>
                </c:pt>
                <c:pt idx="5827">
                  <c:v>116540</c:v>
                </c:pt>
                <c:pt idx="5828">
                  <c:v>116560</c:v>
                </c:pt>
                <c:pt idx="5829">
                  <c:v>116580</c:v>
                </c:pt>
                <c:pt idx="5830">
                  <c:v>116600</c:v>
                </c:pt>
                <c:pt idx="5831">
                  <c:v>116620</c:v>
                </c:pt>
                <c:pt idx="5832">
                  <c:v>116640</c:v>
                </c:pt>
                <c:pt idx="5833">
                  <c:v>116660</c:v>
                </c:pt>
                <c:pt idx="5834">
                  <c:v>116680</c:v>
                </c:pt>
                <c:pt idx="5835">
                  <c:v>116700</c:v>
                </c:pt>
                <c:pt idx="5836">
                  <c:v>116720</c:v>
                </c:pt>
                <c:pt idx="5837">
                  <c:v>116740</c:v>
                </c:pt>
                <c:pt idx="5838">
                  <c:v>116760</c:v>
                </c:pt>
                <c:pt idx="5839">
                  <c:v>116780</c:v>
                </c:pt>
                <c:pt idx="5840">
                  <c:v>116800</c:v>
                </c:pt>
                <c:pt idx="5841">
                  <c:v>116820</c:v>
                </c:pt>
                <c:pt idx="5842">
                  <c:v>116840</c:v>
                </c:pt>
                <c:pt idx="5843">
                  <c:v>116860</c:v>
                </c:pt>
                <c:pt idx="5844">
                  <c:v>116880</c:v>
                </c:pt>
                <c:pt idx="5845">
                  <c:v>116900</c:v>
                </c:pt>
                <c:pt idx="5846">
                  <c:v>116920</c:v>
                </c:pt>
                <c:pt idx="5847">
                  <c:v>116940</c:v>
                </c:pt>
                <c:pt idx="5848">
                  <c:v>116960</c:v>
                </c:pt>
                <c:pt idx="5849">
                  <c:v>116980</c:v>
                </c:pt>
                <c:pt idx="5850">
                  <c:v>117000</c:v>
                </c:pt>
                <c:pt idx="5851">
                  <c:v>117020</c:v>
                </c:pt>
                <c:pt idx="5852">
                  <c:v>117040</c:v>
                </c:pt>
                <c:pt idx="5853">
                  <c:v>117060</c:v>
                </c:pt>
                <c:pt idx="5854">
                  <c:v>117080</c:v>
                </c:pt>
                <c:pt idx="5855">
                  <c:v>117100</c:v>
                </c:pt>
                <c:pt idx="5856">
                  <c:v>117120</c:v>
                </c:pt>
                <c:pt idx="5857">
                  <c:v>117140</c:v>
                </c:pt>
                <c:pt idx="5858">
                  <c:v>117160</c:v>
                </c:pt>
                <c:pt idx="5859">
                  <c:v>117180</c:v>
                </c:pt>
                <c:pt idx="5860">
                  <c:v>117200</c:v>
                </c:pt>
                <c:pt idx="5861">
                  <c:v>117220</c:v>
                </c:pt>
                <c:pt idx="5862">
                  <c:v>117240</c:v>
                </c:pt>
                <c:pt idx="5863">
                  <c:v>117260</c:v>
                </c:pt>
                <c:pt idx="5864">
                  <c:v>117280</c:v>
                </c:pt>
                <c:pt idx="5865">
                  <c:v>117300</c:v>
                </c:pt>
                <c:pt idx="5866">
                  <c:v>117320</c:v>
                </c:pt>
                <c:pt idx="5867">
                  <c:v>117340</c:v>
                </c:pt>
                <c:pt idx="5868">
                  <c:v>117360</c:v>
                </c:pt>
                <c:pt idx="5869">
                  <c:v>117380</c:v>
                </c:pt>
                <c:pt idx="5870">
                  <c:v>117400</c:v>
                </c:pt>
                <c:pt idx="5871">
                  <c:v>117420</c:v>
                </c:pt>
                <c:pt idx="5872">
                  <c:v>117440</c:v>
                </c:pt>
                <c:pt idx="5873">
                  <c:v>117460</c:v>
                </c:pt>
                <c:pt idx="5874">
                  <c:v>117480</c:v>
                </c:pt>
                <c:pt idx="5875">
                  <c:v>117500</c:v>
                </c:pt>
                <c:pt idx="5876">
                  <c:v>117520</c:v>
                </c:pt>
                <c:pt idx="5877">
                  <c:v>117540</c:v>
                </c:pt>
                <c:pt idx="5878">
                  <c:v>117560</c:v>
                </c:pt>
                <c:pt idx="5879">
                  <c:v>117580</c:v>
                </c:pt>
                <c:pt idx="5880">
                  <c:v>117600</c:v>
                </c:pt>
                <c:pt idx="5881">
                  <c:v>117620</c:v>
                </c:pt>
                <c:pt idx="5882">
                  <c:v>117640</c:v>
                </c:pt>
                <c:pt idx="5883">
                  <c:v>117660</c:v>
                </c:pt>
                <c:pt idx="5884">
                  <c:v>117680</c:v>
                </c:pt>
                <c:pt idx="5885">
                  <c:v>117700</c:v>
                </c:pt>
                <c:pt idx="5886">
                  <c:v>117720</c:v>
                </c:pt>
                <c:pt idx="5887">
                  <c:v>117740</c:v>
                </c:pt>
                <c:pt idx="5888">
                  <c:v>117760</c:v>
                </c:pt>
                <c:pt idx="5889">
                  <c:v>117780</c:v>
                </c:pt>
                <c:pt idx="5890">
                  <c:v>117800</c:v>
                </c:pt>
                <c:pt idx="5891">
                  <c:v>117820</c:v>
                </c:pt>
                <c:pt idx="5892">
                  <c:v>117840</c:v>
                </c:pt>
                <c:pt idx="5893">
                  <c:v>117860</c:v>
                </c:pt>
                <c:pt idx="5894">
                  <c:v>117880</c:v>
                </c:pt>
                <c:pt idx="5895">
                  <c:v>117900</c:v>
                </c:pt>
                <c:pt idx="5896">
                  <c:v>117920</c:v>
                </c:pt>
                <c:pt idx="5897">
                  <c:v>117940</c:v>
                </c:pt>
                <c:pt idx="5898">
                  <c:v>117960</c:v>
                </c:pt>
                <c:pt idx="5899">
                  <c:v>117980</c:v>
                </c:pt>
                <c:pt idx="5900">
                  <c:v>118000</c:v>
                </c:pt>
                <c:pt idx="5901">
                  <c:v>118020</c:v>
                </c:pt>
                <c:pt idx="5902">
                  <c:v>118040</c:v>
                </c:pt>
                <c:pt idx="5903">
                  <c:v>118060</c:v>
                </c:pt>
                <c:pt idx="5904">
                  <c:v>118080</c:v>
                </c:pt>
                <c:pt idx="5905">
                  <c:v>118100</c:v>
                </c:pt>
                <c:pt idx="5906">
                  <c:v>118120</c:v>
                </c:pt>
                <c:pt idx="5907">
                  <c:v>118140</c:v>
                </c:pt>
                <c:pt idx="5908">
                  <c:v>118160</c:v>
                </c:pt>
                <c:pt idx="5909">
                  <c:v>118180</c:v>
                </c:pt>
                <c:pt idx="5910">
                  <c:v>118200</c:v>
                </c:pt>
                <c:pt idx="5911">
                  <c:v>118220</c:v>
                </c:pt>
                <c:pt idx="5912">
                  <c:v>118240</c:v>
                </c:pt>
                <c:pt idx="5913">
                  <c:v>118260</c:v>
                </c:pt>
                <c:pt idx="5914">
                  <c:v>118280</c:v>
                </c:pt>
                <c:pt idx="5915">
                  <c:v>118300</c:v>
                </c:pt>
                <c:pt idx="5916">
                  <c:v>118320</c:v>
                </c:pt>
                <c:pt idx="5917">
                  <c:v>118340</c:v>
                </c:pt>
                <c:pt idx="5918">
                  <c:v>118360</c:v>
                </c:pt>
                <c:pt idx="5919">
                  <c:v>118380</c:v>
                </c:pt>
                <c:pt idx="5920">
                  <c:v>118400</c:v>
                </c:pt>
                <c:pt idx="5921">
                  <c:v>118420</c:v>
                </c:pt>
                <c:pt idx="5922">
                  <c:v>118440</c:v>
                </c:pt>
                <c:pt idx="5923">
                  <c:v>118460</c:v>
                </c:pt>
                <c:pt idx="5924">
                  <c:v>118480</c:v>
                </c:pt>
                <c:pt idx="5925">
                  <c:v>118500</c:v>
                </c:pt>
                <c:pt idx="5926">
                  <c:v>118520</c:v>
                </c:pt>
                <c:pt idx="5927">
                  <c:v>118540</c:v>
                </c:pt>
                <c:pt idx="5928">
                  <c:v>118560</c:v>
                </c:pt>
                <c:pt idx="5929">
                  <c:v>118580</c:v>
                </c:pt>
                <c:pt idx="5930">
                  <c:v>118600</c:v>
                </c:pt>
                <c:pt idx="5931">
                  <c:v>118620</c:v>
                </c:pt>
                <c:pt idx="5932">
                  <c:v>118640</c:v>
                </c:pt>
                <c:pt idx="5933">
                  <c:v>118660</c:v>
                </c:pt>
                <c:pt idx="5934">
                  <c:v>118680</c:v>
                </c:pt>
                <c:pt idx="5935">
                  <c:v>118700</c:v>
                </c:pt>
                <c:pt idx="5936">
                  <c:v>118720</c:v>
                </c:pt>
                <c:pt idx="5937">
                  <c:v>118740</c:v>
                </c:pt>
                <c:pt idx="5938">
                  <c:v>118760</c:v>
                </c:pt>
                <c:pt idx="5939">
                  <c:v>118780</c:v>
                </c:pt>
                <c:pt idx="5940">
                  <c:v>118800</c:v>
                </c:pt>
                <c:pt idx="5941">
                  <c:v>118820</c:v>
                </c:pt>
                <c:pt idx="5942">
                  <c:v>118840</c:v>
                </c:pt>
                <c:pt idx="5943">
                  <c:v>118860</c:v>
                </c:pt>
                <c:pt idx="5944">
                  <c:v>118880</c:v>
                </c:pt>
                <c:pt idx="5945">
                  <c:v>118900</c:v>
                </c:pt>
                <c:pt idx="5946">
                  <c:v>118920</c:v>
                </c:pt>
                <c:pt idx="5947">
                  <c:v>118940</c:v>
                </c:pt>
                <c:pt idx="5948">
                  <c:v>118960</c:v>
                </c:pt>
                <c:pt idx="5949">
                  <c:v>118980</c:v>
                </c:pt>
                <c:pt idx="5950">
                  <c:v>119000</c:v>
                </c:pt>
                <c:pt idx="5951">
                  <c:v>119020</c:v>
                </c:pt>
                <c:pt idx="5952">
                  <c:v>119040</c:v>
                </c:pt>
                <c:pt idx="5953">
                  <c:v>119060</c:v>
                </c:pt>
                <c:pt idx="5954">
                  <c:v>119080</c:v>
                </c:pt>
                <c:pt idx="5955">
                  <c:v>119100</c:v>
                </c:pt>
                <c:pt idx="5956">
                  <c:v>119120</c:v>
                </c:pt>
                <c:pt idx="5957">
                  <c:v>119140</c:v>
                </c:pt>
                <c:pt idx="5958">
                  <c:v>119160</c:v>
                </c:pt>
                <c:pt idx="5959">
                  <c:v>119180</c:v>
                </c:pt>
                <c:pt idx="5960">
                  <c:v>119200</c:v>
                </c:pt>
                <c:pt idx="5961">
                  <c:v>119220</c:v>
                </c:pt>
                <c:pt idx="5962">
                  <c:v>119240</c:v>
                </c:pt>
                <c:pt idx="5963">
                  <c:v>119260</c:v>
                </c:pt>
                <c:pt idx="5964">
                  <c:v>119280</c:v>
                </c:pt>
                <c:pt idx="5965">
                  <c:v>119300</c:v>
                </c:pt>
                <c:pt idx="5966">
                  <c:v>119320</c:v>
                </c:pt>
                <c:pt idx="5967">
                  <c:v>119340</c:v>
                </c:pt>
                <c:pt idx="5968">
                  <c:v>119360</c:v>
                </c:pt>
                <c:pt idx="5969">
                  <c:v>119380</c:v>
                </c:pt>
                <c:pt idx="5970">
                  <c:v>119400</c:v>
                </c:pt>
                <c:pt idx="5971">
                  <c:v>119420</c:v>
                </c:pt>
                <c:pt idx="5972">
                  <c:v>119440</c:v>
                </c:pt>
                <c:pt idx="5973">
                  <c:v>119460</c:v>
                </c:pt>
                <c:pt idx="5974">
                  <c:v>119480</c:v>
                </c:pt>
                <c:pt idx="5975">
                  <c:v>119500</c:v>
                </c:pt>
                <c:pt idx="5976">
                  <c:v>119520</c:v>
                </c:pt>
                <c:pt idx="5977">
                  <c:v>119540</c:v>
                </c:pt>
                <c:pt idx="5978">
                  <c:v>119560</c:v>
                </c:pt>
                <c:pt idx="5979">
                  <c:v>119580</c:v>
                </c:pt>
                <c:pt idx="5980">
                  <c:v>119600</c:v>
                </c:pt>
                <c:pt idx="5981">
                  <c:v>119620</c:v>
                </c:pt>
                <c:pt idx="5982">
                  <c:v>119640</c:v>
                </c:pt>
                <c:pt idx="5983">
                  <c:v>119660</c:v>
                </c:pt>
                <c:pt idx="5984">
                  <c:v>119680</c:v>
                </c:pt>
                <c:pt idx="5985">
                  <c:v>119700</c:v>
                </c:pt>
                <c:pt idx="5986">
                  <c:v>119720</c:v>
                </c:pt>
                <c:pt idx="5987">
                  <c:v>119740</c:v>
                </c:pt>
                <c:pt idx="5988">
                  <c:v>119760</c:v>
                </c:pt>
                <c:pt idx="5989">
                  <c:v>119780</c:v>
                </c:pt>
                <c:pt idx="5990">
                  <c:v>119800</c:v>
                </c:pt>
                <c:pt idx="5991">
                  <c:v>119820</c:v>
                </c:pt>
                <c:pt idx="5992">
                  <c:v>119840</c:v>
                </c:pt>
                <c:pt idx="5993">
                  <c:v>119860</c:v>
                </c:pt>
                <c:pt idx="5994">
                  <c:v>119880</c:v>
                </c:pt>
                <c:pt idx="5995">
                  <c:v>119900</c:v>
                </c:pt>
                <c:pt idx="5996">
                  <c:v>119920</c:v>
                </c:pt>
                <c:pt idx="5997">
                  <c:v>119940</c:v>
                </c:pt>
                <c:pt idx="5998">
                  <c:v>119960</c:v>
                </c:pt>
                <c:pt idx="5999">
                  <c:v>119980</c:v>
                </c:pt>
                <c:pt idx="6000">
                  <c:v>120000</c:v>
                </c:pt>
                <c:pt idx="6001">
                  <c:v>120020</c:v>
                </c:pt>
                <c:pt idx="6002">
                  <c:v>120040</c:v>
                </c:pt>
                <c:pt idx="6003">
                  <c:v>120060</c:v>
                </c:pt>
                <c:pt idx="6004">
                  <c:v>120080</c:v>
                </c:pt>
                <c:pt idx="6005">
                  <c:v>120100</c:v>
                </c:pt>
                <c:pt idx="6006">
                  <c:v>120120</c:v>
                </c:pt>
                <c:pt idx="6007">
                  <c:v>120140</c:v>
                </c:pt>
                <c:pt idx="6008">
                  <c:v>120160</c:v>
                </c:pt>
                <c:pt idx="6009">
                  <c:v>120180</c:v>
                </c:pt>
                <c:pt idx="6010">
                  <c:v>120200</c:v>
                </c:pt>
                <c:pt idx="6011">
                  <c:v>120220</c:v>
                </c:pt>
                <c:pt idx="6012">
                  <c:v>120240</c:v>
                </c:pt>
                <c:pt idx="6013">
                  <c:v>120260</c:v>
                </c:pt>
                <c:pt idx="6014">
                  <c:v>120280</c:v>
                </c:pt>
                <c:pt idx="6015">
                  <c:v>120300</c:v>
                </c:pt>
                <c:pt idx="6016">
                  <c:v>120320</c:v>
                </c:pt>
                <c:pt idx="6017">
                  <c:v>120340</c:v>
                </c:pt>
                <c:pt idx="6018">
                  <c:v>120360</c:v>
                </c:pt>
                <c:pt idx="6019">
                  <c:v>120380</c:v>
                </c:pt>
                <c:pt idx="6020">
                  <c:v>120400</c:v>
                </c:pt>
                <c:pt idx="6021">
                  <c:v>120420</c:v>
                </c:pt>
                <c:pt idx="6022">
                  <c:v>120440</c:v>
                </c:pt>
                <c:pt idx="6023">
                  <c:v>120460</c:v>
                </c:pt>
                <c:pt idx="6024">
                  <c:v>120480</c:v>
                </c:pt>
                <c:pt idx="6025">
                  <c:v>120500</c:v>
                </c:pt>
                <c:pt idx="6026">
                  <c:v>120520</c:v>
                </c:pt>
                <c:pt idx="6027">
                  <c:v>120540</c:v>
                </c:pt>
                <c:pt idx="6028">
                  <c:v>120560</c:v>
                </c:pt>
                <c:pt idx="6029">
                  <c:v>120580</c:v>
                </c:pt>
                <c:pt idx="6030">
                  <c:v>120600</c:v>
                </c:pt>
                <c:pt idx="6031">
                  <c:v>120620</c:v>
                </c:pt>
                <c:pt idx="6032">
                  <c:v>120640</c:v>
                </c:pt>
                <c:pt idx="6033">
                  <c:v>120660</c:v>
                </c:pt>
                <c:pt idx="6034">
                  <c:v>120680</c:v>
                </c:pt>
                <c:pt idx="6035">
                  <c:v>120700</c:v>
                </c:pt>
                <c:pt idx="6036">
                  <c:v>120720</c:v>
                </c:pt>
                <c:pt idx="6037">
                  <c:v>120740</c:v>
                </c:pt>
                <c:pt idx="6038">
                  <c:v>120760</c:v>
                </c:pt>
                <c:pt idx="6039">
                  <c:v>120780</c:v>
                </c:pt>
                <c:pt idx="6040">
                  <c:v>120800</c:v>
                </c:pt>
                <c:pt idx="6041">
                  <c:v>120820</c:v>
                </c:pt>
                <c:pt idx="6042">
                  <c:v>120840</c:v>
                </c:pt>
                <c:pt idx="6043">
                  <c:v>120860</c:v>
                </c:pt>
                <c:pt idx="6044">
                  <c:v>120880</c:v>
                </c:pt>
                <c:pt idx="6045">
                  <c:v>120900</c:v>
                </c:pt>
                <c:pt idx="6046">
                  <c:v>120920</c:v>
                </c:pt>
                <c:pt idx="6047">
                  <c:v>120940</c:v>
                </c:pt>
                <c:pt idx="6048">
                  <c:v>120960</c:v>
                </c:pt>
                <c:pt idx="6049">
                  <c:v>120980</c:v>
                </c:pt>
                <c:pt idx="6050">
                  <c:v>121000</c:v>
                </c:pt>
                <c:pt idx="6051">
                  <c:v>121020</c:v>
                </c:pt>
                <c:pt idx="6052">
                  <c:v>121040</c:v>
                </c:pt>
                <c:pt idx="6053">
                  <c:v>121060</c:v>
                </c:pt>
                <c:pt idx="6054">
                  <c:v>121080</c:v>
                </c:pt>
                <c:pt idx="6055">
                  <c:v>121100</c:v>
                </c:pt>
                <c:pt idx="6056">
                  <c:v>121120</c:v>
                </c:pt>
                <c:pt idx="6057">
                  <c:v>121140</c:v>
                </c:pt>
                <c:pt idx="6058">
                  <c:v>121160</c:v>
                </c:pt>
                <c:pt idx="6059">
                  <c:v>121180</c:v>
                </c:pt>
                <c:pt idx="6060">
                  <c:v>121200</c:v>
                </c:pt>
                <c:pt idx="6061">
                  <c:v>121220</c:v>
                </c:pt>
                <c:pt idx="6062">
                  <c:v>121240</c:v>
                </c:pt>
                <c:pt idx="6063">
                  <c:v>121260</c:v>
                </c:pt>
                <c:pt idx="6064">
                  <c:v>121280</c:v>
                </c:pt>
                <c:pt idx="6065">
                  <c:v>121300</c:v>
                </c:pt>
                <c:pt idx="6066">
                  <c:v>121320</c:v>
                </c:pt>
                <c:pt idx="6067">
                  <c:v>121340</c:v>
                </c:pt>
                <c:pt idx="6068">
                  <c:v>121360</c:v>
                </c:pt>
                <c:pt idx="6069">
                  <c:v>121380</c:v>
                </c:pt>
                <c:pt idx="6070">
                  <c:v>121400</c:v>
                </c:pt>
                <c:pt idx="6071">
                  <c:v>121420</c:v>
                </c:pt>
                <c:pt idx="6072">
                  <c:v>121440</c:v>
                </c:pt>
                <c:pt idx="6073">
                  <c:v>121460</c:v>
                </c:pt>
                <c:pt idx="6074">
                  <c:v>121480</c:v>
                </c:pt>
                <c:pt idx="6075">
                  <c:v>121500</c:v>
                </c:pt>
                <c:pt idx="6076">
                  <c:v>121520</c:v>
                </c:pt>
                <c:pt idx="6077">
                  <c:v>121540</c:v>
                </c:pt>
                <c:pt idx="6078">
                  <c:v>121560</c:v>
                </c:pt>
                <c:pt idx="6079">
                  <c:v>121580</c:v>
                </c:pt>
                <c:pt idx="6080">
                  <c:v>121600</c:v>
                </c:pt>
                <c:pt idx="6081">
                  <c:v>121620</c:v>
                </c:pt>
                <c:pt idx="6082">
                  <c:v>121640</c:v>
                </c:pt>
                <c:pt idx="6083">
                  <c:v>121660</c:v>
                </c:pt>
                <c:pt idx="6084">
                  <c:v>121680</c:v>
                </c:pt>
                <c:pt idx="6085">
                  <c:v>121700</c:v>
                </c:pt>
                <c:pt idx="6086">
                  <c:v>121720</c:v>
                </c:pt>
                <c:pt idx="6087">
                  <c:v>121740</c:v>
                </c:pt>
                <c:pt idx="6088">
                  <c:v>121760</c:v>
                </c:pt>
                <c:pt idx="6089">
                  <c:v>121780</c:v>
                </c:pt>
                <c:pt idx="6090">
                  <c:v>121800</c:v>
                </c:pt>
                <c:pt idx="6091">
                  <c:v>121820</c:v>
                </c:pt>
                <c:pt idx="6092">
                  <c:v>121840</c:v>
                </c:pt>
                <c:pt idx="6093">
                  <c:v>121860</c:v>
                </c:pt>
                <c:pt idx="6094">
                  <c:v>121880</c:v>
                </c:pt>
                <c:pt idx="6095">
                  <c:v>121900</c:v>
                </c:pt>
                <c:pt idx="6096">
                  <c:v>121920</c:v>
                </c:pt>
                <c:pt idx="6097">
                  <c:v>121940</c:v>
                </c:pt>
                <c:pt idx="6098">
                  <c:v>121960</c:v>
                </c:pt>
                <c:pt idx="6099">
                  <c:v>121980</c:v>
                </c:pt>
                <c:pt idx="6100">
                  <c:v>122000</c:v>
                </c:pt>
                <c:pt idx="6101">
                  <c:v>122020</c:v>
                </c:pt>
                <c:pt idx="6102">
                  <c:v>122040</c:v>
                </c:pt>
                <c:pt idx="6103">
                  <c:v>122060</c:v>
                </c:pt>
                <c:pt idx="6104">
                  <c:v>122080</c:v>
                </c:pt>
                <c:pt idx="6105">
                  <c:v>122100</c:v>
                </c:pt>
                <c:pt idx="6106">
                  <c:v>122120</c:v>
                </c:pt>
                <c:pt idx="6107">
                  <c:v>122140</c:v>
                </c:pt>
                <c:pt idx="6108">
                  <c:v>122160</c:v>
                </c:pt>
                <c:pt idx="6109">
                  <c:v>122180</c:v>
                </c:pt>
                <c:pt idx="6110">
                  <c:v>122200</c:v>
                </c:pt>
                <c:pt idx="6111">
                  <c:v>122220</c:v>
                </c:pt>
                <c:pt idx="6112">
                  <c:v>122240</c:v>
                </c:pt>
                <c:pt idx="6113">
                  <c:v>122260</c:v>
                </c:pt>
                <c:pt idx="6114">
                  <c:v>122280</c:v>
                </c:pt>
                <c:pt idx="6115">
                  <c:v>122300</c:v>
                </c:pt>
                <c:pt idx="6116">
                  <c:v>122320</c:v>
                </c:pt>
                <c:pt idx="6117">
                  <c:v>122340</c:v>
                </c:pt>
                <c:pt idx="6118">
                  <c:v>122360</c:v>
                </c:pt>
                <c:pt idx="6119">
                  <c:v>122380</c:v>
                </c:pt>
                <c:pt idx="6120">
                  <c:v>122400</c:v>
                </c:pt>
                <c:pt idx="6121">
                  <c:v>122420</c:v>
                </c:pt>
                <c:pt idx="6122">
                  <c:v>122440</c:v>
                </c:pt>
                <c:pt idx="6123">
                  <c:v>122460</c:v>
                </c:pt>
                <c:pt idx="6124">
                  <c:v>122480</c:v>
                </c:pt>
                <c:pt idx="6125">
                  <c:v>122500</c:v>
                </c:pt>
                <c:pt idx="6126">
                  <c:v>122520</c:v>
                </c:pt>
                <c:pt idx="6127">
                  <c:v>122540</c:v>
                </c:pt>
                <c:pt idx="6128">
                  <c:v>122560</c:v>
                </c:pt>
                <c:pt idx="6129">
                  <c:v>122580</c:v>
                </c:pt>
                <c:pt idx="6130">
                  <c:v>122600</c:v>
                </c:pt>
                <c:pt idx="6131">
                  <c:v>122620</c:v>
                </c:pt>
                <c:pt idx="6132">
                  <c:v>122640</c:v>
                </c:pt>
                <c:pt idx="6133">
                  <c:v>122660</c:v>
                </c:pt>
                <c:pt idx="6134">
                  <c:v>122680</c:v>
                </c:pt>
                <c:pt idx="6135">
                  <c:v>122700</c:v>
                </c:pt>
                <c:pt idx="6136">
                  <c:v>122720</c:v>
                </c:pt>
                <c:pt idx="6137">
                  <c:v>122740</c:v>
                </c:pt>
                <c:pt idx="6138">
                  <c:v>122760</c:v>
                </c:pt>
                <c:pt idx="6139">
                  <c:v>122780</c:v>
                </c:pt>
                <c:pt idx="6140">
                  <c:v>122800</c:v>
                </c:pt>
                <c:pt idx="6141">
                  <c:v>122820</c:v>
                </c:pt>
                <c:pt idx="6142">
                  <c:v>122840</c:v>
                </c:pt>
                <c:pt idx="6143">
                  <c:v>122860</c:v>
                </c:pt>
                <c:pt idx="6144">
                  <c:v>122880</c:v>
                </c:pt>
                <c:pt idx="6145">
                  <c:v>122900</c:v>
                </c:pt>
                <c:pt idx="6146">
                  <c:v>122920</c:v>
                </c:pt>
                <c:pt idx="6147">
                  <c:v>122940</c:v>
                </c:pt>
                <c:pt idx="6148">
                  <c:v>122960</c:v>
                </c:pt>
                <c:pt idx="6149">
                  <c:v>122980</c:v>
                </c:pt>
                <c:pt idx="6150">
                  <c:v>123000</c:v>
                </c:pt>
                <c:pt idx="6151">
                  <c:v>123020</c:v>
                </c:pt>
                <c:pt idx="6152">
                  <c:v>123040</c:v>
                </c:pt>
                <c:pt idx="6153">
                  <c:v>123060</c:v>
                </c:pt>
                <c:pt idx="6154">
                  <c:v>123080</c:v>
                </c:pt>
                <c:pt idx="6155">
                  <c:v>123100</c:v>
                </c:pt>
                <c:pt idx="6156">
                  <c:v>123120</c:v>
                </c:pt>
                <c:pt idx="6157">
                  <c:v>123140</c:v>
                </c:pt>
                <c:pt idx="6158">
                  <c:v>123160</c:v>
                </c:pt>
                <c:pt idx="6159">
                  <c:v>123180</c:v>
                </c:pt>
                <c:pt idx="6160">
                  <c:v>123200</c:v>
                </c:pt>
                <c:pt idx="6161">
                  <c:v>123220</c:v>
                </c:pt>
                <c:pt idx="6162">
                  <c:v>123240</c:v>
                </c:pt>
                <c:pt idx="6163">
                  <c:v>123260</c:v>
                </c:pt>
                <c:pt idx="6164">
                  <c:v>123280</c:v>
                </c:pt>
                <c:pt idx="6165">
                  <c:v>123300</c:v>
                </c:pt>
                <c:pt idx="6166">
                  <c:v>123320</c:v>
                </c:pt>
                <c:pt idx="6167">
                  <c:v>123340</c:v>
                </c:pt>
                <c:pt idx="6168">
                  <c:v>123360</c:v>
                </c:pt>
                <c:pt idx="6169">
                  <c:v>123380</c:v>
                </c:pt>
                <c:pt idx="6170">
                  <c:v>123400</c:v>
                </c:pt>
                <c:pt idx="6171">
                  <c:v>123420</c:v>
                </c:pt>
                <c:pt idx="6172">
                  <c:v>123440</c:v>
                </c:pt>
                <c:pt idx="6173">
                  <c:v>123460</c:v>
                </c:pt>
                <c:pt idx="6174">
                  <c:v>123480</c:v>
                </c:pt>
                <c:pt idx="6175">
                  <c:v>123500</c:v>
                </c:pt>
                <c:pt idx="6176">
                  <c:v>123520</c:v>
                </c:pt>
                <c:pt idx="6177">
                  <c:v>123540</c:v>
                </c:pt>
                <c:pt idx="6178">
                  <c:v>123560</c:v>
                </c:pt>
                <c:pt idx="6179">
                  <c:v>123580</c:v>
                </c:pt>
                <c:pt idx="6180">
                  <c:v>123600</c:v>
                </c:pt>
                <c:pt idx="6181">
                  <c:v>123620</c:v>
                </c:pt>
                <c:pt idx="6182">
                  <c:v>123640</c:v>
                </c:pt>
                <c:pt idx="6183">
                  <c:v>123660</c:v>
                </c:pt>
                <c:pt idx="6184">
                  <c:v>123680</c:v>
                </c:pt>
                <c:pt idx="6185">
                  <c:v>123700</c:v>
                </c:pt>
                <c:pt idx="6186">
                  <c:v>123720</c:v>
                </c:pt>
                <c:pt idx="6187">
                  <c:v>123740</c:v>
                </c:pt>
                <c:pt idx="6188">
                  <c:v>123760</c:v>
                </c:pt>
                <c:pt idx="6189">
                  <c:v>123780</c:v>
                </c:pt>
                <c:pt idx="6190">
                  <c:v>123800</c:v>
                </c:pt>
                <c:pt idx="6191">
                  <c:v>123820</c:v>
                </c:pt>
                <c:pt idx="6192">
                  <c:v>123840</c:v>
                </c:pt>
                <c:pt idx="6193">
                  <c:v>123860</c:v>
                </c:pt>
                <c:pt idx="6194">
                  <c:v>123880</c:v>
                </c:pt>
                <c:pt idx="6195">
                  <c:v>123900</c:v>
                </c:pt>
                <c:pt idx="6196">
                  <c:v>123920</c:v>
                </c:pt>
                <c:pt idx="6197">
                  <c:v>123940</c:v>
                </c:pt>
                <c:pt idx="6198">
                  <c:v>123960</c:v>
                </c:pt>
                <c:pt idx="6199">
                  <c:v>123980</c:v>
                </c:pt>
                <c:pt idx="6200">
                  <c:v>124000</c:v>
                </c:pt>
                <c:pt idx="6201">
                  <c:v>124020</c:v>
                </c:pt>
                <c:pt idx="6202">
                  <c:v>124040</c:v>
                </c:pt>
                <c:pt idx="6203">
                  <c:v>124060</c:v>
                </c:pt>
                <c:pt idx="6204">
                  <c:v>124080</c:v>
                </c:pt>
                <c:pt idx="6205">
                  <c:v>124100</c:v>
                </c:pt>
                <c:pt idx="6206">
                  <c:v>124120</c:v>
                </c:pt>
                <c:pt idx="6207">
                  <c:v>124140</c:v>
                </c:pt>
                <c:pt idx="6208">
                  <c:v>124160</c:v>
                </c:pt>
                <c:pt idx="6209">
                  <c:v>124180</c:v>
                </c:pt>
                <c:pt idx="6210">
                  <c:v>124200</c:v>
                </c:pt>
                <c:pt idx="6211">
                  <c:v>124220</c:v>
                </c:pt>
                <c:pt idx="6212">
                  <c:v>124240</c:v>
                </c:pt>
                <c:pt idx="6213">
                  <c:v>124260</c:v>
                </c:pt>
                <c:pt idx="6214">
                  <c:v>124280</c:v>
                </c:pt>
                <c:pt idx="6215">
                  <c:v>124300</c:v>
                </c:pt>
                <c:pt idx="6216">
                  <c:v>124320</c:v>
                </c:pt>
                <c:pt idx="6217">
                  <c:v>124340</c:v>
                </c:pt>
                <c:pt idx="6218">
                  <c:v>124360</c:v>
                </c:pt>
                <c:pt idx="6219">
                  <c:v>124380</c:v>
                </c:pt>
                <c:pt idx="6220">
                  <c:v>124400</c:v>
                </c:pt>
                <c:pt idx="6221">
                  <c:v>124420</c:v>
                </c:pt>
                <c:pt idx="6222">
                  <c:v>124440</c:v>
                </c:pt>
                <c:pt idx="6223">
                  <c:v>124460</c:v>
                </c:pt>
                <c:pt idx="6224">
                  <c:v>124480</c:v>
                </c:pt>
                <c:pt idx="6225">
                  <c:v>124500</c:v>
                </c:pt>
                <c:pt idx="6226">
                  <c:v>124520</c:v>
                </c:pt>
                <c:pt idx="6227">
                  <c:v>124540</c:v>
                </c:pt>
                <c:pt idx="6228">
                  <c:v>124560</c:v>
                </c:pt>
                <c:pt idx="6229">
                  <c:v>124580</c:v>
                </c:pt>
                <c:pt idx="6230">
                  <c:v>124600</c:v>
                </c:pt>
                <c:pt idx="6231">
                  <c:v>124620</c:v>
                </c:pt>
                <c:pt idx="6232">
                  <c:v>124640</c:v>
                </c:pt>
                <c:pt idx="6233">
                  <c:v>124660</c:v>
                </c:pt>
                <c:pt idx="6234">
                  <c:v>124680</c:v>
                </c:pt>
                <c:pt idx="6235">
                  <c:v>124700</c:v>
                </c:pt>
                <c:pt idx="6236">
                  <c:v>124720</c:v>
                </c:pt>
                <c:pt idx="6237">
                  <c:v>124740</c:v>
                </c:pt>
                <c:pt idx="6238">
                  <c:v>124760</c:v>
                </c:pt>
                <c:pt idx="6239">
                  <c:v>124780</c:v>
                </c:pt>
                <c:pt idx="6240">
                  <c:v>124800</c:v>
                </c:pt>
                <c:pt idx="6241">
                  <c:v>124820</c:v>
                </c:pt>
                <c:pt idx="6242">
                  <c:v>124840</c:v>
                </c:pt>
                <c:pt idx="6243">
                  <c:v>124860</c:v>
                </c:pt>
                <c:pt idx="6244">
                  <c:v>124880</c:v>
                </c:pt>
                <c:pt idx="6245">
                  <c:v>124900</c:v>
                </c:pt>
                <c:pt idx="6246">
                  <c:v>124920</c:v>
                </c:pt>
                <c:pt idx="6247">
                  <c:v>124940</c:v>
                </c:pt>
                <c:pt idx="6248">
                  <c:v>124960</c:v>
                </c:pt>
                <c:pt idx="6249">
                  <c:v>124980</c:v>
                </c:pt>
                <c:pt idx="6250">
                  <c:v>125000</c:v>
                </c:pt>
                <c:pt idx="6251">
                  <c:v>125020</c:v>
                </c:pt>
                <c:pt idx="6252">
                  <c:v>125040</c:v>
                </c:pt>
                <c:pt idx="6253">
                  <c:v>125060</c:v>
                </c:pt>
                <c:pt idx="6254">
                  <c:v>125080</c:v>
                </c:pt>
                <c:pt idx="6255">
                  <c:v>125100</c:v>
                </c:pt>
                <c:pt idx="6256">
                  <c:v>125120</c:v>
                </c:pt>
                <c:pt idx="6257">
                  <c:v>125140</c:v>
                </c:pt>
                <c:pt idx="6258">
                  <c:v>125160</c:v>
                </c:pt>
                <c:pt idx="6259">
                  <c:v>125180</c:v>
                </c:pt>
                <c:pt idx="6260">
                  <c:v>125200</c:v>
                </c:pt>
                <c:pt idx="6261">
                  <c:v>125220</c:v>
                </c:pt>
                <c:pt idx="6262">
                  <c:v>125240</c:v>
                </c:pt>
                <c:pt idx="6263">
                  <c:v>125260</c:v>
                </c:pt>
                <c:pt idx="6264">
                  <c:v>125280</c:v>
                </c:pt>
                <c:pt idx="6265">
                  <c:v>125300</c:v>
                </c:pt>
                <c:pt idx="6266">
                  <c:v>125320</c:v>
                </c:pt>
                <c:pt idx="6267">
                  <c:v>125340</c:v>
                </c:pt>
                <c:pt idx="6268">
                  <c:v>125360</c:v>
                </c:pt>
                <c:pt idx="6269">
                  <c:v>125380</c:v>
                </c:pt>
                <c:pt idx="6270">
                  <c:v>125400</c:v>
                </c:pt>
                <c:pt idx="6271">
                  <c:v>125420</c:v>
                </c:pt>
                <c:pt idx="6272">
                  <c:v>125440</c:v>
                </c:pt>
                <c:pt idx="6273">
                  <c:v>125460</c:v>
                </c:pt>
                <c:pt idx="6274">
                  <c:v>125480</c:v>
                </c:pt>
                <c:pt idx="6275">
                  <c:v>125500</c:v>
                </c:pt>
                <c:pt idx="6276">
                  <c:v>125520</c:v>
                </c:pt>
                <c:pt idx="6277">
                  <c:v>125540</c:v>
                </c:pt>
                <c:pt idx="6278">
                  <c:v>125560</c:v>
                </c:pt>
                <c:pt idx="6279">
                  <c:v>125580</c:v>
                </c:pt>
                <c:pt idx="6280">
                  <c:v>125600</c:v>
                </c:pt>
                <c:pt idx="6281">
                  <c:v>125620</c:v>
                </c:pt>
                <c:pt idx="6282">
                  <c:v>125640</c:v>
                </c:pt>
                <c:pt idx="6283">
                  <c:v>125660</c:v>
                </c:pt>
                <c:pt idx="6284">
                  <c:v>125680</c:v>
                </c:pt>
                <c:pt idx="6285">
                  <c:v>125700</c:v>
                </c:pt>
                <c:pt idx="6286">
                  <c:v>125720</c:v>
                </c:pt>
                <c:pt idx="6287">
                  <c:v>125740</c:v>
                </c:pt>
                <c:pt idx="6288">
                  <c:v>125760</c:v>
                </c:pt>
                <c:pt idx="6289">
                  <c:v>125780</c:v>
                </c:pt>
                <c:pt idx="6290">
                  <c:v>125800</c:v>
                </c:pt>
                <c:pt idx="6291">
                  <c:v>125820</c:v>
                </c:pt>
                <c:pt idx="6292">
                  <c:v>125840</c:v>
                </c:pt>
                <c:pt idx="6293">
                  <c:v>125860</c:v>
                </c:pt>
                <c:pt idx="6294">
                  <c:v>125880</c:v>
                </c:pt>
                <c:pt idx="6295">
                  <c:v>125900</c:v>
                </c:pt>
                <c:pt idx="6296">
                  <c:v>125920</c:v>
                </c:pt>
                <c:pt idx="6297">
                  <c:v>125940</c:v>
                </c:pt>
                <c:pt idx="6298">
                  <c:v>125960</c:v>
                </c:pt>
                <c:pt idx="6299">
                  <c:v>125980</c:v>
                </c:pt>
                <c:pt idx="6300">
                  <c:v>126000</c:v>
                </c:pt>
                <c:pt idx="6301">
                  <c:v>126020</c:v>
                </c:pt>
                <c:pt idx="6302">
                  <c:v>126040</c:v>
                </c:pt>
                <c:pt idx="6303">
                  <c:v>126060</c:v>
                </c:pt>
                <c:pt idx="6304">
                  <c:v>126080</c:v>
                </c:pt>
                <c:pt idx="6305">
                  <c:v>126100</c:v>
                </c:pt>
                <c:pt idx="6306">
                  <c:v>126120</c:v>
                </c:pt>
                <c:pt idx="6307">
                  <c:v>126140</c:v>
                </c:pt>
                <c:pt idx="6308">
                  <c:v>126160</c:v>
                </c:pt>
                <c:pt idx="6309">
                  <c:v>126180</c:v>
                </c:pt>
                <c:pt idx="6310">
                  <c:v>126200</c:v>
                </c:pt>
                <c:pt idx="6311">
                  <c:v>126220</c:v>
                </c:pt>
                <c:pt idx="6312">
                  <c:v>126240</c:v>
                </c:pt>
                <c:pt idx="6313">
                  <c:v>126260</c:v>
                </c:pt>
                <c:pt idx="6314">
                  <c:v>126280</c:v>
                </c:pt>
                <c:pt idx="6315">
                  <c:v>126300</c:v>
                </c:pt>
                <c:pt idx="6316">
                  <c:v>126320</c:v>
                </c:pt>
                <c:pt idx="6317">
                  <c:v>126340</c:v>
                </c:pt>
                <c:pt idx="6318">
                  <c:v>126360</c:v>
                </c:pt>
                <c:pt idx="6319">
                  <c:v>126380</c:v>
                </c:pt>
                <c:pt idx="6320">
                  <c:v>126400</c:v>
                </c:pt>
                <c:pt idx="6321">
                  <c:v>126420</c:v>
                </c:pt>
                <c:pt idx="6322">
                  <c:v>126440</c:v>
                </c:pt>
                <c:pt idx="6323">
                  <c:v>126460</c:v>
                </c:pt>
                <c:pt idx="6324">
                  <c:v>126480</c:v>
                </c:pt>
                <c:pt idx="6325">
                  <c:v>126500</c:v>
                </c:pt>
                <c:pt idx="6326">
                  <c:v>126520</c:v>
                </c:pt>
                <c:pt idx="6327">
                  <c:v>126540</c:v>
                </c:pt>
                <c:pt idx="6328">
                  <c:v>126560</c:v>
                </c:pt>
                <c:pt idx="6329">
                  <c:v>126580</c:v>
                </c:pt>
                <c:pt idx="6330">
                  <c:v>126600</c:v>
                </c:pt>
                <c:pt idx="6331">
                  <c:v>126620</c:v>
                </c:pt>
                <c:pt idx="6332">
                  <c:v>126640</c:v>
                </c:pt>
                <c:pt idx="6333">
                  <c:v>126660</c:v>
                </c:pt>
                <c:pt idx="6334">
                  <c:v>126680</c:v>
                </c:pt>
                <c:pt idx="6335">
                  <c:v>126700</c:v>
                </c:pt>
                <c:pt idx="6336">
                  <c:v>126720</c:v>
                </c:pt>
                <c:pt idx="6337">
                  <c:v>126740</c:v>
                </c:pt>
                <c:pt idx="6338">
                  <c:v>126760</c:v>
                </c:pt>
                <c:pt idx="6339">
                  <c:v>126780</c:v>
                </c:pt>
                <c:pt idx="6340">
                  <c:v>126800</c:v>
                </c:pt>
                <c:pt idx="6341">
                  <c:v>126820</c:v>
                </c:pt>
                <c:pt idx="6342">
                  <c:v>126840</c:v>
                </c:pt>
                <c:pt idx="6343">
                  <c:v>126860</c:v>
                </c:pt>
                <c:pt idx="6344">
                  <c:v>126880</c:v>
                </c:pt>
                <c:pt idx="6345">
                  <c:v>126900</c:v>
                </c:pt>
                <c:pt idx="6346">
                  <c:v>126920</c:v>
                </c:pt>
                <c:pt idx="6347">
                  <c:v>126940</c:v>
                </c:pt>
                <c:pt idx="6348">
                  <c:v>126960</c:v>
                </c:pt>
                <c:pt idx="6349">
                  <c:v>126980</c:v>
                </c:pt>
                <c:pt idx="6350">
                  <c:v>127000</c:v>
                </c:pt>
                <c:pt idx="6351">
                  <c:v>127020</c:v>
                </c:pt>
                <c:pt idx="6352">
                  <c:v>127040</c:v>
                </c:pt>
                <c:pt idx="6353">
                  <c:v>127060</c:v>
                </c:pt>
                <c:pt idx="6354">
                  <c:v>127080</c:v>
                </c:pt>
                <c:pt idx="6355">
                  <c:v>127100</c:v>
                </c:pt>
                <c:pt idx="6356">
                  <c:v>127120</c:v>
                </c:pt>
                <c:pt idx="6357">
                  <c:v>127140</c:v>
                </c:pt>
                <c:pt idx="6358">
                  <c:v>127160</c:v>
                </c:pt>
                <c:pt idx="6359">
                  <c:v>127180</c:v>
                </c:pt>
                <c:pt idx="6360">
                  <c:v>127200</c:v>
                </c:pt>
                <c:pt idx="6361">
                  <c:v>127220</c:v>
                </c:pt>
                <c:pt idx="6362">
                  <c:v>127240</c:v>
                </c:pt>
                <c:pt idx="6363">
                  <c:v>127260</c:v>
                </c:pt>
                <c:pt idx="6364">
                  <c:v>127280</c:v>
                </c:pt>
                <c:pt idx="6365">
                  <c:v>127300</c:v>
                </c:pt>
                <c:pt idx="6366">
                  <c:v>127320</c:v>
                </c:pt>
                <c:pt idx="6367">
                  <c:v>127340</c:v>
                </c:pt>
                <c:pt idx="6368">
                  <c:v>127360</c:v>
                </c:pt>
                <c:pt idx="6369">
                  <c:v>127380</c:v>
                </c:pt>
                <c:pt idx="6370">
                  <c:v>127400</c:v>
                </c:pt>
                <c:pt idx="6371">
                  <c:v>127420</c:v>
                </c:pt>
                <c:pt idx="6372">
                  <c:v>127440</c:v>
                </c:pt>
                <c:pt idx="6373">
                  <c:v>127460</c:v>
                </c:pt>
                <c:pt idx="6374">
                  <c:v>127480</c:v>
                </c:pt>
                <c:pt idx="6375">
                  <c:v>127500</c:v>
                </c:pt>
                <c:pt idx="6376">
                  <c:v>127520</c:v>
                </c:pt>
                <c:pt idx="6377">
                  <c:v>127540</c:v>
                </c:pt>
                <c:pt idx="6378">
                  <c:v>127560</c:v>
                </c:pt>
                <c:pt idx="6379">
                  <c:v>127580</c:v>
                </c:pt>
                <c:pt idx="6380">
                  <c:v>127600</c:v>
                </c:pt>
                <c:pt idx="6381">
                  <c:v>127620</c:v>
                </c:pt>
                <c:pt idx="6382">
                  <c:v>127640</c:v>
                </c:pt>
                <c:pt idx="6383">
                  <c:v>127660</c:v>
                </c:pt>
                <c:pt idx="6384">
                  <c:v>127680</c:v>
                </c:pt>
                <c:pt idx="6385">
                  <c:v>127700</c:v>
                </c:pt>
                <c:pt idx="6386">
                  <c:v>127720</c:v>
                </c:pt>
                <c:pt idx="6387">
                  <c:v>127740</c:v>
                </c:pt>
                <c:pt idx="6388">
                  <c:v>127760</c:v>
                </c:pt>
                <c:pt idx="6389">
                  <c:v>127780</c:v>
                </c:pt>
                <c:pt idx="6390">
                  <c:v>127800</c:v>
                </c:pt>
                <c:pt idx="6391">
                  <c:v>127820</c:v>
                </c:pt>
                <c:pt idx="6392">
                  <c:v>127840</c:v>
                </c:pt>
                <c:pt idx="6393">
                  <c:v>127860</c:v>
                </c:pt>
                <c:pt idx="6394">
                  <c:v>127880</c:v>
                </c:pt>
                <c:pt idx="6395">
                  <c:v>127900</c:v>
                </c:pt>
                <c:pt idx="6396">
                  <c:v>127920</c:v>
                </c:pt>
                <c:pt idx="6397">
                  <c:v>127940</c:v>
                </c:pt>
                <c:pt idx="6398">
                  <c:v>127960</c:v>
                </c:pt>
                <c:pt idx="6399">
                  <c:v>127980</c:v>
                </c:pt>
                <c:pt idx="6400">
                  <c:v>128000</c:v>
                </c:pt>
                <c:pt idx="6401">
                  <c:v>128020</c:v>
                </c:pt>
                <c:pt idx="6402">
                  <c:v>128040</c:v>
                </c:pt>
                <c:pt idx="6403">
                  <c:v>128060</c:v>
                </c:pt>
                <c:pt idx="6404">
                  <c:v>128080</c:v>
                </c:pt>
                <c:pt idx="6405">
                  <c:v>128100</c:v>
                </c:pt>
                <c:pt idx="6406">
                  <c:v>128120</c:v>
                </c:pt>
                <c:pt idx="6407">
                  <c:v>128140</c:v>
                </c:pt>
                <c:pt idx="6408">
                  <c:v>128160</c:v>
                </c:pt>
                <c:pt idx="6409">
                  <c:v>128180</c:v>
                </c:pt>
                <c:pt idx="6410">
                  <c:v>128200</c:v>
                </c:pt>
                <c:pt idx="6411">
                  <c:v>128220</c:v>
                </c:pt>
                <c:pt idx="6412">
                  <c:v>128240</c:v>
                </c:pt>
                <c:pt idx="6413">
                  <c:v>128260</c:v>
                </c:pt>
                <c:pt idx="6414">
                  <c:v>128280</c:v>
                </c:pt>
                <c:pt idx="6415">
                  <c:v>128300</c:v>
                </c:pt>
                <c:pt idx="6416">
                  <c:v>128320</c:v>
                </c:pt>
                <c:pt idx="6417">
                  <c:v>128340</c:v>
                </c:pt>
                <c:pt idx="6418">
                  <c:v>128360</c:v>
                </c:pt>
                <c:pt idx="6419">
                  <c:v>128380</c:v>
                </c:pt>
                <c:pt idx="6420">
                  <c:v>128400</c:v>
                </c:pt>
                <c:pt idx="6421">
                  <c:v>128420</c:v>
                </c:pt>
                <c:pt idx="6422">
                  <c:v>128440</c:v>
                </c:pt>
                <c:pt idx="6423">
                  <c:v>128460</c:v>
                </c:pt>
                <c:pt idx="6424">
                  <c:v>128480</c:v>
                </c:pt>
                <c:pt idx="6425">
                  <c:v>128500</c:v>
                </c:pt>
                <c:pt idx="6426">
                  <c:v>128520</c:v>
                </c:pt>
                <c:pt idx="6427">
                  <c:v>128540</c:v>
                </c:pt>
                <c:pt idx="6428">
                  <c:v>128560</c:v>
                </c:pt>
                <c:pt idx="6429">
                  <c:v>128580</c:v>
                </c:pt>
                <c:pt idx="6430">
                  <c:v>128600</c:v>
                </c:pt>
                <c:pt idx="6431">
                  <c:v>128620</c:v>
                </c:pt>
                <c:pt idx="6432">
                  <c:v>128640</c:v>
                </c:pt>
                <c:pt idx="6433">
                  <c:v>128660</c:v>
                </c:pt>
                <c:pt idx="6434">
                  <c:v>128680</c:v>
                </c:pt>
                <c:pt idx="6435">
                  <c:v>128700</c:v>
                </c:pt>
                <c:pt idx="6436">
                  <c:v>128720</c:v>
                </c:pt>
                <c:pt idx="6437">
                  <c:v>128740</c:v>
                </c:pt>
                <c:pt idx="6438">
                  <c:v>128760</c:v>
                </c:pt>
                <c:pt idx="6439">
                  <c:v>128780</c:v>
                </c:pt>
                <c:pt idx="6440">
                  <c:v>128800</c:v>
                </c:pt>
                <c:pt idx="6441">
                  <c:v>128820</c:v>
                </c:pt>
                <c:pt idx="6442">
                  <c:v>128840</c:v>
                </c:pt>
                <c:pt idx="6443">
                  <c:v>128860</c:v>
                </c:pt>
                <c:pt idx="6444">
                  <c:v>128880</c:v>
                </c:pt>
                <c:pt idx="6445">
                  <c:v>128900</c:v>
                </c:pt>
                <c:pt idx="6446">
                  <c:v>128920</c:v>
                </c:pt>
                <c:pt idx="6447">
                  <c:v>128940</c:v>
                </c:pt>
                <c:pt idx="6448">
                  <c:v>128960</c:v>
                </c:pt>
                <c:pt idx="6449">
                  <c:v>128980</c:v>
                </c:pt>
                <c:pt idx="6450">
                  <c:v>129000</c:v>
                </c:pt>
                <c:pt idx="6451">
                  <c:v>129020</c:v>
                </c:pt>
                <c:pt idx="6452">
                  <c:v>129040</c:v>
                </c:pt>
                <c:pt idx="6453">
                  <c:v>129060</c:v>
                </c:pt>
                <c:pt idx="6454">
                  <c:v>129080</c:v>
                </c:pt>
                <c:pt idx="6455">
                  <c:v>129100</c:v>
                </c:pt>
                <c:pt idx="6456">
                  <c:v>129120</c:v>
                </c:pt>
                <c:pt idx="6457">
                  <c:v>129140</c:v>
                </c:pt>
                <c:pt idx="6458">
                  <c:v>129160</c:v>
                </c:pt>
                <c:pt idx="6459">
                  <c:v>129180</c:v>
                </c:pt>
                <c:pt idx="6460">
                  <c:v>129200</c:v>
                </c:pt>
                <c:pt idx="6461">
                  <c:v>129220</c:v>
                </c:pt>
                <c:pt idx="6462">
                  <c:v>129240</c:v>
                </c:pt>
                <c:pt idx="6463">
                  <c:v>129260</c:v>
                </c:pt>
                <c:pt idx="6464">
                  <c:v>129280</c:v>
                </c:pt>
                <c:pt idx="6465">
                  <c:v>129300</c:v>
                </c:pt>
                <c:pt idx="6466">
                  <c:v>129320</c:v>
                </c:pt>
                <c:pt idx="6467">
                  <c:v>129340</c:v>
                </c:pt>
                <c:pt idx="6468">
                  <c:v>129360</c:v>
                </c:pt>
                <c:pt idx="6469">
                  <c:v>129380</c:v>
                </c:pt>
                <c:pt idx="6470">
                  <c:v>129400</c:v>
                </c:pt>
                <c:pt idx="6471">
                  <c:v>129420</c:v>
                </c:pt>
                <c:pt idx="6472">
                  <c:v>129440</c:v>
                </c:pt>
                <c:pt idx="6473">
                  <c:v>129460</c:v>
                </c:pt>
                <c:pt idx="6474">
                  <c:v>129480</c:v>
                </c:pt>
                <c:pt idx="6475">
                  <c:v>129500</c:v>
                </c:pt>
                <c:pt idx="6476">
                  <c:v>129520</c:v>
                </c:pt>
                <c:pt idx="6477">
                  <c:v>129540</c:v>
                </c:pt>
                <c:pt idx="6478">
                  <c:v>129560</c:v>
                </c:pt>
                <c:pt idx="6479">
                  <c:v>129580</c:v>
                </c:pt>
                <c:pt idx="6480">
                  <c:v>129600</c:v>
                </c:pt>
                <c:pt idx="6481">
                  <c:v>129620</c:v>
                </c:pt>
                <c:pt idx="6482">
                  <c:v>129640</c:v>
                </c:pt>
                <c:pt idx="6483">
                  <c:v>129660</c:v>
                </c:pt>
                <c:pt idx="6484">
                  <c:v>129680</c:v>
                </c:pt>
                <c:pt idx="6485">
                  <c:v>129700</c:v>
                </c:pt>
                <c:pt idx="6486">
                  <c:v>129720</c:v>
                </c:pt>
                <c:pt idx="6487">
                  <c:v>129740</c:v>
                </c:pt>
                <c:pt idx="6488">
                  <c:v>129760</c:v>
                </c:pt>
                <c:pt idx="6489">
                  <c:v>129780</c:v>
                </c:pt>
                <c:pt idx="6490">
                  <c:v>129800</c:v>
                </c:pt>
                <c:pt idx="6491">
                  <c:v>129820</c:v>
                </c:pt>
                <c:pt idx="6492">
                  <c:v>129840</c:v>
                </c:pt>
                <c:pt idx="6493">
                  <c:v>129860</c:v>
                </c:pt>
                <c:pt idx="6494">
                  <c:v>129880</c:v>
                </c:pt>
                <c:pt idx="6495">
                  <c:v>129900</c:v>
                </c:pt>
                <c:pt idx="6496">
                  <c:v>129920</c:v>
                </c:pt>
                <c:pt idx="6497">
                  <c:v>129940</c:v>
                </c:pt>
                <c:pt idx="6498">
                  <c:v>129960</c:v>
                </c:pt>
                <c:pt idx="6499">
                  <c:v>129980</c:v>
                </c:pt>
                <c:pt idx="6500">
                  <c:v>130000</c:v>
                </c:pt>
                <c:pt idx="6501">
                  <c:v>130020</c:v>
                </c:pt>
                <c:pt idx="6502">
                  <c:v>130040</c:v>
                </c:pt>
                <c:pt idx="6503">
                  <c:v>130060</c:v>
                </c:pt>
                <c:pt idx="6504">
                  <c:v>130080</c:v>
                </c:pt>
                <c:pt idx="6505">
                  <c:v>130100</c:v>
                </c:pt>
                <c:pt idx="6506">
                  <c:v>130120</c:v>
                </c:pt>
                <c:pt idx="6507">
                  <c:v>130140</c:v>
                </c:pt>
                <c:pt idx="6508">
                  <c:v>130160</c:v>
                </c:pt>
                <c:pt idx="6509">
                  <c:v>130180</c:v>
                </c:pt>
                <c:pt idx="6510">
                  <c:v>130200</c:v>
                </c:pt>
                <c:pt idx="6511">
                  <c:v>130220</c:v>
                </c:pt>
                <c:pt idx="6512">
                  <c:v>130240</c:v>
                </c:pt>
                <c:pt idx="6513">
                  <c:v>130260</c:v>
                </c:pt>
                <c:pt idx="6514">
                  <c:v>130280</c:v>
                </c:pt>
                <c:pt idx="6515">
                  <c:v>130300</c:v>
                </c:pt>
                <c:pt idx="6516">
                  <c:v>130320</c:v>
                </c:pt>
                <c:pt idx="6517">
                  <c:v>130340</c:v>
                </c:pt>
                <c:pt idx="6518">
                  <c:v>130360</c:v>
                </c:pt>
                <c:pt idx="6519">
                  <c:v>130380</c:v>
                </c:pt>
                <c:pt idx="6520">
                  <c:v>130400</c:v>
                </c:pt>
                <c:pt idx="6521">
                  <c:v>130420</c:v>
                </c:pt>
                <c:pt idx="6522">
                  <c:v>130440</c:v>
                </c:pt>
                <c:pt idx="6523">
                  <c:v>130460</c:v>
                </c:pt>
                <c:pt idx="6524">
                  <c:v>130480</c:v>
                </c:pt>
                <c:pt idx="6525">
                  <c:v>130500</c:v>
                </c:pt>
                <c:pt idx="6526">
                  <c:v>130520</c:v>
                </c:pt>
                <c:pt idx="6527">
                  <c:v>130540</c:v>
                </c:pt>
                <c:pt idx="6528">
                  <c:v>130560</c:v>
                </c:pt>
                <c:pt idx="6529">
                  <c:v>130580</c:v>
                </c:pt>
                <c:pt idx="6530">
                  <c:v>130600</c:v>
                </c:pt>
                <c:pt idx="6531">
                  <c:v>130620</c:v>
                </c:pt>
                <c:pt idx="6532">
                  <c:v>130640</c:v>
                </c:pt>
                <c:pt idx="6533">
                  <c:v>130660</c:v>
                </c:pt>
                <c:pt idx="6534">
                  <c:v>130680</c:v>
                </c:pt>
                <c:pt idx="6535">
                  <c:v>130700</c:v>
                </c:pt>
                <c:pt idx="6536">
                  <c:v>130720</c:v>
                </c:pt>
                <c:pt idx="6537">
                  <c:v>130740</c:v>
                </c:pt>
                <c:pt idx="6538">
                  <c:v>130760</c:v>
                </c:pt>
                <c:pt idx="6539">
                  <c:v>130780</c:v>
                </c:pt>
                <c:pt idx="6540">
                  <c:v>130800</c:v>
                </c:pt>
                <c:pt idx="6541">
                  <c:v>130820</c:v>
                </c:pt>
                <c:pt idx="6542">
                  <c:v>130840</c:v>
                </c:pt>
                <c:pt idx="6543">
                  <c:v>130860</c:v>
                </c:pt>
                <c:pt idx="6544">
                  <c:v>130880</c:v>
                </c:pt>
                <c:pt idx="6545">
                  <c:v>130900</c:v>
                </c:pt>
                <c:pt idx="6546">
                  <c:v>130920</c:v>
                </c:pt>
                <c:pt idx="6547">
                  <c:v>130940</c:v>
                </c:pt>
                <c:pt idx="6548">
                  <c:v>130960</c:v>
                </c:pt>
                <c:pt idx="6549">
                  <c:v>130980</c:v>
                </c:pt>
                <c:pt idx="6550">
                  <c:v>131000</c:v>
                </c:pt>
                <c:pt idx="6551">
                  <c:v>131020</c:v>
                </c:pt>
                <c:pt idx="6552">
                  <c:v>131040</c:v>
                </c:pt>
                <c:pt idx="6553">
                  <c:v>131060</c:v>
                </c:pt>
                <c:pt idx="6554">
                  <c:v>131080</c:v>
                </c:pt>
                <c:pt idx="6555">
                  <c:v>131100</c:v>
                </c:pt>
                <c:pt idx="6556">
                  <c:v>131120</c:v>
                </c:pt>
                <c:pt idx="6557">
                  <c:v>131140</c:v>
                </c:pt>
                <c:pt idx="6558">
                  <c:v>131160</c:v>
                </c:pt>
                <c:pt idx="6559">
                  <c:v>131180</c:v>
                </c:pt>
                <c:pt idx="6560">
                  <c:v>131200</c:v>
                </c:pt>
                <c:pt idx="6561">
                  <c:v>131220</c:v>
                </c:pt>
                <c:pt idx="6562">
                  <c:v>131240</c:v>
                </c:pt>
                <c:pt idx="6563">
                  <c:v>131260</c:v>
                </c:pt>
                <c:pt idx="6564">
                  <c:v>131280</c:v>
                </c:pt>
                <c:pt idx="6565">
                  <c:v>131300</c:v>
                </c:pt>
                <c:pt idx="6566">
                  <c:v>131320</c:v>
                </c:pt>
                <c:pt idx="6567">
                  <c:v>131340</c:v>
                </c:pt>
                <c:pt idx="6568">
                  <c:v>131360</c:v>
                </c:pt>
                <c:pt idx="6569">
                  <c:v>131380</c:v>
                </c:pt>
                <c:pt idx="6570">
                  <c:v>131400</c:v>
                </c:pt>
                <c:pt idx="6571">
                  <c:v>131420</c:v>
                </c:pt>
                <c:pt idx="6572">
                  <c:v>131440</c:v>
                </c:pt>
                <c:pt idx="6573">
                  <c:v>131460</c:v>
                </c:pt>
                <c:pt idx="6574">
                  <c:v>131480</c:v>
                </c:pt>
                <c:pt idx="6575">
                  <c:v>131500</c:v>
                </c:pt>
                <c:pt idx="6576">
                  <c:v>131520</c:v>
                </c:pt>
                <c:pt idx="6577">
                  <c:v>131540</c:v>
                </c:pt>
                <c:pt idx="6578">
                  <c:v>131560</c:v>
                </c:pt>
                <c:pt idx="6579">
                  <c:v>131580</c:v>
                </c:pt>
                <c:pt idx="6580">
                  <c:v>131600</c:v>
                </c:pt>
                <c:pt idx="6581">
                  <c:v>131620</c:v>
                </c:pt>
                <c:pt idx="6582">
                  <c:v>131640</c:v>
                </c:pt>
                <c:pt idx="6583">
                  <c:v>131660</c:v>
                </c:pt>
                <c:pt idx="6584">
                  <c:v>131680</c:v>
                </c:pt>
                <c:pt idx="6585">
                  <c:v>131700</c:v>
                </c:pt>
                <c:pt idx="6586">
                  <c:v>131720</c:v>
                </c:pt>
                <c:pt idx="6587">
                  <c:v>131740</c:v>
                </c:pt>
                <c:pt idx="6588">
                  <c:v>131760</c:v>
                </c:pt>
                <c:pt idx="6589">
                  <c:v>131780</c:v>
                </c:pt>
                <c:pt idx="6590">
                  <c:v>131800</c:v>
                </c:pt>
                <c:pt idx="6591">
                  <c:v>131820</c:v>
                </c:pt>
                <c:pt idx="6592">
                  <c:v>131840</c:v>
                </c:pt>
                <c:pt idx="6593">
                  <c:v>131860</c:v>
                </c:pt>
                <c:pt idx="6594">
                  <c:v>131880</c:v>
                </c:pt>
                <c:pt idx="6595">
                  <c:v>131900</c:v>
                </c:pt>
                <c:pt idx="6596">
                  <c:v>131920</c:v>
                </c:pt>
                <c:pt idx="6597">
                  <c:v>131940</c:v>
                </c:pt>
                <c:pt idx="6598">
                  <c:v>131960</c:v>
                </c:pt>
                <c:pt idx="6599">
                  <c:v>131980</c:v>
                </c:pt>
                <c:pt idx="6600">
                  <c:v>132000</c:v>
                </c:pt>
                <c:pt idx="6601">
                  <c:v>132020</c:v>
                </c:pt>
                <c:pt idx="6602">
                  <c:v>132040</c:v>
                </c:pt>
                <c:pt idx="6603">
                  <c:v>132060</c:v>
                </c:pt>
                <c:pt idx="6604">
                  <c:v>132080</c:v>
                </c:pt>
                <c:pt idx="6605">
                  <c:v>132100</c:v>
                </c:pt>
                <c:pt idx="6606">
                  <c:v>132120</c:v>
                </c:pt>
                <c:pt idx="6607">
                  <c:v>132140</c:v>
                </c:pt>
                <c:pt idx="6608">
                  <c:v>132160</c:v>
                </c:pt>
                <c:pt idx="6609">
                  <c:v>132180</c:v>
                </c:pt>
                <c:pt idx="6610">
                  <c:v>132200</c:v>
                </c:pt>
                <c:pt idx="6611">
                  <c:v>132220</c:v>
                </c:pt>
                <c:pt idx="6612">
                  <c:v>132240</c:v>
                </c:pt>
                <c:pt idx="6613">
                  <c:v>132260</c:v>
                </c:pt>
                <c:pt idx="6614">
                  <c:v>132280</c:v>
                </c:pt>
                <c:pt idx="6615">
                  <c:v>132300</c:v>
                </c:pt>
                <c:pt idx="6616">
                  <c:v>132320</c:v>
                </c:pt>
                <c:pt idx="6617">
                  <c:v>132340</c:v>
                </c:pt>
                <c:pt idx="6618">
                  <c:v>132360</c:v>
                </c:pt>
                <c:pt idx="6619">
                  <c:v>132380</c:v>
                </c:pt>
                <c:pt idx="6620">
                  <c:v>132400</c:v>
                </c:pt>
                <c:pt idx="6621">
                  <c:v>132420</c:v>
                </c:pt>
                <c:pt idx="6622">
                  <c:v>132440</c:v>
                </c:pt>
                <c:pt idx="6623">
                  <c:v>132460</c:v>
                </c:pt>
                <c:pt idx="6624">
                  <c:v>132480</c:v>
                </c:pt>
                <c:pt idx="6625">
                  <c:v>132500</c:v>
                </c:pt>
                <c:pt idx="6626">
                  <c:v>132520</c:v>
                </c:pt>
                <c:pt idx="6627">
                  <c:v>132540</c:v>
                </c:pt>
                <c:pt idx="6628">
                  <c:v>132560</c:v>
                </c:pt>
                <c:pt idx="6629">
                  <c:v>132580</c:v>
                </c:pt>
                <c:pt idx="6630">
                  <c:v>132600</c:v>
                </c:pt>
                <c:pt idx="6631">
                  <c:v>132620</c:v>
                </c:pt>
                <c:pt idx="6632">
                  <c:v>132640</c:v>
                </c:pt>
                <c:pt idx="6633">
                  <c:v>132660</c:v>
                </c:pt>
                <c:pt idx="6634">
                  <c:v>132680</c:v>
                </c:pt>
                <c:pt idx="6635">
                  <c:v>132700</c:v>
                </c:pt>
                <c:pt idx="6636">
                  <c:v>132720</c:v>
                </c:pt>
                <c:pt idx="6637">
                  <c:v>132740</c:v>
                </c:pt>
                <c:pt idx="6638">
                  <c:v>132760</c:v>
                </c:pt>
                <c:pt idx="6639">
                  <c:v>132780</c:v>
                </c:pt>
                <c:pt idx="6640">
                  <c:v>132800</c:v>
                </c:pt>
                <c:pt idx="6641">
                  <c:v>132820</c:v>
                </c:pt>
                <c:pt idx="6642">
                  <c:v>132840</c:v>
                </c:pt>
                <c:pt idx="6643">
                  <c:v>132860</c:v>
                </c:pt>
                <c:pt idx="6644">
                  <c:v>132880</c:v>
                </c:pt>
                <c:pt idx="6645">
                  <c:v>132900</c:v>
                </c:pt>
                <c:pt idx="6646">
                  <c:v>132920</c:v>
                </c:pt>
                <c:pt idx="6647">
                  <c:v>132940</c:v>
                </c:pt>
                <c:pt idx="6648">
                  <c:v>132960</c:v>
                </c:pt>
                <c:pt idx="6649">
                  <c:v>132980</c:v>
                </c:pt>
                <c:pt idx="6650">
                  <c:v>133000</c:v>
                </c:pt>
                <c:pt idx="6651">
                  <c:v>133020</c:v>
                </c:pt>
                <c:pt idx="6652">
                  <c:v>133040</c:v>
                </c:pt>
                <c:pt idx="6653">
                  <c:v>133060</c:v>
                </c:pt>
                <c:pt idx="6654">
                  <c:v>133080</c:v>
                </c:pt>
                <c:pt idx="6655">
                  <c:v>133100</c:v>
                </c:pt>
                <c:pt idx="6656">
                  <c:v>133120</c:v>
                </c:pt>
                <c:pt idx="6657">
                  <c:v>133140</c:v>
                </c:pt>
                <c:pt idx="6658">
                  <c:v>133160</c:v>
                </c:pt>
                <c:pt idx="6659">
                  <c:v>133180</c:v>
                </c:pt>
                <c:pt idx="6660">
                  <c:v>133200</c:v>
                </c:pt>
                <c:pt idx="6661">
                  <c:v>133220</c:v>
                </c:pt>
                <c:pt idx="6662">
                  <c:v>133240</c:v>
                </c:pt>
                <c:pt idx="6663">
                  <c:v>133260</c:v>
                </c:pt>
                <c:pt idx="6664">
                  <c:v>133280</c:v>
                </c:pt>
                <c:pt idx="6665">
                  <c:v>133300</c:v>
                </c:pt>
                <c:pt idx="6666">
                  <c:v>133320</c:v>
                </c:pt>
                <c:pt idx="6667">
                  <c:v>133340</c:v>
                </c:pt>
                <c:pt idx="6668">
                  <c:v>133360</c:v>
                </c:pt>
                <c:pt idx="6669">
                  <c:v>133380</c:v>
                </c:pt>
                <c:pt idx="6670">
                  <c:v>133400</c:v>
                </c:pt>
                <c:pt idx="6671">
                  <c:v>133420</c:v>
                </c:pt>
                <c:pt idx="6672">
                  <c:v>133440</c:v>
                </c:pt>
                <c:pt idx="6673">
                  <c:v>133460</c:v>
                </c:pt>
                <c:pt idx="6674">
                  <c:v>133480</c:v>
                </c:pt>
                <c:pt idx="6675">
                  <c:v>133500</c:v>
                </c:pt>
                <c:pt idx="6676">
                  <c:v>133520</c:v>
                </c:pt>
                <c:pt idx="6677">
                  <c:v>133540</c:v>
                </c:pt>
                <c:pt idx="6678">
                  <c:v>133560</c:v>
                </c:pt>
                <c:pt idx="6679">
                  <c:v>133580</c:v>
                </c:pt>
                <c:pt idx="6680">
                  <c:v>133600</c:v>
                </c:pt>
                <c:pt idx="6681">
                  <c:v>133620</c:v>
                </c:pt>
                <c:pt idx="6682">
                  <c:v>133640</c:v>
                </c:pt>
                <c:pt idx="6683">
                  <c:v>133660</c:v>
                </c:pt>
                <c:pt idx="6684">
                  <c:v>133680</c:v>
                </c:pt>
                <c:pt idx="6685">
                  <c:v>133700</c:v>
                </c:pt>
                <c:pt idx="6686">
                  <c:v>133720</c:v>
                </c:pt>
                <c:pt idx="6687">
                  <c:v>133740</c:v>
                </c:pt>
                <c:pt idx="6688">
                  <c:v>133760</c:v>
                </c:pt>
                <c:pt idx="6689">
                  <c:v>133780</c:v>
                </c:pt>
                <c:pt idx="6690">
                  <c:v>133800</c:v>
                </c:pt>
                <c:pt idx="6691">
                  <c:v>133820</c:v>
                </c:pt>
                <c:pt idx="6692">
                  <c:v>133840</c:v>
                </c:pt>
                <c:pt idx="6693">
                  <c:v>133860</c:v>
                </c:pt>
                <c:pt idx="6694">
                  <c:v>133880</c:v>
                </c:pt>
                <c:pt idx="6695">
                  <c:v>133900</c:v>
                </c:pt>
                <c:pt idx="6696">
                  <c:v>133920</c:v>
                </c:pt>
                <c:pt idx="6697">
                  <c:v>133940</c:v>
                </c:pt>
                <c:pt idx="6698">
                  <c:v>133960</c:v>
                </c:pt>
                <c:pt idx="6699">
                  <c:v>133980</c:v>
                </c:pt>
                <c:pt idx="6700">
                  <c:v>134000</c:v>
                </c:pt>
                <c:pt idx="6701">
                  <c:v>134020</c:v>
                </c:pt>
                <c:pt idx="6702">
                  <c:v>134040</c:v>
                </c:pt>
                <c:pt idx="6703">
                  <c:v>134060</c:v>
                </c:pt>
                <c:pt idx="6704">
                  <c:v>134080</c:v>
                </c:pt>
                <c:pt idx="6705">
                  <c:v>134100</c:v>
                </c:pt>
                <c:pt idx="6706">
                  <c:v>134120</c:v>
                </c:pt>
                <c:pt idx="6707">
                  <c:v>134140</c:v>
                </c:pt>
                <c:pt idx="6708">
                  <c:v>134160</c:v>
                </c:pt>
                <c:pt idx="6709">
                  <c:v>134180</c:v>
                </c:pt>
                <c:pt idx="6710">
                  <c:v>134200</c:v>
                </c:pt>
                <c:pt idx="6711">
                  <c:v>134220</c:v>
                </c:pt>
                <c:pt idx="6712">
                  <c:v>134240</c:v>
                </c:pt>
                <c:pt idx="6713">
                  <c:v>134260</c:v>
                </c:pt>
                <c:pt idx="6714">
                  <c:v>134280</c:v>
                </c:pt>
                <c:pt idx="6715">
                  <c:v>134300</c:v>
                </c:pt>
                <c:pt idx="6716">
                  <c:v>134320</c:v>
                </c:pt>
                <c:pt idx="6717">
                  <c:v>134340</c:v>
                </c:pt>
                <c:pt idx="6718">
                  <c:v>134360</c:v>
                </c:pt>
                <c:pt idx="6719">
                  <c:v>134380</c:v>
                </c:pt>
                <c:pt idx="6720">
                  <c:v>134400</c:v>
                </c:pt>
                <c:pt idx="6721">
                  <c:v>134420</c:v>
                </c:pt>
                <c:pt idx="6722">
                  <c:v>134440</c:v>
                </c:pt>
                <c:pt idx="6723">
                  <c:v>134460</c:v>
                </c:pt>
                <c:pt idx="6724">
                  <c:v>134480</c:v>
                </c:pt>
                <c:pt idx="6725">
                  <c:v>134500</c:v>
                </c:pt>
                <c:pt idx="6726">
                  <c:v>134520</c:v>
                </c:pt>
                <c:pt idx="6727">
                  <c:v>134540</c:v>
                </c:pt>
                <c:pt idx="6728">
                  <c:v>134560</c:v>
                </c:pt>
                <c:pt idx="6729">
                  <c:v>134580</c:v>
                </c:pt>
                <c:pt idx="6730">
                  <c:v>134600</c:v>
                </c:pt>
                <c:pt idx="6731">
                  <c:v>134620</c:v>
                </c:pt>
                <c:pt idx="6732">
                  <c:v>134640</c:v>
                </c:pt>
                <c:pt idx="6733">
                  <c:v>134660</c:v>
                </c:pt>
                <c:pt idx="6734">
                  <c:v>134680</c:v>
                </c:pt>
                <c:pt idx="6735">
                  <c:v>134700</c:v>
                </c:pt>
                <c:pt idx="6736">
                  <c:v>134720</c:v>
                </c:pt>
                <c:pt idx="6737">
                  <c:v>134740</c:v>
                </c:pt>
                <c:pt idx="6738">
                  <c:v>134760</c:v>
                </c:pt>
                <c:pt idx="6739">
                  <c:v>134780</c:v>
                </c:pt>
                <c:pt idx="6740">
                  <c:v>134800</c:v>
                </c:pt>
                <c:pt idx="6741">
                  <c:v>134820</c:v>
                </c:pt>
                <c:pt idx="6742">
                  <c:v>134840</c:v>
                </c:pt>
                <c:pt idx="6743">
                  <c:v>134860</c:v>
                </c:pt>
                <c:pt idx="6744">
                  <c:v>134880</c:v>
                </c:pt>
                <c:pt idx="6745">
                  <c:v>134900</c:v>
                </c:pt>
                <c:pt idx="6746">
                  <c:v>134920</c:v>
                </c:pt>
                <c:pt idx="6747">
                  <c:v>134940</c:v>
                </c:pt>
                <c:pt idx="6748">
                  <c:v>134960</c:v>
                </c:pt>
                <c:pt idx="6749">
                  <c:v>134980</c:v>
                </c:pt>
                <c:pt idx="6750">
                  <c:v>135000</c:v>
                </c:pt>
                <c:pt idx="6751">
                  <c:v>135020</c:v>
                </c:pt>
                <c:pt idx="6752">
                  <c:v>135040</c:v>
                </c:pt>
                <c:pt idx="6753">
                  <c:v>135060</c:v>
                </c:pt>
                <c:pt idx="6754">
                  <c:v>135080</c:v>
                </c:pt>
                <c:pt idx="6755">
                  <c:v>135100</c:v>
                </c:pt>
                <c:pt idx="6756">
                  <c:v>135120</c:v>
                </c:pt>
                <c:pt idx="6757">
                  <c:v>135140</c:v>
                </c:pt>
                <c:pt idx="6758">
                  <c:v>135160</c:v>
                </c:pt>
                <c:pt idx="6759">
                  <c:v>135180</c:v>
                </c:pt>
                <c:pt idx="6760">
                  <c:v>135200</c:v>
                </c:pt>
                <c:pt idx="6761">
                  <c:v>135220</c:v>
                </c:pt>
                <c:pt idx="6762">
                  <c:v>135240</c:v>
                </c:pt>
                <c:pt idx="6763">
                  <c:v>135260</c:v>
                </c:pt>
                <c:pt idx="6764">
                  <c:v>135280</c:v>
                </c:pt>
                <c:pt idx="6765">
                  <c:v>135300</c:v>
                </c:pt>
                <c:pt idx="6766">
                  <c:v>135320</c:v>
                </c:pt>
                <c:pt idx="6767">
                  <c:v>135340</c:v>
                </c:pt>
                <c:pt idx="6768">
                  <c:v>135360</c:v>
                </c:pt>
                <c:pt idx="6769">
                  <c:v>135380</c:v>
                </c:pt>
                <c:pt idx="6770">
                  <c:v>135400</c:v>
                </c:pt>
                <c:pt idx="6771">
                  <c:v>135420</c:v>
                </c:pt>
                <c:pt idx="6772">
                  <c:v>135440</c:v>
                </c:pt>
                <c:pt idx="6773">
                  <c:v>135460</c:v>
                </c:pt>
                <c:pt idx="6774">
                  <c:v>135480</c:v>
                </c:pt>
                <c:pt idx="6775">
                  <c:v>135500</c:v>
                </c:pt>
                <c:pt idx="6776">
                  <c:v>135520</c:v>
                </c:pt>
                <c:pt idx="6777">
                  <c:v>135540</c:v>
                </c:pt>
                <c:pt idx="6778">
                  <c:v>135560</c:v>
                </c:pt>
                <c:pt idx="6779">
                  <c:v>135580</c:v>
                </c:pt>
                <c:pt idx="6780">
                  <c:v>135600</c:v>
                </c:pt>
                <c:pt idx="6781">
                  <c:v>135620</c:v>
                </c:pt>
                <c:pt idx="6782">
                  <c:v>135640</c:v>
                </c:pt>
                <c:pt idx="6783">
                  <c:v>135660</c:v>
                </c:pt>
                <c:pt idx="6784">
                  <c:v>135680</c:v>
                </c:pt>
                <c:pt idx="6785">
                  <c:v>135700</c:v>
                </c:pt>
                <c:pt idx="6786">
                  <c:v>135720</c:v>
                </c:pt>
                <c:pt idx="6787">
                  <c:v>135740</c:v>
                </c:pt>
                <c:pt idx="6788">
                  <c:v>135760</c:v>
                </c:pt>
                <c:pt idx="6789">
                  <c:v>135780</c:v>
                </c:pt>
                <c:pt idx="6790">
                  <c:v>135800</c:v>
                </c:pt>
                <c:pt idx="6791">
                  <c:v>135820</c:v>
                </c:pt>
                <c:pt idx="6792">
                  <c:v>135840</c:v>
                </c:pt>
                <c:pt idx="6793">
                  <c:v>135860</c:v>
                </c:pt>
                <c:pt idx="6794">
                  <c:v>135880</c:v>
                </c:pt>
                <c:pt idx="6795">
                  <c:v>135900</c:v>
                </c:pt>
                <c:pt idx="6796">
                  <c:v>135920</c:v>
                </c:pt>
                <c:pt idx="6797">
                  <c:v>135940</c:v>
                </c:pt>
                <c:pt idx="6798">
                  <c:v>135960</c:v>
                </c:pt>
                <c:pt idx="6799">
                  <c:v>135980</c:v>
                </c:pt>
                <c:pt idx="6800">
                  <c:v>136000</c:v>
                </c:pt>
                <c:pt idx="6801">
                  <c:v>136020</c:v>
                </c:pt>
                <c:pt idx="6802">
                  <c:v>136040</c:v>
                </c:pt>
                <c:pt idx="6803">
                  <c:v>136060</c:v>
                </c:pt>
                <c:pt idx="6804">
                  <c:v>136080</c:v>
                </c:pt>
                <c:pt idx="6805">
                  <c:v>136100</c:v>
                </c:pt>
                <c:pt idx="6806">
                  <c:v>136120</c:v>
                </c:pt>
                <c:pt idx="6807">
                  <c:v>136140</c:v>
                </c:pt>
                <c:pt idx="6808">
                  <c:v>136160</c:v>
                </c:pt>
                <c:pt idx="6809">
                  <c:v>136180</c:v>
                </c:pt>
                <c:pt idx="6810">
                  <c:v>136200</c:v>
                </c:pt>
                <c:pt idx="6811">
                  <c:v>136220</c:v>
                </c:pt>
                <c:pt idx="6812">
                  <c:v>136240</c:v>
                </c:pt>
                <c:pt idx="6813">
                  <c:v>136260</c:v>
                </c:pt>
                <c:pt idx="6814">
                  <c:v>136280</c:v>
                </c:pt>
                <c:pt idx="6815">
                  <c:v>136300</c:v>
                </c:pt>
                <c:pt idx="6816">
                  <c:v>136320</c:v>
                </c:pt>
                <c:pt idx="6817">
                  <c:v>136340</c:v>
                </c:pt>
                <c:pt idx="6818">
                  <c:v>136360</c:v>
                </c:pt>
                <c:pt idx="6819">
                  <c:v>136380</c:v>
                </c:pt>
                <c:pt idx="6820">
                  <c:v>136400</c:v>
                </c:pt>
                <c:pt idx="6821">
                  <c:v>136420</c:v>
                </c:pt>
                <c:pt idx="6822">
                  <c:v>136440</c:v>
                </c:pt>
                <c:pt idx="6823">
                  <c:v>136460</c:v>
                </c:pt>
                <c:pt idx="6824">
                  <c:v>136480</c:v>
                </c:pt>
                <c:pt idx="6825">
                  <c:v>136500</c:v>
                </c:pt>
                <c:pt idx="6826">
                  <c:v>136520</c:v>
                </c:pt>
                <c:pt idx="6827">
                  <c:v>136540</c:v>
                </c:pt>
                <c:pt idx="6828">
                  <c:v>136560</c:v>
                </c:pt>
                <c:pt idx="6829">
                  <c:v>136580</c:v>
                </c:pt>
                <c:pt idx="6830">
                  <c:v>136600</c:v>
                </c:pt>
                <c:pt idx="6831">
                  <c:v>136620</c:v>
                </c:pt>
                <c:pt idx="6832">
                  <c:v>136640</c:v>
                </c:pt>
                <c:pt idx="6833">
                  <c:v>136660</c:v>
                </c:pt>
                <c:pt idx="6834">
                  <c:v>136680</c:v>
                </c:pt>
                <c:pt idx="6835">
                  <c:v>136700</c:v>
                </c:pt>
                <c:pt idx="6836">
                  <c:v>136720</c:v>
                </c:pt>
                <c:pt idx="6837">
                  <c:v>136740</c:v>
                </c:pt>
                <c:pt idx="6838">
                  <c:v>136760</c:v>
                </c:pt>
                <c:pt idx="6839">
                  <c:v>136780</c:v>
                </c:pt>
                <c:pt idx="6840">
                  <c:v>136800</c:v>
                </c:pt>
                <c:pt idx="6841">
                  <c:v>136820</c:v>
                </c:pt>
                <c:pt idx="6842">
                  <c:v>136840</c:v>
                </c:pt>
                <c:pt idx="6843">
                  <c:v>136860</c:v>
                </c:pt>
                <c:pt idx="6844">
                  <c:v>136880</c:v>
                </c:pt>
                <c:pt idx="6845">
                  <c:v>136900</c:v>
                </c:pt>
                <c:pt idx="6846">
                  <c:v>136920</c:v>
                </c:pt>
                <c:pt idx="6847">
                  <c:v>136940</c:v>
                </c:pt>
                <c:pt idx="6848">
                  <c:v>136960</c:v>
                </c:pt>
                <c:pt idx="6849">
                  <c:v>136980</c:v>
                </c:pt>
                <c:pt idx="6850">
                  <c:v>137000</c:v>
                </c:pt>
                <c:pt idx="6851">
                  <c:v>137020</c:v>
                </c:pt>
                <c:pt idx="6852">
                  <c:v>137040</c:v>
                </c:pt>
                <c:pt idx="6853">
                  <c:v>137060</c:v>
                </c:pt>
                <c:pt idx="6854">
                  <c:v>137080</c:v>
                </c:pt>
                <c:pt idx="6855">
                  <c:v>137100</c:v>
                </c:pt>
                <c:pt idx="6856">
                  <c:v>137120</c:v>
                </c:pt>
                <c:pt idx="6857">
                  <c:v>137140</c:v>
                </c:pt>
                <c:pt idx="6858">
                  <c:v>137160</c:v>
                </c:pt>
                <c:pt idx="6859">
                  <c:v>137180</c:v>
                </c:pt>
                <c:pt idx="6860">
                  <c:v>137200</c:v>
                </c:pt>
                <c:pt idx="6861">
                  <c:v>137220</c:v>
                </c:pt>
                <c:pt idx="6862">
                  <c:v>137240</c:v>
                </c:pt>
                <c:pt idx="6863">
                  <c:v>137260</c:v>
                </c:pt>
                <c:pt idx="6864">
                  <c:v>137280</c:v>
                </c:pt>
                <c:pt idx="6865">
                  <c:v>137300</c:v>
                </c:pt>
                <c:pt idx="6866">
                  <c:v>137320</c:v>
                </c:pt>
                <c:pt idx="6867">
                  <c:v>137340</c:v>
                </c:pt>
                <c:pt idx="6868">
                  <c:v>137360</c:v>
                </c:pt>
                <c:pt idx="6869">
                  <c:v>137380</c:v>
                </c:pt>
                <c:pt idx="6870">
                  <c:v>137400</c:v>
                </c:pt>
                <c:pt idx="6871">
                  <c:v>137420</c:v>
                </c:pt>
                <c:pt idx="6872">
                  <c:v>137440</c:v>
                </c:pt>
                <c:pt idx="6873">
                  <c:v>137460</c:v>
                </c:pt>
                <c:pt idx="6874">
                  <c:v>137480</c:v>
                </c:pt>
                <c:pt idx="6875">
                  <c:v>137500</c:v>
                </c:pt>
                <c:pt idx="6876">
                  <c:v>137520</c:v>
                </c:pt>
                <c:pt idx="6877">
                  <c:v>137540</c:v>
                </c:pt>
                <c:pt idx="6878">
                  <c:v>137560</c:v>
                </c:pt>
                <c:pt idx="6879">
                  <c:v>137580</c:v>
                </c:pt>
                <c:pt idx="6880">
                  <c:v>137600</c:v>
                </c:pt>
                <c:pt idx="6881">
                  <c:v>137620</c:v>
                </c:pt>
                <c:pt idx="6882">
                  <c:v>137640</c:v>
                </c:pt>
                <c:pt idx="6883">
                  <c:v>137660</c:v>
                </c:pt>
                <c:pt idx="6884">
                  <c:v>137680</c:v>
                </c:pt>
                <c:pt idx="6885">
                  <c:v>137700</c:v>
                </c:pt>
                <c:pt idx="6886">
                  <c:v>137720</c:v>
                </c:pt>
                <c:pt idx="6887">
                  <c:v>137740</c:v>
                </c:pt>
                <c:pt idx="6888">
                  <c:v>137760</c:v>
                </c:pt>
                <c:pt idx="6889">
                  <c:v>137780</c:v>
                </c:pt>
                <c:pt idx="6890">
                  <c:v>137800</c:v>
                </c:pt>
                <c:pt idx="6891">
                  <c:v>137820</c:v>
                </c:pt>
                <c:pt idx="6892">
                  <c:v>137840</c:v>
                </c:pt>
                <c:pt idx="6893">
                  <c:v>137860</c:v>
                </c:pt>
                <c:pt idx="6894">
                  <c:v>137880</c:v>
                </c:pt>
                <c:pt idx="6895">
                  <c:v>137900</c:v>
                </c:pt>
                <c:pt idx="6896">
                  <c:v>137920</c:v>
                </c:pt>
                <c:pt idx="6897">
                  <c:v>137940</c:v>
                </c:pt>
                <c:pt idx="6898">
                  <c:v>137960</c:v>
                </c:pt>
                <c:pt idx="6899">
                  <c:v>137980</c:v>
                </c:pt>
                <c:pt idx="6900">
                  <c:v>138000</c:v>
                </c:pt>
                <c:pt idx="6901">
                  <c:v>138020</c:v>
                </c:pt>
                <c:pt idx="6902">
                  <c:v>138040</c:v>
                </c:pt>
                <c:pt idx="6903">
                  <c:v>138060</c:v>
                </c:pt>
                <c:pt idx="6904">
                  <c:v>138080</c:v>
                </c:pt>
                <c:pt idx="6905">
                  <c:v>138100</c:v>
                </c:pt>
                <c:pt idx="6906">
                  <c:v>138120</c:v>
                </c:pt>
                <c:pt idx="6907">
                  <c:v>138140</c:v>
                </c:pt>
                <c:pt idx="6908">
                  <c:v>138160</c:v>
                </c:pt>
                <c:pt idx="6909">
                  <c:v>138180</c:v>
                </c:pt>
                <c:pt idx="6910">
                  <c:v>138200</c:v>
                </c:pt>
                <c:pt idx="6911">
                  <c:v>138220</c:v>
                </c:pt>
                <c:pt idx="6912">
                  <c:v>138240</c:v>
                </c:pt>
                <c:pt idx="6913">
                  <c:v>138260</c:v>
                </c:pt>
                <c:pt idx="6914">
                  <c:v>138280</c:v>
                </c:pt>
                <c:pt idx="6915">
                  <c:v>138300</c:v>
                </c:pt>
                <c:pt idx="6916">
                  <c:v>138320</c:v>
                </c:pt>
                <c:pt idx="6917">
                  <c:v>138340</c:v>
                </c:pt>
                <c:pt idx="6918">
                  <c:v>138360</c:v>
                </c:pt>
                <c:pt idx="6919">
                  <c:v>138380</c:v>
                </c:pt>
                <c:pt idx="6920">
                  <c:v>138400</c:v>
                </c:pt>
                <c:pt idx="6921">
                  <c:v>138420</c:v>
                </c:pt>
                <c:pt idx="6922">
                  <c:v>138440</c:v>
                </c:pt>
                <c:pt idx="6923">
                  <c:v>138460</c:v>
                </c:pt>
                <c:pt idx="6924">
                  <c:v>138480</c:v>
                </c:pt>
                <c:pt idx="6925">
                  <c:v>138500</c:v>
                </c:pt>
                <c:pt idx="6926">
                  <c:v>138520</c:v>
                </c:pt>
                <c:pt idx="6927">
                  <c:v>138540</c:v>
                </c:pt>
                <c:pt idx="6928">
                  <c:v>138560</c:v>
                </c:pt>
                <c:pt idx="6929">
                  <c:v>138580</c:v>
                </c:pt>
                <c:pt idx="6930">
                  <c:v>138600</c:v>
                </c:pt>
                <c:pt idx="6931">
                  <c:v>138620</c:v>
                </c:pt>
                <c:pt idx="6932">
                  <c:v>138640</c:v>
                </c:pt>
                <c:pt idx="6933">
                  <c:v>138660</c:v>
                </c:pt>
                <c:pt idx="6934">
                  <c:v>138680</c:v>
                </c:pt>
                <c:pt idx="6935">
                  <c:v>138700</c:v>
                </c:pt>
                <c:pt idx="6936">
                  <c:v>138720</c:v>
                </c:pt>
                <c:pt idx="6937">
                  <c:v>138740</c:v>
                </c:pt>
                <c:pt idx="6938">
                  <c:v>138760</c:v>
                </c:pt>
                <c:pt idx="6939">
                  <c:v>138780</c:v>
                </c:pt>
                <c:pt idx="6940">
                  <c:v>138800</c:v>
                </c:pt>
                <c:pt idx="6941">
                  <c:v>138820</c:v>
                </c:pt>
                <c:pt idx="6942">
                  <c:v>138840</c:v>
                </c:pt>
                <c:pt idx="6943">
                  <c:v>138860</c:v>
                </c:pt>
                <c:pt idx="6944">
                  <c:v>138880</c:v>
                </c:pt>
                <c:pt idx="6945">
                  <c:v>138900</c:v>
                </c:pt>
                <c:pt idx="6946">
                  <c:v>138920</c:v>
                </c:pt>
                <c:pt idx="6947">
                  <c:v>138940</c:v>
                </c:pt>
                <c:pt idx="6948">
                  <c:v>138960</c:v>
                </c:pt>
                <c:pt idx="6949">
                  <c:v>138980</c:v>
                </c:pt>
                <c:pt idx="6950">
                  <c:v>139000</c:v>
                </c:pt>
                <c:pt idx="6951">
                  <c:v>139020</c:v>
                </c:pt>
                <c:pt idx="6952">
                  <c:v>139040</c:v>
                </c:pt>
                <c:pt idx="6953">
                  <c:v>139060</c:v>
                </c:pt>
                <c:pt idx="6954">
                  <c:v>139080</c:v>
                </c:pt>
                <c:pt idx="6955">
                  <c:v>139100</c:v>
                </c:pt>
                <c:pt idx="6956">
                  <c:v>139120</c:v>
                </c:pt>
                <c:pt idx="6957">
                  <c:v>139140</c:v>
                </c:pt>
                <c:pt idx="6958">
                  <c:v>139160</c:v>
                </c:pt>
                <c:pt idx="6959">
                  <c:v>139180</c:v>
                </c:pt>
                <c:pt idx="6960">
                  <c:v>139200</c:v>
                </c:pt>
                <c:pt idx="6961">
                  <c:v>139220</c:v>
                </c:pt>
                <c:pt idx="6962">
                  <c:v>139240</c:v>
                </c:pt>
                <c:pt idx="6963">
                  <c:v>139260</c:v>
                </c:pt>
                <c:pt idx="6964">
                  <c:v>139280</c:v>
                </c:pt>
                <c:pt idx="6965">
                  <c:v>139300</c:v>
                </c:pt>
                <c:pt idx="6966">
                  <c:v>139320</c:v>
                </c:pt>
                <c:pt idx="6967">
                  <c:v>139340</c:v>
                </c:pt>
                <c:pt idx="6968">
                  <c:v>139360</c:v>
                </c:pt>
                <c:pt idx="6969">
                  <c:v>139380</c:v>
                </c:pt>
                <c:pt idx="6970">
                  <c:v>139400</c:v>
                </c:pt>
                <c:pt idx="6971">
                  <c:v>139420</c:v>
                </c:pt>
                <c:pt idx="6972">
                  <c:v>139440</c:v>
                </c:pt>
                <c:pt idx="6973">
                  <c:v>139460</c:v>
                </c:pt>
                <c:pt idx="6974">
                  <c:v>139480</c:v>
                </c:pt>
                <c:pt idx="6975">
                  <c:v>139500</c:v>
                </c:pt>
                <c:pt idx="6976">
                  <c:v>139520</c:v>
                </c:pt>
                <c:pt idx="6977">
                  <c:v>139540</c:v>
                </c:pt>
                <c:pt idx="6978">
                  <c:v>139560</c:v>
                </c:pt>
                <c:pt idx="6979">
                  <c:v>139580</c:v>
                </c:pt>
                <c:pt idx="6980">
                  <c:v>139600</c:v>
                </c:pt>
                <c:pt idx="6981">
                  <c:v>139620</c:v>
                </c:pt>
                <c:pt idx="6982">
                  <c:v>139640</c:v>
                </c:pt>
                <c:pt idx="6983">
                  <c:v>139660</c:v>
                </c:pt>
                <c:pt idx="6984">
                  <c:v>139680</c:v>
                </c:pt>
                <c:pt idx="6985">
                  <c:v>139700</c:v>
                </c:pt>
                <c:pt idx="6986">
                  <c:v>139720</c:v>
                </c:pt>
                <c:pt idx="6987">
                  <c:v>139740</c:v>
                </c:pt>
                <c:pt idx="6988">
                  <c:v>139760</c:v>
                </c:pt>
                <c:pt idx="6989">
                  <c:v>139780</c:v>
                </c:pt>
                <c:pt idx="6990">
                  <c:v>139800</c:v>
                </c:pt>
                <c:pt idx="6991">
                  <c:v>139820</c:v>
                </c:pt>
                <c:pt idx="6992">
                  <c:v>139840</c:v>
                </c:pt>
                <c:pt idx="6993">
                  <c:v>139860</c:v>
                </c:pt>
                <c:pt idx="6994">
                  <c:v>139880</c:v>
                </c:pt>
                <c:pt idx="6995">
                  <c:v>139900</c:v>
                </c:pt>
                <c:pt idx="6996">
                  <c:v>139920</c:v>
                </c:pt>
                <c:pt idx="6997">
                  <c:v>139940</c:v>
                </c:pt>
                <c:pt idx="6998">
                  <c:v>139960</c:v>
                </c:pt>
                <c:pt idx="6999">
                  <c:v>139980</c:v>
                </c:pt>
                <c:pt idx="7000">
                  <c:v>140000</c:v>
                </c:pt>
                <c:pt idx="7001">
                  <c:v>140020</c:v>
                </c:pt>
                <c:pt idx="7002">
                  <c:v>140040</c:v>
                </c:pt>
                <c:pt idx="7003">
                  <c:v>140060</c:v>
                </c:pt>
                <c:pt idx="7004">
                  <c:v>140080</c:v>
                </c:pt>
                <c:pt idx="7005">
                  <c:v>140100</c:v>
                </c:pt>
                <c:pt idx="7006">
                  <c:v>140120</c:v>
                </c:pt>
                <c:pt idx="7007">
                  <c:v>140140</c:v>
                </c:pt>
                <c:pt idx="7008">
                  <c:v>140160</c:v>
                </c:pt>
                <c:pt idx="7009">
                  <c:v>140180</c:v>
                </c:pt>
                <c:pt idx="7010">
                  <c:v>140200</c:v>
                </c:pt>
                <c:pt idx="7011">
                  <c:v>140220</c:v>
                </c:pt>
                <c:pt idx="7012">
                  <c:v>140240</c:v>
                </c:pt>
                <c:pt idx="7013">
                  <c:v>140260</c:v>
                </c:pt>
                <c:pt idx="7014">
                  <c:v>140280</c:v>
                </c:pt>
                <c:pt idx="7015">
                  <c:v>140300</c:v>
                </c:pt>
                <c:pt idx="7016">
                  <c:v>140320</c:v>
                </c:pt>
                <c:pt idx="7017">
                  <c:v>140340</c:v>
                </c:pt>
                <c:pt idx="7018">
                  <c:v>140360</c:v>
                </c:pt>
                <c:pt idx="7019">
                  <c:v>140380</c:v>
                </c:pt>
                <c:pt idx="7020">
                  <c:v>140400</c:v>
                </c:pt>
                <c:pt idx="7021">
                  <c:v>140420</c:v>
                </c:pt>
                <c:pt idx="7022">
                  <c:v>140440</c:v>
                </c:pt>
                <c:pt idx="7023">
                  <c:v>140460</c:v>
                </c:pt>
                <c:pt idx="7024">
                  <c:v>140480</c:v>
                </c:pt>
                <c:pt idx="7025">
                  <c:v>140500</c:v>
                </c:pt>
                <c:pt idx="7026">
                  <c:v>140520</c:v>
                </c:pt>
                <c:pt idx="7027">
                  <c:v>140540</c:v>
                </c:pt>
                <c:pt idx="7028">
                  <c:v>140560</c:v>
                </c:pt>
                <c:pt idx="7029">
                  <c:v>140580</c:v>
                </c:pt>
                <c:pt idx="7030">
                  <c:v>140600</c:v>
                </c:pt>
                <c:pt idx="7031">
                  <c:v>140620</c:v>
                </c:pt>
                <c:pt idx="7032">
                  <c:v>140640</c:v>
                </c:pt>
                <c:pt idx="7033">
                  <c:v>140660</c:v>
                </c:pt>
                <c:pt idx="7034">
                  <c:v>140680</c:v>
                </c:pt>
                <c:pt idx="7035">
                  <c:v>140700</c:v>
                </c:pt>
                <c:pt idx="7036">
                  <c:v>140720</c:v>
                </c:pt>
                <c:pt idx="7037">
                  <c:v>140740</c:v>
                </c:pt>
                <c:pt idx="7038">
                  <c:v>140760</c:v>
                </c:pt>
                <c:pt idx="7039">
                  <c:v>140780</c:v>
                </c:pt>
                <c:pt idx="7040">
                  <c:v>140800</c:v>
                </c:pt>
                <c:pt idx="7041">
                  <c:v>140820</c:v>
                </c:pt>
                <c:pt idx="7042">
                  <c:v>140840</c:v>
                </c:pt>
                <c:pt idx="7043">
                  <c:v>140860</c:v>
                </c:pt>
                <c:pt idx="7044">
                  <c:v>140880</c:v>
                </c:pt>
                <c:pt idx="7045">
                  <c:v>140900</c:v>
                </c:pt>
                <c:pt idx="7046">
                  <c:v>140920</c:v>
                </c:pt>
                <c:pt idx="7047">
                  <c:v>140940</c:v>
                </c:pt>
                <c:pt idx="7048">
                  <c:v>140960</c:v>
                </c:pt>
                <c:pt idx="7049">
                  <c:v>140980</c:v>
                </c:pt>
                <c:pt idx="7050">
                  <c:v>141000</c:v>
                </c:pt>
                <c:pt idx="7051">
                  <c:v>141020</c:v>
                </c:pt>
                <c:pt idx="7052">
                  <c:v>141040</c:v>
                </c:pt>
                <c:pt idx="7053">
                  <c:v>141060</c:v>
                </c:pt>
                <c:pt idx="7054">
                  <c:v>141080</c:v>
                </c:pt>
                <c:pt idx="7055">
                  <c:v>141100</c:v>
                </c:pt>
                <c:pt idx="7056">
                  <c:v>141120</c:v>
                </c:pt>
                <c:pt idx="7057">
                  <c:v>141140</c:v>
                </c:pt>
                <c:pt idx="7058">
                  <c:v>141160</c:v>
                </c:pt>
                <c:pt idx="7059">
                  <c:v>141180</c:v>
                </c:pt>
                <c:pt idx="7060">
                  <c:v>141200</c:v>
                </c:pt>
                <c:pt idx="7061">
                  <c:v>141220</c:v>
                </c:pt>
                <c:pt idx="7062">
                  <c:v>141240</c:v>
                </c:pt>
                <c:pt idx="7063">
                  <c:v>141260</c:v>
                </c:pt>
                <c:pt idx="7064">
                  <c:v>141280</c:v>
                </c:pt>
                <c:pt idx="7065">
                  <c:v>141300</c:v>
                </c:pt>
                <c:pt idx="7066">
                  <c:v>141320</c:v>
                </c:pt>
                <c:pt idx="7067">
                  <c:v>141340</c:v>
                </c:pt>
                <c:pt idx="7068">
                  <c:v>141360</c:v>
                </c:pt>
                <c:pt idx="7069">
                  <c:v>141380</c:v>
                </c:pt>
                <c:pt idx="7070">
                  <c:v>141400</c:v>
                </c:pt>
                <c:pt idx="7071">
                  <c:v>141420</c:v>
                </c:pt>
                <c:pt idx="7072">
                  <c:v>141440</c:v>
                </c:pt>
                <c:pt idx="7073">
                  <c:v>141460</c:v>
                </c:pt>
                <c:pt idx="7074">
                  <c:v>141480</c:v>
                </c:pt>
                <c:pt idx="7075">
                  <c:v>141500</c:v>
                </c:pt>
                <c:pt idx="7076">
                  <c:v>141520</c:v>
                </c:pt>
                <c:pt idx="7077">
                  <c:v>141540</c:v>
                </c:pt>
                <c:pt idx="7078">
                  <c:v>141560</c:v>
                </c:pt>
                <c:pt idx="7079">
                  <c:v>141580</c:v>
                </c:pt>
                <c:pt idx="7080">
                  <c:v>141600</c:v>
                </c:pt>
                <c:pt idx="7081">
                  <c:v>141620</c:v>
                </c:pt>
                <c:pt idx="7082">
                  <c:v>141640</c:v>
                </c:pt>
                <c:pt idx="7083">
                  <c:v>141660</c:v>
                </c:pt>
                <c:pt idx="7084">
                  <c:v>141680</c:v>
                </c:pt>
                <c:pt idx="7085">
                  <c:v>141700</c:v>
                </c:pt>
                <c:pt idx="7086">
                  <c:v>141720</c:v>
                </c:pt>
                <c:pt idx="7087">
                  <c:v>141740</c:v>
                </c:pt>
                <c:pt idx="7088">
                  <c:v>141760</c:v>
                </c:pt>
                <c:pt idx="7089">
                  <c:v>141780</c:v>
                </c:pt>
                <c:pt idx="7090">
                  <c:v>141800</c:v>
                </c:pt>
                <c:pt idx="7091">
                  <c:v>141820</c:v>
                </c:pt>
                <c:pt idx="7092">
                  <c:v>141840</c:v>
                </c:pt>
                <c:pt idx="7093">
                  <c:v>141860</c:v>
                </c:pt>
                <c:pt idx="7094">
                  <c:v>141880</c:v>
                </c:pt>
                <c:pt idx="7095">
                  <c:v>141900</c:v>
                </c:pt>
                <c:pt idx="7096">
                  <c:v>141920</c:v>
                </c:pt>
                <c:pt idx="7097">
                  <c:v>141940</c:v>
                </c:pt>
                <c:pt idx="7098">
                  <c:v>141960</c:v>
                </c:pt>
                <c:pt idx="7099">
                  <c:v>141980</c:v>
                </c:pt>
                <c:pt idx="7100">
                  <c:v>142000</c:v>
                </c:pt>
                <c:pt idx="7101">
                  <c:v>142020</c:v>
                </c:pt>
                <c:pt idx="7102">
                  <c:v>142040</c:v>
                </c:pt>
                <c:pt idx="7103">
                  <c:v>142060</c:v>
                </c:pt>
                <c:pt idx="7104">
                  <c:v>142080</c:v>
                </c:pt>
                <c:pt idx="7105">
                  <c:v>142100</c:v>
                </c:pt>
                <c:pt idx="7106">
                  <c:v>142120</c:v>
                </c:pt>
                <c:pt idx="7107">
                  <c:v>142140</c:v>
                </c:pt>
                <c:pt idx="7108">
                  <c:v>142160</c:v>
                </c:pt>
                <c:pt idx="7109">
                  <c:v>142180</c:v>
                </c:pt>
                <c:pt idx="7110">
                  <c:v>142200</c:v>
                </c:pt>
                <c:pt idx="7111">
                  <c:v>142220</c:v>
                </c:pt>
                <c:pt idx="7112">
                  <c:v>142240</c:v>
                </c:pt>
                <c:pt idx="7113">
                  <c:v>142260</c:v>
                </c:pt>
                <c:pt idx="7114">
                  <c:v>142280</c:v>
                </c:pt>
                <c:pt idx="7115">
                  <c:v>142300</c:v>
                </c:pt>
                <c:pt idx="7116">
                  <c:v>142320</c:v>
                </c:pt>
                <c:pt idx="7117">
                  <c:v>142340</c:v>
                </c:pt>
                <c:pt idx="7118">
                  <c:v>142360</c:v>
                </c:pt>
                <c:pt idx="7119">
                  <c:v>142380</c:v>
                </c:pt>
                <c:pt idx="7120">
                  <c:v>142400</c:v>
                </c:pt>
                <c:pt idx="7121">
                  <c:v>142420</c:v>
                </c:pt>
                <c:pt idx="7122">
                  <c:v>142440</c:v>
                </c:pt>
                <c:pt idx="7123">
                  <c:v>142460</c:v>
                </c:pt>
                <c:pt idx="7124">
                  <c:v>142480</c:v>
                </c:pt>
                <c:pt idx="7125">
                  <c:v>142500</c:v>
                </c:pt>
                <c:pt idx="7126">
                  <c:v>142520</c:v>
                </c:pt>
                <c:pt idx="7127">
                  <c:v>142540</c:v>
                </c:pt>
                <c:pt idx="7128">
                  <c:v>142560</c:v>
                </c:pt>
                <c:pt idx="7129">
                  <c:v>142580</c:v>
                </c:pt>
                <c:pt idx="7130">
                  <c:v>142600</c:v>
                </c:pt>
                <c:pt idx="7131">
                  <c:v>142620</c:v>
                </c:pt>
                <c:pt idx="7132">
                  <c:v>142640</c:v>
                </c:pt>
                <c:pt idx="7133">
                  <c:v>142660</c:v>
                </c:pt>
                <c:pt idx="7134">
                  <c:v>142680</c:v>
                </c:pt>
                <c:pt idx="7135">
                  <c:v>142700</c:v>
                </c:pt>
                <c:pt idx="7136">
                  <c:v>142720</c:v>
                </c:pt>
                <c:pt idx="7137">
                  <c:v>142740</c:v>
                </c:pt>
                <c:pt idx="7138">
                  <c:v>142760</c:v>
                </c:pt>
                <c:pt idx="7139">
                  <c:v>142780</c:v>
                </c:pt>
                <c:pt idx="7140">
                  <c:v>142800</c:v>
                </c:pt>
                <c:pt idx="7141">
                  <c:v>142820</c:v>
                </c:pt>
                <c:pt idx="7142">
                  <c:v>142840</c:v>
                </c:pt>
                <c:pt idx="7143">
                  <c:v>142860</c:v>
                </c:pt>
                <c:pt idx="7144">
                  <c:v>142880</c:v>
                </c:pt>
                <c:pt idx="7145">
                  <c:v>142900</c:v>
                </c:pt>
                <c:pt idx="7146">
                  <c:v>142920</c:v>
                </c:pt>
                <c:pt idx="7147">
                  <c:v>142940</c:v>
                </c:pt>
                <c:pt idx="7148">
                  <c:v>142960</c:v>
                </c:pt>
                <c:pt idx="7149">
                  <c:v>142980</c:v>
                </c:pt>
                <c:pt idx="7150">
                  <c:v>143000</c:v>
                </c:pt>
                <c:pt idx="7151">
                  <c:v>143020</c:v>
                </c:pt>
                <c:pt idx="7152">
                  <c:v>143040</c:v>
                </c:pt>
                <c:pt idx="7153">
                  <c:v>143060</c:v>
                </c:pt>
                <c:pt idx="7154">
                  <c:v>143080</c:v>
                </c:pt>
                <c:pt idx="7155">
                  <c:v>143100</c:v>
                </c:pt>
                <c:pt idx="7156">
                  <c:v>143120</c:v>
                </c:pt>
                <c:pt idx="7157">
                  <c:v>143140</c:v>
                </c:pt>
                <c:pt idx="7158">
                  <c:v>143160</c:v>
                </c:pt>
                <c:pt idx="7159">
                  <c:v>143180</c:v>
                </c:pt>
                <c:pt idx="7160">
                  <c:v>143200</c:v>
                </c:pt>
                <c:pt idx="7161">
                  <c:v>143220</c:v>
                </c:pt>
                <c:pt idx="7162">
                  <c:v>143240</c:v>
                </c:pt>
                <c:pt idx="7163">
                  <c:v>143260</c:v>
                </c:pt>
                <c:pt idx="7164">
                  <c:v>143280</c:v>
                </c:pt>
                <c:pt idx="7165">
                  <c:v>143300</c:v>
                </c:pt>
                <c:pt idx="7166">
                  <c:v>143320</c:v>
                </c:pt>
                <c:pt idx="7167">
                  <c:v>143340</c:v>
                </c:pt>
                <c:pt idx="7168">
                  <c:v>143360</c:v>
                </c:pt>
                <c:pt idx="7169">
                  <c:v>143380</c:v>
                </c:pt>
                <c:pt idx="7170">
                  <c:v>143400</c:v>
                </c:pt>
                <c:pt idx="7171">
                  <c:v>143420</c:v>
                </c:pt>
                <c:pt idx="7172">
                  <c:v>143440</c:v>
                </c:pt>
                <c:pt idx="7173">
                  <c:v>143460</c:v>
                </c:pt>
                <c:pt idx="7174">
                  <c:v>143480</c:v>
                </c:pt>
                <c:pt idx="7175">
                  <c:v>143500</c:v>
                </c:pt>
                <c:pt idx="7176">
                  <c:v>143520</c:v>
                </c:pt>
                <c:pt idx="7177">
                  <c:v>143540</c:v>
                </c:pt>
                <c:pt idx="7178">
                  <c:v>143560</c:v>
                </c:pt>
                <c:pt idx="7179">
                  <c:v>143580</c:v>
                </c:pt>
                <c:pt idx="7180">
                  <c:v>143600</c:v>
                </c:pt>
                <c:pt idx="7181">
                  <c:v>143620</c:v>
                </c:pt>
                <c:pt idx="7182">
                  <c:v>143640</c:v>
                </c:pt>
                <c:pt idx="7183">
                  <c:v>143660</c:v>
                </c:pt>
                <c:pt idx="7184">
                  <c:v>143680</c:v>
                </c:pt>
                <c:pt idx="7185">
                  <c:v>143700</c:v>
                </c:pt>
                <c:pt idx="7186">
                  <c:v>143720</c:v>
                </c:pt>
                <c:pt idx="7187">
                  <c:v>143740</c:v>
                </c:pt>
                <c:pt idx="7188">
                  <c:v>143760</c:v>
                </c:pt>
                <c:pt idx="7189">
                  <c:v>143780</c:v>
                </c:pt>
                <c:pt idx="7190">
                  <c:v>143800</c:v>
                </c:pt>
                <c:pt idx="7191">
                  <c:v>143820</c:v>
                </c:pt>
                <c:pt idx="7192">
                  <c:v>143840</c:v>
                </c:pt>
                <c:pt idx="7193">
                  <c:v>143860</c:v>
                </c:pt>
                <c:pt idx="7194">
                  <c:v>143880</c:v>
                </c:pt>
                <c:pt idx="7195">
                  <c:v>143900</c:v>
                </c:pt>
                <c:pt idx="7196">
                  <c:v>143920</c:v>
                </c:pt>
                <c:pt idx="7197">
                  <c:v>143940</c:v>
                </c:pt>
                <c:pt idx="7198">
                  <c:v>143960</c:v>
                </c:pt>
                <c:pt idx="7199">
                  <c:v>143980</c:v>
                </c:pt>
                <c:pt idx="7200">
                  <c:v>144000</c:v>
                </c:pt>
                <c:pt idx="7201">
                  <c:v>144020</c:v>
                </c:pt>
                <c:pt idx="7202">
                  <c:v>144040</c:v>
                </c:pt>
                <c:pt idx="7203">
                  <c:v>144060</c:v>
                </c:pt>
                <c:pt idx="7204">
                  <c:v>144080</c:v>
                </c:pt>
                <c:pt idx="7205">
                  <c:v>144100</c:v>
                </c:pt>
                <c:pt idx="7206">
                  <c:v>144120</c:v>
                </c:pt>
                <c:pt idx="7207">
                  <c:v>144140</c:v>
                </c:pt>
                <c:pt idx="7208">
                  <c:v>144160</c:v>
                </c:pt>
                <c:pt idx="7209">
                  <c:v>144180</c:v>
                </c:pt>
                <c:pt idx="7210">
                  <c:v>144200</c:v>
                </c:pt>
                <c:pt idx="7211">
                  <c:v>144220</c:v>
                </c:pt>
                <c:pt idx="7212">
                  <c:v>144240</c:v>
                </c:pt>
                <c:pt idx="7213">
                  <c:v>144260</c:v>
                </c:pt>
                <c:pt idx="7214">
                  <c:v>144280</c:v>
                </c:pt>
                <c:pt idx="7215">
                  <c:v>144300</c:v>
                </c:pt>
                <c:pt idx="7216">
                  <c:v>144320</c:v>
                </c:pt>
                <c:pt idx="7217">
                  <c:v>144340</c:v>
                </c:pt>
                <c:pt idx="7218">
                  <c:v>144360</c:v>
                </c:pt>
                <c:pt idx="7219">
                  <c:v>144380</c:v>
                </c:pt>
                <c:pt idx="7220">
                  <c:v>144400</c:v>
                </c:pt>
                <c:pt idx="7221">
                  <c:v>144420</c:v>
                </c:pt>
                <c:pt idx="7222">
                  <c:v>144440</c:v>
                </c:pt>
                <c:pt idx="7223">
                  <c:v>144460</c:v>
                </c:pt>
                <c:pt idx="7224">
                  <c:v>144480</c:v>
                </c:pt>
                <c:pt idx="7225">
                  <c:v>144500</c:v>
                </c:pt>
                <c:pt idx="7226">
                  <c:v>144520</c:v>
                </c:pt>
                <c:pt idx="7227">
                  <c:v>144540</c:v>
                </c:pt>
                <c:pt idx="7228">
                  <c:v>144560</c:v>
                </c:pt>
                <c:pt idx="7229">
                  <c:v>144580</c:v>
                </c:pt>
                <c:pt idx="7230">
                  <c:v>144600</c:v>
                </c:pt>
                <c:pt idx="7231">
                  <c:v>144620</c:v>
                </c:pt>
                <c:pt idx="7232">
                  <c:v>144640</c:v>
                </c:pt>
                <c:pt idx="7233">
                  <c:v>144660</c:v>
                </c:pt>
                <c:pt idx="7234">
                  <c:v>144680</c:v>
                </c:pt>
                <c:pt idx="7235">
                  <c:v>144700</c:v>
                </c:pt>
                <c:pt idx="7236">
                  <c:v>144720</c:v>
                </c:pt>
                <c:pt idx="7237">
                  <c:v>144740</c:v>
                </c:pt>
                <c:pt idx="7238">
                  <c:v>144760</c:v>
                </c:pt>
                <c:pt idx="7239">
                  <c:v>144780</c:v>
                </c:pt>
                <c:pt idx="7240">
                  <c:v>144800</c:v>
                </c:pt>
                <c:pt idx="7241">
                  <c:v>144820</c:v>
                </c:pt>
                <c:pt idx="7242">
                  <c:v>144840</c:v>
                </c:pt>
                <c:pt idx="7243">
                  <c:v>144860</c:v>
                </c:pt>
                <c:pt idx="7244">
                  <c:v>144880</c:v>
                </c:pt>
                <c:pt idx="7245">
                  <c:v>144900</c:v>
                </c:pt>
                <c:pt idx="7246">
                  <c:v>144920</c:v>
                </c:pt>
                <c:pt idx="7247">
                  <c:v>144940</c:v>
                </c:pt>
                <c:pt idx="7248">
                  <c:v>144960</c:v>
                </c:pt>
                <c:pt idx="7249">
                  <c:v>144980</c:v>
                </c:pt>
                <c:pt idx="7250">
                  <c:v>145000</c:v>
                </c:pt>
                <c:pt idx="7251">
                  <c:v>145020</c:v>
                </c:pt>
                <c:pt idx="7252">
                  <c:v>145040</c:v>
                </c:pt>
                <c:pt idx="7253">
                  <c:v>145060</c:v>
                </c:pt>
                <c:pt idx="7254">
                  <c:v>145080</c:v>
                </c:pt>
                <c:pt idx="7255">
                  <c:v>145100</c:v>
                </c:pt>
                <c:pt idx="7256">
                  <c:v>145120</c:v>
                </c:pt>
                <c:pt idx="7257">
                  <c:v>145140</c:v>
                </c:pt>
                <c:pt idx="7258">
                  <c:v>145160</c:v>
                </c:pt>
                <c:pt idx="7259">
                  <c:v>145180</c:v>
                </c:pt>
                <c:pt idx="7260">
                  <c:v>145200</c:v>
                </c:pt>
                <c:pt idx="7261">
                  <c:v>145220</c:v>
                </c:pt>
                <c:pt idx="7262">
                  <c:v>145240</c:v>
                </c:pt>
                <c:pt idx="7263">
                  <c:v>145260</c:v>
                </c:pt>
                <c:pt idx="7264">
                  <c:v>145280</c:v>
                </c:pt>
                <c:pt idx="7265">
                  <c:v>145300</c:v>
                </c:pt>
                <c:pt idx="7266">
                  <c:v>145320</c:v>
                </c:pt>
                <c:pt idx="7267">
                  <c:v>145340</c:v>
                </c:pt>
                <c:pt idx="7268">
                  <c:v>145360</c:v>
                </c:pt>
                <c:pt idx="7269">
                  <c:v>145380</c:v>
                </c:pt>
                <c:pt idx="7270">
                  <c:v>145400</c:v>
                </c:pt>
                <c:pt idx="7271">
                  <c:v>145420</c:v>
                </c:pt>
                <c:pt idx="7272">
                  <c:v>145440</c:v>
                </c:pt>
                <c:pt idx="7273">
                  <c:v>145460</c:v>
                </c:pt>
                <c:pt idx="7274">
                  <c:v>145480</c:v>
                </c:pt>
                <c:pt idx="7275">
                  <c:v>145500</c:v>
                </c:pt>
                <c:pt idx="7276">
                  <c:v>145520</c:v>
                </c:pt>
                <c:pt idx="7277">
                  <c:v>145540</c:v>
                </c:pt>
                <c:pt idx="7278">
                  <c:v>145560</c:v>
                </c:pt>
                <c:pt idx="7279">
                  <c:v>145580</c:v>
                </c:pt>
                <c:pt idx="7280">
                  <c:v>145600</c:v>
                </c:pt>
                <c:pt idx="7281">
                  <c:v>145620</c:v>
                </c:pt>
                <c:pt idx="7282">
                  <c:v>145640</c:v>
                </c:pt>
                <c:pt idx="7283">
                  <c:v>145660</c:v>
                </c:pt>
                <c:pt idx="7284">
                  <c:v>145680</c:v>
                </c:pt>
                <c:pt idx="7285">
                  <c:v>145700</c:v>
                </c:pt>
                <c:pt idx="7286">
                  <c:v>145720</c:v>
                </c:pt>
                <c:pt idx="7287">
                  <c:v>145740</c:v>
                </c:pt>
                <c:pt idx="7288">
                  <c:v>145760</c:v>
                </c:pt>
                <c:pt idx="7289">
                  <c:v>145780</c:v>
                </c:pt>
                <c:pt idx="7290">
                  <c:v>145800</c:v>
                </c:pt>
                <c:pt idx="7291">
                  <c:v>145820</c:v>
                </c:pt>
                <c:pt idx="7292">
                  <c:v>145840</c:v>
                </c:pt>
                <c:pt idx="7293">
                  <c:v>145860</c:v>
                </c:pt>
                <c:pt idx="7294">
                  <c:v>145880</c:v>
                </c:pt>
                <c:pt idx="7295">
                  <c:v>145900</c:v>
                </c:pt>
                <c:pt idx="7296">
                  <c:v>145920</c:v>
                </c:pt>
                <c:pt idx="7297">
                  <c:v>145940</c:v>
                </c:pt>
                <c:pt idx="7298">
                  <c:v>145960</c:v>
                </c:pt>
                <c:pt idx="7299">
                  <c:v>145980</c:v>
                </c:pt>
                <c:pt idx="7300">
                  <c:v>146000</c:v>
                </c:pt>
                <c:pt idx="7301">
                  <c:v>146020</c:v>
                </c:pt>
                <c:pt idx="7302">
                  <c:v>146040</c:v>
                </c:pt>
                <c:pt idx="7303">
                  <c:v>146060</c:v>
                </c:pt>
                <c:pt idx="7304">
                  <c:v>146080</c:v>
                </c:pt>
                <c:pt idx="7305">
                  <c:v>146100</c:v>
                </c:pt>
                <c:pt idx="7306">
                  <c:v>146120</c:v>
                </c:pt>
                <c:pt idx="7307">
                  <c:v>146140</c:v>
                </c:pt>
                <c:pt idx="7308">
                  <c:v>146160</c:v>
                </c:pt>
                <c:pt idx="7309">
                  <c:v>146180</c:v>
                </c:pt>
                <c:pt idx="7310">
                  <c:v>146200</c:v>
                </c:pt>
                <c:pt idx="7311">
                  <c:v>146220</c:v>
                </c:pt>
                <c:pt idx="7312">
                  <c:v>146240</c:v>
                </c:pt>
                <c:pt idx="7313">
                  <c:v>146260</c:v>
                </c:pt>
                <c:pt idx="7314">
                  <c:v>146280</c:v>
                </c:pt>
                <c:pt idx="7315">
                  <c:v>146300</c:v>
                </c:pt>
                <c:pt idx="7316">
                  <c:v>146320</c:v>
                </c:pt>
                <c:pt idx="7317">
                  <c:v>146340</c:v>
                </c:pt>
                <c:pt idx="7318">
                  <c:v>146360</c:v>
                </c:pt>
                <c:pt idx="7319">
                  <c:v>146380</c:v>
                </c:pt>
                <c:pt idx="7320">
                  <c:v>146400</c:v>
                </c:pt>
                <c:pt idx="7321">
                  <c:v>146420</c:v>
                </c:pt>
                <c:pt idx="7322">
                  <c:v>146440</c:v>
                </c:pt>
                <c:pt idx="7323">
                  <c:v>146460</c:v>
                </c:pt>
                <c:pt idx="7324">
                  <c:v>146480</c:v>
                </c:pt>
                <c:pt idx="7325">
                  <c:v>146500</c:v>
                </c:pt>
                <c:pt idx="7326">
                  <c:v>146520</c:v>
                </c:pt>
                <c:pt idx="7327">
                  <c:v>146540</c:v>
                </c:pt>
                <c:pt idx="7328">
                  <c:v>146560</c:v>
                </c:pt>
                <c:pt idx="7329">
                  <c:v>146580</c:v>
                </c:pt>
                <c:pt idx="7330">
                  <c:v>146600</c:v>
                </c:pt>
                <c:pt idx="7331">
                  <c:v>146620</c:v>
                </c:pt>
                <c:pt idx="7332">
                  <c:v>146640</c:v>
                </c:pt>
                <c:pt idx="7333">
                  <c:v>146660</c:v>
                </c:pt>
                <c:pt idx="7334">
                  <c:v>146680</c:v>
                </c:pt>
                <c:pt idx="7335">
                  <c:v>146700</c:v>
                </c:pt>
                <c:pt idx="7336">
                  <c:v>146720</c:v>
                </c:pt>
                <c:pt idx="7337">
                  <c:v>146740</c:v>
                </c:pt>
                <c:pt idx="7338">
                  <c:v>146760</c:v>
                </c:pt>
                <c:pt idx="7339">
                  <c:v>146780</c:v>
                </c:pt>
                <c:pt idx="7340">
                  <c:v>146800</c:v>
                </c:pt>
                <c:pt idx="7341">
                  <c:v>146820</c:v>
                </c:pt>
                <c:pt idx="7342">
                  <c:v>146840</c:v>
                </c:pt>
                <c:pt idx="7343">
                  <c:v>146860</c:v>
                </c:pt>
                <c:pt idx="7344">
                  <c:v>146880</c:v>
                </c:pt>
                <c:pt idx="7345">
                  <c:v>146900</c:v>
                </c:pt>
                <c:pt idx="7346">
                  <c:v>146920</c:v>
                </c:pt>
                <c:pt idx="7347">
                  <c:v>146940</c:v>
                </c:pt>
                <c:pt idx="7348">
                  <c:v>146960</c:v>
                </c:pt>
                <c:pt idx="7349">
                  <c:v>146980</c:v>
                </c:pt>
                <c:pt idx="7350">
                  <c:v>147000</c:v>
                </c:pt>
                <c:pt idx="7351">
                  <c:v>147020</c:v>
                </c:pt>
                <c:pt idx="7352">
                  <c:v>147040</c:v>
                </c:pt>
                <c:pt idx="7353">
                  <c:v>147060</c:v>
                </c:pt>
                <c:pt idx="7354">
                  <c:v>147080</c:v>
                </c:pt>
                <c:pt idx="7355">
                  <c:v>147100</c:v>
                </c:pt>
                <c:pt idx="7356">
                  <c:v>147120</c:v>
                </c:pt>
                <c:pt idx="7357">
                  <c:v>147140</c:v>
                </c:pt>
                <c:pt idx="7358">
                  <c:v>147160</c:v>
                </c:pt>
                <c:pt idx="7359">
                  <c:v>147180</c:v>
                </c:pt>
                <c:pt idx="7360">
                  <c:v>147200</c:v>
                </c:pt>
                <c:pt idx="7361">
                  <c:v>147220</c:v>
                </c:pt>
                <c:pt idx="7362">
                  <c:v>147240</c:v>
                </c:pt>
                <c:pt idx="7363">
                  <c:v>147260</c:v>
                </c:pt>
                <c:pt idx="7364">
                  <c:v>147280</c:v>
                </c:pt>
                <c:pt idx="7365">
                  <c:v>147300</c:v>
                </c:pt>
                <c:pt idx="7366">
                  <c:v>147320</c:v>
                </c:pt>
                <c:pt idx="7367">
                  <c:v>147340</c:v>
                </c:pt>
                <c:pt idx="7368">
                  <c:v>147360</c:v>
                </c:pt>
                <c:pt idx="7369">
                  <c:v>147380</c:v>
                </c:pt>
                <c:pt idx="7370">
                  <c:v>147400</c:v>
                </c:pt>
                <c:pt idx="7371">
                  <c:v>147420</c:v>
                </c:pt>
                <c:pt idx="7372">
                  <c:v>147440</c:v>
                </c:pt>
                <c:pt idx="7373">
                  <c:v>147460</c:v>
                </c:pt>
                <c:pt idx="7374">
                  <c:v>147480</c:v>
                </c:pt>
                <c:pt idx="7375">
                  <c:v>147500</c:v>
                </c:pt>
                <c:pt idx="7376">
                  <c:v>147520</c:v>
                </c:pt>
                <c:pt idx="7377">
                  <c:v>147540</c:v>
                </c:pt>
                <c:pt idx="7378">
                  <c:v>147560</c:v>
                </c:pt>
                <c:pt idx="7379">
                  <c:v>147580</c:v>
                </c:pt>
                <c:pt idx="7380">
                  <c:v>147600</c:v>
                </c:pt>
                <c:pt idx="7381">
                  <c:v>147620</c:v>
                </c:pt>
                <c:pt idx="7382">
                  <c:v>147640</c:v>
                </c:pt>
                <c:pt idx="7383">
                  <c:v>147660</c:v>
                </c:pt>
                <c:pt idx="7384">
                  <c:v>147680</c:v>
                </c:pt>
                <c:pt idx="7385">
                  <c:v>147700</c:v>
                </c:pt>
                <c:pt idx="7386">
                  <c:v>147720</c:v>
                </c:pt>
                <c:pt idx="7387">
                  <c:v>147740</c:v>
                </c:pt>
                <c:pt idx="7388">
                  <c:v>147760</c:v>
                </c:pt>
                <c:pt idx="7389">
                  <c:v>147780</c:v>
                </c:pt>
                <c:pt idx="7390">
                  <c:v>147800</c:v>
                </c:pt>
                <c:pt idx="7391">
                  <c:v>147820</c:v>
                </c:pt>
                <c:pt idx="7392">
                  <c:v>147840</c:v>
                </c:pt>
                <c:pt idx="7393">
                  <c:v>147860</c:v>
                </c:pt>
                <c:pt idx="7394">
                  <c:v>147880</c:v>
                </c:pt>
                <c:pt idx="7395">
                  <c:v>147900</c:v>
                </c:pt>
                <c:pt idx="7396">
                  <c:v>147920</c:v>
                </c:pt>
                <c:pt idx="7397">
                  <c:v>147940</c:v>
                </c:pt>
                <c:pt idx="7398">
                  <c:v>147960</c:v>
                </c:pt>
                <c:pt idx="7399">
                  <c:v>147980</c:v>
                </c:pt>
                <c:pt idx="7400">
                  <c:v>148000</c:v>
                </c:pt>
                <c:pt idx="7401">
                  <c:v>148020</c:v>
                </c:pt>
                <c:pt idx="7402">
                  <c:v>148040</c:v>
                </c:pt>
                <c:pt idx="7403">
                  <c:v>148060</c:v>
                </c:pt>
                <c:pt idx="7404">
                  <c:v>148080</c:v>
                </c:pt>
                <c:pt idx="7405">
                  <c:v>148100</c:v>
                </c:pt>
                <c:pt idx="7406">
                  <c:v>148120</c:v>
                </c:pt>
                <c:pt idx="7407">
                  <c:v>148140</c:v>
                </c:pt>
                <c:pt idx="7408">
                  <c:v>148160</c:v>
                </c:pt>
                <c:pt idx="7409">
                  <c:v>148180</c:v>
                </c:pt>
                <c:pt idx="7410">
                  <c:v>148200</c:v>
                </c:pt>
                <c:pt idx="7411">
                  <c:v>148220</c:v>
                </c:pt>
                <c:pt idx="7412">
                  <c:v>148240</c:v>
                </c:pt>
                <c:pt idx="7413">
                  <c:v>148260</c:v>
                </c:pt>
                <c:pt idx="7414">
                  <c:v>148280</c:v>
                </c:pt>
                <c:pt idx="7415">
                  <c:v>148300</c:v>
                </c:pt>
                <c:pt idx="7416">
                  <c:v>148320</c:v>
                </c:pt>
                <c:pt idx="7417">
                  <c:v>148340</c:v>
                </c:pt>
                <c:pt idx="7418">
                  <c:v>148360</c:v>
                </c:pt>
                <c:pt idx="7419">
                  <c:v>148380</c:v>
                </c:pt>
                <c:pt idx="7420">
                  <c:v>148400</c:v>
                </c:pt>
                <c:pt idx="7421">
                  <c:v>148420</c:v>
                </c:pt>
                <c:pt idx="7422">
                  <c:v>148440</c:v>
                </c:pt>
                <c:pt idx="7423">
                  <c:v>148460</c:v>
                </c:pt>
                <c:pt idx="7424">
                  <c:v>148480</c:v>
                </c:pt>
                <c:pt idx="7425">
                  <c:v>148500</c:v>
                </c:pt>
                <c:pt idx="7426">
                  <c:v>148520</c:v>
                </c:pt>
                <c:pt idx="7427">
                  <c:v>148540</c:v>
                </c:pt>
                <c:pt idx="7428">
                  <c:v>148560</c:v>
                </c:pt>
                <c:pt idx="7429">
                  <c:v>148580</c:v>
                </c:pt>
                <c:pt idx="7430">
                  <c:v>148600</c:v>
                </c:pt>
                <c:pt idx="7431">
                  <c:v>148620</c:v>
                </c:pt>
                <c:pt idx="7432">
                  <c:v>148640</c:v>
                </c:pt>
                <c:pt idx="7433">
                  <c:v>148660</c:v>
                </c:pt>
                <c:pt idx="7434">
                  <c:v>148680</c:v>
                </c:pt>
                <c:pt idx="7435">
                  <c:v>148700</c:v>
                </c:pt>
                <c:pt idx="7436">
                  <c:v>148720</c:v>
                </c:pt>
                <c:pt idx="7437">
                  <c:v>148740</c:v>
                </c:pt>
                <c:pt idx="7438">
                  <c:v>148760</c:v>
                </c:pt>
                <c:pt idx="7439">
                  <c:v>148780</c:v>
                </c:pt>
                <c:pt idx="7440">
                  <c:v>148800</c:v>
                </c:pt>
                <c:pt idx="7441">
                  <c:v>148820</c:v>
                </c:pt>
                <c:pt idx="7442">
                  <c:v>148840</c:v>
                </c:pt>
                <c:pt idx="7443">
                  <c:v>148860</c:v>
                </c:pt>
                <c:pt idx="7444">
                  <c:v>148880</c:v>
                </c:pt>
                <c:pt idx="7445">
                  <c:v>148900</c:v>
                </c:pt>
                <c:pt idx="7446">
                  <c:v>148920</c:v>
                </c:pt>
                <c:pt idx="7447">
                  <c:v>148940</c:v>
                </c:pt>
                <c:pt idx="7448">
                  <c:v>148960</c:v>
                </c:pt>
                <c:pt idx="7449">
                  <c:v>148980</c:v>
                </c:pt>
                <c:pt idx="7450">
                  <c:v>149000</c:v>
                </c:pt>
                <c:pt idx="7451">
                  <c:v>149020</c:v>
                </c:pt>
                <c:pt idx="7452">
                  <c:v>149040</c:v>
                </c:pt>
                <c:pt idx="7453">
                  <c:v>149060</c:v>
                </c:pt>
                <c:pt idx="7454">
                  <c:v>149080</c:v>
                </c:pt>
                <c:pt idx="7455">
                  <c:v>149100</c:v>
                </c:pt>
                <c:pt idx="7456">
                  <c:v>149120</c:v>
                </c:pt>
                <c:pt idx="7457">
                  <c:v>149140</c:v>
                </c:pt>
                <c:pt idx="7458">
                  <c:v>149160</c:v>
                </c:pt>
                <c:pt idx="7459">
                  <c:v>149180</c:v>
                </c:pt>
                <c:pt idx="7460">
                  <c:v>149200</c:v>
                </c:pt>
                <c:pt idx="7461">
                  <c:v>149220</c:v>
                </c:pt>
                <c:pt idx="7462">
                  <c:v>149240</c:v>
                </c:pt>
                <c:pt idx="7463">
                  <c:v>149260</c:v>
                </c:pt>
                <c:pt idx="7464">
                  <c:v>149280</c:v>
                </c:pt>
                <c:pt idx="7465">
                  <c:v>149300</c:v>
                </c:pt>
                <c:pt idx="7466">
                  <c:v>149320</c:v>
                </c:pt>
                <c:pt idx="7467">
                  <c:v>149340</c:v>
                </c:pt>
                <c:pt idx="7468">
                  <c:v>149360</c:v>
                </c:pt>
                <c:pt idx="7469">
                  <c:v>149380</c:v>
                </c:pt>
                <c:pt idx="7470">
                  <c:v>149400</c:v>
                </c:pt>
                <c:pt idx="7471">
                  <c:v>149420</c:v>
                </c:pt>
                <c:pt idx="7472">
                  <c:v>149440</c:v>
                </c:pt>
                <c:pt idx="7473">
                  <c:v>149460</c:v>
                </c:pt>
                <c:pt idx="7474">
                  <c:v>149480</c:v>
                </c:pt>
                <c:pt idx="7475">
                  <c:v>149500</c:v>
                </c:pt>
                <c:pt idx="7476">
                  <c:v>149520</c:v>
                </c:pt>
                <c:pt idx="7477">
                  <c:v>149540</c:v>
                </c:pt>
                <c:pt idx="7478">
                  <c:v>149560</c:v>
                </c:pt>
                <c:pt idx="7479">
                  <c:v>149580</c:v>
                </c:pt>
                <c:pt idx="7480">
                  <c:v>149600</c:v>
                </c:pt>
                <c:pt idx="7481">
                  <c:v>149620</c:v>
                </c:pt>
                <c:pt idx="7482">
                  <c:v>149640</c:v>
                </c:pt>
                <c:pt idx="7483">
                  <c:v>149660</c:v>
                </c:pt>
                <c:pt idx="7484">
                  <c:v>149680</c:v>
                </c:pt>
                <c:pt idx="7485">
                  <c:v>149700</c:v>
                </c:pt>
                <c:pt idx="7486">
                  <c:v>149720</c:v>
                </c:pt>
                <c:pt idx="7487">
                  <c:v>149740</c:v>
                </c:pt>
                <c:pt idx="7488">
                  <c:v>149760</c:v>
                </c:pt>
                <c:pt idx="7489">
                  <c:v>149780</c:v>
                </c:pt>
                <c:pt idx="7490">
                  <c:v>149800</c:v>
                </c:pt>
                <c:pt idx="7491">
                  <c:v>149820</c:v>
                </c:pt>
                <c:pt idx="7492">
                  <c:v>149840</c:v>
                </c:pt>
                <c:pt idx="7493">
                  <c:v>149860</c:v>
                </c:pt>
                <c:pt idx="7494">
                  <c:v>149880</c:v>
                </c:pt>
                <c:pt idx="7495">
                  <c:v>149900</c:v>
                </c:pt>
                <c:pt idx="7496">
                  <c:v>149920</c:v>
                </c:pt>
                <c:pt idx="7497">
                  <c:v>149940</c:v>
                </c:pt>
                <c:pt idx="7498">
                  <c:v>149960</c:v>
                </c:pt>
                <c:pt idx="7499">
                  <c:v>149980</c:v>
                </c:pt>
                <c:pt idx="7500">
                  <c:v>150000</c:v>
                </c:pt>
                <c:pt idx="7501">
                  <c:v>150020</c:v>
                </c:pt>
                <c:pt idx="7502">
                  <c:v>150040</c:v>
                </c:pt>
                <c:pt idx="7503">
                  <c:v>150060</c:v>
                </c:pt>
                <c:pt idx="7504">
                  <c:v>150080</c:v>
                </c:pt>
                <c:pt idx="7505">
                  <c:v>150100</c:v>
                </c:pt>
                <c:pt idx="7506">
                  <c:v>150120</c:v>
                </c:pt>
                <c:pt idx="7507">
                  <c:v>150140</c:v>
                </c:pt>
                <c:pt idx="7508">
                  <c:v>150160</c:v>
                </c:pt>
                <c:pt idx="7509">
                  <c:v>150180</c:v>
                </c:pt>
                <c:pt idx="7510">
                  <c:v>150200</c:v>
                </c:pt>
                <c:pt idx="7511">
                  <c:v>150220</c:v>
                </c:pt>
                <c:pt idx="7512">
                  <c:v>150240</c:v>
                </c:pt>
                <c:pt idx="7513">
                  <c:v>150260</c:v>
                </c:pt>
                <c:pt idx="7514">
                  <c:v>150280</c:v>
                </c:pt>
                <c:pt idx="7515">
                  <c:v>150300</c:v>
                </c:pt>
                <c:pt idx="7516">
                  <c:v>150320</c:v>
                </c:pt>
                <c:pt idx="7517">
                  <c:v>150340</c:v>
                </c:pt>
                <c:pt idx="7518">
                  <c:v>150360</c:v>
                </c:pt>
                <c:pt idx="7519">
                  <c:v>150380</c:v>
                </c:pt>
                <c:pt idx="7520">
                  <c:v>150400</c:v>
                </c:pt>
                <c:pt idx="7521">
                  <c:v>150420</c:v>
                </c:pt>
                <c:pt idx="7522">
                  <c:v>150440</c:v>
                </c:pt>
                <c:pt idx="7523">
                  <c:v>150460</c:v>
                </c:pt>
                <c:pt idx="7524">
                  <c:v>150480</c:v>
                </c:pt>
                <c:pt idx="7525">
                  <c:v>150500</c:v>
                </c:pt>
                <c:pt idx="7526">
                  <c:v>150520</c:v>
                </c:pt>
                <c:pt idx="7527">
                  <c:v>150540</c:v>
                </c:pt>
                <c:pt idx="7528">
                  <c:v>150560</c:v>
                </c:pt>
                <c:pt idx="7529">
                  <c:v>150580</c:v>
                </c:pt>
                <c:pt idx="7530">
                  <c:v>150600</c:v>
                </c:pt>
                <c:pt idx="7531">
                  <c:v>150620</c:v>
                </c:pt>
                <c:pt idx="7532">
                  <c:v>150640</c:v>
                </c:pt>
                <c:pt idx="7533">
                  <c:v>150660</c:v>
                </c:pt>
                <c:pt idx="7534">
                  <c:v>150680</c:v>
                </c:pt>
                <c:pt idx="7535">
                  <c:v>150700</c:v>
                </c:pt>
                <c:pt idx="7536">
                  <c:v>150720</c:v>
                </c:pt>
                <c:pt idx="7537">
                  <c:v>150740</c:v>
                </c:pt>
                <c:pt idx="7538">
                  <c:v>150760</c:v>
                </c:pt>
                <c:pt idx="7539">
                  <c:v>150780</c:v>
                </c:pt>
                <c:pt idx="7540">
                  <c:v>150800</c:v>
                </c:pt>
                <c:pt idx="7541">
                  <c:v>150820</c:v>
                </c:pt>
                <c:pt idx="7542">
                  <c:v>150840</c:v>
                </c:pt>
                <c:pt idx="7543">
                  <c:v>150860</c:v>
                </c:pt>
                <c:pt idx="7544">
                  <c:v>150880</c:v>
                </c:pt>
                <c:pt idx="7545">
                  <c:v>150900</c:v>
                </c:pt>
                <c:pt idx="7546">
                  <c:v>150920</c:v>
                </c:pt>
                <c:pt idx="7547">
                  <c:v>150940</c:v>
                </c:pt>
                <c:pt idx="7548">
                  <c:v>150960</c:v>
                </c:pt>
                <c:pt idx="7549">
                  <c:v>150980</c:v>
                </c:pt>
                <c:pt idx="7550">
                  <c:v>151000</c:v>
                </c:pt>
                <c:pt idx="7551">
                  <c:v>151020</c:v>
                </c:pt>
                <c:pt idx="7552">
                  <c:v>151040</c:v>
                </c:pt>
                <c:pt idx="7553">
                  <c:v>151060</c:v>
                </c:pt>
                <c:pt idx="7554">
                  <c:v>151080</c:v>
                </c:pt>
                <c:pt idx="7555">
                  <c:v>151100</c:v>
                </c:pt>
                <c:pt idx="7556">
                  <c:v>151120</c:v>
                </c:pt>
                <c:pt idx="7557">
                  <c:v>151140</c:v>
                </c:pt>
                <c:pt idx="7558">
                  <c:v>151160</c:v>
                </c:pt>
                <c:pt idx="7559">
                  <c:v>151180</c:v>
                </c:pt>
                <c:pt idx="7560">
                  <c:v>151200</c:v>
                </c:pt>
                <c:pt idx="7561">
                  <c:v>151220</c:v>
                </c:pt>
                <c:pt idx="7562">
                  <c:v>151240</c:v>
                </c:pt>
                <c:pt idx="7563">
                  <c:v>151260</c:v>
                </c:pt>
                <c:pt idx="7564">
                  <c:v>151280</c:v>
                </c:pt>
                <c:pt idx="7565">
                  <c:v>151300</c:v>
                </c:pt>
                <c:pt idx="7566">
                  <c:v>151320</c:v>
                </c:pt>
                <c:pt idx="7567">
                  <c:v>151340</c:v>
                </c:pt>
                <c:pt idx="7568">
                  <c:v>151360</c:v>
                </c:pt>
                <c:pt idx="7569">
                  <c:v>151380</c:v>
                </c:pt>
                <c:pt idx="7570">
                  <c:v>151400</c:v>
                </c:pt>
                <c:pt idx="7571">
                  <c:v>151420</c:v>
                </c:pt>
                <c:pt idx="7572">
                  <c:v>151440</c:v>
                </c:pt>
                <c:pt idx="7573">
                  <c:v>151460</c:v>
                </c:pt>
                <c:pt idx="7574">
                  <c:v>151480</c:v>
                </c:pt>
                <c:pt idx="7575">
                  <c:v>151500</c:v>
                </c:pt>
                <c:pt idx="7576">
                  <c:v>151520</c:v>
                </c:pt>
                <c:pt idx="7577">
                  <c:v>151540</c:v>
                </c:pt>
                <c:pt idx="7578">
                  <c:v>151560</c:v>
                </c:pt>
                <c:pt idx="7579">
                  <c:v>151580</c:v>
                </c:pt>
                <c:pt idx="7580">
                  <c:v>151600</c:v>
                </c:pt>
                <c:pt idx="7581">
                  <c:v>151620</c:v>
                </c:pt>
                <c:pt idx="7582">
                  <c:v>151640</c:v>
                </c:pt>
                <c:pt idx="7583">
                  <c:v>151660</c:v>
                </c:pt>
                <c:pt idx="7584">
                  <c:v>151680</c:v>
                </c:pt>
                <c:pt idx="7585">
                  <c:v>151700</c:v>
                </c:pt>
                <c:pt idx="7586">
                  <c:v>151720</c:v>
                </c:pt>
                <c:pt idx="7587">
                  <c:v>151740</c:v>
                </c:pt>
                <c:pt idx="7588">
                  <c:v>151760</c:v>
                </c:pt>
                <c:pt idx="7589">
                  <c:v>151780</c:v>
                </c:pt>
                <c:pt idx="7590">
                  <c:v>151800</c:v>
                </c:pt>
                <c:pt idx="7591">
                  <c:v>151820</c:v>
                </c:pt>
                <c:pt idx="7592">
                  <c:v>151840</c:v>
                </c:pt>
                <c:pt idx="7593">
                  <c:v>151860</c:v>
                </c:pt>
                <c:pt idx="7594">
                  <c:v>151880</c:v>
                </c:pt>
                <c:pt idx="7595">
                  <c:v>151900</c:v>
                </c:pt>
                <c:pt idx="7596">
                  <c:v>151920</c:v>
                </c:pt>
                <c:pt idx="7597">
                  <c:v>151940</c:v>
                </c:pt>
                <c:pt idx="7598">
                  <c:v>151960</c:v>
                </c:pt>
                <c:pt idx="7599">
                  <c:v>151980</c:v>
                </c:pt>
                <c:pt idx="7600">
                  <c:v>152000</c:v>
                </c:pt>
                <c:pt idx="7601">
                  <c:v>152020</c:v>
                </c:pt>
                <c:pt idx="7602">
                  <c:v>152040</c:v>
                </c:pt>
                <c:pt idx="7603">
                  <c:v>152060</c:v>
                </c:pt>
                <c:pt idx="7604">
                  <c:v>152080</c:v>
                </c:pt>
                <c:pt idx="7605">
                  <c:v>152100</c:v>
                </c:pt>
                <c:pt idx="7606">
                  <c:v>152120</c:v>
                </c:pt>
                <c:pt idx="7607">
                  <c:v>152140</c:v>
                </c:pt>
                <c:pt idx="7608">
                  <c:v>152160</c:v>
                </c:pt>
                <c:pt idx="7609">
                  <c:v>152180</c:v>
                </c:pt>
                <c:pt idx="7610">
                  <c:v>152200</c:v>
                </c:pt>
                <c:pt idx="7611">
                  <c:v>152220</c:v>
                </c:pt>
                <c:pt idx="7612">
                  <c:v>152240</c:v>
                </c:pt>
                <c:pt idx="7613">
                  <c:v>152260</c:v>
                </c:pt>
                <c:pt idx="7614">
                  <c:v>152280</c:v>
                </c:pt>
                <c:pt idx="7615">
                  <c:v>152300</c:v>
                </c:pt>
                <c:pt idx="7616">
                  <c:v>152320</c:v>
                </c:pt>
                <c:pt idx="7617">
                  <c:v>152340</c:v>
                </c:pt>
                <c:pt idx="7618">
                  <c:v>152360</c:v>
                </c:pt>
                <c:pt idx="7619">
                  <c:v>152380</c:v>
                </c:pt>
                <c:pt idx="7620">
                  <c:v>152400</c:v>
                </c:pt>
                <c:pt idx="7621">
                  <c:v>152420</c:v>
                </c:pt>
                <c:pt idx="7622">
                  <c:v>152440</c:v>
                </c:pt>
                <c:pt idx="7623">
                  <c:v>152460</c:v>
                </c:pt>
                <c:pt idx="7624">
                  <c:v>152480</c:v>
                </c:pt>
                <c:pt idx="7625">
                  <c:v>152500</c:v>
                </c:pt>
                <c:pt idx="7626">
                  <c:v>152520</c:v>
                </c:pt>
                <c:pt idx="7627">
                  <c:v>152540</c:v>
                </c:pt>
                <c:pt idx="7628">
                  <c:v>152560</c:v>
                </c:pt>
                <c:pt idx="7629">
                  <c:v>152580</c:v>
                </c:pt>
                <c:pt idx="7630">
                  <c:v>152600</c:v>
                </c:pt>
                <c:pt idx="7631">
                  <c:v>152620</c:v>
                </c:pt>
                <c:pt idx="7632">
                  <c:v>152640</c:v>
                </c:pt>
                <c:pt idx="7633">
                  <c:v>152660</c:v>
                </c:pt>
                <c:pt idx="7634">
                  <c:v>152680</c:v>
                </c:pt>
                <c:pt idx="7635">
                  <c:v>152700</c:v>
                </c:pt>
                <c:pt idx="7636">
                  <c:v>152720</c:v>
                </c:pt>
                <c:pt idx="7637">
                  <c:v>152740</c:v>
                </c:pt>
                <c:pt idx="7638">
                  <c:v>152760</c:v>
                </c:pt>
                <c:pt idx="7639">
                  <c:v>152780</c:v>
                </c:pt>
                <c:pt idx="7640">
                  <c:v>152800</c:v>
                </c:pt>
                <c:pt idx="7641">
                  <c:v>152820</c:v>
                </c:pt>
                <c:pt idx="7642">
                  <c:v>152840</c:v>
                </c:pt>
                <c:pt idx="7643">
                  <c:v>152860</c:v>
                </c:pt>
                <c:pt idx="7644">
                  <c:v>152880</c:v>
                </c:pt>
                <c:pt idx="7645">
                  <c:v>152900</c:v>
                </c:pt>
                <c:pt idx="7646">
                  <c:v>152920</c:v>
                </c:pt>
                <c:pt idx="7647">
                  <c:v>152940</c:v>
                </c:pt>
                <c:pt idx="7648">
                  <c:v>152960</c:v>
                </c:pt>
                <c:pt idx="7649">
                  <c:v>152980</c:v>
                </c:pt>
                <c:pt idx="7650">
                  <c:v>153000</c:v>
                </c:pt>
                <c:pt idx="7651">
                  <c:v>153020</c:v>
                </c:pt>
                <c:pt idx="7652">
                  <c:v>153040</c:v>
                </c:pt>
                <c:pt idx="7653">
                  <c:v>153060</c:v>
                </c:pt>
                <c:pt idx="7654">
                  <c:v>153080</c:v>
                </c:pt>
                <c:pt idx="7655">
                  <c:v>153100</c:v>
                </c:pt>
                <c:pt idx="7656">
                  <c:v>153120</c:v>
                </c:pt>
                <c:pt idx="7657">
                  <c:v>153140</c:v>
                </c:pt>
                <c:pt idx="7658">
                  <c:v>153160</c:v>
                </c:pt>
                <c:pt idx="7659">
                  <c:v>153180</c:v>
                </c:pt>
                <c:pt idx="7660">
                  <c:v>153200</c:v>
                </c:pt>
                <c:pt idx="7661">
                  <c:v>153220</c:v>
                </c:pt>
                <c:pt idx="7662">
                  <c:v>153240</c:v>
                </c:pt>
                <c:pt idx="7663">
                  <c:v>153260</c:v>
                </c:pt>
                <c:pt idx="7664">
                  <c:v>153280</c:v>
                </c:pt>
                <c:pt idx="7665">
                  <c:v>153300</c:v>
                </c:pt>
                <c:pt idx="7666">
                  <c:v>153320</c:v>
                </c:pt>
                <c:pt idx="7667">
                  <c:v>153340</c:v>
                </c:pt>
                <c:pt idx="7668">
                  <c:v>153360</c:v>
                </c:pt>
                <c:pt idx="7669">
                  <c:v>153380</c:v>
                </c:pt>
                <c:pt idx="7670">
                  <c:v>153400</c:v>
                </c:pt>
                <c:pt idx="7671">
                  <c:v>153420</c:v>
                </c:pt>
                <c:pt idx="7672">
                  <c:v>153440</c:v>
                </c:pt>
                <c:pt idx="7673">
                  <c:v>153460</c:v>
                </c:pt>
                <c:pt idx="7674">
                  <c:v>153480</c:v>
                </c:pt>
                <c:pt idx="7675">
                  <c:v>153500</c:v>
                </c:pt>
                <c:pt idx="7676">
                  <c:v>153520</c:v>
                </c:pt>
                <c:pt idx="7677">
                  <c:v>153540</c:v>
                </c:pt>
                <c:pt idx="7678">
                  <c:v>153560</c:v>
                </c:pt>
                <c:pt idx="7679">
                  <c:v>153580</c:v>
                </c:pt>
                <c:pt idx="7680">
                  <c:v>153600</c:v>
                </c:pt>
                <c:pt idx="7681">
                  <c:v>153620</c:v>
                </c:pt>
                <c:pt idx="7682">
                  <c:v>153640</c:v>
                </c:pt>
                <c:pt idx="7683">
                  <c:v>153660</c:v>
                </c:pt>
                <c:pt idx="7684">
                  <c:v>153680</c:v>
                </c:pt>
                <c:pt idx="7685">
                  <c:v>153700</c:v>
                </c:pt>
                <c:pt idx="7686">
                  <c:v>153720</c:v>
                </c:pt>
                <c:pt idx="7687">
                  <c:v>153740</c:v>
                </c:pt>
                <c:pt idx="7688">
                  <c:v>153760</c:v>
                </c:pt>
                <c:pt idx="7689">
                  <c:v>153780</c:v>
                </c:pt>
                <c:pt idx="7690">
                  <c:v>153800</c:v>
                </c:pt>
                <c:pt idx="7691">
                  <c:v>153820</c:v>
                </c:pt>
                <c:pt idx="7692">
                  <c:v>153840</c:v>
                </c:pt>
                <c:pt idx="7693">
                  <c:v>153860</c:v>
                </c:pt>
                <c:pt idx="7694">
                  <c:v>153880</c:v>
                </c:pt>
                <c:pt idx="7695">
                  <c:v>153900</c:v>
                </c:pt>
                <c:pt idx="7696">
                  <c:v>153920</c:v>
                </c:pt>
                <c:pt idx="7697">
                  <c:v>153940</c:v>
                </c:pt>
                <c:pt idx="7698">
                  <c:v>153960</c:v>
                </c:pt>
                <c:pt idx="7699">
                  <c:v>153980</c:v>
                </c:pt>
                <c:pt idx="7700">
                  <c:v>154000</c:v>
                </c:pt>
                <c:pt idx="7701">
                  <c:v>154020</c:v>
                </c:pt>
                <c:pt idx="7702">
                  <c:v>154040</c:v>
                </c:pt>
                <c:pt idx="7703">
                  <c:v>154060</c:v>
                </c:pt>
                <c:pt idx="7704">
                  <c:v>154080</c:v>
                </c:pt>
                <c:pt idx="7705">
                  <c:v>154100</c:v>
                </c:pt>
                <c:pt idx="7706">
                  <c:v>154120</c:v>
                </c:pt>
                <c:pt idx="7707">
                  <c:v>154140</c:v>
                </c:pt>
                <c:pt idx="7708">
                  <c:v>154160</c:v>
                </c:pt>
                <c:pt idx="7709">
                  <c:v>154180</c:v>
                </c:pt>
                <c:pt idx="7710">
                  <c:v>154200</c:v>
                </c:pt>
                <c:pt idx="7711">
                  <c:v>154220</c:v>
                </c:pt>
                <c:pt idx="7712">
                  <c:v>154240</c:v>
                </c:pt>
                <c:pt idx="7713">
                  <c:v>154260</c:v>
                </c:pt>
                <c:pt idx="7714">
                  <c:v>154280</c:v>
                </c:pt>
                <c:pt idx="7715">
                  <c:v>154300</c:v>
                </c:pt>
                <c:pt idx="7716">
                  <c:v>154320</c:v>
                </c:pt>
                <c:pt idx="7717">
                  <c:v>154340</c:v>
                </c:pt>
                <c:pt idx="7718">
                  <c:v>154360</c:v>
                </c:pt>
                <c:pt idx="7719">
                  <c:v>154380</c:v>
                </c:pt>
                <c:pt idx="7720">
                  <c:v>154400</c:v>
                </c:pt>
                <c:pt idx="7721">
                  <c:v>154420</c:v>
                </c:pt>
                <c:pt idx="7722">
                  <c:v>154440</c:v>
                </c:pt>
                <c:pt idx="7723">
                  <c:v>154460</c:v>
                </c:pt>
                <c:pt idx="7724">
                  <c:v>154480</c:v>
                </c:pt>
                <c:pt idx="7725">
                  <c:v>154500</c:v>
                </c:pt>
                <c:pt idx="7726">
                  <c:v>154520</c:v>
                </c:pt>
                <c:pt idx="7727">
                  <c:v>154540</c:v>
                </c:pt>
                <c:pt idx="7728">
                  <c:v>154560</c:v>
                </c:pt>
                <c:pt idx="7729">
                  <c:v>154580</c:v>
                </c:pt>
                <c:pt idx="7730">
                  <c:v>154600</c:v>
                </c:pt>
                <c:pt idx="7731">
                  <c:v>154620</c:v>
                </c:pt>
                <c:pt idx="7732">
                  <c:v>154640</c:v>
                </c:pt>
                <c:pt idx="7733">
                  <c:v>154660</c:v>
                </c:pt>
                <c:pt idx="7734">
                  <c:v>154680</c:v>
                </c:pt>
                <c:pt idx="7735">
                  <c:v>154700</c:v>
                </c:pt>
                <c:pt idx="7736">
                  <c:v>154720</c:v>
                </c:pt>
                <c:pt idx="7737">
                  <c:v>154740</c:v>
                </c:pt>
                <c:pt idx="7738">
                  <c:v>154760</c:v>
                </c:pt>
                <c:pt idx="7739">
                  <c:v>154780</c:v>
                </c:pt>
                <c:pt idx="7740">
                  <c:v>154800</c:v>
                </c:pt>
                <c:pt idx="7741">
                  <c:v>154820</c:v>
                </c:pt>
                <c:pt idx="7742">
                  <c:v>154840</c:v>
                </c:pt>
                <c:pt idx="7743">
                  <c:v>154860</c:v>
                </c:pt>
                <c:pt idx="7744">
                  <c:v>154880</c:v>
                </c:pt>
                <c:pt idx="7745">
                  <c:v>154900</c:v>
                </c:pt>
                <c:pt idx="7746">
                  <c:v>154920</c:v>
                </c:pt>
                <c:pt idx="7747">
                  <c:v>154940</c:v>
                </c:pt>
                <c:pt idx="7748">
                  <c:v>154960</c:v>
                </c:pt>
                <c:pt idx="7749">
                  <c:v>154980</c:v>
                </c:pt>
                <c:pt idx="7750">
                  <c:v>155000</c:v>
                </c:pt>
                <c:pt idx="7751">
                  <c:v>155020</c:v>
                </c:pt>
                <c:pt idx="7752">
                  <c:v>155040</c:v>
                </c:pt>
                <c:pt idx="7753">
                  <c:v>155060</c:v>
                </c:pt>
                <c:pt idx="7754">
                  <c:v>155080</c:v>
                </c:pt>
                <c:pt idx="7755">
                  <c:v>155100</c:v>
                </c:pt>
                <c:pt idx="7756">
                  <c:v>155120</c:v>
                </c:pt>
                <c:pt idx="7757">
                  <c:v>155140</c:v>
                </c:pt>
                <c:pt idx="7758">
                  <c:v>155160</c:v>
                </c:pt>
                <c:pt idx="7759">
                  <c:v>155180</c:v>
                </c:pt>
                <c:pt idx="7760">
                  <c:v>155200</c:v>
                </c:pt>
                <c:pt idx="7761">
                  <c:v>155220</c:v>
                </c:pt>
                <c:pt idx="7762">
                  <c:v>155240</c:v>
                </c:pt>
                <c:pt idx="7763">
                  <c:v>155260</c:v>
                </c:pt>
                <c:pt idx="7764">
                  <c:v>155280</c:v>
                </c:pt>
                <c:pt idx="7765">
                  <c:v>155300</c:v>
                </c:pt>
                <c:pt idx="7766">
                  <c:v>155320</c:v>
                </c:pt>
                <c:pt idx="7767">
                  <c:v>155340</c:v>
                </c:pt>
                <c:pt idx="7768">
                  <c:v>155360</c:v>
                </c:pt>
                <c:pt idx="7769">
                  <c:v>155380</c:v>
                </c:pt>
                <c:pt idx="7770">
                  <c:v>155400</c:v>
                </c:pt>
                <c:pt idx="7771">
                  <c:v>155420</c:v>
                </c:pt>
                <c:pt idx="7772">
                  <c:v>155440</c:v>
                </c:pt>
                <c:pt idx="7773">
                  <c:v>155460</c:v>
                </c:pt>
                <c:pt idx="7774">
                  <c:v>155480</c:v>
                </c:pt>
                <c:pt idx="7775">
                  <c:v>155500</c:v>
                </c:pt>
                <c:pt idx="7776">
                  <c:v>155520</c:v>
                </c:pt>
                <c:pt idx="7777">
                  <c:v>155540</c:v>
                </c:pt>
                <c:pt idx="7778">
                  <c:v>155560</c:v>
                </c:pt>
                <c:pt idx="7779">
                  <c:v>155580</c:v>
                </c:pt>
                <c:pt idx="7780">
                  <c:v>155600</c:v>
                </c:pt>
                <c:pt idx="7781">
                  <c:v>155620</c:v>
                </c:pt>
                <c:pt idx="7782">
                  <c:v>155640</c:v>
                </c:pt>
                <c:pt idx="7783">
                  <c:v>155660</c:v>
                </c:pt>
                <c:pt idx="7784">
                  <c:v>155680</c:v>
                </c:pt>
                <c:pt idx="7785">
                  <c:v>155700</c:v>
                </c:pt>
                <c:pt idx="7786">
                  <c:v>155720</c:v>
                </c:pt>
                <c:pt idx="7787">
                  <c:v>155740</c:v>
                </c:pt>
                <c:pt idx="7788">
                  <c:v>155760</c:v>
                </c:pt>
                <c:pt idx="7789">
                  <c:v>155780</c:v>
                </c:pt>
                <c:pt idx="7790">
                  <c:v>155800</c:v>
                </c:pt>
                <c:pt idx="7791">
                  <c:v>155820</c:v>
                </c:pt>
                <c:pt idx="7792">
                  <c:v>155840</c:v>
                </c:pt>
                <c:pt idx="7793">
                  <c:v>155860</c:v>
                </c:pt>
                <c:pt idx="7794">
                  <c:v>155880</c:v>
                </c:pt>
                <c:pt idx="7795">
                  <c:v>155900</c:v>
                </c:pt>
                <c:pt idx="7796">
                  <c:v>155920</c:v>
                </c:pt>
                <c:pt idx="7797">
                  <c:v>155940</c:v>
                </c:pt>
                <c:pt idx="7798">
                  <c:v>155960</c:v>
                </c:pt>
                <c:pt idx="7799">
                  <c:v>155980</c:v>
                </c:pt>
                <c:pt idx="7800">
                  <c:v>156000</c:v>
                </c:pt>
                <c:pt idx="7801">
                  <c:v>156020</c:v>
                </c:pt>
                <c:pt idx="7802">
                  <c:v>156040</c:v>
                </c:pt>
                <c:pt idx="7803">
                  <c:v>156060</c:v>
                </c:pt>
                <c:pt idx="7804">
                  <c:v>156080</c:v>
                </c:pt>
                <c:pt idx="7805">
                  <c:v>156100</c:v>
                </c:pt>
                <c:pt idx="7806">
                  <c:v>156120</c:v>
                </c:pt>
                <c:pt idx="7807">
                  <c:v>156140</c:v>
                </c:pt>
                <c:pt idx="7808">
                  <c:v>156160</c:v>
                </c:pt>
                <c:pt idx="7809">
                  <c:v>156180</c:v>
                </c:pt>
                <c:pt idx="7810">
                  <c:v>156200</c:v>
                </c:pt>
                <c:pt idx="7811">
                  <c:v>156220</c:v>
                </c:pt>
                <c:pt idx="7812">
                  <c:v>156240</c:v>
                </c:pt>
                <c:pt idx="7813">
                  <c:v>156260</c:v>
                </c:pt>
                <c:pt idx="7814">
                  <c:v>156280</c:v>
                </c:pt>
                <c:pt idx="7815">
                  <c:v>156300</c:v>
                </c:pt>
                <c:pt idx="7816">
                  <c:v>156320</c:v>
                </c:pt>
                <c:pt idx="7817">
                  <c:v>156340</c:v>
                </c:pt>
                <c:pt idx="7818">
                  <c:v>156360</c:v>
                </c:pt>
                <c:pt idx="7819">
                  <c:v>156380</c:v>
                </c:pt>
                <c:pt idx="7820">
                  <c:v>156400</c:v>
                </c:pt>
                <c:pt idx="7821">
                  <c:v>156420</c:v>
                </c:pt>
                <c:pt idx="7822">
                  <c:v>156440</c:v>
                </c:pt>
                <c:pt idx="7823">
                  <c:v>156460</c:v>
                </c:pt>
                <c:pt idx="7824">
                  <c:v>156480</c:v>
                </c:pt>
                <c:pt idx="7825">
                  <c:v>156500</c:v>
                </c:pt>
                <c:pt idx="7826">
                  <c:v>156520</c:v>
                </c:pt>
                <c:pt idx="7827">
                  <c:v>156540</c:v>
                </c:pt>
                <c:pt idx="7828">
                  <c:v>156560</c:v>
                </c:pt>
                <c:pt idx="7829">
                  <c:v>156580</c:v>
                </c:pt>
                <c:pt idx="7830">
                  <c:v>156600</c:v>
                </c:pt>
                <c:pt idx="7831">
                  <c:v>156620</c:v>
                </c:pt>
                <c:pt idx="7832">
                  <c:v>156640</c:v>
                </c:pt>
                <c:pt idx="7833">
                  <c:v>156660</c:v>
                </c:pt>
                <c:pt idx="7834">
                  <c:v>156680</c:v>
                </c:pt>
                <c:pt idx="7835">
                  <c:v>156700</c:v>
                </c:pt>
                <c:pt idx="7836">
                  <c:v>156720</c:v>
                </c:pt>
                <c:pt idx="7837">
                  <c:v>156740</c:v>
                </c:pt>
                <c:pt idx="7838">
                  <c:v>156760</c:v>
                </c:pt>
                <c:pt idx="7839">
                  <c:v>156780</c:v>
                </c:pt>
                <c:pt idx="7840">
                  <c:v>156800</c:v>
                </c:pt>
                <c:pt idx="7841">
                  <c:v>156820</c:v>
                </c:pt>
                <c:pt idx="7842">
                  <c:v>156840</c:v>
                </c:pt>
                <c:pt idx="7843">
                  <c:v>156860</c:v>
                </c:pt>
                <c:pt idx="7844">
                  <c:v>156880</c:v>
                </c:pt>
                <c:pt idx="7845">
                  <c:v>156900</c:v>
                </c:pt>
                <c:pt idx="7846">
                  <c:v>156920</c:v>
                </c:pt>
                <c:pt idx="7847">
                  <c:v>156940</c:v>
                </c:pt>
                <c:pt idx="7848">
                  <c:v>156960</c:v>
                </c:pt>
                <c:pt idx="7849">
                  <c:v>156980</c:v>
                </c:pt>
                <c:pt idx="7850">
                  <c:v>157000</c:v>
                </c:pt>
                <c:pt idx="7851">
                  <c:v>157020</c:v>
                </c:pt>
                <c:pt idx="7852">
                  <c:v>157040</c:v>
                </c:pt>
                <c:pt idx="7853">
                  <c:v>157060</c:v>
                </c:pt>
                <c:pt idx="7854">
                  <c:v>157080</c:v>
                </c:pt>
                <c:pt idx="7855">
                  <c:v>157100</c:v>
                </c:pt>
                <c:pt idx="7856">
                  <c:v>157120</c:v>
                </c:pt>
                <c:pt idx="7857">
                  <c:v>157140</c:v>
                </c:pt>
                <c:pt idx="7858">
                  <c:v>157160</c:v>
                </c:pt>
                <c:pt idx="7859">
                  <c:v>157180</c:v>
                </c:pt>
                <c:pt idx="7860">
                  <c:v>157200</c:v>
                </c:pt>
                <c:pt idx="7861">
                  <c:v>157220</c:v>
                </c:pt>
                <c:pt idx="7862">
                  <c:v>157240</c:v>
                </c:pt>
                <c:pt idx="7863">
                  <c:v>157260</c:v>
                </c:pt>
                <c:pt idx="7864">
                  <c:v>157280</c:v>
                </c:pt>
                <c:pt idx="7865">
                  <c:v>157300</c:v>
                </c:pt>
                <c:pt idx="7866">
                  <c:v>157320</c:v>
                </c:pt>
                <c:pt idx="7867">
                  <c:v>157340</c:v>
                </c:pt>
                <c:pt idx="7868">
                  <c:v>157360</c:v>
                </c:pt>
                <c:pt idx="7869">
                  <c:v>157380</c:v>
                </c:pt>
                <c:pt idx="7870">
                  <c:v>157400</c:v>
                </c:pt>
                <c:pt idx="7871">
                  <c:v>157420</c:v>
                </c:pt>
                <c:pt idx="7872">
                  <c:v>157440</c:v>
                </c:pt>
                <c:pt idx="7873">
                  <c:v>157460</c:v>
                </c:pt>
                <c:pt idx="7874">
                  <c:v>157480</c:v>
                </c:pt>
                <c:pt idx="7875">
                  <c:v>157500</c:v>
                </c:pt>
                <c:pt idx="7876">
                  <c:v>157520</c:v>
                </c:pt>
                <c:pt idx="7877">
                  <c:v>157540</c:v>
                </c:pt>
                <c:pt idx="7878">
                  <c:v>157560</c:v>
                </c:pt>
                <c:pt idx="7879">
                  <c:v>157580</c:v>
                </c:pt>
                <c:pt idx="7880">
                  <c:v>157600</c:v>
                </c:pt>
                <c:pt idx="7881">
                  <c:v>157620</c:v>
                </c:pt>
                <c:pt idx="7882">
                  <c:v>157640</c:v>
                </c:pt>
                <c:pt idx="7883">
                  <c:v>157660</c:v>
                </c:pt>
                <c:pt idx="7884">
                  <c:v>157680</c:v>
                </c:pt>
                <c:pt idx="7885">
                  <c:v>157700</c:v>
                </c:pt>
                <c:pt idx="7886">
                  <c:v>157720</c:v>
                </c:pt>
                <c:pt idx="7887">
                  <c:v>157740</c:v>
                </c:pt>
                <c:pt idx="7888">
                  <c:v>157760</c:v>
                </c:pt>
                <c:pt idx="7889">
                  <c:v>157780</c:v>
                </c:pt>
                <c:pt idx="7890">
                  <c:v>157800</c:v>
                </c:pt>
                <c:pt idx="7891">
                  <c:v>157820</c:v>
                </c:pt>
                <c:pt idx="7892">
                  <c:v>157840</c:v>
                </c:pt>
                <c:pt idx="7893">
                  <c:v>157860</c:v>
                </c:pt>
                <c:pt idx="7894">
                  <c:v>157880</c:v>
                </c:pt>
                <c:pt idx="7895">
                  <c:v>157900</c:v>
                </c:pt>
                <c:pt idx="7896">
                  <c:v>157920</c:v>
                </c:pt>
                <c:pt idx="7897">
                  <c:v>157940</c:v>
                </c:pt>
                <c:pt idx="7898">
                  <c:v>157960</c:v>
                </c:pt>
                <c:pt idx="7899">
                  <c:v>157980</c:v>
                </c:pt>
                <c:pt idx="7900">
                  <c:v>158000</c:v>
                </c:pt>
                <c:pt idx="7901">
                  <c:v>158020</c:v>
                </c:pt>
                <c:pt idx="7902">
                  <c:v>158040</c:v>
                </c:pt>
                <c:pt idx="7903">
                  <c:v>158060</c:v>
                </c:pt>
                <c:pt idx="7904">
                  <c:v>158080</c:v>
                </c:pt>
                <c:pt idx="7905">
                  <c:v>158100</c:v>
                </c:pt>
                <c:pt idx="7906">
                  <c:v>158120</c:v>
                </c:pt>
                <c:pt idx="7907">
                  <c:v>158140</c:v>
                </c:pt>
                <c:pt idx="7908">
                  <c:v>158160</c:v>
                </c:pt>
                <c:pt idx="7909">
                  <c:v>158180</c:v>
                </c:pt>
                <c:pt idx="7910">
                  <c:v>158200</c:v>
                </c:pt>
                <c:pt idx="7911">
                  <c:v>158220</c:v>
                </c:pt>
                <c:pt idx="7912">
                  <c:v>158240</c:v>
                </c:pt>
                <c:pt idx="7913">
                  <c:v>158260</c:v>
                </c:pt>
                <c:pt idx="7914">
                  <c:v>158280</c:v>
                </c:pt>
                <c:pt idx="7915">
                  <c:v>158300</c:v>
                </c:pt>
                <c:pt idx="7916">
                  <c:v>158320</c:v>
                </c:pt>
                <c:pt idx="7917">
                  <c:v>158340</c:v>
                </c:pt>
                <c:pt idx="7918">
                  <c:v>158360</c:v>
                </c:pt>
                <c:pt idx="7919">
                  <c:v>158380</c:v>
                </c:pt>
                <c:pt idx="7920">
                  <c:v>158400</c:v>
                </c:pt>
                <c:pt idx="7921">
                  <c:v>158420</c:v>
                </c:pt>
                <c:pt idx="7922">
                  <c:v>158440</c:v>
                </c:pt>
                <c:pt idx="7923">
                  <c:v>158460</c:v>
                </c:pt>
                <c:pt idx="7924">
                  <c:v>158480</c:v>
                </c:pt>
                <c:pt idx="7925">
                  <c:v>158500</c:v>
                </c:pt>
                <c:pt idx="7926">
                  <c:v>158520</c:v>
                </c:pt>
                <c:pt idx="7927">
                  <c:v>158540</c:v>
                </c:pt>
                <c:pt idx="7928">
                  <c:v>158560</c:v>
                </c:pt>
                <c:pt idx="7929">
                  <c:v>158580</c:v>
                </c:pt>
                <c:pt idx="7930">
                  <c:v>158600</c:v>
                </c:pt>
                <c:pt idx="7931">
                  <c:v>158620</c:v>
                </c:pt>
                <c:pt idx="7932">
                  <c:v>158640</c:v>
                </c:pt>
                <c:pt idx="7933">
                  <c:v>158660</c:v>
                </c:pt>
                <c:pt idx="7934">
                  <c:v>158680</c:v>
                </c:pt>
                <c:pt idx="7935">
                  <c:v>158700</c:v>
                </c:pt>
                <c:pt idx="7936">
                  <c:v>158720</c:v>
                </c:pt>
                <c:pt idx="7937">
                  <c:v>158740</c:v>
                </c:pt>
                <c:pt idx="7938">
                  <c:v>158760</c:v>
                </c:pt>
                <c:pt idx="7939">
                  <c:v>158780</c:v>
                </c:pt>
                <c:pt idx="7940">
                  <c:v>158800</c:v>
                </c:pt>
                <c:pt idx="7941">
                  <c:v>158820</c:v>
                </c:pt>
                <c:pt idx="7942">
                  <c:v>158840</c:v>
                </c:pt>
                <c:pt idx="7943">
                  <c:v>158860</c:v>
                </c:pt>
                <c:pt idx="7944">
                  <c:v>158880</c:v>
                </c:pt>
                <c:pt idx="7945">
                  <c:v>158900</c:v>
                </c:pt>
                <c:pt idx="7946">
                  <c:v>158920</c:v>
                </c:pt>
                <c:pt idx="7947">
                  <c:v>158940</c:v>
                </c:pt>
                <c:pt idx="7948">
                  <c:v>158960</c:v>
                </c:pt>
                <c:pt idx="7949">
                  <c:v>158980</c:v>
                </c:pt>
                <c:pt idx="7950">
                  <c:v>159000</c:v>
                </c:pt>
                <c:pt idx="7951">
                  <c:v>159020</c:v>
                </c:pt>
                <c:pt idx="7952">
                  <c:v>159040</c:v>
                </c:pt>
                <c:pt idx="7953">
                  <c:v>159060</c:v>
                </c:pt>
                <c:pt idx="7954">
                  <c:v>159080</c:v>
                </c:pt>
                <c:pt idx="7955">
                  <c:v>159100</c:v>
                </c:pt>
                <c:pt idx="7956">
                  <c:v>159120</c:v>
                </c:pt>
                <c:pt idx="7957">
                  <c:v>159140</c:v>
                </c:pt>
                <c:pt idx="7958">
                  <c:v>159160</c:v>
                </c:pt>
                <c:pt idx="7959">
                  <c:v>159180</c:v>
                </c:pt>
                <c:pt idx="7960">
                  <c:v>159200</c:v>
                </c:pt>
                <c:pt idx="7961">
                  <c:v>159220</c:v>
                </c:pt>
                <c:pt idx="7962">
                  <c:v>159240</c:v>
                </c:pt>
                <c:pt idx="7963">
                  <c:v>159260</c:v>
                </c:pt>
                <c:pt idx="7964">
                  <c:v>159280</c:v>
                </c:pt>
                <c:pt idx="7965">
                  <c:v>159300</c:v>
                </c:pt>
                <c:pt idx="7966">
                  <c:v>159320</c:v>
                </c:pt>
                <c:pt idx="7967">
                  <c:v>159340</c:v>
                </c:pt>
                <c:pt idx="7968">
                  <c:v>159360</c:v>
                </c:pt>
                <c:pt idx="7969">
                  <c:v>159380</c:v>
                </c:pt>
                <c:pt idx="7970">
                  <c:v>159400</c:v>
                </c:pt>
                <c:pt idx="7971">
                  <c:v>159420</c:v>
                </c:pt>
                <c:pt idx="7972">
                  <c:v>159440</c:v>
                </c:pt>
                <c:pt idx="7973">
                  <c:v>159460</c:v>
                </c:pt>
                <c:pt idx="7974">
                  <c:v>159480</c:v>
                </c:pt>
                <c:pt idx="7975">
                  <c:v>159500</c:v>
                </c:pt>
                <c:pt idx="7976">
                  <c:v>159520</c:v>
                </c:pt>
                <c:pt idx="7977">
                  <c:v>159540</c:v>
                </c:pt>
                <c:pt idx="7978">
                  <c:v>159560</c:v>
                </c:pt>
                <c:pt idx="7979">
                  <c:v>159580</c:v>
                </c:pt>
                <c:pt idx="7980">
                  <c:v>159600</c:v>
                </c:pt>
                <c:pt idx="7981">
                  <c:v>159620</c:v>
                </c:pt>
                <c:pt idx="7982">
                  <c:v>159640</c:v>
                </c:pt>
                <c:pt idx="7983">
                  <c:v>159660</c:v>
                </c:pt>
                <c:pt idx="7984">
                  <c:v>159680</c:v>
                </c:pt>
                <c:pt idx="7985">
                  <c:v>159700</c:v>
                </c:pt>
                <c:pt idx="7986">
                  <c:v>159720</c:v>
                </c:pt>
                <c:pt idx="7987">
                  <c:v>159740</c:v>
                </c:pt>
                <c:pt idx="7988">
                  <c:v>159760</c:v>
                </c:pt>
                <c:pt idx="7989">
                  <c:v>159780</c:v>
                </c:pt>
                <c:pt idx="7990">
                  <c:v>159800</c:v>
                </c:pt>
                <c:pt idx="7991">
                  <c:v>159820</c:v>
                </c:pt>
                <c:pt idx="7992">
                  <c:v>159840</c:v>
                </c:pt>
                <c:pt idx="7993">
                  <c:v>159860</c:v>
                </c:pt>
                <c:pt idx="7994">
                  <c:v>159880</c:v>
                </c:pt>
                <c:pt idx="7995">
                  <c:v>159900</c:v>
                </c:pt>
                <c:pt idx="7996">
                  <c:v>159920</c:v>
                </c:pt>
                <c:pt idx="7997">
                  <c:v>159940</c:v>
                </c:pt>
                <c:pt idx="7998">
                  <c:v>159960</c:v>
                </c:pt>
                <c:pt idx="7999">
                  <c:v>159980</c:v>
                </c:pt>
                <c:pt idx="8000">
                  <c:v>160000</c:v>
                </c:pt>
                <c:pt idx="8001">
                  <c:v>160020</c:v>
                </c:pt>
                <c:pt idx="8002">
                  <c:v>160040</c:v>
                </c:pt>
                <c:pt idx="8003">
                  <c:v>160060</c:v>
                </c:pt>
                <c:pt idx="8004">
                  <c:v>160080</c:v>
                </c:pt>
                <c:pt idx="8005">
                  <c:v>160100</c:v>
                </c:pt>
                <c:pt idx="8006">
                  <c:v>160120</c:v>
                </c:pt>
                <c:pt idx="8007">
                  <c:v>160140</c:v>
                </c:pt>
                <c:pt idx="8008">
                  <c:v>160160</c:v>
                </c:pt>
                <c:pt idx="8009">
                  <c:v>160180</c:v>
                </c:pt>
                <c:pt idx="8010">
                  <c:v>160200</c:v>
                </c:pt>
                <c:pt idx="8011">
                  <c:v>160220</c:v>
                </c:pt>
                <c:pt idx="8012">
                  <c:v>160240</c:v>
                </c:pt>
                <c:pt idx="8013">
                  <c:v>160260</c:v>
                </c:pt>
                <c:pt idx="8014">
                  <c:v>160280</c:v>
                </c:pt>
                <c:pt idx="8015">
                  <c:v>160300</c:v>
                </c:pt>
                <c:pt idx="8016">
                  <c:v>160320</c:v>
                </c:pt>
                <c:pt idx="8017">
                  <c:v>160340</c:v>
                </c:pt>
                <c:pt idx="8018">
                  <c:v>160360</c:v>
                </c:pt>
                <c:pt idx="8019">
                  <c:v>160380</c:v>
                </c:pt>
                <c:pt idx="8020">
                  <c:v>160400</c:v>
                </c:pt>
                <c:pt idx="8021">
                  <c:v>160420</c:v>
                </c:pt>
                <c:pt idx="8022">
                  <c:v>160440</c:v>
                </c:pt>
                <c:pt idx="8023">
                  <c:v>160460</c:v>
                </c:pt>
                <c:pt idx="8024">
                  <c:v>160480</c:v>
                </c:pt>
                <c:pt idx="8025">
                  <c:v>160500</c:v>
                </c:pt>
                <c:pt idx="8026">
                  <c:v>160520</c:v>
                </c:pt>
                <c:pt idx="8027">
                  <c:v>160540</c:v>
                </c:pt>
                <c:pt idx="8028">
                  <c:v>160560</c:v>
                </c:pt>
                <c:pt idx="8029">
                  <c:v>160580</c:v>
                </c:pt>
                <c:pt idx="8030">
                  <c:v>160600</c:v>
                </c:pt>
                <c:pt idx="8031">
                  <c:v>160620</c:v>
                </c:pt>
                <c:pt idx="8032">
                  <c:v>160640</c:v>
                </c:pt>
                <c:pt idx="8033">
                  <c:v>160660</c:v>
                </c:pt>
                <c:pt idx="8034">
                  <c:v>160680</c:v>
                </c:pt>
                <c:pt idx="8035">
                  <c:v>160700</c:v>
                </c:pt>
                <c:pt idx="8036">
                  <c:v>160720</c:v>
                </c:pt>
                <c:pt idx="8037">
                  <c:v>160740</c:v>
                </c:pt>
                <c:pt idx="8038">
                  <c:v>160760</c:v>
                </c:pt>
                <c:pt idx="8039">
                  <c:v>160780</c:v>
                </c:pt>
                <c:pt idx="8040">
                  <c:v>160800</c:v>
                </c:pt>
                <c:pt idx="8041">
                  <c:v>160820</c:v>
                </c:pt>
                <c:pt idx="8042">
                  <c:v>160840</c:v>
                </c:pt>
                <c:pt idx="8043">
                  <c:v>160860</c:v>
                </c:pt>
                <c:pt idx="8044">
                  <c:v>160880</c:v>
                </c:pt>
                <c:pt idx="8045">
                  <c:v>160900</c:v>
                </c:pt>
                <c:pt idx="8046">
                  <c:v>160920</c:v>
                </c:pt>
                <c:pt idx="8047">
                  <c:v>160940</c:v>
                </c:pt>
                <c:pt idx="8048">
                  <c:v>160960</c:v>
                </c:pt>
                <c:pt idx="8049">
                  <c:v>160980</c:v>
                </c:pt>
                <c:pt idx="8050">
                  <c:v>161000</c:v>
                </c:pt>
                <c:pt idx="8051">
                  <c:v>161020</c:v>
                </c:pt>
                <c:pt idx="8052">
                  <c:v>161040</c:v>
                </c:pt>
                <c:pt idx="8053">
                  <c:v>161060</c:v>
                </c:pt>
                <c:pt idx="8054">
                  <c:v>161080</c:v>
                </c:pt>
                <c:pt idx="8055">
                  <c:v>161100</c:v>
                </c:pt>
                <c:pt idx="8056">
                  <c:v>161120</c:v>
                </c:pt>
                <c:pt idx="8057">
                  <c:v>161140</c:v>
                </c:pt>
                <c:pt idx="8058">
                  <c:v>161160</c:v>
                </c:pt>
                <c:pt idx="8059">
                  <c:v>161180</c:v>
                </c:pt>
                <c:pt idx="8060">
                  <c:v>161200</c:v>
                </c:pt>
                <c:pt idx="8061">
                  <c:v>161220</c:v>
                </c:pt>
                <c:pt idx="8062">
                  <c:v>161240</c:v>
                </c:pt>
                <c:pt idx="8063">
                  <c:v>161260</c:v>
                </c:pt>
                <c:pt idx="8064">
                  <c:v>161280</c:v>
                </c:pt>
                <c:pt idx="8065">
                  <c:v>161300</c:v>
                </c:pt>
                <c:pt idx="8066">
                  <c:v>161320</c:v>
                </c:pt>
                <c:pt idx="8067">
                  <c:v>161340</c:v>
                </c:pt>
                <c:pt idx="8068">
                  <c:v>161360</c:v>
                </c:pt>
                <c:pt idx="8069">
                  <c:v>161380</c:v>
                </c:pt>
                <c:pt idx="8070">
                  <c:v>161400</c:v>
                </c:pt>
                <c:pt idx="8071">
                  <c:v>161420</c:v>
                </c:pt>
                <c:pt idx="8072">
                  <c:v>161440</c:v>
                </c:pt>
                <c:pt idx="8073">
                  <c:v>161460</c:v>
                </c:pt>
                <c:pt idx="8074">
                  <c:v>161480</c:v>
                </c:pt>
                <c:pt idx="8075">
                  <c:v>161500</c:v>
                </c:pt>
                <c:pt idx="8076">
                  <c:v>161520</c:v>
                </c:pt>
                <c:pt idx="8077">
                  <c:v>161540</c:v>
                </c:pt>
                <c:pt idx="8078">
                  <c:v>161560</c:v>
                </c:pt>
                <c:pt idx="8079">
                  <c:v>161580</c:v>
                </c:pt>
                <c:pt idx="8080">
                  <c:v>161600</c:v>
                </c:pt>
                <c:pt idx="8081">
                  <c:v>161620</c:v>
                </c:pt>
                <c:pt idx="8082">
                  <c:v>161640</c:v>
                </c:pt>
                <c:pt idx="8083">
                  <c:v>161660</c:v>
                </c:pt>
                <c:pt idx="8084">
                  <c:v>161680</c:v>
                </c:pt>
                <c:pt idx="8085">
                  <c:v>161700</c:v>
                </c:pt>
                <c:pt idx="8086">
                  <c:v>161720</c:v>
                </c:pt>
                <c:pt idx="8087">
                  <c:v>161740</c:v>
                </c:pt>
                <c:pt idx="8088">
                  <c:v>161760</c:v>
                </c:pt>
                <c:pt idx="8089">
                  <c:v>161780</c:v>
                </c:pt>
                <c:pt idx="8090">
                  <c:v>161800</c:v>
                </c:pt>
                <c:pt idx="8091">
                  <c:v>161820</c:v>
                </c:pt>
                <c:pt idx="8092">
                  <c:v>161840</c:v>
                </c:pt>
                <c:pt idx="8093">
                  <c:v>161860</c:v>
                </c:pt>
                <c:pt idx="8094">
                  <c:v>161880</c:v>
                </c:pt>
                <c:pt idx="8095">
                  <c:v>161900</c:v>
                </c:pt>
                <c:pt idx="8096">
                  <c:v>161920</c:v>
                </c:pt>
                <c:pt idx="8097">
                  <c:v>161940</c:v>
                </c:pt>
                <c:pt idx="8098">
                  <c:v>161960</c:v>
                </c:pt>
                <c:pt idx="8099">
                  <c:v>161980</c:v>
                </c:pt>
                <c:pt idx="8100">
                  <c:v>162000</c:v>
                </c:pt>
                <c:pt idx="8101">
                  <c:v>162020</c:v>
                </c:pt>
                <c:pt idx="8102">
                  <c:v>162040</c:v>
                </c:pt>
                <c:pt idx="8103">
                  <c:v>162060</c:v>
                </c:pt>
                <c:pt idx="8104">
                  <c:v>162080</c:v>
                </c:pt>
                <c:pt idx="8105">
                  <c:v>162100</c:v>
                </c:pt>
                <c:pt idx="8106">
                  <c:v>162120</c:v>
                </c:pt>
                <c:pt idx="8107">
                  <c:v>162140</c:v>
                </c:pt>
                <c:pt idx="8108">
                  <c:v>162160</c:v>
                </c:pt>
                <c:pt idx="8109">
                  <c:v>162180</c:v>
                </c:pt>
                <c:pt idx="8110">
                  <c:v>162200</c:v>
                </c:pt>
                <c:pt idx="8111">
                  <c:v>162220</c:v>
                </c:pt>
                <c:pt idx="8112">
                  <c:v>162240</c:v>
                </c:pt>
                <c:pt idx="8113">
                  <c:v>162260</c:v>
                </c:pt>
                <c:pt idx="8114">
                  <c:v>162280</c:v>
                </c:pt>
                <c:pt idx="8115">
                  <c:v>162300</c:v>
                </c:pt>
                <c:pt idx="8116">
                  <c:v>162320</c:v>
                </c:pt>
                <c:pt idx="8117">
                  <c:v>162340</c:v>
                </c:pt>
                <c:pt idx="8118">
                  <c:v>162360</c:v>
                </c:pt>
                <c:pt idx="8119">
                  <c:v>162380</c:v>
                </c:pt>
                <c:pt idx="8120">
                  <c:v>162400</c:v>
                </c:pt>
                <c:pt idx="8121">
                  <c:v>162420</c:v>
                </c:pt>
                <c:pt idx="8122">
                  <c:v>162440</c:v>
                </c:pt>
                <c:pt idx="8123">
                  <c:v>162460</c:v>
                </c:pt>
                <c:pt idx="8124">
                  <c:v>162480</c:v>
                </c:pt>
                <c:pt idx="8125">
                  <c:v>162500</c:v>
                </c:pt>
                <c:pt idx="8126">
                  <c:v>162520</c:v>
                </c:pt>
                <c:pt idx="8127">
                  <c:v>162540</c:v>
                </c:pt>
                <c:pt idx="8128">
                  <c:v>162560</c:v>
                </c:pt>
                <c:pt idx="8129">
                  <c:v>162580</c:v>
                </c:pt>
                <c:pt idx="8130">
                  <c:v>162600</c:v>
                </c:pt>
                <c:pt idx="8131">
                  <c:v>162620</c:v>
                </c:pt>
                <c:pt idx="8132">
                  <c:v>162640</c:v>
                </c:pt>
                <c:pt idx="8133">
                  <c:v>162660</c:v>
                </c:pt>
                <c:pt idx="8134">
                  <c:v>162680</c:v>
                </c:pt>
                <c:pt idx="8135">
                  <c:v>162700</c:v>
                </c:pt>
                <c:pt idx="8136">
                  <c:v>162720</c:v>
                </c:pt>
                <c:pt idx="8137">
                  <c:v>162740</c:v>
                </c:pt>
                <c:pt idx="8138">
                  <c:v>162760</c:v>
                </c:pt>
                <c:pt idx="8139">
                  <c:v>162780</c:v>
                </c:pt>
                <c:pt idx="8140">
                  <c:v>162800</c:v>
                </c:pt>
                <c:pt idx="8141">
                  <c:v>162820</c:v>
                </c:pt>
                <c:pt idx="8142">
                  <c:v>162840</c:v>
                </c:pt>
                <c:pt idx="8143">
                  <c:v>162860</c:v>
                </c:pt>
                <c:pt idx="8144">
                  <c:v>162880</c:v>
                </c:pt>
                <c:pt idx="8145">
                  <c:v>162900</c:v>
                </c:pt>
                <c:pt idx="8146">
                  <c:v>162920</c:v>
                </c:pt>
                <c:pt idx="8147">
                  <c:v>162940</c:v>
                </c:pt>
                <c:pt idx="8148">
                  <c:v>162960</c:v>
                </c:pt>
                <c:pt idx="8149">
                  <c:v>162980</c:v>
                </c:pt>
                <c:pt idx="8150">
                  <c:v>163000</c:v>
                </c:pt>
                <c:pt idx="8151">
                  <c:v>163020</c:v>
                </c:pt>
                <c:pt idx="8152">
                  <c:v>163040</c:v>
                </c:pt>
                <c:pt idx="8153">
                  <c:v>163060</c:v>
                </c:pt>
                <c:pt idx="8154">
                  <c:v>163080</c:v>
                </c:pt>
                <c:pt idx="8155">
                  <c:v>163100</c:v>
                </c:pt>
                <c:pt idx="8156">
                  <c:v>163120</c:v>
                </c:pt>
                <c:pt idx="8157">
                  <c:v>163140</c:v>
                </c:pt>
                <c:pt idx="8158">
                  <c:v>163160</c:v>
                </c:pt>
                <c:pt idx="8159">
                  <c:v>163180</c:v>
                </c:pt>
                <c:pt idx="8160">
                  <c:v>163200</c:v>
                </c:pt>
                <c:pt idx="8161">
                  <c:v>163220</c:v>
                </c:pt>
                <c:pt idx="8162">
                  <c:v>163240</c:v>
                </c:pt>
                <c:pt idx="8163">
                  <c:v>163260</c:v>
                </c:pt>
                <c:pt idx="8164">
                  <c:v>163280</c:v>
                </c:pt>
                <c:pt idx="8165">
                  <c:v>163300</c:v>
                </c:pt>
                <c:pt idx="8166">
                  <c:v>163320</c:v>
                </c:pt>
                <c:pt idx="8167">
                  <c:v>163340</c:v>
                </c:pt>
                <c:pt idx="8168">
                  <c:v>163360</c:v>
                </c:pt>
                <c:pt idx="8169">
                  <c:v>163380</c:v>
                </c:pt>
                <c:pt idx="8170">
                  <c:v>163400</c:v>
                </c:pt>
                <c:pt idx="8171">
                  <c:v>163420</c:v>
                </c:pt>
                <c:pt idx="8172">
                  <c:v>163440</c:v>
                </c:pt>
                <c:pt idx="8173">
                  <c:v>163460</c:v>
                </c:pt>
                <c:pt idx="8174">
                  <c:v>163480</c:v>
                </c:pt>
                <c:pt idx="8175">
                  <c:v>163500</c:v>
                </c:pt>
                <c:pt idx="8176">
                  <c:v>163520</c:v>
                </c:pt>
                <c:pt idx="8177">
                  <c:v>163540</c:v>
                </c:pt>
                <c:pt idx="8178">
                  <c:v>163560</c:v>
                </c:pt>
                <c:pt idx="8179">
                  <c:v>163580</c:v>
                </c:pt>
                <c:pt idx="8180">
                  <c:v>163600</c:v>
                </c:pt>
                <c:pt idx="8181">
                  <c:v>163620</c:v>
                </c:pt>
                <c:pt idx="8182">
                  <c:v>163640</c:v>
                </c:pt>
                <c:pt idx="8183">
                  <c:v>163660</c:v>
                </c:pt>
                <c:pt idx="8184">
                  <c:v>163680</c:v>
                </c:pt>
                <c:pt idx="8185">
                  <c:v>163700</c:v>
                </c:pt>
                <c:pt idx="8186">
                  <c:v>163720</c:v>
                </c:pt>
                <c:pt idx="8187">
                  <c:v>163740</c:v>
                </c:pt>
                <c:pt idx="8188">
                  <c:v>163760</c:v>
                </c:pt>
                <c:pt idx="8189">
                  <c:v>163780</c:v>
                </c:pt>
                <c:pt idx="8190">
                  <c:v>163800</c:v>
                </c:pt>
                <c:pt idx="8191">
                  <c:v>163820</c:v>
                </c:pt>
                <c:pt idx="8192">
                  <c:v>163840</c:v>
                </c:pt>
                <c:pt idx="8193">
                  <c:v>163860</c:v>
                </c:pt>
                <c:pt idx="8194">
                  <c:v>163880</c:v>
                </c:pt>
                <c:pt idx="8195">
                  <c:v>163900</c:v>
                </c:pt>
                <c:pt idx="8196">
                  <c:v>163920</c:v>
                </c:pt>
                <c:pt idx="8197">
                  <c:v>163940</c:v>
                </c:pt>
                <c:pt idx="8198">
                  <c:v>163960</c:v>
                </c:pt>
                <c:pt idx="8199">
                  <c:v>163980</c:v>
                </c:pt>
                <c:pt idx="8200">
                  <c:v>164000</c:v>
                </c:pt>
                <c:pt idx="8201">
                  <c:v>164020</c:v>
                </c:pt>
                <c:pt idx="8202">
                  <c:v>164040</c:v>
                </c:pt>
                <c:pt idx="8203">
                  <c:v>164060</c:v>
                </c:pt>
                <c:pt idx="8204">
                  <c:v>164080</c:v>
                </c:pt>
                <c:pt idx="8205">
                  <c:v>164100</c:v>
                </c:pt>
                <c:pt idx="8206">
                  <c:v>164120</c:v>
                </c:pt>
                <c:pt idx="8207">
                  <c:v>164140</c:v>
                </c:pt>
                <c:pt idx="8208">
                  <c:v>164160</c:v>
                </c:pt>
                <c:pt idx="8209">
                  <c:v>164180</c:v>
                </c:pt>
                <c:pt idx="8210">
                  <c:v>164200</c:v>
                </c:pt>
                <c:pt idx="8211">
                  <c:v>164220</c:v>
                </c:pt>
                <c:pt idx="8212">
                  <c:v>164240</c:v>
                </c:pt>
                <c:pt idx="8213">
                  <c:v>164260</c:v>
                </c:pt>
                <c:pt idx="8214">
                  <c:v>164280</c:v>
                </c:pt>
                <c:pt idx="8215">
                  <c:v>164300</c:v>
                </c:pt>
                <c:pt idx="8216">
                  <c:v>164320</c:v>
                </c:pt>
                <c:pt idx="8217">
                  <c:v>164340</c:v>
                </c:pt>
                <c:pt idx="8218">
                  <c:v>164360</c:v>
                </c:pt>
                <c:pt idx="8219">
                  <c:v>164380</c:v>
                </c:pt>
                <c:pt idx="8220">
                  <c:v>164400</c:v>
                </c:pt>
                <c:pt idx="8221">
                  <c:v>164420</c:v>
                </c:pt>
                <c:pt idx="8222">
                  <c:v>164440</c:v>
                </c:pt>
                <c:pt idx="8223">
                  <c:v>164460</c:v>
                </c:pt>
                <c:pt idx="8224">
                  <c:v>164480</c:v>
                </c:pt>
                <c:pt idx="8225">
                  <c:v>164500</c:v>
                </c:pt>
                <c:pt idx="8226">
                  <c:v>164520</c:v>
                </c:pt>
                <c:pt idx="8227">
                  <c:v>164540</c:v>
                </c:pt>
                <c:pt idx="8228">
                  <c:v>164560</c:v>
                </c:pt>
                <c:pt idx="8229">
                  <c:v>164580</c:v>
                </c:pt>
                <c:pt idx="8230">
                  <c:v>164600</c:v>
                </c:pt>
                <c:pt idx="8231">
                  <c:v>164620</c:v>
                </c:pt>
                <c:pt idx="8232">
                  <c:v>164640</c:v>
                </c:pt>
                <c:pt idx="8233">
                  <c:v>164660</c:v>
                </c:pt>
                <c:pt idx="8234">
                  <c:v>164680</c:v>
                </c:pt>
                <c:pt idx="8235">
                  <c:v>164700</c:v>
                </c:pt>
                <c:pt idx="8236">
                  <c:v>164720</c:v>
                </c:pt>
                <c:pt idx="8237">
                  <c:v>164740</c:v>
                </c:pt>
                <c:pt idx="8238">
                  <c:v>164760</c:v>
                </c:pt>
                <c:pt idx="8239">
                  <c:v>164780</c:v>
                </c:pt>
                <c:pt idx="8240">
                  <c:v>164800</c:v>
                </c:pt>
                <c:pt idx="8241">
                  <c:v>164820</c:v>
                </c:pt>
                <c:pt idx="8242">
                  <c:v>164840</c:v>
                </c:pt>
                <c:pt idx="8243">
                  <c:v>164860</c:v>
                </c:pt>
                <c:pt idx="8244">
                  <c:v>164880</c:v>
                </c:pt>
                <c:pt idx="8245">
                  <c:v>164900</c:v>
                </c:pt>
                <c:pt idx="8246">
                  <c:v>164920</c:v>
                </c:pt>
                <c:pt idx="8247">
                  <c:v>164940</c:v>
                </c:pt>
                <c:pt idx="8248">
                  <c:v>164960</c:v>
                </c:pt>
                <c:pt idx="8249">
                  <c:v>164980</c:v>
                </c:pt>
                <c:pt idx="8250">
                  <c:v>165000</c:v>
                </c:pt>
                <c:pt idx="8251">
                  <c:v>165020</c:v>
                </c:pt>
                <c:pt idx="8252">
                  <c:v>165040</c:v>
                </c:pt>
                <c:pt idx="8253">
                  <c:v>165060</c:v>
                </c:pt>
                <c:pt idx="8254">
                  <c:v>165080</c:v>
                </c:pt>
                <c:pt idx="8255">
                  <c:v>165100</c:v>
                </c:pt>
                <c:pt idx="8256">
                  <c:v>165120</c:v>
                </c:pt>
                <c:pt idx="8257">
                  <c:v>165140</c:v>
                </c:pt>
                <c:pt idx="8258">
                  <c:v>165160</c:v>
                </c:pt>
                <c:pt idx="8259">
                  <c:v>165180</c:v>
                </c:pt>
                <c:pt idx="8260">
                  <c:v>165200</c:v>
                </c:pt>
                <c:pt idx="8261">
                  <c:v>165220</c:v>
                </c:pt>
                <c:pt idx="8262">
                  <c:v>165240</c:v>
                </c:pt>
                <c:pt idx="8263">
                  <c:v>165260</c:v>
                </c:pt>
                <c:pt idx="8264">
                  <c:v>165280</c:v>
                </c:pt>
                <c:pt idx="8265">
                  <c:v>165300</c:v>
                </c:pt>
                <c:pt idx="8266">
                  <c:v>165320</c:v>
                </c:pt>
                <c:pt idx="8267">
                  <c:v>165340</c:v>
                </c:pt>
                <c:pt idx="8268">
                  <c:v>165360</c:v>
                </c:pt>
                <c:pt idx="8269">
                  <c:v>165380</c:v>
                </c:pt>
                <c:pt idx="8270">
                  <c:v>165400</c:v>
                </c:pt>
                <c:pt idx="8271">
                  <c:v>165420</c:v>
                </c:pt>
                <c:pt idx="8272">
                  <c:v>165440</c:v>
                </c:pt>
                <c:pt idx="8273">
                  <c:v>165460</c:v>
                </c:pt>
                <c:pt idx="8274">
                  <c:v>165480</c:v>
                </c:pt>
                <c:pt idx="8275">
                  <c:v>165500</c:v>
                </c:pt>
                <c:pt idx="8276">
                  <c:v>165520</c:v>
                </c:pt>
                <c:pt idx="8277">
                  <c:v>165540</c:v>
                </c:pt>
                <c:pt idx="8278">
                  <c:v>165560</c:v>
                </c:pt>
                <c:pt idx="8279">
                  <c:v>165580</c:v>
                </c:pt>
                <c:pt idx="8280">
                  <c:v>165600</c:v>
                </c:pt>
                <c:pt idx="8281">
                  <c:v>165620</c:v>
                </c:pt>
                <c:pt idx="8282">
                  <c:v>165640</c:v>
                </c:pt>
                <c:pt idx="8283">
                  <c:v>165660</c:v>
                </c:pt>
                <c:pt idx="8284">
                  <c:v>165680</c:v>
                </c:pt>
                <c:pt idx="8285">
                  <c:v>165700</c:v>
                </c:pt>
                <c:pt idx="8286">
                  <c:v>165720</c:v>
                </c:pt>
                <c:pt idx="8287">
                  <c:v>165740</c:v>
                </c:pt>
                <c:pt idx="8288">
                  <c:v>165760</c:v>
                </c:pt>
                <c:pt idx="8289">
                  <c:v>165780</c:v>
                </c:pt>
                <c:pt idx="8290">
                  <c:v>165800</c:v>
                </c:pt>
                <c:pt idx="8291">
                  <c:v>165820</c:v>
                </c:pt>
                <c:pt idx="8292">
                  <c:v>165840</c:v>
                </c:pt>
                <c:pt idx="8293">
                  <c:v>165860</c:v>
                </c:pt>
                <c:pt idx="8294">
                  <c:v>165880</c:v>
                </c:pt>
                <c:pt idx="8295">
                  <c:v>165900</c:v>
                </c:pt>
                <c:pt idx="8296">
                  <c:v>165920</c:v>
                </c:pt>
                <c:pt idx="8297">
                  <c:v>165940</c:v>
                </c:pt>
                <c:pt idx="8298">
                  <c:v>165960</c:v>
                </c:pt>
                <c:pt idx="8299">
                  <c:v>165980</c:v>
                </c:pt>
                <c:pt idx="8300">
                  <c:v>166000</c:v>
                </c:pt>
                <c:pt idx="8301">
                  <c:v>166020</c:v>
                </c:pt>
                <c:pt idx="8302">
                  <c:v>166040</c:v>
                </c:pt>
                <c:pt idx="8303">
                  <c:v>166060</c:v>
                </c:pt>
                <c:pt idx="8304">
                  <c:v>166080</c:v>
                </c:pt>
                <c:pt idx="8305">
                  <c:v>166100</c:v>
                </c:pt>
                <c:pt idx="8306">
                  <c:v>166120</c:v>
                </c:pt>
                <c:pt idx="8307">
                  <c:v>166140</c:v>
                </c:pt>
                <c:pt idx="8308">
                  <c:v>166160</c:v>
                </c:pt>
                <c:pt idx="8309">
                  <c:v>166180</c:v>
                </c:pt>
                <c:pt idx="8310">
                  <c:v>166200</c:v>
                </c:pt>
                <c:pt idx="8311">
                  <c:v>166220</c:v>
                </c:pt>
                <c:pt idx="8312">
                  <c:v>166240</c:v>
                </c:pt>
                <c:pt idx="8313">
                  <c:v>166260</c:v>
                </c:pt>
                <c:pt idx="8314">
                  <c:v>166280</c:v>
                </c:pt>
                <c:pt idx="8315">
                  <c:v>166300</c:v>
                </c:pt>
                <c:pt idx="8316">
                  <c:v>166320</c:v>
                </c:pt>
                <c:pt idx="8317">
                  <c:v>166340</c:v>
                </c:pt>
                <c:pt idx="8318">
                  <c:v>166360</c:v>
                </c:pt>
                <c:pt idx="8319">
                  <c:v>166380</c:v>
                </c:pt>
                <c:pt idx="8320">
                  <c:v>166400</c:v>
                </c:pt>
                <c:pt idx="8321">
                  <c:v>166420</c:v>
                </c:pt>
                <c:pt idx="8322">
                  <c:v>166440</c:v>
                </c:pt>
                <c:pt idx="8323">
                  <c:v>166460</c:v>
                </c:pt>
                <c:pt idx="8324">
                  <c:v>166480</c:v>
                </c:pt>
                <c:pt idx="8325">
                  <c:v>166500</c:v>
                </c:pt>
                <c:pt idx="8326">
                  <c:v>166520</c:v>
                </c:pt>
                <c:pt idx="8327">
                  <c:v>166540</c:v>
                </c:pt>
                <c:pt idx="8328">
                  <c:v>166560</c:v>
                </c:pt>
                <c:pt idx="8329">
                  <c:v>166580</c:v>
                </c:pt>
                <c:pt idx="8330">
                  <c:v>166600</c:v>
                </c:pt>
                <c:pt idx="8331">
                  <c:v>166620</c:v>
                </c:pt>
                <c:pt idx="8332">
                  <c:v>166640</c:v>
                </c:pt>
                <c:pt idx="8333">
                  <c:v>166660</c:v>
                </c:pt>
                <c:pt idx="8334">
                  <c:v>166680</c:v>
                </c:pt>
                <c:pt idx="8335">
                  <c:v>166700</c:v>
                </c:pt>
                <c:pt idx="8336">
                  <c:v>166720</c:v>
                </c:pt>
                <c:pt idx="8337">
                  <c:v>166740</c:v>
                </c:pt>
                <c:pt idx="8338">
                  <c:v>166760</c:v>
                </c:pt>
                <c:pt idx="8339">
                  <c:v>166780</c:v>
                </c:pt>
                <c:pt idx="8340">
                  <c:v>166800</c:v>
                </c:pt>
                <c:pt idx="8341">
                  <c:v>166820</c:v>
                </c:pt>
                <c:pt idx="8342">
                  <c:v>166840</c:v>
                </c:pt>
                <c:pt idx="8343">
                  <c:v>166860</c:v>
                </c:pt>
                <c:pt idx="8344">
                  <c:v>166880</c:v>
                </c:pt>
                <c:pt idx="8345">
                  <c:v>166900</c:v>
                </c:pt>
                <c:pt idx="8346">
                  <c:v>166920</c:v>
                </c:pt>
                <c:pt idx="8347">
                  <c:v>166940</c:v>
                </c:pt>
                <c:pt idx="8348">
                  <c:v>166960</c:v>
                </c:pt>
                <c:pt idx="8349">
                  <c:v>166980</c:v>
                </c:pt>
                <c:pt idx="8350">
                  <c:v>167000</c:v>
                </c:pt>
                <c:pt idx="8351">
                  <c:v>167020</c:v>
                </c:pt>
                <c:pt idx="8352">
                  <c:v>167040</c:v>
                </c:pt>
                <c:pt idx="8353">
                  <c:v>167060</c:v>
                </c:pt>
                <c:pt idx="8354">
                  <c:v>167080</c:v>
                </c:pt>
                <c:pt idx="8355">
                  <c:v>167100</c:v>
                </c:pt>
                <c:pt idx="8356">
                  <c:v>167120</c:v>
                </c:pt>
                <c:pt idx="8357">
                  <c:v>167140</c:v>
                </c:pt>
                <c:pt idx="8358">
                  <c:v>167160</c:v>
                </c:pt>
                <c:pt idx="8359">
                  <c:v>167180</c:v>
                </c:pt>
                <c:pt idx="8360">
                  <c:v>167200</c:v>
                </c:pt>
                <c:pt idx="8361">
                  <c:v>167220</c:v>
                </c:pt>
                <c:pt idx="8362">
                  <c:v>167240</c:v>
                </c:pt>
                <c:pt idx="8363">
                  <c:v>167260</c:v>
                </c:pt>
                <c:pt idx="8364">
                  <c:v>167280</c:v>
                </c:pt>
                <c:pt idx="8365">
                  <c:v>167300</c:v>
                </c:pt>
                <c:pt idx="8366">
                  <c:v>167320</c:v>
                </c:pt>
                <c:pt idx="8367">
                  <c:v>167340</c:v>
                </c:pt>
                <c:pt idx="8368">
                  <c:v>167360</c:v>
                </c:pt>
                <c:pt idx="8369">
                  <c:v>167380</c:v>
                </c:pt>
                <c:pt idx="8370">
                  <c:v>167400</c:v>
                </c:pt>
                <c:pt idx="8371">
                  <c:v>167420</c:v>
                </c:pt>
                <c:pt idx="8372">
                  <c:v>167440</c:v>
                </c:pt>
                <c:pt idx="8373">
                  <c:v>167460</c:v>
                </c:pt>
                <c:pt idx="8374">
                  <c:v>167480</c:v>
                </c:pt>
                <c:pt idx="8375">
                  <c:v>167500</c:v>
                </c:pt>
                <c:pt idx="8376">
                  <c:v>167520</c:v>
                </c:pt>
                <c:pt idx="8377">
                  <c:v>167540</c:v>
                </c:pt>
                <c:pt idx="8378">
                  <c:v>167560</c:v>
                </c:pt>
                <c:pt idx="8379">
                  <c:v>167580</c:v>
                </c:pt>
                <c:pt idx="8380">
                  <c:v>167600</c:v>
                </c:pt>
                <c:pt idx="8381">
                  <c:v>167620</c:v>
                </c:pt>
                <c:pt idx="8382">
                  <c:v>167640</c:v>
                </c:pt>
                <c:pt idx="8383">
                  <c:v>167660</c:v>
                </c:pt>
                <c:pt idx="8384">
                  <c:v>167680</c:v>
                </c:pt>
                <c:pt idx="8385">
                  <c:v>167700</c:v>
                </c:pt>
                <c:pt idx="8386">
                  <c:v>167720</c:v>
                </c:pt>
                <c:pt idx="8387">
                  <c:v>167740</c:v>
                </c:pt>
                <c:pt idx="8388">
                  <c:v>167760</c:v>
                </c:pt>
                <c:pt idx="8389">
                  <c:v>167780</c:v>
                </c:pt>
                <c:pt idx="8390">
                  <c:v>167800</c:v>
                </c:pt>
                <c:pt idx="8391">
                  <c:v>167820</c:v>
                </c:pt>
                <c:pt idx="8392">
                  <c:v>167840</c:v>
                </c:pt>
                <c:pt idx="8393">
                  <c:v>167860</c:v>
                </c:pt>
                <c:pt idx="8394">
                  <c:v>167880</c:v>
                </c:pt>
                <c:pt idx="8395">
                  <c:v>167900</c:v>
                </c:pt>
                <c:pt idx="8396">
                  <c:v>167920</c:v>
                </c:pt>
                <c:pt idx="8397">
                  <c:v>167940</c:v>
                </c:pt>
                <c:pt idx="8398">
                  <c:v>167960</c:v>
                </c:pt>
                <c:pt idx="8399">
                  <c:v>167980</c:v>
                </c:pt>
                <c:pt idx="8400">
                  <c:v>168000</c:v>
                </c:pt>
                <c:pt idx="8401">
                  <c:v>168020</c:v>
                </c:pt>
                <c:pt idx="8402">
                  <c:v>168040</c:v>
                </c:pt>
                <c:pt idx="8403">
                  <c:v>168060</c:v>
                </c:pt>
                <c:pt idx="8404">
                  <c:v>168080</c:v>
                </c:pt>
                <c:pt idx="8405">
                  <c:v>168100</c:v>
                </c:pt>
                <c:pt idx="8406">
                  <c:v>168120</c:v>
                </c:pt>
                <c:pt idx="8407">
                  <c:v>168140</c:v>
                </c:pt>
                <c:pt idx="8408">
                  <c:v>168160</c:v>
                </c:pt>
                <c:pt idx="8409">
                  <c:v>168180</c:v>
                </c:pt>
                <c:pt idx="8410">
                  <c:v>168200</c:v>
                </c:pt>
                <c:pt idx="8411">
                  <c:v>168220</c:v>
                </c:pt>
                <c:pt idx="8412">
                  <c:v>168240</c:v>
                </c:pt>
                <c:pt idx="8413">
                  <c:v>168260</c:v>
                </c:pt>
                <c:pt idx="8414">
                  <c:v>168280</c:v>
                </c:pt>
                <c:pt idx="8415">
                  <c:v>168300</c:v>
                </c:pt>
                <c:pt idx="8416">
                  <c:v>168320</c:v>
                </c:pt>
                <c:pt idx="8417">
                  <c:v>168340</c:v>
                </c:pt>
                <c:pt idx="8418">
                  <c:v>168360</c:v>
                </c:pt>
                <c:pt idx="8419">
                  <c:v>168380</c:v>
                </c:pt>
                <c:pt idx="8420">
                  <c:v>168400</c:v>
                </c:pt>
                <c:pt idx="8421">
                  <c:v>168420</c:v>
                </c:pt>
                <c:pt idx="8422">
                  <c:v>168440</c:v>
                </c:pt>
                <c:pt idx="8423">
                  <c:v>168460</c:v>
                </c:pt>
                <c:pt idx="8424">
                  <c:v>168480</c:v>
                </c:pt>
                <c:pt idx="8425">
                  <c:v>168500</c:v>
                </c:pt>
                <c:pt idx="8426">
                  <c:v>168520</c:v>
                </c:pt>
                <c:pt idx="8427">
                  <c:v>168540</c:v>
                </c:pt>
                <c:pt idx="8428">
                  <c:v>168560</c:v>
                </c:pt>
              </c:numCache>
            </c:numRef>
          </c:xVal>
          <c:yVal>
            <c:numRef>
              <c:f>Sheet3!$D$2:$D$8431</c:f>
              <c:numCache>
                <c:formatCode>General</c:formatCode>
                <c:ptCount val="8430"/>
                <c:pt idx="0">
                  <c:v>298.99633799999998</c:v>
                </c:pt>
                <c:pt idx="1">
                  <c:v>299.72494499999999</c:v>
                </c:pt>
                <c:pt idx="2">
                  <c:v>298.86077899999998</c:v>
                </c:pt>
                <c:pt idx="3">
                  <c:v>298.509613</c:v>
                </c:pt>
                <c:pt idx="4">
                  <c:v>298.644745</c:v>
                </c:pt>
                <c:pt idx="5">
                  <c:v>298.18225100000001</c:v>
                </c:pt>
                <c:pt idx="6">
                  <c:v>301.715149</c:v>
                </c:pt>
                <c:pt idx="7">
                  <c:v>300.93112200000002</c:v>
                </c:pt>
                <c:pt idx="8">
                  <c:v>300.26049799999998</c:v>
                </c:pt>
                <c:pt idx="9">
                  <c:v>300.158569</c:v>
                </c:pt>
                <c:pt idx="10">
                  <c:v>298.94638099999997</c:v>
                </c:pt>
                <c:pt idx="11">
                  <c:v>299.08178700000002</c:v>
                </c:pt>
                <c:pt idx="12">
                  <c:v>301.72100799999998</c:v>
                </c:pt>
                <c:pt idx="13">
                  <c:v>300.432526</c:v>
                </c:pt>
                <c:pt idx="14">
                  <c:v>301.96276899999998</c:v>
                </c:pt>
                <c:pt idx="15">
                  <c:v>298.47167999999999</c:v>
                </c:pt>
                <c:pt idx="16">
                  <c:v>301.18103000000002</c:v>
                </c:pt>
                <c:pt idx="17">
                  <c:v>300.39587399999999</c:v>
                </c:pt>
                <c:pt idx="18">
                  <c:v>301.83807400000001</c:v>
                </c:pt>
                <c:pt idx="19">
                  <c:v>301.28277600000001</c:v>
                </c:pt>
                <c:pt idx="20">
                  <c:v>300.30248999999998</c:v>
                </c:pt>
                <c:pt idx="21">
                  <c:v>299.86578400000002</c:v>
                </c:pt>
                <c:pt idx="22">
                  <c:v>300.43060300000002</c:v>
                </c:pt>
                <c:pt idx="23">
                  <c:v>300.90551799999997</c:v>
                </c:pt>
                <c:pt idx="24">
                  <c:v>299.34045400000002</c:v>
                </c:pt>
                <c:pt idx="25">
                  <c:v>298.95657299999999</c:v>
                </c:pt>
                <c:pt idx="26">
                  <c:v>301.53549199999998</c:v>
                </c:pt>
                <c:pt idx="27">
                  <c:v>299.05816700000003</c:v>
                </c:pt>
                <c:pt idx="28">
                  <c:v>302.26577800000001</c:v>
                </c:pt>
                <c:pt idx="29">
                  <c:v>298.23071299999998</c:v>
                </c:pt>
                <c:pt idx="30">
                  <c:v>298.67639200000002</c:v>
                </c:pt>
                <c:pt idx="31">
                  <c:v>298.63189699999998</c:v>
                </c:pt>
                <c:pt idx="32">
                  <c:v>297.657196</c:v>
                </c:pt>
                <c:pt idx="33">
                  <c:v>299.04989599999999</c:v>
                </c:pt>
                <c:pt idx="34">
                  <c:v>299.85983299999998</c:v>
                </c:pt>
                <c:pt idx="35">
                  <c:v>297.42913800000002</c:v>
                </c:pt>
                <c:pt idx="36">
                  <c:v>297.93927000000002</c:v>
                </c:pt>
                <c:pt idx="37">
                  <c:v>296.66409299999998</c:v>
                </c:pt>
                <c:pt idx="38">
                  <c:v>300.46194500000001</c:v>
                </c:pt>
                <c:pt idx="39">
                  <c:v>298.99591099999998</c:v>
                </c:pt>
                <c:pt idx="40">
                  <c:v>300.03512599999999</c:v>
                </c:pt>
                <c:pt idx="41">
                  <c:v>302.01828</c:v>
                </c:pt>
                <c:pt idx="42">
                  <c:v>302.02819799999997</c:v>
                </c:pt>
                <c:pt idx="43">
                  <c:v>301.32641599999999</c:v>
                </c:pt>
                <c:pt idx="44">
                  <c:v>299.77123999999998</c:v>
                </c:pt>
                <c:pt idx="45">
                  <c:v>300.23382600000002</c:v>
                </c:pt>
                <c:pt idx="46">
                  <c:v>299.850281</c:v>
                </c:pt>
                <c:pt idx="47">
                  <c:v>300.93273900000003</c:v>
                </c:pt>
                <c:pt idx="48">
                  <c:v>300.44082600000002</c:v>
                </c:pt>
                <c:pt idx="49">
                  <c:v>298.847015</c:v>
                </c:pt>
                <c:pt idx="50">
                  <c:v>301.140717</c:v>
                </c:pt>
                <c:pt idx="51">
                  <c:v>298.83041400000002</c:v>
                </c:pt>
                <c:pt idx="52">
                  <c:v>299.91525300000001</c:v>
                </c:pt>
                <c:pt idx="53">
                  <c:v>298.54892000000001</c:v>
                </c:pt>
                <c:pt idx="54">
                  <c:v>296.849152</c:v>
                </c:pt>
                <c:pt idx="55">
                  <c:v>299.40774499999998</c:v>
                </c:pt>
                <c:pt idx="56">
                  <c:v>299.71963499999998</c:v>
                </c:pt>
                <c:pt idx="57">
                  <c:v>300.05020100000002</c:v>
                </c:pt>
                <c:pt idx="58">
                  <c:v>299.40606700000001</c:v>
                </c:pt>
                <c:pt idx="59">
                  <c:v>300.29672199999999</c:v>
                </c:pt>
                <c:pt idx="60">
                  <c:v>303.25857500000001</c:v>
                </c:pt>
                <c:pt idx="61">
                  <c:v>297.66464200000001</c:v>
                </c:pt>
                <c:pt idx="62">
                  <c:v>299.94778400000001</c:v>
                </c:pt>
                <c:pt idx="63">
                  <c:v>299.69180299999999</c:v>
                </c:pt>
                <c:pt idx="64">
                  <c:v>302.14581299999998</c:v>
                </c:pt>
                <c:pt idx="65">
                  <c:v>300.86627199999998</c:v>
                </c:pt>
                <c:pt idx="66">
                  <c:v>298.11651599999999</c:v>
                </c:pt>
                <c:pt idx="67">
                  <c:v>300.23138399999999</c:v>
                </c:pt>
                <c:pt idx="68">
                  <c:v>297.74780299999998</c:v>
                </c:pt>
                <c:pt idx="69">
                  <c:v>301.04519699999997</c:v>
                </c:pt>
                <c:pt idx="70">
                  <c:v>301.03125</c:v>
                </c:pt>
                <c:pt idx="71">
                  <c:v>299.19360399999999</c:v>
                </c:pt>
                <c:pt idx="72">
                  <c:v>299.386078</c:v>
                </c:pt>
                <c:pt idx="73">
                  <c:v>298.92648300000002</c:v>
                </c:pt>
                <c:pt idx="74">
                  <c:v>300.96658300000001</c:v>
                </c:pt>
                <c:pt idx="75">
                  <c:v>300.09539799999999</c:v>
                </c:pt>
                <c:pt idx="76">
                  <c:v>298.20291099999997</c:v>
                </c:pt>
                <c:pt idx="77">
                  <c:v>301.42044099999998</c:v>
                </c:pt>
                <c:pt idx="78">
                  <c:v>299.38488799999999</c:v>
                </c:pt>
                <c:pt idx="79">
                  <c:v>300.441956</c:v>
                </c:pt>
                <c:pt idx="80">
                  <c:v>300.14700299999998</c:v>
                </c:pt>
                <c:pt idx="81">
                  <c:v>298.7276</c:v>
                </c:pt>
                <c:pt idx="82">
                  <c:v>300.921783</c:v>
                </c:pt>
                <c:pt idx="83">
                  <c:v>300.00393700000001</c:v>
                </c:pt>
                <c:pt idx="84">
                  <c:v>298.60745200000002</c:v>
                </c:pt>
                <c:pt idx="85">
                  <c:v>299.73028599999998</c:v>
                </c:pt>
                <c:pt idx="86">
                  <c:v>299.74743699999999</c:v>
                </c:pt>
                <c:pt idx="87">
                  <c:v>302.36056500000001</c:v>
                </c:pt>
                <c:pt idx="88">
                  <c:v>301.953979</c:v>
                </c:pt>
                <c:pt idx="89">
                  <c:v>298.62554899999998</c:v>
                </c:pt>
                <c:pt idx="90">
                  <c:v>299.25335699999999</c:v>
                </c:pt>
                <c:pt idx="91">
                  <c:v>299.59420799999998</c:v>
                </c:pt>
                <c:pt idx="92">
                  <c:v>299.88681000000003</c:v>
                </c:pt>
                <c:pt idx="93">
                  <c:v>300.81280500000003</c:v>
                </c:pt>
                <c:pt idx="94">
                  <c:v>298.80859400000003</c:v>
                </c:pt>
                <c:pt idx="95">
                  <c:v>301.38592499999999</c:v>
                </c:pt>
                <c:pt idx="96">
                  <c:v>299.97247299999998</c:v>
                </c:pt>
                <c:pt idx="97">
                  <c:v>298.64334100000002</c:v>
                </c:pt>
                <c:pt idx="98">
                  <c:v>300.64999399999999</c:v>
                </c:pt>
                <c:pt idx="99">
                  <c:v>299.45736699999998</c:v>
                </c:pt>
                <c:pt idx="100">
                  <c:v>301.30361900000003</c:v>
                </c:pt>
                <c:pt idx="101">
                  <c:v>301.09286500000002</c:v>
                </c:pt>
                <c:pt idx="102">
                  <c:v>301.114868</c:v>
                </c:pt>
                <c:pt idx="103">
                  <c:v>298.61322000000001</c:v>
                </c:pt>
                <c:pt idx="104">
                  <c:v>300.34851099999997</c:v>
                </c:pt>
                <c:pt idx="105">
                  <c:v>299.08300800000001</c:v>
                </c:pt>
                <c:pt idx="106">
                  <c:v>299.83596799999998</c:v>
                </c:pt>
                <c:pt idx="107">
                  <c:v>299.18145800000002</c:v>
                </c:pt>
                <c:pt idx="108">
                  <c:v>300.93984999999998</c:v>
                </c:pt>
                <c:pt idx="109">
                  <c:v>301.43264799999997</c:v>
                </c:pt>
                <c:pt idx="110">
                  <c:v>301.76867700000003</c:v>
                </c:pt>
                <c:pt idx="111">
                  <c:v>298.409088</c:v>
                </c:pt>
                <c:pt idx="112">
                  <c:v>299.76769999999999</c:v>
                </c:pt>
                <c:pt idx="113">
                  <c:v>298.17578099999997</c:v>
                </c:pt>
                <c:pt idx="114">
                  <c:v>301.23062099999999</c:v>
                </c:pt>
                <c:pt idx="115">
                  <c:v>298.74276700000001</c:v>
                </c:pt>
                <c:pt idx="116">
                  <c:v>301.29672199999999</c:v>
                </c:pt>
                <c:pt idx="117">
                  <c:v>299.25585899999999</c:v>
                </c:pt>
                <c:pt idx="118">
                  <c:v>301.29486100000003</c:v>
                </c:pt>
                <c:pt idx="119">
                  <c:v>301.205444</c:v>
                </c:pt>
                <c:pt idx="120">
                  <c:v>300.409943</c:v>
                </c:pt>
                <c:pt idx="121">
                  <c:v>300.29852299999999</c:v>
                </c:pt>
                <c:pt idx="122">
                  <c:v>298.847015</c:v>
                </c:pt>
                <c:pt idx="123">
                  <c:v>297.90566999999999</c:v>
                </c:pt>
                <c:pt idx="124">
                  <c:v>300.56253099999998</c:v>
                </c:pt>
                <c:pt idx="125">
                  <c:v>299.35232500000001</c:v>
                </c:pt>
                <c:pt idx="126">
                  <c:v>300.14608800000002</c:v>
                </c:pt>
                <c:pt idx="127">
                  <c:v>300.47579999999999</c:v>
                </c:pt>
                <c:pt idx="128">
                  <c:v>300.09857199999999</c:v>
                </c:pt>
                <c:pt idx="129">
                  <c:v>298.74331699999999</c:v>
                </c:pt>
                <c:pt idx="130">
                  <c:v>300.25225799999998</c:v>
                </c:pt>
                <c:pt idx="131">
                  <c:v>299.010468</c:v>
                </c:pt>
                <c:pt idx="132">
                  <c:v>299.64608800000002</c:v>
                </c:pt>
                <c:pt idx="133">
                  <c:v>298.696686</c:v>
                </c:pt>
                <c:pt idx="134">
                  <c:v>299.69738799999999</c:v>
                </c:pt>
                <c:pt idx="135">
                  <c:v>300.96624800000001</c:v>
                </c:pt>
                <c:pt idx="136">
                  <c:v>301.79605099999998</c:v>
                </c:pt>
                <c:pt idx="137">
                  <c:v>298.04724099999999</c:v>
                </c:pt>
                <c:pt idx="138">
                  <c:v>297.07708700000001</c:v>
                </c:pt>
                <c:pt idx="139">
                  <c:v>299.317657</c:v>
                </c:pt>
                <c:pt idx="140">
                  <c:v>300.65905800000002</c:v>
                </c:pt>
                <c:pt idx="141">
                  <c:v>298.01623499999999</c:v>
                </c:pt>
                <c:pt idx="142">
                  <c:v>298.196167</c:v>
                </c:pt>
                <c:pt idx="143">
                  <c:v>298.99890099999999</c:v>
                </c:pt>
                <c:pt idx="144">
                  <c:v>299.552887</c:v>
                </c:pt>
                <c:pt idx="145">
                  <c:v>299.06011999999998</c:v>
                </c:pt>
                <c:pt idx="146">
                  <c:v>297.74301100000002</c:v>
                </c:pt>
                <c:pt idx="147">
                  <c:v>298.68221999999997</c:v>
                </c:pt>
                <c:pt idx="148">
                  <c:v>298.37185699999998</c:v>
                </c:pt>
                <c:pt idx="149">
                  <c:v>302.89089999999999</c:v>
                </c:pt>
                <c:pt idx="150">
                  <c:v>299.61877399999997</c:v>
                </c:pt>
                <c:pt idx="151">
                  <c:v>300.643463</c:v>
                </c:pt>
                <c:pt idx="152">
                  <c:v>300.67392000000001</c:v>
                </c:pt>
                <c:pt idx="153">
                  <c:v>301.55111699999998</c:v>
                </c:pt>
                <c:pt idx="154">
                  <c:v>301.332764</c:v>
                </c:pt>
                <c:pt idx="155">
                  <c:v>299.56982399999998</c:v>
                </c:pt>
                <c:pt idx="156">
                  <c:v>299.70556599999998</c:v>
                </c:pt>
                <c:pt idx="157">
                  <c:v>300.79486100000003</c:v>
                </c:pt>
                <c:pt idx="158">
                  <c:v>300.09854100000001</c:v>
                </c:pt>
                <c:pt idx="159">
                  <c:v>297.53976399999999</c:v>
                </c:pt>
                <c:pt idx="160">
                  <c:v>298.72637900000001</c:v>
                </c:pt>
                <c:pt idx="161">
                  <c:v>300.32687399999998</c:v>
                </c:pt>
                <c:pt idx="162">
                  <c:v>300.90158100000002</c:v>
                </c:pt>
                <c:pt idx="163">
                  <c:v>298.20504799999998</c:v>
                </c:pt>
                <c:pt idx="164">
                  <c:v>300.045929</c:v>
                </c:pt>
                <c:pt idx="165">
                  <c:v>299.851471</c:v>
                </c:pt>
                <c:pt idx="166">
                  <c:v>298.30886800000002</c:v>
                </c:pt>
                <c:pt idx="167">
                  <c:v>298.82156400000002</c:v>
                </c:pt>
                <c:pt idx="168">
                  <c:v>299.50436400000001</c:v>
                </c:pt>
                <c:pt idx="169">
                  <c:v>297.04669200000001</c:v>
                </c:pt>
                <c:pt idx="170">
                  <c:v>299.33789100000001</c:v>
                </c:pt>
                <c:pt idx="171">
                  <c:v>298.92010499999998</c:v>
                </c:pt>
                <c:pt idx="172">
                  <c:v>302.08612099999999</c:v>
                </c:pt>
                <c:pt idx="173">
                  <c:v>298.98107900000002</c:v>
                </c:pt>
                <c:pt idx="174">
                  <c:v>300.25024400000001</c:v>
                </c:pt>
                <c:pt idx="175">
                  <c:v>301.86102299999999</c:v>
                </c:pt>
                <c:pt idx="176">
                  <c:v>302.15374800000001</c:v>
                </c:pt>
                <c:pt idx="177">
                  <c:v>299.523346</c:v>
                </c:pt>
                <c:pt idx="178">
                  <c:v>297.26849399999998</c:v>
                </c:pt>
                <c:pt idx="179">
                  <c:v>303.20193499999999</c:v>
                </c:pt>
                <c:pt idx="180">
                  <c:v>299.47366299999999</c:v>
                </c:pt>
                <c:pt idx="181">
                  <c:v>298.89657599999998</c:v>
                </c:pt>
                <c:pt idx="182">
                  <c:v>298.21343999999999</c:v>
                </c:pt>
                <c:pt idx="183">
                  <c:v>299.44873000000001</c:v>
                </c:pt>
                <c:pt idx="184">
                  <c:v>301.12332199999997</c:v>
                </c:pt>
                <c:pt idx="185">
                  <c:v>299.88720699999999</c:v>
                </c:pt>
                <c:pt idx="186">
                  <c:v>298.60922199999999</c:v>
                </c:pt>
                <c:pt idx="187">
                  <c:v>301.84240699999998</c:v>
                </c:pt>
                <c:pt idx="188">
                  <c:v>301.77963299999999</c:v>
                </c:pt>
                <c:pt idx="189">
                  <c:v>301.11740099999997</c:v>
                </c:pt>
                <c:pt idx="190">
                  <c:v>302.401184</c:v>
                </c:pt>
                <c:pt idx="191">
                  <c:v>299.523865</c:v>
                </c:pt>
                <c:pt idx="192">
                  <c:v>301.35403400000001</c:v>
                </c:pt>
                <c:pt idx="193">
                  <c:v>299.787781</c:v>
                </c:pt>
                <c:pt idx="194">
                  <c:v>299.08529700000003</c:v>
                </c:pt>
                <c:pt idx="195">
                  <c:v>301.05169699999999</c:v>
                </c:pt>
                <c:pt idx="196">
                  <c:v>302.19882200000001</c:v>
                </c:pt>
                <c:pt idx="197">
                  <c:v>299.989014</c:v>
                </c:pt>
                <c:pt idx="198">
                  <c:v>301.26882899999998</c:v>
                </c:pt>
                <c:pt idx="199">
                  <c:v>300.02710000000002</c:v>
                </c:pt>
                <c:pt idx="200">
                  <c:v>299.97717299999999</c:v>
                </c:pt>
                <c:pt idx="201">
                  <c:v>298.83169600000002</c:v>
                </c:pt>
                <c:pt idx="202">
                  <c:v>299.79672199999999</c:v>
                </c:pt>
                <c:pt idx="203">
                  <c:v>300.92776500000002</c:v>
                </c:pt>
                <c:pt idx="204">
                  <c:v>301.95300300000002</c:v>
                </c:pt>
                <c:pt idx="205">
                  <c:v>301.97143599999998</c:v>
                </c:pt>
                <c:pt idx="206">
                  <c:v>302.13501000000002</c:v>
                </c:pt>
                <c:pt idx="207">
                  <c:v>299.154785</c:v>
                </c:pt>
                <c:pt idx="208">
                  <c:v>301.10617100000002</c:v>
                </c:pt>
                <c:pt idx="209">
                  <c:v>302.42938199999998</c:v>
                </c:pt>
                <c:pt idx="210">
                  <c:v>298.24099699999999</c:v>
                </c:pt>
                <c:pt idx="211">
                  <c:v>301.09585600000003</c:v>
                </c:pt>
                <c:pt idx="212">
                  <c:v>297.59439099999997</c:v>
                </c:pt>
                <c:pt idx="213">
                  <c:v>297.157623</c:v>
                </c:pt>
                <c:pt idx="214">
                  <c:v>299.98748799999998</c:v>
                </c:pt>
                <c:pt idx="215">
                  <c:v>300.01220699999999</c:v>
                </c:pt>
                <c:pt idx="216">
                  <c:v>300.64361600000001</c:v>
                </c:pt>
                <c:pt idx="217">
                  <c:v>301.83441199999999</c:v>
                </c:pt>
                <c:pt idx="218">
                  <c:v>300.95873999999998</c:v>
                </c:pt>
                <c:pt idx="219">
                  <c:v>300.23181199999999</c:v>
                </c:pt>
                <c:pt idx="220">
                  <c:v>301.179169</c:v>
                </c:pt>
                <c:pt idx="221">
                  <c:v>298.68487499999998</c:v>
                </c:pt>
                <c:pt idx="222">
                  <c:v>299.14514200000002</c:v>
                </c:pt>
                <c:pt idx="223">
                  <c:v>300.17123400000003</c:v>
                </c:pt>
                <c:pt idx="224">
                  <c:v>298.24517800000001</c:v>
                </c:pt>
                <c:pt idx="225">
                  <c:v>297.67300399999999</c:v>
                </c:pt>
                <c:pt idx="226">
                  <c:v>300.27719100000002</c:v>
                </c:pt>
                <c:pt idx="227">
                  <c:v>300.27093500000001</c:v>
                </c:pt>
                <c:pt idx="228">
                  <c:v>300.86651599999999</c:v>
                </c:pt>
                <c:pt idx="229">
                  <c:v>299.35723899999999</c:v>
                </c:pt>
                <c:pt idx="230">
                  <c:v>298.15231299999999</c:v>
                </c:pt>
                <c:pt idx="231">
                  <c:v>298.06613199999998</c:v>
                </c:pt>
                <c:pt idx="232">
                  <c:v>300.89273100000003</c:v>
                </c:pt>
                <c:pt idx="233">
                  <c:v>299.067139</c:v>
                </c:pt>
                <c:pt idx="234">
                  <c:v>301.18469199999998</c:v>
                </c:pt>
                <c:pt idx="235">
                  <c:v>300.98956299999998</c:v>
                </c:pt>
                <c:pt idx="236">
                  <c:v>297.64691199999999</c:v>
                </c:pt>
                <c:pt idx="237">
                  <c:v>301.55999800000001</c:v>
                </c:pt>
                <c:pt idx="238">
                  <c:v>298.96475199999998</c:v>
                </c:pt>
                <c:pt idx="239">
                  <c:v>302.17446899999999</c:v>
                </c:pt>
                <c:pt idx="240">
                  <c:v>301.19570900000002</c:v>
                </c:pt>
                <c:pt idx="241">
                  <c:v>298.42303500000003</c:v>
                </c:pt>
                <c:pt idx="242">
                  <c:v>300.47882099999998</c:v>
                </c:pt>
                <c:pt idx="243">
                  <c:v>299.67913800000002</c:v>
                </c:pt>
                <c:pt idx="244">
                  <c:v>300.73031600000002</c:v>
                </c:pt>
                <c:pt idx="245">
                  <c:v>298.112549</c:v>
                </c:pt>
                <c:pt idx="246">
                  <c:v>298.86505099999999</c:v>
                </c:pt>
                <c:pt idx="247">
                  <c:v>301.62350500000002</c:v>
                </c:pt>
                <c:pt idx="248">
                  <c:v>301.94009399999999</c:v>
                </c:pt>
                <c:pt idx="249">
                  <c:v>302.43557700000002</c:v>
                </c:pt>
                <c:pt idx="250">
                  <c:v>301.15014600000001</c:v>
                </c:pt>
                <c:pt idx="251">
                  <c:v>301.40093999999999</c:v>
                </c:pt>
                <c:pt idx="252">
                  <c:v>299.63207999999997</c:v>
                </c:pt>
                <c:pt idx="253">
                  <c:v>299.40930200000003</c:v>
                </c:pt>
                <c:pt idx="254">
                  <c:v>299.36971999999997</c:v>
                </c:pt>
                <c:pt idx="255">
                  <c:v>299.66214000000002</c:v>
                </c:pt>
                <c:pt idx="256">
                  <c:v>300.65271000000001</c:v>
                </c:pt>
                <c:pt idx="257">
                  <c:v>299.63537600000001</c:v>
                </c:pt>
                <c:pt idx="258">
                  <c:v>300.55401599999999</c:v>
                </c:pt>
                <c:pt idx="259">
                  <c:v>300.88806199999999</c:v>
                </c:pt>
                <c:pt idx="260">
                  <c:v>301.581299</c:v>
                </c:pt>
                <c:pt idx="261">
                  <c:v>299.30856299999999</c:v>
                </c:pt>
                <c:pt idx="262">
                  <c:v>298.96264600000001</c:v>
                </c:pt>
                <c:pt idx="263">
                  <c:v>300.53149400000001</c:v>
                </c:pt>
                <c:pt idx="264">
                  <c:v>297.86566199999999</c:v>
                </c:pt>
                <c:pt idx="265">
                  <c:v>300.81115699999998</c:v>
                </c:pt>
                <c:pt idx="266">
                  <c:v>300.56570399999998</c:v>
                </c:pt>
                <c:pt idx="267">
                  <c:v>301.66198700000001</c:v>
                </c:pt>
                <c:pt idx="268">
                  <c:v>301.62133799999998</c:v>
                </c:pt>
                <c:pt idx="269">
                  <c:v>298.61309799999998</c:v>
                </c:pt>
                <c:pt idx="270">
                  <c:v>299.58450299999998</c:v>
                </c:pt>
                <c:pt idx="271">
                  <c:v>301.10089099999999</c:v>
                </c:pt>
                <c:pt idx="272">
                  <c:v>300.84039300000001</c:v>
                </c:pt>
                <c:pt idx="273">
                  <c:v>301.41467299999999</c:v>
                </c:pt>
                <c:pt idx="274">
                  <c:v>299.19555700000001</c:v>
                </c:pt>
                <c:pt idx="275">
                  <c:v>300.81243899999998</c:v>
                </c:pt>
                <c:pt idx="276">
                  <c:v>300.17898600000001</c:v>
                </c:pt>
                <c:pt idx="277">
                  <c:v>300.87930299999999</c:v>
                </c:pt>
                <c:pt idx="278">
                  <c:v>300.961029</c:v>
                </c:pt>
                <c:pt idx="279">
                  <c:v>299.87719700000002</c:v>
                </c:pt>
                <c:pt idx="280">
                  <c:v>301.38192700000002</c:v>
                </c:pt>
                <c:pt idx="281">
                  <c:v>299.99591099999998</c:v>
                </c:pt>
                <c:pt idx="282">
                  <c:v>299.25366200000002</c:v>
                </c:pt>
                <c:pt idx="283">
                  <c:v>300.61047400000001</c:v>
                </c:pt>
                <c:pt idx="284">
                  <c:v>298.802032</c:v>
                </c:pt>
                <c:pt idx="285">
                  <c:v>300.55856299999999</c:v>
                </c:pt>
                <c:pt idx="286">
                  <c:v>299.53601099999997</c:v>
                </c:pt>
                <c:pt idx="287">
                  <c:v>299.91806000000003</c:v>
                </c:pt>
                <c:pt idx="288">
                  <c:v>299.68798800000002</c:v>
                </c:pt>
                <c:pt idx="289">
                  <c:v>298.01010100000002</c:v>
                </c:pt>
                <c:pt idx="290">
                  <c:v>298.560608</c:v>
                </c:pt>
                <c:pt idx="291">
                  <c:v>299.60595699999999</c:v>
                </c:pt>
                <c:pt idx="292">
                  <c:v>299.73382600000002</c:v>
                </c:pt>
                <c:pt idx="293">
                  <c:v>300.20098899999999</c:v>
                </c:pt>
                <c:pt idx="294">
                  <c:v>300.274811</c:v>
                </c:pt>
                <c:pt idx="295">
                  <c:v>300.76812699999999</c:v>
                </c:pt>
                <c:pt idx="296">
                  <c:v>298.26345800000001</c:v>
                </c:pt>
                <c:pt idx="297">
                  <c:v>300.60589599999997</c:v>
                </c:pt>
                <c:pt idx="298">
                  <c:v>302.45575000000002</c:v>
                </c:pt>
                <c:pt idx="299">
                  <c:v>300.48232999999999</c:v>
                </c:pt>
                <c:pt idx="300">
                  <c:v>298.82516500000003</c:v>
                </c:pt>
                <c:pt idx="301">
                  <c:v>299.59118699999999</c:v>
                </c:pt>
                <c:pt idx="302">
                  <c:v>299.87759399999999</c:v>
                </c:pt>
                <c:pt idx="303">
                  <c:v>297.53964200000001</c:v>
                </c:pt>
                <c:pt idx="304">
                  <c:v>300.32141100000001</c:v>
                </c:pt>
                <c:pt idx="305">
                  <c:v>301.01187099999999</c:v>
                </c:pt>
                <c:pt idx="306">
                  <c:v>299.74981700000001</c:v>
                </c:pt>
                <c:pt idx="307">
                  <c:v>300.35900900000001</c:v>
                </c:pt>
                <c:pt idx="308">
                  <c:v>298.46624800000001</c:v>
                </c:pt>
                <c:pt idx="309">
                  <c:v>298.82135</c:v>
                </c:pt>
                <c:pt idx="310">
                  <c:v>300.28799400000003</c:v>
                </c:pt>
                <c:pt idx="311">
                  <c:v>300.108856</c:v>
                </c:pt>
                <c:pt idx="312">
                  <c:v>301.44622800000002</c:v>
                </c:pt>
                <c:pt idx="313">
                  <c:v>299.68002300000001</c:v>
                </c:pt>
                <c:pt idx="314">
                  <c:v>298.12847900000003</c:v>
                </c:pt>
                <c:pt idx="315">
                  <c:v>299.964294</c:v>
                </c:pt>
                <c:pt idx="316">
                  <c:v>302.15625</c:v>
                </c:pt>
                <c:pt idx="317">
                  <c:v>300.90039100000001</c:v>
                </c:pt>
                <c:pt idx="318">
                  <c:v>301.08453400000002</c:v>
                </c:pt>
                <c:pt idx="319">
                  <c:v>300.90774499999998</c:v>
                </c:pt>
                <c:pt idx="320">
                  <c:v>300.44457999999997</c:v>
                </c:pt>
                <c:pt idx="321">
                  <c:v>299.38412499999998</c:v>
                </c:pt>
                <c:pt idx="322">
                  <c:v>300.76705900000002</c:v>
                </c:pt>
                <c:pt idx="323">
                  <c:v>301.11877399999997</c:v>
                </c:pt>
                <c:pt idx="324">
                  <c:v>300.13256799999999</c:v>
                </c:pt>
                <c:pt idx="325">
                  <c:v>299.22616599999998</c:v>
                </c:pt>
                <c:pt idx="326">
                  <c:v>298.01626599999997</c:v>
                </c:pt>
                <c:pt idx="327">
                  <c:v>300.42370599999998</c:v>
                </c:pt>
                <c:pt idx="328">
                  <c:v>300.69699100000003</c:v>
                </c:pt>
                <c:pt idx="329">
                  <c:v>299.47418199999998</c:v>
                </c:pt>
                <c:pt idx="330">
                  <c:v>300.53155500000003</c:v>
                </c:pt>
                <c:pt idx="331">
                  <c:v>296.56597900000003</c:v>
                </c:pt>
                <c:pt idx="332">
                  <c:v>300.98745700000001</c:v>
                </c:pt>
                <c:pt idx="333">
                  <c:v>299.47555499999999</c:v>
                </c:pt>
                <c:pt idx="334">
                  <c:v>299.50604199999998</c:v>
                </c:pt>
                <c:pt idx="335">
                  <c:v>300.25924700000002</c:v>
                </c:pt>
                <c:pt idx="336">
                  <c:v>302.95657299999999</c:v>
                </c:pt>
                <c:pt idx="337">
                  <c:v>300.24575800000002</c:v>
                </c:pt>
                <c:pt idx="338">
                  <c:v>298.54254200000003</c:v>
                </c:pt>
                <c:pt idx="339">
                  <c:v>301.57101399999999</c:v>
                </c:pt>
                <c:pt idx="340">
                  <c:v>300.14681999999999</c:v>
                </c:pt>
                <c:pt idx="341">
                  <c:v>300.78225700000002</c:v>
                </c:pt>
                <c:pt idx="342">
                  <c:v>300.52252199999998</c:v>
                </c:pt>
                <c:pt idx="343">
                  <c:v>298.352417</c:v>
                </c:pt>
                <c:pt idx="344">
                  <c:v>300.02319299999999</c:v>
                </c:pt>
                <c:pt idx="345">
                  <c:v>298.90585299999998</c:v>
                </c:pt>
                <c:pt idx="346">
                  <c:v>299.24392699999999</c:v>
                </c:pt>
                <c:pt idx="347">
                  <c:v>301.28051799999997</c:v>
                </c:pt>
                <c:pt idx="348">
                  <c:v>300.03872699999999</c:v>
                </c:pt>
                <c:pt idx="349">
                  <c:v>299.23361199999999</c:v>
                </c:pt>
                <c:pt idx="350">
                  <c:v>301.29873700000002</c:v>
                </c:pt>
                <c:pt idx="351">
                  <c:v>300.24551400000001</c:v>
                </c:pt>
                <c:pt idx="352">
                  <c:v>300.81951900000001</c:v>
                </c:pt>
                <c:pt idx="353">
                  <c:v>298.54049700000002</c:v>
                </c:pt>
                <c:pt idx="354">
                  <c:v>298.31130999999999</c:v>
                </c:pt>
                <c:pt idx="355">
                  <c:v>299.58630399999998</c:v>
                </c:pt>
                <c:pt idx="356">
                  <c:v>298.338593</c:v>
                </c:pt>
                <c:pt idx="357">
                  <c:v>300.16461199999998</c:v>
                </c:pt>
                <c:pt idx="358">
                  <c:v>298.37853999999999</c:v>
                </c:pt>
                <c:pt idx="359">
                  <c:v>300.451843</c:v>
                </c:pt>
                <c:pt idx="360">
                  <c:v>300.18496699999997</c:v>
                </c:pt>
                <c:pt idx="361">
                  <c:v>297.98709100000002</c:v>
                </c:pt>
                <c:pt idx="362">
                  <c:v>299.60522500000002</c:v>
                </c:pt>
                <c:pt idx="363">
                  <c:v>299.96057100000002</c:v>
                </c:pt>
                <c:pt idx="364">
                  <c:v>299.42511000000002</c:v>
                </c:pt>
                <c:pt idx="365">
                  <c:v>299.58373999999998</c:v>
                </c:pt>
                <c:pt idx="366">
                  <c:v>301.31973299999999</c:v>
                </c:pt>
                <c:pt idx="367">
                  <c:v>297.66253699999999</c:v>
                </c:pt>
                <c:pt idx="368">
                  <c:v>299.67254600000001</c:v>
                </c:pt>
                <c:pt idx="369">
                  <c:v>300.82946800000002</c:v>
                </c:pt>
                <c:pt idx="370">
                  <c:v>300.07009900000003</c:v>
                </c:pt>
                <c:pt idx="371">
                  <c:v>300.27444500000001</c:v>
                </c:pt>
                <c:pt idx="372">
                  <c:v>300.14956699999999</c:v>
                </c:pt>
                <c:pt idx="373">
                  <c:v>300.197723</c:v>
                </c:pt>
                <c:pt idx="374">
                  <c:v>300.58401500000002</c:v>
                </c:pt>
                <c:pt idx="375">
                  <c:v>302.56124899999998</c:v>
                </c:pt>
                <c:pt idx="376">
                  <c:v>299.85879499999999</c:v>
                </c:pt>
                <c:pt idx="377">
                  <c:v>302.428223</c:v>
                </c:pt>
                <c:pt idx="378">
                  <c:v>298.82092299999999</c:v>
                </c:pt>
                <c:pt idx="379">
                  <c:v>301.51892099999998</c:v>
                </c:pt>
                <c:pt idx="380">
                  <c:v>300.56869499999999</c:v>
                </c:pt>
                <c:pt idx="381">
                  <c:v>298.773865</c:v>
                </c:pt>
                <c:pt idx="382">
                  <c:v>300.208099</c:v>
                </c:pt>
                <c:pt idx="383">
                  <c:v>298.02337599999998</c:v>
                </c:pt>
                <c:pt idx="384">
                  <c:v>299.04397599999999</c:v>
                </c:pt>
                <c:pt idx="385">
                  <c:v>299.86038200000002</c:v>
                </c:pt>
                <c:pt idx="386">
                  <c:v>300.24353000000002</c:v>
                </c:pt>
                <c:pt idx="387">
                  <c:v>301.23864700000001</c:v>
                </c:pt>
                <c:pt idx="388">
                  <c:v>301.88708500000001</c:v>
                </c:pt>
                <c:pt idx="389">
                  <c:v>296.95513899999997</c:v>
                </c:pt>
                <c:pt idx="390">
                  <c:v>301.56347699999998</c:v>
                </c:pt>
                <c:pt idx="391">
                  <c:v>298.17038000000002</c:v>
                </c:pt>
                <c:pt idx="392">
                  <c:v>302.323486</c:v>
                </c:pt>
                <c:pt idx="393">
                  <c:v>300.51620500000001</c:v>
                </c:pt>
                <c:pt idx="394">
                  <c:v>300.26242100000002</c:v>
                </c:pt>
                <c:pt idx="395">
                  <c:v>299.78131100000002</c:v>
                </c:pt>
                <c:pt idx="396">
                  <c:v>299.724762</c:v>
                </c:pt>
                <c:pt idx="397">
                  <c:v>300.021637</c:v>
                </c:pt>
                <c:pt idx="398">
                  <c:v>297.70550500000002</c:v>
                </c:pt>
                <c:pt idx="399">
                  <c:v>299.17034899999999</c:v>
                </c:pt>
                <c:pt idx="400">
                  <c:v>300.402557</c:v>
                </c:pt>
                <c:pt idx="401">
                  <c:v>301.006439</c:v>
                </c:pt>
                <c:pt idx="402">
                  <c:v>302.03128099999998</c:v>
                </c:pt>
                <c:pt idx="403">
                  <c:v>297.354736</c:v>
                </c:pt>
                <c:pt idx="404">
                  <c:v>301.402039</c:v>
                </c:pt>
                <c:pt idx="405">
                  <c:v>298.77456699999999</c:v>
                </c:pt>
                <c:pt idx="406">
                  <c:v>301.16622899999999</c:v>
                </c:pt>
                <c:pt idx="407">
                  <c:v>301.68704200000002</c:v>
                </c:pt>
                <c:pt idx="408">
                  <c:v>299.966522</c:v>
                </c:pt>
                <c:pt idx="409">
                  <c:v>300.28909299999998</c:v>
                </c:pt>
                <c:pt idx="410">
                  <c:v>299.42175300000002</c:v>
                </c:pt>
                <c:pt idx="411">
                  <c:v>300.091431</c:v>
                </c:pt>
                <c:pt idx="412">
                  <c:v>301.04525799999999</c:v>
                </c:pt>
                <c:pt idx="413">
                  <c:v>299.49755900000002</c:v>
                </c:pt>
                <c:pt idx="414">
                  <c:v>300.11615</c:v>
                </c:pt>
                <c:pt idx="415">
                  <c:v>297.96713299999999</c:v>
                </c:pt>
                <c:pt idx="416">
                  <c:v>299.80896000000001</c:v>
                </c:pt>
                <c:pt idx="417">
                  <c:v>300.15368699999999</c:v>
                </c:pt>
                <c:pt idx="418">
                  <c:v>299.20834400000001</c:v>
                </c:pt>
                <c:pt idx="419">
                  <c:v>299.59475700000002</c:v>
                </c:pt>
                <c:pt idx="420">
                  <c:v>299.28414900000001</c:v>
                </c:pt>
                <c:pt idx="421">
                  <c:v>301.53735399999999</c:v>
                </c:pt>
                <c:pt idx="422">
                  <c:v>299.66699199999999</c:v>
                </c:pt>
                <c:pt idx="423">
                  <c:v>298.95605499999999</c:v>
                </c:pt>
                <c:pt idx="424">
                  <c:v>300.49774200000002</c:v>
                </c:pt>
                <c:pt idx="425">
                  <c:v>298.01217700000001</c:v>
                </c:pt>
                <c:pt idx="426">
                  <c:v>300.97521999999998</c:v>
                </c:pt>
                <c:pt idx="427">
                  <c:v>299.75820900000002</c:v>
                </c:pt>
                <c:pt idx="428">
                  <c:v>300.862549</c:v>
                </c:pt>
                <c:pt idx="429">
                  <c:v>300.40377799999999</c:v>
                </c:pt>
                <c:pt idx="430">
                  <c:v>300.69049100000001</c:v>
                </c:pt>
                <c:pt idx="431">
                  <c:v>302.99792500000001</c:v>
                </c:pt>
                <c:pt idx="432">
                  <c:v>297.12612899999999</c:v>
                </c:pt>
                <c:pt idx="433">
                  <c:v>301.54574600000001</c:v>
                </c:pt>
                <c:pt idx="434">
                  <c:v>301.26650999999998</c:v>
                </c:pt>
                <c:pt idx="435">
                  <c:v>299.435699</c:v>
                </c:pt>
                <c:pt idx="436">
                  <c:v>299.91479500000003</c:v>
                </c:pt>
                <c:pt idx="437">
                  <c:v>300.76635700000003</c:v>
                </c:pt>
                <c:pt idx="438">
                  <c:v>299.552277</c:v>
                </c:pt>
                <c:pt idx="439">
                  <c:v>300.46270800000002</c:v>
                </c:pt>
                <c:pt idx="440">
                  <c:v>300.42205799999999</c:v>
                </c:pt>
                <c:pt idx="441">
                  <c:v>297.559326</c:v>
                </c:pt>
                <c:pt idx="442">
                  <c:v>301.67691000000002</c:v>
                </c:pt>
                <c:pt idx="443">
                  <c:v>298.89386000000002</c:v>
                </c:pt>
                <c:pt idx="444">
                  <c:v>303.38769500000001</c:v>
                </c:pt>
                <c:pt idx="445">
                  <c:v>299.27905299999998</c:v>
                </c:pt>
                <c:pt idx="446">
                  <c:v>300.087402</c:v>
                </c:pt>
                <c:pt idx="447">
                  <c:v>299.84845000000001</c:v>
                </c:pt>
                <c:pt idx="448">
                  <c:v>302.14331099999998</c:v>
                </c:pt>
                <c:pt idx="449">
                  <c:v>301.34268200000002</c:v>
                </c:pt>
                <c:pt idx="450">
                  <c:v>298.68347199999999</c:v>
                </c:pt>
                <c:pt idx="451">
                  <c:v>300.76458700000001</c:v>
                </c:pt>
                <c:pt idx="452">
                  <c:v>301.912781</c:v>
                </c:pt>
                <c:pt idx="453">
                  <c:v>299.99444599999998</c:v>
                </c:pt>
                <c:pt idx="454">
                  <c:v>299.28387500000002</c:v>
                </c:pt>
                <c:pt idx="455">
                  <c:v>301.10360700000001</c:v>
                </c:pt>
                <c:pt idx="456">
                  <c:v>302.21829200000002</c:v>
                </c:pt>
                <c:pt idx="457">
                  <c:v>299.67394999999999</c:v>
                </c:pt>
                <c:pt idx="458">
                  <c:v>300.60693400000002</c:v>
                </c:pt>
                <c:pt idx="459">
                  <c:v>298.565338</c:v>
                </c:pt>
                <c:pt idx="460">
                  <c:v>300.24591099999998</c:v>
                </c:pt>
                <c:pt idx="461">
                  <c:v>301.52972399999999</c:v>
                </c:pt>
                <c:pt idx="462">
                  <c:v>298.73174999999998</c:v>
                </c:pt>
                <c:pt idx="463">
                  <c:v>301.13571200000001</c:v>
                </c:pt>
                <c:pt idx="464">
                  <c:v>299.33187900000001</c:v>
                </c:pt>
                <c:pt idx="465">
                  <c:v>297.50250199999999</c:v>
                </c:pt>
                <c:pt idx="466">
                  <c:v>298.60760499999998</c:v>
                </c:pt>
                <c:pt idx="467">
                  <c:v>298.75543199999998</c:v>
                </c:pt>
                <c:pt idx="468">
                  <c:v>300.09222399999999</c:v>
                </c:pt>
                <c:pt idx="469">
                  <c:v>298.243042</c:v>
                </c:pt>
                <c:pt idx="470">
                  <c:v>298.95358299999998</c:v>
                </c:pt>
                <c:pt idx="471">
                  <c:v>298.84579500000001</c:v>
                </c:pt>
                <c:pt idx="472">
                  <c:v>301.88067599999999</c:v>
                </c:pt>
                <c:pt idx="473">
                  <c:v>302.14288299999998</c:v>
                </c:pt>
                <c:pt idx="474">
                  <c:v>298.35562099999999</c:v>
                </c:pt>
                <c:pt idx="475">
                  <c:v>301.21942100000001</c:v>
                </c:pt>
                <c:pt idx="476">
                  <c:v>302.278503</c:v>
                </c:pt>
                <c:pt idx="477">
                  <c:v>299.75747699999999</c:v>
                </c:pt>
                <c:pt idx="478">
                  <c:v>300.18042000000003</c:v>
                </c:pt>
                <c:pt idx="479">
                  <c:v>300.42739899999998</c:v>
                </c:pt>
                <c:pt idx="480">
                  <c:v>299.58090199999998</c:v>
                </c:pt>
                <c:pt idx="481">
                  <c:v>300.97720299999997</c:v>
                </c:pt>
                <c:pt idx="482">
                  <c:v>300.96374500000002</c:v>
                </c:pt>
                <c:pt idx="483">
                  <c:v>300.814301</c:v>
                </c:pt>
                <c:pt idx="484">
                  <c:v>298.42330900000002</c:v>
                </c:pt>
                <c:pt idx="485">
                  <c:v>301.12841800000001</c:v>
                </c:pt>
                <c:pt idx="486">
                  <c:v>298.68005399999998</c:v>
                </c:pt>
                <c:pt idx="487">
                  <c:v>300.68914799999999</c:v>
                </c:pt>
                <c:pt idx="488">
                  <c:v>302.48873900000001</c:v>
                </c:pt>
                <c:pt idx="489">
                  <c:v>300.76947000000001</c:v>
                </c:pt>
                <c:pt idx="490">
                  <c:v>299.08392300000003</c:v>
                </c:pt>
                <c:pt idx="491">
                  <c:v>299.47039799999999</c:v>
                </c:pt>
                <c:pt idx="492">
                  <c:v>297.38137799999998</c:v>
                </c:pt>
                <c:pt idx="493">
                  <c:v>300.354919</c:v>
                </c:pt>
                <c:pt idx="494">
                  <c:v>301.56579599999998</c:v>
                </c:pt>
                <c:pt idx="495">
                  <c:v>302.09045400000002</c:v>
                </c:pt>
                <c:pt idx="496">
                  <c:v>301.46048000000002</c:v>
                </c:pt>
                <c:pt idx="497">
                  <c:v>298.89822400000003</c:v>
                </c:pt>
                <c:pt idx="498">
                  <c:v>300.06100500000002</c:v>
                </c:pt>
                <c:pt idx="499">
                  <c:v>301.90329000000003</c:v>
                </c:pt>
                <c:pt idx="500">
                  <c:v>300.21554600000002</c:v>
                </c:pt>
                <c:pt idx="501">
                  <c:v>302.96935999999999</c:v>
                </c:pt>
                <c:pt idx="502">
                  <c:v>300.68292200000002</c:v>
                </c:pt>
                <c:pt idx="503">
                  <c:v>300.76913500000001</c:v>
                </c:pt>
                <c:pt idx="504">
                  <c:v>299.66769399999998</c:v>
                </c:pt>
                <c:pt idx="505">
                  <c:v>298.64541600000001</c:v>
                </c:pt>
                <c:pt idx="506">
                  <c:v>299.88433800000001</c:v>
                </c:pt>
                <c:pt idx="507">
                  <c:v>300.49618500000003</c:v>
                </c:pt>
                <c:pt idx="508">
                  <c:v>299.73794600000002</c:v>
                </c:pt>
                <c:pt idx="509">
                  <c:v>299.20788599999997</c:v>
                </c:pt>
                <c:pt idx="510">
                  <c:v>300.16015599999997</c:v>
                </c:pt>
                <c:pt idx="511">
                  <c:v>300.15188599999999</c:v>
                </c:pt>
                <c:pt idx="512">
                  <c:v>300.13406400000002</c:v>
                </c:pt>
                <c:pt idx="513">
                  <c:v>298.84368899999998</c:v>
                </c:pt>
                <c:pt idx="514">
                  <c:v>301.52880900000002</c:v>
                </c:pt>
                <c:pt idx="515">
                  <c:v>300.31036399999999</c:v>
                </c:pt>
                <c:pt idx="516">
                  <c:v>301.004211</c:v>
                </c:pt>
                <c:pt idx="517">
                  <c:v>300.99188199999998</c:v>
                </c:pt>
                <c:pt idx="518">
                  <c:v>299.559235</c:v>
                </c:pt>
                <c:pt idx="519">
                  <c:v>299.83529700000003</c:v>
                </c:pt>
                <c:pt idx="520">
                  <c:v>303.03097500000001</c:v>
                </c:pt>
                <c:pt idx="521">
                  <c:v>299.92974900000002</c:v>
                </c:pt>
                <c:pt idx="522">
                  <c:v>298.13729899999998</c:v>
                </c:pt>
                <c:pt idx="523">
                  <c:v>299.05673200000001</c:v>
                </c:pt>
                <c:pt idx="524">
                  <c:v>298.39123499999999</c:v>
                </c:pt>
                <c:pt idx="525">
                  <c:v>300.11602800000003</c:v>
                </c:pt>
                <c:pt idx="526">
                  <c:v>300.63326999999998</c:v>
                </c:pt>
                <c:pt idx="527">
                  <c:v>300.26904300000001</c:v>
                </c:pt>
                <c:pt idx="528">
                  <c:v>299.990295</c:v>
                </c:pt>
                <c:pt idx="529">
                  <c:v>298.53750600000001</c:v>
                </c:pt>
                <c:pt idx="530">
                  <c:v>299.51589999999999</c:v>
                </c:pt>
                <c:pt idx="531">
                  <c:v>300.728363</c:v>
                </c:pt>
                <c:pt idx="532">
                  <c:v>298.42114299999997</c:v>
                </c:pt>
                <c:pt idx="533">
                  <c:v>298.654022</c:v>
                </c:pt>
                <c:pt idx="534">
                  <c:v>299.22189300000002</c:v>
                </c:pt>
                <c:pt idx="535">
                  <c:v>298.65280200000001</c:v>
                </c:pt>
                <c:pt idx="536">
                  <c:v>298.97195399999998</c:v>
                </c:pt>
                <c:pt idx="537">
                  <c:v>299.04998799999998</c:v>
                </c:pt>
                <c:pt idx="538">
                  <c:v>300.41735799999998</c:v>
                </c:pt>
                <c:pt idx="539">
                  <c:v>299.247772</c:v>
                </c:pt>
                <c:pt idx="540">
                  <c:v>299.53979500000003</c:v>
                </c:pt>
                <c:pt idx="541">
                  <c:v>302.191193</c:v>
                </c:pt>
                <c:pt idx="542">
                  <c:v>300.03591899999998</c:v>
                </c:pt>
                <c:pt idx="543">
                  <c:v>302.334045</c:v>
                </c:pt>
                <c:pt idx="544">
                  <c:v>299.23168900000002</c:v>
                </c:pt>
                <c:pt idx="545">
                  <c:v>300.265625</c:v>
                </c:pt>
                <c:pt idx="546">
                  <c:v>297.96743800000002</c:v>
                </c:pt>
                <c:pt idx="547">
                  <c:v>298.39993299999998</c:v>
                </c:pt>
                <c:pt idx="548">
                  <c:v>297.75753800000001</c:v>
                </c:pt>
                <c:pt idx="549">
                  <c:v>299.598297</c:v>
                </c:pt>
                <c:pt idx="550">
                  <c:v>300.363159</c:v>
                </c:pt>
                <c:pt idx="551">
                  <c:v>301.40734900000001</c:v>
                </c:pt>
                <c:pt idx="552">
                  <c:v>300.13207999999997</c:v>
                </c:pt>
                <c:pt idx="553">
                  <c:v>299.21289100000001</c:v>
                </c:pt>
                <c:pt idx="554">
                  <c:v>300.771545</c:v>
                </c:pt>
                <c:pt idx="555">
                  <c:v>302.11489899999998</c:v>
                </c:pt>
                <c:pt idx="556">
                  <c:v>299.43331899999998</c:v>
                </c:pt>
                <c:pt idx="557">
                  <c:v>298.46432499999997</c:v>
                </c:pt>
                <c:pt idx="558">
                  <c:v>297.65722699999998</c:v>
                </c:pt>
                <c:pt idx="559">
                  <c:v>299.35736100000003</c:v>
                </c:pt>
                <c:pt idx="560">
                  <c:v>300.29873700000002</c:v>
                </c:pt>
                <c:pt idx="561">
                  <c:v>301.88781699999998</c:v>
                </c:pt>
                <c:pt idx="562">
                  <c:v>300.84082000000001</c:v>
                </c:pt>
                <c:pt idx="563">
                  <c:v>300.33013899999997</c:v>
                </c:pt>
                <c:pt idx="564">
                  <c:v>299.64959700000003</c:v>
                </c:pt>
                <c:pt idx="565">
                  <c:v>300.27264400000001</c:v>
                </c:pt>
                <c:pt idx="566">
                  <c:v>301.14788800000002</c:v>
                </c:pt>
                <c:pt idx="567">
                  <c:v>298.09121699999997</c:v>
                </c:pt>
                <c:pt idx="568">
                  <c:v>301.69207799999998</c:v>
                </c:pt>
                <c:pt idx="569">
                  <c:v>298.857056</c:v>
                </c:pt>
                <c:pt idx="570">
                  <c:v>298.81454500000001</c:v>
                </c:pt>
                <c:pt idx="571">
                  <c:v>300.618469</c:v>
                </c:pt>
                <c:pt idx="572">
                  <c:v>299.93957499999999</c:v>
                </c:pt>
                <c:pt idx="573">
                  <c:v>300.30233800000002</c:v>
                </c:pt>
                <c:pt idx="574">
                  <c:v>300.82464599999997</c:v>
                </c:pt>
                <c:pt idx="575">
                  <c:v>301.06561299999998</c:v>
                </c:pt>
                <c:pt idx="576">
                  <c:v>300.43957499999999</c:v>
                </c:pt>
                <c:pt idx="577">
                  <c:v>301.64941399999998</c:v>
                </c:pt>
                <c:pt idx="578">
                  <c:v>298.874908</c:v>
                </c:pt>
                <c:pt idx="579">
                  <c:v>299.46935999999999</c:v>
                </c:pt>
                <c:pt idx="580">
                  <c:v>300.544037</c:v>
                </c:pt>
                <c:pt idx="581">
                  <c:v>299.89135700000003</c:v>
                </c:pt>
                <c:pt idx="582">
                  <c:v>299.82836900000001</c:v>
                </c:pt>
                <c:pt idx="583">
                  <c:v>297.66134599999998</c:v>
                </c:pt>
                <c:pt idx="584">
                  <c:v>302.69586199999998</c:v>
                </c:pt>
                <c:pt idx="585">
                  <c:v>297.78384399999999</c:v>
                </c:pt>
                <c:pt idx="586">
                  <c:v>297.618652</c:v>
                </c:pt>
                <c:pt idx="587">
                  <c:v>301.894745</c:v>
                </c:pt>
                <c:pt idx="588">
                  <c:v>298.60998499999999</c:v>
                </c:pt>
                <c:pt idx="589">
                  <c:v>297.95941199999999</c:v>
                </c:pt>
                <c:pt idx="590">
                  <c:v>300.24874899999998</c:v>
                </c:pt>
                <c:pt idx="591">
                  <c:v>297.402466</c:v>
                </c:pt>
                <c:pt idx="592">
                  <c:v>300.58288599999997</c:v>
                </c:pt>
                <c:pt idx="593">
                  <c:v>298.55218500000001</c:v>
                </c:pt>
                <c:pt idx="594">
                  <c:v>299.18728599999997</c:v>
                </c:pt>
                <c:pt idx="595">
                  <c:v>297.44512900000001</c:v>
                </c:pt>
                <c:pt idx="596">
                  <c:v>299.61758400000002</c:v>
                </c:pt>
                <c:pt idx="597">
                  <c:v>300.287262</c:v>
                </c:pt>
                <c:pt idx="598">
                  <c:v>301.018463</c:v>
                </c:pt>
                <c:pt idx="599">
                  <c:v>300.264343</c:v>
                </c:pt>
                <c:pt idx="600">
                  <c:v>297.85754400000002</c:v>
                </c:pt>
                <c:pt idx="601">
                  <c:v>300.069794</c:v>
                </c:pt>
                <c:pt idx="602">
                  <c:v>300.18505900000002</c:v>
                </c:pt>
                <c:pt idx="603">
                  <c:v>300.38479599999999</c:v>
                </c:pt>
                <c:pt idx="604">
                  <c:v>301.41854899999998</c:v>
                </c:pt>
                <c:pt idx="605">
                  <c:v>300.09023999999999</c:v>
                </c:pt>
                <c:pt idx="606">
                  <c:v>298.75012199999998</c:v>
                </c:pt>
                <c:pt idx="607">
                  <c:v>298.81381199999998</c:v>
                </c:pt>
                <c:pt idx="608">
                  <c:v>299.62426799999997</c:v>
                </c:pt>
                <c:pt idx="609">
                  <c:v>300.86700400000001</c:v>
                </c:pt>
                <c:pt idx="610">
                  <c:v>301.09268200000002</c:v>
                </c:pt>
                <c:pt idx="611">
                  <c:v>301.21963499999998</c:v>
                </c:pt>
                <c:pt idx="612">
                  <c:v>300.28573599999999</c:v>
                </c:pt>
                <c:pt idx="613">
                  <c:v>301.355774</c:v>
                </c:pt>
                <c:pt idx="614">
                  <c:v>301.40191700000003</c:v>
                </c:pt>
                <c:pt idx="615">
                  <c:v>300.87399299999998</c:v>
                </c:pt>
                <c:pt idx="616">
                  <c:v>298.32189899999997</c:v>
                </c:pt>
                <c:pt idx="617">
                  <c:v>302.194885</c:v>
                </c:pt>
                <c:pt idx="618">
                  <c:v>302.00900300000001</c:v>
                </c:pt>
                <c:pt idx="619">
                  <c:v>299.80905200000001</c:v>
                </c:pt>
                <c:pt idx="620">
                  <c:v>299.43109099999998</c:v>
                </c:pt>
                <c:pt idx="621">
                  <c:v>298.08941700000003</c:v>
                </c:pt>
                <c:pt idx="622">
                  <c:v>299.16381799999999</c:v>
                </c:pt>
                <c:pt idx="623">
                  <c:v>301.310272</c:v>
                </c:pt>
                <c:pt idx="624">
                  <c:v>303.58783</c:v>
                </c:pt>
                <c:pt idx="625">
                  <c:v>301.61242700000003</c:v>
                </c:pt>
                <c:pt idx="626">
                  <c:v>299.64056399999998</c:v>
                </c:pt>
                <c:pt idx="627">
                  <c:v>300.61810300000002</c:v>
                </c:pt>
                <c:pt idx="628">
                  <c:v>298.949005</c:v>
                </c:pt>
                <c:pt idx="629">
                  <c:v>298.27951000000002</c:v>
                </c:pt>
                <c:pt idx="630">
                  <c:v>298.91574100000003</c:v>
                </c:pt>
                <c:pt idx="631">
                  <c:v>299.11730999999997</c:v>
                </c:pt>
                <c:pt idx="632">
                  <c:v>299.361267</c:v>
                </c:pt>
                <c:pt idx="633">
                  <c:v>299.53689600000001</c:v>
                </c:pt>
                <c:pt idx="634">
                  <c:v>297.95992999999999</c:v>
                </c:pt>
                <c:pt idx="635">
                  <c:v>301.77725199999998</c:v>
                </c:pt>
                <c:pt idx="636">
                  <c:v>302.63827500000002</c:v>
                </c:pt>
                <c:pt idx="637">
                  <c:v>300.62560999999999</c:v>
                </c:pt>
                <c:pt idx="638">
                  <c:v>301.56793199999998</c:v>
                </c:pt>
                <c:pt idx="639">
                  <c:v>299.23245200000002</c:v>
                </c:pt>
                <c:pt idx="640">
                  <c:v>299.08654799999999</c:v>
                </c:pt>
                <c:pt idx="641">
                  <c:v>299.52984600000002</c:v>
                </c:pt>
                <c:pt idx="642">
                  <c:v>300.05856299999999</c:v>
                </c:pt>
                <c:pt idx="643">
                  <c:v>299.29254200000003</c:v>
                </c:pt>
                <c:pt idx="644">
                  <c:v>299.38464399999998</c:v>
                </c:pt>
                <c:pt idx="645">
                  <c:v>303.11261000000002</c:v>
                </c:pt>
                <c:pt idx="646">
                  <c:v>300.56527699999998</c:v>
                </c:pt>
                <c:pt idx="647">
                  <c:v>303.41372699999999</c:v>
                </c:pt>
                <c:pt idx="648">
                  <c:v>300.01718099999999</c:v>
                </c:pt>
                <c:pt idx="649">
                  <c:v>300.19528200000002</c:v>
                </c:pt>
                <c:pt idx="650">
                  <c:v>297.42602499999998</c:v>
                </c:pt>
                <c:pt idx="651">
                  <c:v>300.825806</c:v>
                </c:pt>
                <c:pt idx="652">
                  <c:v>298.60647599999999</c:v>
                </c:pt>
                <c:pt idx="653">
                  <c:v>297.861176</c:v>
                </c:pt>
                <c:pt idx="654">
                  <c:v>302.22457900000001</c:v>
                </c:pt>
                <c:pt idx="655">
                  <c:v>300.37558000000001</c:v>
                </c:pt>
                <c:pt idx="656">
                  <c:v>301.051605</c:v>
                </c:pt>
                <c:pt idx="657">
                  <c:v>302.08526599999999</c:v>
                </c:pt>
                <c:pt idx="658">
                  <c:v>301.016998</c:v>
                </c:pt>
                <c:pt idx="659">
                  <c:v>302.05456500000003</c:v>
                </c:pt>
                <c:pt idx="660">
                  <c:v>300.335419</c:v>
                </c:pt>
                <c:pt idx="661">
                  <c:v>297.59579500000001</c:v>
                </c:pt>
                <c:pt idx="662">
                  <c:v>301.20636000000002</c:v>
                </c:pt>
                <c:pt idx="663">
                  <c:v>300.45495599999998</c:v>
                </c:pt>
                <c:pt idx="664">
                  <c:v>301.27453600000001</c:v>
                </c:pt>
                <c:pt idx="665">
                  <c:v>298.915863</c:v>
                </c:pt>
                <c:pt idx="666">
                  <c:v>298.77517699999999</c:v>
                </c:pt>
                <c:pt idx="667">
                  <c:v>300.95983899999999</c:v>
                </c:pt>
                <c:pt idx="668">
                  <c:v>297.10537699999998</c:v>
                </c:pt>
                <c:pt idx="669">
                  <c:v>298.64700299999998</c:v>
                </c:pt>
                <c:pt idx="670">
                  <c:v>300.22180200000003</c:v>
                </c:pt>
                <c:pt idx="671">
                  <c:v>300.86047400000001</c:v>
                </c:pt>
                <c:pt idx="672">
                  <c:v>298.368988</c:v>
                </c:pt>
                <c:pt idx="673">
                  <c:v>299.33273300000002</c:v>
                </c:pt>
                <c:pt idx="674">
                  <c:v>301.00112899999999</c:v>
                </c:pt>
                <c:pt idx="675">
                  <c:v>301.02908300000001</c:v>
                </c:pt>
                <c:pt idx="676">
                  <c:v>299.80346700000001</c:v>
                </c:pt>
                <c:pt idx="677">
                  <c:v>301.39742999999999</c:v>
                </c:pt>
                <c:pt idx="678">
                  <c:v>300.05667099999999</c:v>
                </c:pt>
                <c:pt idx="679">
                  <c:v>300.11965900000001</c:v>
                </c:pt>
                <c:pt idx="680">
                  <c:v>300.66418499999997</c:v>
                </c:pt>
                <c:pt idx="681">
                  <c:v>299.39129600000001</c:v>
                </c:pt>
                <c:pt idx="682">
                  <c:v>299.72293100000002</c:v>
                </c:pt>
                <c:pt idx="683">
                  <c:v>299.627319</c:v>
                </c:pt>
                <c:pt idx="684">
                  <c:v>299.149902</c:v>
                </c:pt>
                <c:pt idx="685">
                  <c:v>300.760468</c:v>
                </c:pt>
                <c:pt idx="686">
                  <c:v>299.75991800000003</c:v>
                </c:pt>
                <c:pt idx="687">
                  <c:v>299.88601699999998</c:v>
                </c:pt>
                <c:pt idx="688">
                  <c:v>298.299194</c:v>
                </c:pt>
                <c:pt idx="689">
                  <c:v>299.946594</c:v>
                </c:pt>
                <c:pt idx="690">
                  <c:v>302.07431000000003</c:v>
                </c:pt>
                <c:pt idx="691">
                  <c:v>300.140289</c:v>
                </c:pt>
                <c:pt idx="692">
                  <c:v>299.48764</c:v>
                </c:pt>
                <c:pt idx="693">
                  <c:v>297.59197999999998</c:v>
                </c:pt>
                <c:pt idx="694">
                  <c:v>298.68478399999998</c:v>
                </c:pt>
                <c:pt idx="695">
                  <c:v>302.15689099999997</c:v>
                </c:pt>
                <c:pt idx="696">
                  <c:v>302.33419800000001</c:v>
                </c:pt>
                <c:pt idx="697">
                  <c:v>299.04547100000002</c:v>
                </c:pt>
                <c:pt idx="698">
                  <c:v>298.277985</c:v>
                </c:pt>
                <c:pt idx="699">
                  <c:v>300.047302</c:v>
                </c:pt>
                <c:pt idx="700">
                  <c:v>299.940765</c:v>
                </c:pt>
                <c:pt idx="701">
                  <c:v>299.83380099999999</c:v>
                </c:pt>
                <c:pt idx="702">
                  <c:v>298.34609999999998</c:v>
                </c:pt>
                <c:pt idx="703">
                  <c:v>299.86498999999998</c:v>
                </c:pt>
                <c:pt idx="704">
                  <c:v>299.752411</c:v>
                </c:pt>
                <c:pt idx="705">
                  <c:v>300.07321200000001</c:v>
                </c:pt>
                <c:pt idx="706">
                  <c:v>300.43667599999998</c:v>
                </c:pt>
                <c:pt idx="707">
                  <c:v>299.96521000000001</c:v>
                </c:pt>
                <c:pt idx="708">
                  <c:v>298.82406600000002</c:v>
                </c:pt>
                <c:pt idx="709">
                  <c:v>301.97454800000003</c:v>
                </c:pt>
                <c:pt idx="710">
                  <c:v>297.56512500000002</c:v>
                </c:pt>
                <c:pt idx="711">
                  <c:v>299.54379299999999</c:v>
                </c:pt>
                <c:pt idx="712">
                  <c:v>298.91400099999998</c:v>
                </c:pt>
                <c:pt idx="713">
                  <c:v>299.28884900000003</c:v>
                </c:pt>
                <c:pt idx="714">
                  <c:v>299.74585000000002</c:v>
                </c:pt>
                <c:pt idx="715">
                  <c:v>303.16412400000002</c:v>
                </c:pt>
                <c:pt idx="716">
                  <c:v>300.88507099999998</c:v>
                </c:pt>
                <c:pt idx="717">
                  <c:v>298.34375</c:v>
                </c:pt>
                <c:pt idx="718">
                  <c:v>299.17379799999998</c:v>
                </c:pt>
                <c:pt idx="719">
                  <c:v>298.87658699999997</c:v>
                </c:pt>
                <c:pt idx="720">
                  <c:v>300.81390399999998</c:v>
                </c:pt>
                <c:pt idx="721">
                  <c:v>301.06286599999999</c:v>
                </c:pt>
                <c:pt idx="722">
                  <c:v>301.509277</c:v>
                </c:pt>
                <c:pt idx="723">
                  <c:v>300.967896</c:v>
                </c:pt>
                <c:pt idx="724">
                  <c:v>301.890198</c:v>
                </c:pt>
                <c:pt idx="725">
                  <c:v>299.51800500000002</c:v>
                </c:pt>
                <c:pt idx="726">
                  <c:v>300.167236</c:v>
                </c:pt>
                <c:pt idx="727">
                  <c:v>300.44424400000003</c:v>
                </c:pt>
                <c:pt idx="728">
                  <c:v>299.50164799999999</c:v>
                </c:pt>
                <c:pt idx="729">
                  <c:v>299.898529</c:v>
                </c:pt>
                <c:pt idx="730">
                  <c:v>298.37249800000001</c:v>
                </c:pt>
                <c:pt idx="731">
                  <c:v>299.82037400000002</c:v>
                </c:pt>
                <c:pt idx="732">
                  <c:v>298.68060300000002</c:v>
                </c:pt>
                <c:pt idx="733">
                  <c:v>297.517426</c:v>
                </c:pt>
                <c:pt idx="734">
                  <c:v>300.02410900000001</c:v>
                </c:pt>
                <c:pt idx="735">
                  <c:v>301.12600700000002</c:v>
                </c:pt>
                <c:pt idx="736">
                  <c:v>300.12011699999999</c:v>
                </c:pt>
                <c:pt idx="737">
                  <c:v>300.25213600000001</c:v>
                </c:pt>
                <c:pt idx="738">
                  <c:v>299.03320300000001</c:v>
                </c:pt>
                <c:pt idx="739">
                  <c:v>300.77990699999998</c:v>
                </c:pt>
                <c:pt idx="740">
                  <c:v>299.92773399999999</c:v>
                </c:pt>
                <c:pt idx="741">
                  <c:v>300.02313199999998</c:v>
                </c:pt>
                <c:pt idx="742">
                  <c:v>299.62771600000002</c:v>
                </c:pt>
                <c:pt idx="743">
                  <c:v>299.35815400000001</c:v>
                </c:pt>
                <c:pt idx="744">
                  <c:v>302.76385499999998</c:v>
                </c:pt>
                <c:pt idx="745">
                  <c:v>300.56225599999999</c:v>
                </c:pt>
                <c:pt idx="746">
                  <c:v>299.98001099999999</c:v>
                </c:pt>
                <c:pt idx="747">
                  <c:v>301.16601600000001</c:v>
                </c:pt>
                <c:pt idx="748">
                  <c:v>299.74056999999999</c:v>
                </c:pt>
                <c:pt idx="749">
                  <c:v>299.92498799999998</c:v>
                </c:pt>
                <c:pt idx="750">
                  <c:v>299.770081</c:v>
                </c:pt>
                <c:pt idx="751">
                  <c:v>299.77590900000001</c:v>
                </c:pt>
                <c:pt idx="752">
                  <c:v>298.65905800000002</c:v>
                </c:pt>
                <c:pt idx="753">
                  <c:v>299.48031600000002</c:v>
                </c:pt>
                <c:pt idx="754">
                  <c:v>300.97363300000001</c:v>
                </c:pt>
                <c:pt idx="755">
                  <c:v>300.11962899999997</c:v>
                </c:pt>
                <c:pt idx="756">
                  <c:v>300.36795000000001</c:v>
                </c:pt>
                <c:pt idx="757">
                  <c:v>298.32794200000001</c:v>
                </c:pt>
                <c:pt idx="758">
                  <c:v>299.309753</c:v>
                </c:pt>
                <c:pt idx="759">
                  <c:v>299.61267099999998</c:v>
                </c:pt>
                <c:pt idx="760">
                  <c:v>299.12738000000002</c:v>
                </c:pt>
                <c:pt idx="761">
                  <c:v>299.00610399999999</c:v>
                </c:pt>
                <c:pt idx="762">
                  <c:v>298.94931000000003</c:v>
                </c:pt>
                <c:pt idx="763">
                  <c:v>298.91427599999997</c:v>
                </c:pt>
                <c:pt idx="764">
                  <c:v>302.175049</c:v>
                </c:pt>
                <c:pt idx="765">
                  <c:v>298.000854</c:v>
                </c:pt>
                <c:pt idx="766">
                  <c:v>298.95889299999999</c:v>
                </c:pt>
                <c:pt idx="767">
                  <c:v>299.578033</c:v>
                </c:pt>
                <c:pt idx="768">
                  <c:v>300.60873400000003</c:v>
                </c:pt>
                <c:pt idx="769">
                  <c:v>302.45019500000001</c:v>
                </c:pt>
                <c:pt idx="770">
                  <c:v>297.32806399999998</c:v>
                </c:pt>
                <c:pt idx="771">
                  <c:v>299.65261800000002</c:v>
                </c:pt>
                <c:pt idx="772">
                  <c:v>301.08554099999998</c:v>
                </c:pt>
                <c:pt idx="773">
                  <c:v>299.73761000000002</c:v>
                </c:pt>
                <c:pt idx="774">
                  <c:v>297.81005900000002</c:v>
                </c:pt>
                <c:pt idx="775">
                  <c:v>298.57278400000001</c:v>
                </c:pt>
                <c:pt idx="776">
                  <c:v>299.434662</c:v>
                </c:pt>
                <c:pt idx="777">
                  <c:v>301.55807499999997</c:v>
                </c:pt>
                <c:pt idx="778">
                  <c:v>299.64273100000003</c:v>
                </c:pt>
                <c:pt idx="779">
                  <c:v>300.091095</c:v>
                </c:pt>
                <c:pt idx="780">
                  <c:v>299.99032599999998</c:v>
                </c:pt>
                <c:pt idx="781">
                  <c:v>300.47167999999999</c:v>
                </c:pt>
                <c:pt idx="782">
                  <c:v>300.173767</c:v>
                </c:pt>
                <c:pt idx="783">
                  <c:v>300.93682899999999</c:v>
                </c:pt>
                <c:pt idx="784">
                  <c:v>300.71963499999998</c:v>
                </c:pt>
                <c:pt idx="785">
                  <c:v>299.037689</c:v>
                </c:pt>
                <c:pt idx="786">
                  <c:v>301.12554899999998</c:v>
                </c:pt>
                <c:pt idx="787">
                  <c:v>302.24731400000002</c:v>
                </c:pt>
                <c:pt idx="788">
                  <c:v>300.57336400000003</c:v>
                </c:pt>
                <c:pt idx="789">
                  <c:v>302.68228099999999</c:v>
                </c:pt>
                <c:pt idx="790">
                  <c:v>300.32141100000001</c:v>
                </c:pt>
                <c:pt idx="791">
                  <c:v>299.30221599999999</c:v>
                </c:pt>
                <c:pt idx="792">
                  <c:v>300.29989599999999</c:v>
                </c:pt>
                <c:pt idx="793">
                  <c:v>301.58062699999999</c:v>
                </c:pt>
                <c:pt idx="794">
                  <c:v>301.59173600000003</c:v>
                </c:pt>
                <c:pt idx="795">
                  <c:v>299.11007699999999</c:v>
                </c:pt>
                <c:pt idx="796">
                  <c:v>300.92810100000003</c:v>
                </c:pt>
                <c:pt idx="797">
                  <c:v>298.790009</c:v>
                </c:pt>
                <c:pt idx="798">
                  <c:v>299.27697799999999</c:v>
                </c:pt>
                <c:pt idx="799">
                  <c:v>300.60253899999998</c:v>
                </c:pt>
                <c:pt idx="800">
                  <c:v>298.99188199999998</c:v>
                </c:pt>
                <c:pt idx="801">
                  <c:v>297.94103999999999</c:v>
                </c:pt>
                <c:pt idx="802">
                  <c:v>300.30401599999999</c:v>
                </c:pt>
                <c:pt idx="803">
                  <c:v>298.71838400000001</c:v>
                </c:pt>
                <c:pt idx="804">
                  <c:v>300.81900000000002</c:v>
                </c:pt>
                <c:pt idx="805">
                  <c:v>300.21038800000002</c:v>
                </c:pt>
                <c:pt idx="806">
                  <c:v>300.185608</c:v>
                </c:pt>
                <c:pt idx="807">
                  <c:v>300.872162</c:v>
                </c:pt>
                <c:pt idx="808">
                  <c:v>302.18893400000002</c:v>
                </c:pt>
                <c:pt idx="809">
                  <c:v>300.96285999999998</c:v>
                </c:pt>
                <c:pt idx="810">
                  <c:v>300.64395100000002</c:v>
                </c:pt>
                <c:pt idx="811">
                  <c:v>299.68160999999998</c:v>
                </c:pt>
                <c:pt idx="812">
                  <c:v>301.698486</c:v>
                </c:pt>
                <c:pt idx="813">
                  <c:v>302.57086199999998</c:v>
                </c:pt>
                <c:pt idx="814">
                  <c:v>300.79916400000002</c:v>
                </c:pt>
                <c:pt idx="815">
                  <c:v>298.84094199999998</c:v>
                </c:pt>
                <c:pt idx="816">
                  <c:v>300.35290500000002</c:v>
                </c:pt>
                <c:pt idx="817">
                  <c:v>301.34506199999998</c:v>
                </c:pt>
                <c:pt idx="818">
                  <c:v>299.54058800000001</c:v>
                </c:pt>
                <c:pt idx="819">
                  <c:v>299.40716600000002</c:v>
                </c:pt>
                <c:pt idx="820">
                  <c:v>299.67105099999998</c:v>
                </c:pt>
                <c:pt idx="821">
                  <c:v>298.08230600000002</c:v>
                </c:pt>
                <c:pt idx="822">
                  <c:v>301.723907</c:v>
                </c:pt>
                <c:pt idx="823">
                  <c:v>299.70489500000002</c:v>
                </c:pt>
                <c:pt idx="824">
                  <c:v>301.02056900000002</c:v>
                </c:pt>
                <c:pt idx="825">
                  <c:v>299.013214</c:v>
                </c:pt>
                <c:pt idx="826">
                  <c:v>299.22549400000003</c:v>
                </c:pt>
                <c:pt idx="827">
                  <c:v>299.42709400000001</c:v>
                </c:pt>
                <c:pt idx="828">
                  <c:v>299.97598299999999</c:v>
                </c:pt>
                <c:pt idx="829">
                  <c:v>299.900665</c:v>
                </c:pt>
                <c:pt idx="830">
                  <c:v>297.34817500000003</c:v>
                </c:pt>
                <c:pt idx="831">
                  <c:v>299.09951799999999</c:v>
                </c:pt>
                <c:pt idx="832">
                  <c:v>301.86361699999998</c:v>
                </c:pt>
                <c:pt idx="833">
                  <c:v>299.61859099999998</c:v>
                </c:pt>
                <c:pt idx="834">
                  <c:v>301.74911500000002</c:v>
                </c:pt>
                <c:pt idx="835">
                  <c:v>300.07327299999997</c:v>
                </c:pt>
                <c:pt idx="836">
                  <c:v>299.33587599999998</c:v>
                </c:pt>
                <c:pt idx="837">
                  <c:v>297.74826000000002</c:v>
                </c:pt>
                <c:pt idx="838">
                  <c:v>299.93725599999999</c:v>
                </c:pt>
                <c:pt idx="839">
                  <c:v>300.02410900000001</c:v>
                </c:pt>
                <c:pt idx="840">
                  <c:v>300.32180799999998</c:v>
                </c:pt>
                <c:pt idx="841">
                  <c:v>298.41220099999998</c:v>
                </c:pt>
                <c:pt idx="842">
                  <c:v>298.81237800000002</c:v>
                </c:pt>
                <c:pt idx="843">
                  <c:v>299.684845</c:v>
                </c:pt>
                <c:pt idx="844">
                  <c:v>298.86611900000003</c:v>
                </c:pt>
                <c:pt idx="845">
                  <c:v>299.39215100000001</c:v>
                </c:pt>
                <c:pt idx="846">
                  <c:v>299.94326799999999</c:v>
                </c:pt>
                <c:pt idx="847">
                  <c:v>300.87347399999999</c:v>
                </c:pt>
                <c:pt idx="848">
                  <c:v>301.018036</c:v>
                </c:pt>
                <c:pt idx="849">
                  <c:v>300.65130599999998</c:v>
                </c:pt>
                <c:pt idx="850">
                  <c:v>299.934326</c:v>
                </c:pt>
                <c:pt idx="851">
                  <c:v>298.97467</c:v>
                </c:pt>
                <c:pt idx="852">
                  <c:v>300.58187900000001</c:v>
                </c:pt>
                <c:pt idx="853">
                  <c:v>299.76068099999998</c:v>
                </c:pt>
                <c:pt idx="854">
                  <c:v>300.01895100000002</c:v>
                </c:pt>
                <c:pt idx="855">
                  <c:v>301.66369600000002</c:v>
                </c:pt>
                <c:pt idx="856">
                  <c:v>298.63391100000001</c:v>
                </c:pt>
                <c:pt idx="857">
                  <c:v>299.63449100000003</c:v>
                </c:pt>
                <c:pt idx="858">
                  <c:v>299.89031999999997</c:v>
                </c:pt>
                <c:pt idx="859">
                  <c:v>299.45806900000002</c:v>
                </c:pt>
                <c:pt idx="860">
                  <c:v>298.55792200000002</c:v>
                </c:pt>
                <c:pt idx="861">
                  <c:v>300.26702899999998</c:v>
                </c:pt>
                <c:pt idx="862">
                  <c:v>300.29409800000002</c:v>
                </c:pt>
                <c:pt idx="863">
                  <c:v>301.74041699999998</c:v>
                </c:pt>
                <c:pt idx="864">
                  <c:v>298.15792800000003</c:v>
                </c:pt>
                <c:pt idx="865">
                  <c:v>300.61144999999999</c:v>
                </c:pt>
                <c:pt idx="866">
                  <c:v>300.638306</c:v>
                </c:pt>
                <c:pt idx="867">
                  <c:v>300.36795000000001</c:v>
                </c:pt>
                <c:pt idx="868">
                  <c:v>300.76953099999997</c:v>
                </c:pt>
                <c:pt idx="869">
                  <c:v>301.88812300000001</c:v>
                </c:pt>
                <c:pt idx="870">
                  <c:v>298.04107699999997</c:v>
                </c:pt>
                <c:pt idx="871">
                  <c:v>302.63729899999998</c:v>
                </c:pt>
                <c:pt idx="872">
                  <c:v>299.14825400000001</c:v>
                </c:pt>
                <c:pt idx="873">
                  <c:v>301.87213100000002</c:v>
                </c:pt>
                <c:pt idx="874">
                  <c:v>302.36605800000001</c:v>
                </c:pt>
                <c:pt idx="875">
                  <c:v>300.12063599999999</c:v>
                </c:pt>
                <c:pt idx="876">
                  <c:v>301.44140599999997</c:v>
                </c:pt>
                <c:pt idx="877">
                  <c:v>298.33691399999998</c:v>
                </c:pt>
                <c:pt idx="878">
                  <c:v>301.972443</c:v>
                </c:pt>
                <c:pt idx="879">
                  <c:v>300.19287100000003</c:v>
                </c:pt>
                <c:pt idx="880">
                  <c:v>300.12872299999998</c:v>
                </c:pt>
                <c:pt idx="881">
                  <c:v>298.568512</c:v>
                </c:pt>
                <c:pt idx="882">
                  <c:v>301.68277</c:v>
                </c:pt>
                <c:pt idx="883">
                  <c:v>299.42071499999997</c:v>
                </c:pt>
                <c:pt idx="884">
                  <c:v>298.58557100000002</c:v>
                </c:pt>
                <c:pt idx="885">
                  <c:v>301.07965100000001</c:v>
                </c:pt>
                <c:pt idx="886">
                  <c:v>297.97616599999998</c:v>
                </c:pt>
                <c:pt idx="887">
                  <c:v>299.54989599999999</c:v>
                </c:pt>
                <c:pt idx="888">
                  <c:v>299.73193400000002</c:v>
                </c:pt>
                <c:pt idx="889">
                  <c:v>296.46786500000002</c:v>
                </c:pt>
                <c:pt idx="890">
                  <c:v>299.02465799999999</c:v>
                </c:pt>
                <c:pt idx="891">
                  <c:v>300.56842</c:v>
                </c:pt>
                <c:pt idx="892">
                  <c:v>299.40933200000001</c:v>
                </c:pt>
                <c:pt idx="893">
                  <c:v>300.29272500000002</c:v>
                </c:pt>
                <c:pt idx="894">
                  <c:v>299.224152</c:v>
                </c:pt>
                <c:pt idx="895">
                  <c:v>300.75161700000001</c:v>
                </c:pt>
                <c:pt idx="896">
                  <c:v>299.49563599999999</c:v>
                </c:pt>
                <c:pt idx="897">
                  <c:v>299.33471700000001</c:v>
                </c:pt>
                <c:pt idx="898">
                  <c:v>298.54950000000002</c:v>
                </c:pt>
                <c:pt idx="899">
                  <c:v>298.31820699999997</c:v>
                </c:pt>
                <c:pt idx="900">
                  <c:v>300.41308600000002</c:v>
                </c:pt>
                <c:pt idx="901">
                  <c:v>297.01617399999998</c:v>
                </c:pt>
                <c:pt idx="902">
                  <c:v>297.94274899999999</c:v>
                </c:pt>
                <c:pt idx="903">
                  <c:v>296.31805400000002</c:v>
                </c:pt>
                <c:pt idx="904">
                  <c:v>299.65093999999999</c:v>
                </c:pt>
                <c:pt idx="905">
                  <c:v>299.249664</c:v>
                </c:pt>
                <c:pt idx="906">
                  <c:v>301.04449499999998</c:v>
                </c:pt>
                <c:pt idx="907">
                  <c:v>298.24880999999999</c:v>
                </c:pt>
                <c:pt idx="908">
                  <c:v>300.18331899999998</c:v>
                </c:pt>
                <c:pt idx="909">
                  <c:v>301.81201199999998</c:v>
                </c:pt>
                <c:pt idx="910">
                  <c:v>299.82934599999999</c:v>
                </c:pt>
                <c:pt idx="911">
                  <c:v>300.15167200000002</c:v>
                </c:pt>
                <c:pt idx="912">
                  <c:v>300.85611</c:v>
                </c:pt>
                <c:pt idx="913">
                  <c:v>298.35760499999998</c:v>
                </c:pt>
                <c:pt idx="914">
                  <c:v>299.79583700000001</c:v>
                </c:pt>
                <c:pt idx="915">
                  <c:v>297.87539700000002</c:v>
                </c:pt>
                <c:pt idx="916">
                  <c:v>299.17355300000003</c:v>
                </c:pt>
                <c:pt idx="917">
                  <c:v>298.389343</c:v>
                </c:pt>
                <c:pt idx="918">
                  <c:v>300.69787600000001</c:v>
                </c:pt>
                <c:pt idx="919">
                  <c:v>301.02014200000002</c:v>
                </c:pt>
                <c:pt idx="920">
                  <c:v>299.55181900000002</c:v>
                </c:pt>
                <c:pt idx="921">
                  <c:v>301.63162199999999</c:v>
                </c:pt>
                <c:pt idx="922">
                  <c:v>300.41583300000002</c:v>
                </c:pt>
                <c:pt idx="923">
                  <c:v>300.003784</c:v>
                </c:pt>
                <c:pt idx="924">
                  <c:v>299.81634500000001</c:v>
                </c:pt>
                <c:pt idx="925">
                  <c:v>297.971405</c:v>
                </c:pt>
                <c:pt idx="926">
                  <c:v>298.67334</c:v>
                </c:pt>
                <c:pt idx="927">
                  <c:v>299.30905200000001</c:v>
                </c:pt>
                <c:pt idx="928">
                  <c:v>300.168182</c:v>
                </c:pt>
                <c:pt idx="929">
                  <c:v>300.44723499999998</c:v>
                </c:pt>
                <c:pt idx="930">
                  <c:v>302.33261099999999</c:v>
                </c:pt>
                <c:pt idx="931">
                  <c:v>301.172394</c:v>
                </c:pt>
                <c:pt idx="932">
                  <c:v>301.56454500000001</c:v>
                </c:pt>
                <c:pt idx="933">
                  <c:v>300.16290300000003</c:v>
                </c:pt>
                <c:pt idx="934">
                  <c:v>300.27871699999997</c:v>
                </c:pt>
                <c:pt idx="935">
                  <c:v>299.09680200000003</c:v>
                </c:pt>
                <c:pt idx="936">
                  <c:v>298.49551400000001</c:v>
                </c:pt>
                <c:pt idx="937">
                  <c:v>302.63345299999997</c:v>
                </c:pt>
                <c:pt idx="938">
                  <c:v>296.51083399999999</c:v>
                </c:pt>
                <c:pt idx="939">
                  <c:v>300.37148999999999</c:v>
                </c:pt>
                <c:pt idx="940">
                  <c:v>298.96133400000002</c:v>
                </c:pt>
                <c:pt idx="941">
                  <c:v>299.66482500000001</c:v>
                </c:pt>
                <c:pt idx="942">
                  <c:v>299.85983299999998</c:v>
                </c:pt>
                <c:pt idx="943">
                  <c:v>300.833099</c:v>
                </c:pt>
                <c:pt idx="944">
                  <c:v>299.11404399999998</c:v>
                </c:pt>
                <c:pt idx="945">
                  <c:v>301.81329299999999</c:v>
                </c:pt>
                <c:pt idx="946">
                  <c:v>298.65286300000002</c:v>
                </c:pt>
                <c:pt idx="947">
                  <c:v>299.88107300000001</c:v>
                </c:pt>
                <c:pt idx="948">
                  <c:v>298.65347300000002</c:v>
                </c:pt>
                <c:pt idx="949">
                  <c:v>301.32287600000001</c:v>
                </c:pt>
                <c:pt idx="950">
                  <c:v>299.40454099999999</c:v>
                </c:pt>
                <c:pt idx="951">
                  <c:v>300.51168799999999</c:v>
                </c:pt>
                <c:pt idx="952">
                  <c:v>300.66650399999997</c:v>
                </c:pt>
                <c:pt idx="953">
                  <c:v>298.16424599999999</c:v>
                </c:pt>
                <c:pt idx="954">
                  <c:v>301.98501599999997</c:v>
                </c:pt>
                <c:pt idx="955">
                  <c:v>302.51281699999998</c:v>
                </c:pt>
                <c:pt idx="956">
                  <c:v>301.80130000000003</c:v>
                </c:pt>
                <c:pt idx="957">
                  <c:v>301.56970200000001</c:v>
                </c:pt>
                <c:pt idx="958">
                  <c:v>301.95065299999999</c:v>
                </c:pt>
                <c:pt idx="959">
                  <c:v>299.030304</c:v>
                </c:pt>
                <c:pt idx="960">
                  <c:v>299.77822900000001</c:v>
                </c:pt>
                <c:pt idx="961">
                  <c:v>299.42343099999999</c:v>
                </c:pt>
                <c:pt idx="962">
                  <c:v>297.343414</c:v>
                </c:pt>
                <c:pt idx="963">
                  <c:v>298.973389</c:v>
                </c:pt>
                <c:pt idx="964">
                  <c:v>298.18753099999998</c:v>
                </c:pt>
                <c:pt idx="965">
                  <c:v>301.21163899999999</c:v>
                </c:pt>
                <c:pt idx="966">
                  <c:v>299.36773699999998</c:v>
                </c:pt>
                <c:pt idx="967">
                  <c:v>297.90640300000001</c:v>
                </c:pt>
                <c:pt idx="968">
                  <c:v>300.205872</c:v>
                </c:pt>
                <c:pt idx="969">
                  <c:v>298.20498700000002</c:v>
                </c:pt>
                <c:pt idx="970">
                  <c:v>301.37228399999998</c:v>
                </c:pt>
                <c:pt idx="971">
                  <c:v>303.11456299999998</c:v>
                </c:pt>
                <c:pt idx="972">
                  <c:v>299.88192700000002</c:v>
                </c:pt>
                <c:pt idx="973">
                  <c:v>299.643463</c:v>
                </c:pt>
                <c:pt idx="974">
                  <c:v>303.06823700000001</c:v>
                </c:pt>
                <c:pt idx="975">
                  <c:v>299.562927</c:v>
                </c:pt>
                <c:pt idx="976">
                  <c:v>299.69918799999999</c:v>
                </c:pt>
                <c:pt idx="977">
                  <c:v>300.136505</c:v>
                </c:pt>
                <c:pt idx="978">
                  <c:v>299.15579200000002</c:v>
                </c:pt>
                <c:pt idx="979">
                  <c:v>298.27731299999999</c:v>
                </c:pt>
                <c:pt idx="980">
                  <c:v>299.216949</c:v>
                </c:pt>
                <c:pt idx="981">
                  <c:v>300.42867999999999</c:v>
                </c:pt>
                <c:pt idx="982">
                  <c:v>299.58569299999999</c:v>
                </c:pt>
                <c:pt idx="983">
                  <c:v>300.03576700000002</c:v>
                </c:pt>
                <c:pt idx="984">
                  <c:v>300.29675300000002</c:v>
                </c:pt>
                <c:pt idx="985">
                  <c:v>300.30246</c:v>
                </c:pt>
                <c:pt idx="986">
                  <c:v>302.22720299999997</c:v>
                </c:pt>
                <c:pt idx="987">
                  <c:v>301.53616299999999</c:v>
                </c:pt>
                <c:pt idx="988">
                  <c:v>301.44091800000001</c:v>
                </c:pt>
                <c:pt idx="989">
                  <c:v>298.24667399999998</c:v>
                </c:pt>
                <c:pt idx="990">
                  <c:v>298.539917</c:v>
                </c:pt>
                <c:pt idx="991">
                  <c:v>299.50573700000001</c:v>
                </c:pt>
                <c:pt idx="992">
                  <c:v>299.57815599999998</c:v>
                </c:pt>
                <c:pt idx="993">
                  <c:v>300.88827500000002</c:v>
                </c:pt>
                <c:pt idx="994">
                  <c:v>298.87338299999999</c:v>
                </c:pt>
                <c:pt idx="995">
                  <c:v>298.17416400000002</c:v>
                </c:pt>
                <c:pt idx="996">
                  <c:v>300.02975500000002</c:v>
                </c:pt>
                <c:pt idx="997">
                  <c:v>298.642426</c:v>
                </c:pt>
                <c:pt idx="998">
                  <c:v>299.94592299999999</c:v>
                </c:pt>
                <c:pt idx="999">
                  <c:v>300.37802099999999</c:v>
                </c:pt>
                <c:pt idx="1000">
                  <c:v>302.35299700000002</c:v>
                </c:pt>
                <c:pt idx="1001">
                  <c:v>299.74691799999999</c:v>
                </c:pt>
                <c:pt idx="1002">
                  <c:v>299.10281400000002</c:v>
                </c:pt>
                <c:pt idx="1003">
                  <c:v>301.45657299999999</c:v>
                </c:pt>
                <c:pt idx="1004">
                  <c:v>299.08029199999999</c:v>
                </c:pt>
                <c:pt idx="1005">
                  <c:v>299.26449600000001</c:v>
                </c:pt>
                <c:pt idx="1006">
                  <c:v>301.60247800000002</c:v>
                </c:pt>
                <c:pt idx="1007">
                  <c:v>298.69537400000002</c:v>
                </c:pt>
                <c:pt idx="1008">
                  <c:v>301.36242700000003</c:v>
                </c:pt>
                <c:pt idx="1009">
                  <c:v>301.30862400000001</c:v>
                </c:pt>
                <c:pt idx="1010">
                  <c:v>299.21450800000002</c:v>
                </c:pt>
                <c:pt idx="1011">
                  <c:v>299.45941199999999</c:v>
                </c:pt>
                <c:pt idx="1012">
                  <c:v>301.14837599999998</c:v>
                </c:pt>
                <c:pt idx="1013">
                  <c:v>299.40832499999999</c:v>
                </c:pt>
                <c:pt idx="1014">
                  <c:v>299.42245500000001</c:v>
                </c:pt>
                <c:pt idx="1015">
                  <c:v>298.35211199999998</c:v>
                </c:pt>
                <c:pt idx="1016">
                  <c:v>298.61447099999998</c:v>
                </c:pt>
                <c:pt idx="1017">
                  <c:v>301.50967400000002</c:v>
                </c:pt>
                <c:pt idx="1018">
                  <c:v>299.33346599999999</c:v>
                </c:pt>
                <c:pt idx="1019">
                  <c:v>300.17480499999999</c:v>
                </c:pt>
                <c:pt idx="1020">
                  <c:v>301.17202800000001</c:v>
                </c:pt>
                <c:pt idx="1021">
                  <c:v>300.84787</c:v>
                </c:pt>
                <c:pt idx="1022">
                  <c:v>298.85168499999997</c:v>
                </c:pt>
                <c:pt idx="1023">
                  <c:v>297.00149499999998</c:v>
                </c:pt>
                <c:pt idx="1024">
                  <c:v>298.74102800000003</c:v>
                </c:pt>
                <c:pt idx="1025">
                  <c:v>299.40966800000001</c:v>
                </c:pt>
                <c:pt idx="1026">
                  <c:v>300.82183800000001</c:v>
                </c:pt>
                <c:pt idx="1027">
                  <c:v>298.68670700000001</c:v>
                </c:pt>
                <c:pt idx="1028">
                  <c:v>299.19113199999998</c:v>
                </c:pt>
                <c:pt idx="1029">
                  <c:v>298.10833700000001</c:v>
                </c:pt>
                <c:pt idx="1030">
                  <c:v>301.65786700000001</c:v>
                </c:pt>
                <c:pt idx="1031">
                  <c:v>301.38504</c:v>
                </c:pt>
                <c:pt idx="1032">
                  <c:v>301.46893299999999</c:v>
                </c:pt>
                <c:pt idx="1033">
                  <c:v>300.42892499999999</c:v>
                </c:pt>
                <c:pt idx="1034">
                  <c:v>298.830444</c:v>
                </c:pt>
                <c:pt idx="1035">
                  <c:v>297.89974999999998</c:v>
                </c:pt>
                <c:pt idx="1036">
                  <c:v>300.81149299999998</c:v>
                </c:pt>
                <c:pt idx="1037">
                  <c:v>299.422394</c:v>
                </c:pt>
                <c:pt idx="1038">
                  <c:v>300.23260499999998</c:v>
                </c:pt>
                <c:pt idx="1039">
                  <c:v>298.92388899999997</c:v>
                </c:pt>
                <c:pt idx="1040">
                  <c:v>299.15905800000002</c:v>
                </c:pt>
                <c:pt idx="1041">
                  <c:v>300.373108</c:v>
                </c:pt>
                <c:pt idx="1042">
                  <c:v>297.33630399999998</c:v>
                </c:pt>
                <c:pt idx="1043">
                  <c:v>300.48642000000001</c:v>
                </c:pt>
                <c:pt idx="1044">
                  <c:v>300.45437600000002</c:v>
                </c:pt>
                <c:pt idx="1045">
                  <c:v>299.58908100000002</c:v>
                </c:pt>
                <c:pt idx="1046">
                  <c:v>299.63388099999997</c:v>
                </c:pt>
                <c:pt idx="1047">
                  <c:v>300.16629</c:v>
                </c:pt>
                <c:pt idx="1048">
                  <c:v>298.38674900000001</c:v>
                </c:pt>
                <c:pt idx="1049">
                  <c:v>299.35116599999998</c:v>
                </c:pt>
                <c:pt idx="1050">
                  <c:v>301.34716800000001</c:v>
                </c:pt>
                <c:pt idx="1051">
                  <c:v>301.32986499999998</c:v>
                </c:pt>
                <c:pt idx="1052">
                  <c:v>299.85879499999999</c:v>
                </c:pt>
                <c:pt idx="1053">
                  <c:v>299.47695900000002</c:v>
                </c:pt>
                <c:pt idx="1054">
                  <c:v>301.51406900000001</c:v>
                </c:pt>
                <c:pt idx="1055">
                  <c:v>298.589539</c:v>
                </c:pt>
                <c:pt idx="1056">
                  <c:v>300.42739899999998</c:v>
                </c:pt>
                <c:pt idx="1057">
                  <c:v>302.149719</c:v>
                </c:pt>
                <c:pt idx="1058">
                  <c:v>301.53903200000002</c:v>
                </c:pt>
                <c:pt idx="1059">
                  <c:v>299.73089599999997</c:v>
                </c:pt>
                <c:pt idx="1060">
                  <c:v>300.408142</c:v>
                </c:pt>
                <c:pt idx="1061">
                  <c:v>298.56802399999998</c:v>
                </c:pt>
                <c:pt idx="1062">
                  <c:v>299.327179</c:v>
                </c:pt>
                <c:pt idx="1063">
                  <c:v>296.61135899999999</c:v>
                </c:pt>
                <c:pt idx="1064">
                  <c:v>298.63125600000001</c:v>
                </c:pt>
                <c:pt idx="1065">
                  <c:v>298.36099200000001</c:v>
                </c:pt>
                <c:pt idx="1066">
                  <c:v>301.96731599999998</c:v>
                </c:pt>
                <c:pt idx="1067">
                  <c:v>299.08236699999998</c:v>
                </c:pt>
                <c:pt idx="1068">
                  <c:v>299.78021200000001</c:v>
                </c:pt>
                <c:pt idx="1069">
                  <c:v>299.28695699999997</c:v>
                </c:pt>
                <c:pt idx="1070">
                  <c:v>300.35845899999998</c:v>
                </c:pt>
                <c:pt idx="1071">
                  <c:v>301.65505999999999</c:v>
                </c:pt>
                <c:pt idx="1072">
                  <c:v>298.65649400000001</c:v>
                </c:pt>
                <c:pt idx="1073">
                  <c:v>301.455963</c:v>
                </c:pt>
                <c:pt idx="1074">
                  <c:v>299.85723899999999</c:v>
                </c:pt>
                <c:pt idx="1075">
                  <c:v>299.57733200000001</c:v>
                </c:pt>
                <c:pt idx="1076">
                  <c:v>300.42013500000002</c:v>
                </c:pt>
                <c:pt idx="1077">
                  <c:v>299.731628</c:v>
                </c:pt>
                <c:pt idx="1078">
                  <c:v>299.56906099999998</c:v>
                </c:pt>
                <c:pt idx="1079">
                  <c:v>302.06674199999998</c:v>
                </c:pt>
                <c:pt idx="1080">
                  <c:v>300.70150799999999</c:v>
                </c:pt>
                <c:pt idx="1081">
                  <c:v>301.22009300000002</c:v>
                </c:pt>
                <c:pt idx="1082">
                  <c:v>298.48861699999998</c:v>
                </c:pt>
                <c:pt idx="1083">
                  <c:v>300.54324300000002</c:v>
                </c:pt>
                <c:pt idx="1084">
                  <c:v>298.48004200000003</c:v>
                </c:pt>
                <c:pt idx="1085">
                  <c:v>300.01800500000002</c:v>
                </c:pt>
                <c:pt idx="1086">
                  <c:v>300.65713499999998</c:v>
                </c:pt>
                <c:pt idx="1087">
                  <c:v>300.79623400000003</c:v>
                </c:pt>
                <c:pt idx="1088">
                  <c:v>302.187408</c:v>
                </c:pt>
                <c:pt idx="1089">
                  <c:v>301.10598800000002</c:v>
                </c:pt>
                <c:pt idx="1090">
                  <c:v>300.12792999999999</c:v>
                </c:pt>
                <c:pt idx="1091">
                  <c:v>296.99658199999999</c:v>
                </c:pt>
                <c:pt idx="1092">
                  <c:v>299.93765300000001</c:v>
                </c:pt>
                <c:pt idx="1093">
                  <c:v>301.049103</c:v>
                </c:pt>
                <c:pt idx="1094">
                  <c:v>302.152466</c:v>
                </c:pt>
                <c:pt idx="1095">
                  <c:v>299.62081899999998</c:v>
                </c:pt>
                <c:pt idx="1096">
                  <c:v>301.02615400000002</c:v>
                </c:pt>
                <c:pt idx="1097">
                  <c:v>301.51809700000001</c:v>
                </c:pt>
                <c:pt idx="1098">
                  <c:v>299.79757699999999</c:v>
                </c:pt>
                <c:pt idx="1099">
                  <c:v>300.08883700000001</c:v>
                </c:pt>
                <c:pt idx="1100">
                  <c:v>299.402985</c:v>
                </c:pt>
                <c:pt idx="1101">
                  <c:v>300.28372200000001</c:v>
                </c:pt>
                <c:pt idx="1102">
                  <c:v>299.163208</c:v>
                </c:pt>
                <c:pt idx="1103">
                  <c:v>300.17501800000002</c:v>
                </c:pt>
                <c:pt idx="1104">
                  <c:v>300.56585699999999</c:v>
                </c:pt>
                <c:pt idx="1105">
                  <c:v>302.61431900000002</c:v>
                </c:pt>
                <c:pt idx="1106">
                  <c:v>300.88958700000001</c:v>
                </c:pt>
                <c:pt idx="1107">
                  <c:v>300.09033199999999</c:v>
                </c:pt>
                <c:pt idx="1108">
                  <c:v>299.65817299999998</c:v>
                </c:pt>
                <c:pt idx="1109">
                  <c:v>301.76110799999998</c:v>
                </c:pt>
                <c:pt idx="1110">
                  <c:v>301.126892</c:v>
                </c:pt>
                <c:pt idx="1111">
                  <c:v>299.29751599999997</c:v>
                </c:pt>
                <c:pt idx="1112">
                  <c:v>299.19274899999999</c:v>
                </c:pt>
                <c:pt idx="1113">
                  <c:v>301.853882</c:v>
                </c:pt>
                <c:pt idx="1114">
                  <c:v>300.13031000000001</c:v>
                </c:pt>
                <c:pt idx="1115">
                  <c:v>301.07046500000001</c:v>
                </c:pt>
                <c:pt idx="1116">
                  <c:v>302.13317899999998</c:v>
                </c:pt>
                <c:pt idx="1117">
                  <c:v>301.23416099999997</c:v>
                </c:pt>
                <c:pt idx="1118">
                  <c:v>301.42031900000001</c:v>
                </c:pt>
                <c:pt idx="1119">
                  <c:v>299.656677</c:v>
                </c:pt>
                <c:pt idx="1120">
                  <c:v>301.66726699999998</c:v>
                </c:pt>
                <c:pt idx="1121">
                  <c:v>299.78228799999999</c:v>
                </c:pt>
                <c:pt idx="1122">
                  <c:v>299.859039</c:v>
                </c:pt>
                <c:pt idx="1123">
                  <c:v>300.00915500000002</c:v>
                </c:pt>
                <c:pt idx="1124">
                  <c:v>299.66339099999999</c:v>
                </c:pt>
                <c:pt idx="1125">
                  <c:v>298.170929</c:v>
                </c:pt>
                <c:pt idx="1126">
                  <c:v>300.05221599999999</c:v>
                </c:pt>
                <c:pt idx="1127">
                  <c:v>296.19525099999998</c:v>
                </c:pt>
                <c:pt idx="1128">
                  <c:v>299.28445399999998</c:v>
                </c:pt>
                <c:pt idx="1129">
                  <c:v>299.75323500000002</c:v>
                </c:pt>
                <c:pt idx="1130">
                  <c:v>300.96343999999999</c:v>
                </c:pt>
                <c:pt idx="1131">
                  <c:v>299.09845000000001</c:v>
                </c:pt>
                <c:pt idx="1132">
                  <c:v>299.20709199999999</c:v>
                </c:pt>
                <c:pt idx="1133">
                  <c:v>301.68588299999999</c:v>
                </c:pt>
                <c:pt idx="1134">
                  <c:v>300.08102400000001</c:v>
                </c:pt>
                <c:pt idx="1135">
                  <c:v>299.42904700000003</c:v>
                </c:pt>
                <c:pt idx="1136">
                  <c:v>298.65368699999999</c:v>
                </c:pt>
                <c:pt idx="1137">
                  <c:v>302.07626299999998</c:v>
                </c:pt>
                <c:pt idx="1138">
                  <c:v>298.27487200000002</c:v>
                </c:pt>
                <c:pt idx="1139">
                  <c:v>302.125946</c:v>
                </c:pt>
                <c:pt idx="1140">
                  <c:v>302.99276700000001</c:v>
                </c:pt>
                <c:pt idx="1141">
                  <c:v>298.63754299999999</c:v>
                </c:pt>
                <c:pt idx="1142">
                  <c:v>301.00442500000003</c:v>
                </c:pt>
                <c:pt idx="1143">
                  <c:v>300.82055700000001</c:v>
                </c:pt>
                <c:pt idx="1144">
                  <c:v>301.016144</c:v>
                </c:pt>
                <c:pt idx="1145">
                  <c:v>301.53985599999999</c:v>
                </c:pt>
                <c:pt idx="1146">
                  <c:v>299.89181500000001</c:v>
                </c:pt>
                <c:pt idx="1147">
                  <c:v>298.85925300000002</c:v>
                </c:pt>
                <c:pt idx="1148">
                  <c:v>301.86721799999998</c:v>
                </c:pt>
                <c:pt idx="1149">
                  <c:v>301.90322900000001</c:v>
                </c:pt>
                <c:pt idx="1150">
                  <c:v>300.98339800000002</c:v>
                </c:pt>
                <c:pt idx="1151">
                  <c:v>299.62350500000002</c:v>
                </c:pt>
                <c:pt idx="1152">
                  <c:v>299.68133499999999</c:v>
                </c:pt>
                <c:pt idx="1153">
                  <c:v>302.23968500000001</c:v>
                </c:pt>
                <c:pt idx="1154">
                  <c:v>300.107056</c:v>
                </c:pt>
                <c:pt idx="1155">
                  <c:v>300.63806199999999</c:v>
                </c:pt>
                <c:pt idx="1156">
                  <c:v>299.843842</c:v>
                </c:pt>
                <c:pt idx="1157">
                  <c:v>299.78015099999999</c:v>
                </c:pt>
                <c:pt idx="1158">
                  <c:v>299.25610399999999</c:v>
                </c:pt>
                <c:pt idx="1159">
                  <c:v>300.14074699999998</c:v>
                </c:pt>
                <c:pt idx="1160">
                  <c:v>300.82324199999999</c:v>
                </c:pt>
                <c:pt idx="1161">
                  <c:v>300.77829000000003</c:v>
                </c:pt>
                <c:pt idx="1162">
                  <c:v>299.15316799999999</c:v>
                </c:pt>
                <c:pt idx="1163">
                  <c:v>299.45568800000001</c:v>
                </c:pt>
                <c:pt idx="1164">
                  <c:v>299.96972699999998</c:v>
                </c:pt>
                <c:pt idx="1165">
                  <c:v>301.39227299999999</c:v>
                </c:pt>
                <c:pt idx="1166">
                  <c:v>301.79196200000001</c:v>
                </c:pt>
                <c:pt idx="1167">
                  <c:v>300.97772200000003</c:v>
                </c:pt>
                <c:pt idx="1168">
                  <c:v>298.81503300000003</c:v>
                </c:pt>
                <c:pt idx="1169">
                  <c:v>299.08874500000002</c:v>
                </c:pt>
                <c:pt idx="1170">
                  <c:v>300.676849</c:v>
                </c:pt>
                <c:pt idx="1171">
                  <c:v>300.53698700000001</c:v>
                </c:pt>
                <c:pt idx="1172">
                  <c:v>298.76757800000001</c:v>
                </c:pt>
                <c:pt idx="1173">
                  <c:v>301.479645</c:v>
                </c:pt>
                <c:pt idx="1174">
                  <c:v>297.51577800000001</c:v>
                </c:pt>
                <c:pt idx="1175">
                  <c:v>296.98419200000001</c:v>
                </c:pt>
                <c:pt idx="1176">
                  <c:v>300.02020299999998</c:v>
                </c:pt>
                <c:pt idx="1177">
                  <c:v>300.30847199999999</c:v>
                </c:pt>
                <c:pt idx="1178">
                  <c:v>299.671875</c:v>
                </c:pt>
                <c:pt idx="1179">
                  <c:v>300.88592499999999</c:v>
                </c:pt>
                <c:pt idx="1180">
                  <c:v>299.26062000000002</c:v>
                </c:pt>
                <c:pt idx="1181">
                  <c:v>299.562592</c:v>
                </c:pt>
                <c:pt idx="1182">
                  <c:v>299.79257200000001</c:v>
                </c:pt>
                <c:pt idx="1183">
                  <c:v>300.32986499999998</c:v>
                </c:pt>
                <c:pt idx="1184">
                  <c:v>300.92291299999999</c:v>
                </c:pt>
                <c:pt idx="1185">
                  <c:v>302.89367700000003</c:v>
                </c:pt>
                <c:pt idx="1186">
                  <c:v>296.831909</c:v>
                </c:pt>
                <c:pt idx="1187">
                  <c:v>299.04916400000002</c:v>
                </c:pt>
                <c:pt idx="1188">
                  <c:v>300.37402300000002</c:v>
                </c:pt>
                <c:pt idx="1189">
                  <c:v>300.41384900000003</c:v>
                </c:pt>
                <c:pt idx="1190">
                  <c:v>302.126465</c:v>
                </c:pt>
                <c:pt idx="1191">
                  <c:v>298.95892300000003</c:v>
                </c:pt>
                <c:pt idx="1192">
                  <c:v>300.39056399999998</c:v>
                </c:pt>
                <c:pt idx="1193">
                  <c:v>299.905823</c:v>
                </c:pt>
                <c:pt idx="1194">
                  <c:v>300.283997</c:v>
                </c:pt>
                <c:pt idx="1195">
                  <c:v>299.53247099999999</c:v>
                </c:pt>
                <c:pt idx="1196">
                  <c:v>301.08132899999998</c:v>
                </c:pt>
                <c:pt idx="1197">
                  <c:v>299.19357300000001</c:v>
                </c:pt>
                <c:pt idx="1198">
                  <c:v>297.82058699999999</c:v>
                </c:pt>
                <c:pt idx="1199">
                  <c:v>299.687592</c:v>
                </c:pt>
                <c:pt idx="1200">
                  <c:v>300.43496699999997</c:v>
                </c:pt>
                <c:pt idx="1201">
                  <c:v>300.78323399999999</c:v>
                </c:pt>
                <c:pt idx="1202">
                  <c:v>300.88284299999998</c:v>
                </c:pt>
                <c:pt idx="1203">
                  <c:v>298.24194299999999</c:v>
                </c:pt>
                <c:pt idx="1204">
                  <c:v>299.22482300000001</c:v>
                </c:pt>
                <c:pt idx="1205">
                  <c:v>302.13891599999999</c:v>
                </c:pt>
                <c:pt idx="1206">
                  <c:v>299.06689499999999</c:v>
                </c:pt>
                <c:pt idx="1207">
                  <c:v>300.28057899999999</c:v>
                </c:pt>
                <c:pt idx="1208">
                  <c:v>300.81204200000002</c:v>
                </c:pt>
                <c:pt idx="1209">
                  <c:v>298.97958399999999</c:v>
                </c:pt>
                <c:pt idx="1210">
                  <c:v>299.85199</c:v>
                </c:pt>
                <c:pt idx="1211">
                  <c:v>299.51507600000002</c:v>
                </c:pt>
                <c:pt idx="1212">
                  <c:v>300.79092400000002</c:v>
                </c:pt>
                <c:pt idx="1213">
                  <c:v>298.28567500000003</c:v>
                </c:pt>
                <c:pt idx="1214">
                  <c:v>302.33889799999997</c:v>
                </c:pt>
                <c:pt idx="1215">
                  <c:v>296.89355499999999</c:v>
                </c:pt>
                <c:pt idx="1216">
                  <c:v>300.93551600000001</c:v>
                </c:pt>
                <c:pt idx="1217">
                  <c:v>300.67526199999998</c:v>
                </c:pt>
                <c:pt idx="1218">
                  <c:v>297.08480800000001</c:v>
                </c:pt>
                <c:pt idx="1219">
                  <c:v>300.81118800000002</c:v>
                </c:pt>
                <c:pt idx="1220">
                  <c:v>301.93194599999998</c:v>
                </c:pt>
                <c:pt idx="1221">
                  <c:v>299.492096</c:v>
                </c:pt>
                <c:pt idx="1222">
                  <c:v>299.18969700000002</c:v>
                </c:pt>
                <c:pt idx="1223">
                  <c:v>299.61245700000001</c:v>
                </c:pt>
                <c:pt idx="1224">
                  <c:v>298.347443</c:v>
                </c:pt>
                <c:pt idx="1225">
                  <c:v>300.12554899999998</c:v>
                </c:pt>
                <c:pt idx="1226">
                  <c:v>298.87313799999998</c:v>
                </c:pt>
                <c:pt idx="1227">
                  <c:v>296.93246499999998</c:v>
                </c:pt>
                <c:pt idx="1228">
                  <c:v>302.46722399999999</c:v>
                </c:pt>
                <c:pt idx="1229">
                  <c:v>300.604309</c:v>
                </c:pt>
                <c:pt idx="1230">
                  <c:v>301.99066199999999</c:v>
                </c:pt>
                <c:pt idx="1231">
                  <c:v>297.85760499999998</c:v>
                </c:pt>
                <c:pt idx="1232">
                  <c:v>299.290344</c:v>
                </c:pt>
                <c:pt idx="1233">
                  <c:v>299.97701999999998</c:v>
                </c:pt>
                <c:pt idx="1234">
                  <c:v>300.73034699999999</c:v>
                </c:pt>
                <c:pt idx="1235">
                  <c:v>300.88516199999998</c:v>
                </c:pt>
                <c:pt idx="1236">
                  <c:v>300.53826900000001</c:v>
                </c:pt>
                <c:pt idx="1237">
                  <c:v>299.77520800000002</c:v>
                </c:pt>
                <c:pt idx="1238">
                  <c:v>302.07763699999998</c:v>
                </c:pt>
                <c:pt idx="1239">
                  <c:v>300.49841300000003</c:v>
                </c:pt>
                <c:pt idx="1240">
                  <c:v>300.39645400000001</c:v>
                </c:pt>
                <c:pt idx="1241">
                  <c:v>299.81689499999999</c:v>
                </c:pt>
                <c:pt idx="1242">
                  <c:v>300.10400399999997</c:v>
                </c:pt>
                <c:pt idx="1243">
                  <c:v>298.61505099999999</c:v>
                </c:pt>
                <c:pt idx="1244">
                  <c:v>299.18539399999997</c:v>
                </c:pt>
                <c:pt idx="1245">
                  <c:v>300.82427999999999</c:v>
                </c:pt>
                <c:pt idx="1246">
                  <c:v>297.58480800000001</c:v>
                </c:pt>
                <c:pt idx="1247">
                  <c:v>298.96530200000001</c:v>
                </c:pt>
                <c:pt idx="1248">
                  <c:v>303.28286700000001</c:v>
                </c:pt>
                <c:pt idx="1249">
                  <c:v>298.75216699999999</c:v>
                </c:pt>
                <c:pt idx="1250">
                  <c:v>301.077789</c:v>
                </c:pt>
                <c:pt idx="1251">
                  <c:v>300.000336</c:v>
                </c:pt>
                <c:pt idx="1252">
                  <c:v>298.83956899999998</c:v>
                </c:pt>
                <c:pt idx="1253">
                  <c:v>298.46707199999997</c:v>
                </c:pt>
                <c:pt idx="1254">
                  <c:v>300.86261000000002</c:v>
                </c:pt>
                <c:pt idx="1255">
                  <c:v>300.52374300000002</c:v>
                </c:pt>
                <c:pt idx="1256">
                  <c:v>301.34854100000001</c:v>
                </c:pt>
                <c:pt idx="1257">
                  <c:v>301.31744400000002</c:v>
                </c:pt>
                <c:pt idx="1258">
                  <c:v>300.74154700000003</c:v>
                </c:pt>
                <c:pt idx="1259">
                  <c:v>300.45220899999998</c:v>
                </c:pt>
                <c:pt idx="1260">
                  <c:v>302.39993299999998</c:v>
                </c:pt>
                <c:pt idx="1261">
                  <c:v>301.322113</c:v>
                </c:pt>
                <c:pt idx="1262">
                  <c:v>301.68511999999998</c:v>
                </c:pt>
                <c:pt idx="1263">
                  <c:v>300.48803700000002</c:v>
                </c:pt>
                <c:pt idx="1264">
                  <c:v>298.55670199999997</c:v>
                </c:pt>
                <c:pt idx="1265">
                  <c:v>301.28964200000001</c:v>
                </c:pt>
                <c:pt idx="1266">
                  <c:v>299.01062000000002</c:v>
                </c:pt>
                <c:pt idx="1267">
                  <c:v>300.673767</c:v>
                </c:pt>
                <c:pt idx="1268">
                  <c:v>299.84704599999998</c:v>
                </c:pt>
                <c:pt idx="1269">
                  <c:v>301.37738000000002</c:v>
                </c:pt>
                <c:pt idx="1270">
                  <c:v>299.78961199999998</c:v>
                </c:pt>
                <c:pt idx="1271">
                  <c:v>300.46304300000003</c:v>
                </c:pt>
                <c:pt idx="1272">
                  <c:v>301.351562</c:v>
                </c:pt>
                <c:pt idx="1273">
                  <c:v>300.49987800000002</c:v>
                </c:pt>
                <c:pt idx="1274">
                  <c:v>300.74404900000002</c:v>
                </c:pt>
                <c:pt idx="1275">
                  <c:v>298.41665599999999</c:v>
                </c:pt>
                <c:pt idx="1276">
                  <c:v>300.40585299999998</c:v>
                </c:pt>
                <c:pt idx="1277">
                  <c:v>302.84451300000001</c:v>
                </c:pt>
                <c:pt idx="1278">
                  <c:v>299.97720299999997</c:v>
                </c:pt>
                <c:pt idx="1279">
                  <c:v>300.95992999999999</c:v>
                </c:pt>
                <c:pt idx="1280">
                  <c:v>302.13244600000002</c:v>
                </c:pt>
                <c:pt idx="1281">
                  <c:v>301.91442899999998</c:v>
                </c:pt>
                <c:pt idx="1282">
                  <c:v>299.82595800000001</c:v>
                </c:pt>
                <c:pt idx="1283">
                  <c:v>299.277985</c:v>
                </c:pt>
                <c:pt idx="1284">
                  <c:v>299.34899899999999</c:v>
                </c:pt>
                <c:pt idx="1285">
                  <c:v>298.86779799999999</c:v>
                </c:pt>
                <c:pt idx="1286">
                  <c:v>303.049103</c:v>
                </c:pt>
                <c:pt idx="1287">
                  <c:v>301.39450099999999</c:v>
                </c:pt>
                <c:pt idx="1288">
                  <c:v>300.96142600000002</c:v>
                </c:pt>
                <c:pt idx="1289">
                  <c:v>300.41177399999998</c:v>
                </c:pt>
                <c:pt idx="1290">
                  <c:v>299.14447000000001</c:v>
                </c:pt>
                <c:pt idx="1291">
                  <c:v>301.36584499999998</c:v>
                </c:pt>
                <c:pt idx="1292">
                  <c:v>298.49389600000001</c:v>
                </c:pt>
                <c:pt idx="1293">
                  <c:v>299.54733299999998</c:v>
                </c:pt>
                <c:pt idx="1294">
                  <c:v>301.15167200000002</c:v>
                </c:pt>
                <c:pt idx="1295">
                  <c:v>301.97378500000002</c:v>
                </c:pt>
                <c:pt idx="1296">
                  <c:v>301.92080700000002</c:v>
                </c:pt>
                <c:pt idx="1297">
                  <c:v>298.930206</c:v>
                </c:pt>
                <c:pt idx="1298">
                  <c:v>297.27874800000001</c:v>
                </c:pt>
                <c:pt idx="1299">
                  <c:v>299.75256300000001</c:v>
                </c:pt>
                <c:pt idx="1300">
                  <c:v>299.74801600000001</c:v>
                </c:pt>
                <c:pt idx="1301">
                  <c:v>301.23358200000001</c:v>
                </c:pt>
                <c:pt idx="1302">
                  <c:v>302.10983299999998</c:v>
                </c:pt>
                <c:pt idx="1303">
                  <c:v>299.19549599999999</c:v>
                </c:pt>
                <c:pt idx="1304">
                  <c:v>300.19592299999999</c:v>
                </c:pt>
                <c:pt idx="1305">
                  <c:v>301.034851</c:v>
                </c:pt>
                <c:pt idx="1306">
                  <c:v>298.79898100000003</c:v>
                </c:pt>
                <c:pt idx="1307">
                  <c:v>302.23217799999998</c:v>
                </c:pt>
                <c:pt idx="1308">
                  <c:v>301.06173699999999</c:v>
                </c:pt>
                <c:pt idx="1309">
                  <c:v>302.628265</c:v>
                </c:pt>
                <c:pt idx="1310">
                  <c:v>299.35311899999999</c:v>
                </c:pt>
                <c:pt idx="1311">
                  <c:v>300.46612499999998</c:v>
                </c:pt>
                <c:pt idx="1312">
                  <c:v>300.26312300000001</c:v>
                </c:pt>
                <c:pt idx="1313">
                  <c:v>300.40469400000001</c:v>
                </c:pt>
                <c:pt idx="1314">
                  <c:v>300.911835</c:v>
                </c:pt>
                <c:pt idx="1315">
                  <c:v>300.59258999999997</c:v>
                </c:pt>
                <c:pt idx="1316">
                  <c:v>298.63473499999998</c:v>
                </c:pt>
                <c:pt idx="1317">
                  <c:v>301.11968999999999</c:v>
                </c:pt>
                <c:pt idx="1318">
                  <c:v>300.27041600000001</c:v>
                </c:pt>
                <c:pt idx="1319">
                  <c:v>299.98562600000002</c:v>
                </c:pt>
                <c:pt idx="1320">
                  <c:v>297.05355800000001</c:v>
                </c:pt>
                <c:pt idx="1321">
                  <c:v>298.331818</c:v>
                </c:pt>
                <c:pt idx="1322">
                  <c:v>300.750092</c:v>
                </c:pt>
                <c:pt idx="1323">
                  <c:v>301.29656999999997</c:v>
                </c:pt>
                <c:pt idx="1324">
                  <c:v>301.54202299999997</c:v>
                </c:pt>
                <c:pt idx="1325">
                  <c:v>298.06912199999999</c:v>
                </c:pt>
                <c:pt idx="1326">
                  <c:v>302.02502399999997</c:v>
                </c:pt>
                <c:pt idx="1327">
                  <c:v>299.83212300000002</c:v>
                </c:pt>
                <c:pt idx="1328">
                  <c:v>297.41748000000001</c:v>
                </c:pt>
                <c:pt idx="1329">
                  <c:v>298.21603399999998</c:v>
                </c:pt>
                <c:pt idx="1330">
                  <c:v>298.638824</c:v>
                </c:pt>
                <c:pt idx="1331">
                  <c:v>300.02740499999999</c:v>
                </c:pt>
                <c:pt idx="1332">
                  <c:v>299.94162</c:v>
                </c:pt>
                <c:pt idx="1333">
                  <c:v>299.373535</c:v>
                </c:pt>
                <c:pt idx="1334">
                  <c:v>300.94683800000001</c:v>
                </c:pt>
                <c:pt idx="1335">
                  <c:v>297.86245700000001</c:v>
                </c:pt>
                <c:pt idx="1336">
                  <c:v>301.33917200000002</c:v>
                </c:pt>
                <c:pt idx="1337">
                  <c:v>301.17724600000003</c:v>
                </c:pt>
                <c:pt idx="1338">
                  <c:v>299.76583900000003</c:v>
                </c:pt>
                <c:pt idx="1339">
                  <c:v>300.25256300000001</c:v>
                </c:pt>
                <c:pt idx="1340">
                  <c:v>299.61071800000002</c:v>
                </c:pt>
                <c:pt idx="1341">
                  <c:v>299.49697900000001</c:v>
                </c:pt>
                <c:pt idx="1342">
                  <c:v>299.94650300000001</c:v>
                </c:pt>
                <c:pt idx="1343">
                  <c:v>300.06118800000002</c:v>
                </c:pt>
                <c:pt idx="1344">
                  <c:v>301.93591300000003</c:v>
                </c:pt>
                <c:pt idx="1345">
                  <c:v>299.82431000000003</c:v>
                </c:pt>
                <c:pt idx="1346">
                  <c:v>297.766998</c:v>
                </c:pt>
                <c:pt idx="1347">
                  <c:v>300.08303799999999</c:v>
                </c:pt>
                <c:pt idx="1348">
                  <c:v>300.94958500000001</c:v>
                </c:pt>
                <c:pt idx="1349">
                  <c:v>300.33633400000002</c:v>
                </c:pt>
                <c:pt idx="1350">
                  <c:v>298.81625400000001</c:v>
                </c:pt>
                <c:pt idx="1351">
                  <c:v>297.90026899999998</c:v>
                </c:pt>
                <c:pt idx="1352">
                  <c:v>299.04940800000003</c:v>
                </c:pt>
                <c:pt idx="1353">
                  <c:v>300.366241</c:v>
                </c:pt>
                <c:pt idx="1354">
                  <c:v>300.60342400000002</c:v>
                </c:pt>
                <c:pt idx="1355">
                  <c:v>299.79836999999998</c:v>
                </c:pt>
                <c:pt idx="1356">
                  <c:v>300.21630900000002</c:v>
                </c:pt>
                <c:pt idx="1357">
                  <c:v>302.06710800000002</c:v>
                </c:pt>
                <c:pt idx="1358">
                  <c:v>301.91970800000001</c:v>
                </c:pt>
                <c:pt idx="1359">
                  <c:v>298.56497200000001</c:v>
                </c:pt>
                <c:pt idx="1360">
                  <c:v>297.074341</c:v>
                </c:pt>
                <c:pt idx="1361">
                  <c:v>300.05413800000002</c:v>
                </c:pt>
                <c:pt idx="1362">
                  <c:v>301.07388300000002</c:v>
                </c:pt>
                <c:pt idx="1363">
                  <c:v>299.00219700000002</c:v>
                </c:pt>
                <c:pt idx="1364">
                  <c:v>300.164581</c:v>
                </c:pt>
                <c:pt idx="1365">
                  <c:v>299.89221199999997</c:v>
                </c:pt>
                <c:pt idx="1366">
                  <c:v>299.95034800000002</c:v>
                </c:pt>
                <c:pt idx="1367">
                  <c:v>301.30200200000002</c:v>
                </c:pt>
                <c:pt idx="1368">
                  <c:v>300.53860500000002</c:v>
                </c:pt>
                <c:pt idx="1369">
                  <c:v>299.38769500000001</c:v>
                </c:pt>
                <c:pt idx="1370">
                  <c:v>302.07745399999999</c:v>
                </c:pt>
                <c:pt idx="1371">
                  <c:v>297.07479899999998</c:v>
                </c:pt>
                <c:pt idx="1372">
                  <c:v>298.51809700000001</c:v>
                </c:pt>
                <c:pt idx="1373">
                  <c:v>299.63028000000003</c:v>
                </c:pt>
                <c:pt idx="1374">
                  <c:v>301.44366500000001</c:v>
                </c:pt>
                <c:pt idx="1375">
                  <c:v>300.232056</c:v>
                </c:pt>
                <c:pt idx="1376">
                  <c:v>299.149719</c:v>
                </c:pt>
                <c:pt idx="1377">
                  <c:v>301.18045000000001</c:v>
                </c:pt>
                <c:pt idx="1378">
                  <c:v>297.92166099999997</c:v>
                </c:pt>
                <c:pt idx="1379">
                  <c:v>300.05712899999997</c:v>
                </c:pt>
                <c:pt idx="1380">
                  <c:v>300.38171399999999</c:v>
                </c:pt>
                <c:pt idx="1381">
                  <c:v>298.02749599999999</c:v>
                </c:pt>
                <c:pt idx="1382">
                  <c:v>301.17349200000001</c:v>
                </c:pt>
                <c:pt idx="1383">
                  <c:v>300.394836</c:v>
                </c:pt>
                <c:pt idx="1384">
                  <c:v>301.760895</c:v>
                </c:pt>
                <c:pt idx="1385">
                  <c:v>299.47491500000001</c:v>
                </c:pt>
                <c:pt idx="1386">
                  <c:v>299.70324699999998</c:v>
                </c:pt>
                <c:pt idx="1387">
                  <c:v>302.622589</c:v>
                </c:pt>
                <c:pt idx="1388">
                  <c:v>300.90969799999999</c:v>
                </c:pt>
                <c:pt idx="1389">
                  <c:v>301.18289199999998</c:v>
                </c:pt>
                <c:pt idx="1390">
                  <c:v>297.857056</c:v>
                </c:pt>
                <c:pt idx="1391">
                  <c:v>300.022156</c:v>
                </c:pt>
                <c:pt idx="1392">
                  <c:v>299.24197400000003</c:v>
                </c:pt>
                <c:pt idx="1393">
                  <c:v>299.46243299999998</c:v>
                </c:pt>
                <c:pt idx="1394">
                  <c:v>299.92364500000002</c:v>
                </c:pt>
                <c:pt idx="1395">
                  <c:v>300.43652300000002</c:v>
                </c:pt>
                <c:pt idx="1396">
                  <c:v>301.93237299999998</c:v>
                </c:pt>
                <c:pt idx="1397">
                  <c:v>302.23794600000002</c:v>
                </c:pt>
                <c:pt idx="1398">
                  <c:v>300.49292000000003</c:v>
                </c:pt>
                <c:pt idx="1399">
                  <c:v>299.91445900000002</c:v>
                </c:pt>
                <c:pt idx="1400">
                  <c:v>300.71533199999999</c:v>
                </c:pt>
                <c:pt idx="1401">
                  <c:v>300.41384900000003</c:v>
                </c:pt>
                <c:pt idx="1402">
                  <c:v>299.06631499999997</c:v>
                </c:pt>
                <c:pt idx="1403">
                  <c:v>299.95047</c:v>
                </c:pt>
                <c:pt idx="1404">
                  <c:v>301.32028200000002</c:v>
                </c:pt>
                <c:pt idx="1405">
                  <c:v>300.81585699999999</c:v>
                </c:pt>
                <c:pt idx="1406">
                  <c:v>299.35519399999998</c:v>
                </c:pt>
                <c:pt idx="1407">
                  <c:v>300.91323899999998</c:v>
                </c:pt>
                <c:pt idx="1408">
                  <c:v>301.03970299999997</c:v>
                </c:pt>
                <c:pt idx="1409">
                  <c:v>299.482147</c:v>
                </c:pt>
                <c:pt idx="1410">
                  <c:v>299.66610700000001</c:v>
                </c:pt>
                <c:pt idx="1411">
                  <c:v>300.39794899999998</c:v>
                </c:pt>
                <c:pt idx="1412">
                  <c:v>299.77911399999999</c:v>
                </c:pt>
                <c:pt idx="1413">
                  <c:v>299.9375</c:v>
                </c:pt>
                <c:pt idx="1414">
                  <c:v>300.54397599999999</c:v>
                </c:pt>
                <c:pt idx="1415">
                  <c:v>299.723907</c:v>
                </c:pt>
                <c:pt idx="1416">
                  <c:v>298.01943999999997</c:v>
                </c:pt>
                <c:pt idx="1417">
                  <c:v>298.561981</c:v>
                </c:pt>
                <c:pt idx="1418">
                  <c:v>299.79892000000001</c:v>
                </c:pt>
                <c:pt idx="1419">
                  <c:v>298.32076999999998</c:v>
                </c:pt>
                <c:pt idx="1420">
                  <c:v>298.19278000000003</c:v>
                </c:pt>
                <c:pt idx="1421">
                  <c:v>299.17517099999998</c:v>
                </c:pt>
                <c:pt idx="1422">
                  <c:v>297.234467</c:v>
                </c:pt>
                <c:pt idx="1423">
                  <c:v>300.20459</c:v>
                </c:pt>
                <c:pt idx="1424">
                  <c:v>300.71139499999998</c:v>
                </c:pt>
                <c:pt idx="1425">
                  <c:v>300.49731400000002</c:v>
                </c:pt>
                <c:pt idx="1426">
                  <c:v>300.33462500000002</c:v>
                </c:pt>
                <c:pt idx="1427">
                  <c:v>299.57635499999998</c:v>
                </c:pt>
                <c:pt idx="1428">
                  <c:v>299.10797100000002</c:v>
                </c:pt>
                <c:pt idx="1429">
                  <c:v>302.66882299999997</c:v>
                </c:pt>
                <c:pt idx="1430">
                  <c:v>300.576233</c:v>
                </c:pt>
                <c:pt idx="1431">
                  <c:v>300.92858899999999</c:v>
                </c:pt>
                <c:pt idx="1432">
                  <c:v>298.940155</c:v>
                </c:pt>
                <c:pt idx="1433">
                  <c:v>299.99056999999999</c:v>
                </c:pt>
                <c:pt idx="1434">
                  <c:v>299.518463</c:v>
                </c:pt>
                <c:pt idx="1435">
                  <c:v>300.54363999999998</c:v>
                </c:pt>
                <c:pt idx="1436">
                  <c:v>301.22412100000003</c:v>
                </c:pt>
                <c:pt idx="1437">
                  <c:v>301.49044800000001</c:v>
                </c:pt>
                <c:pt idx="1438">
                  <c:v>300.13510100000002</c:v>
                </c:pt>
                <c:pt idx="1439">
                  <c:v>299.506348</c:v>
                </c:pt>
                <c:pt idx="1440">
                  <c:v>300.25521900000001</c:v>
                </c:pt>
                <c:pt idx="1441">
                  <c:v>303.21163899999999</c:v>
                </c:pt>
                <c:pt idx="1442">
                  <c:v>299.22601300000002</c:v>
                </c:pt>
                <c:pt idx="1443">
                  <c:v>298.213348</c:v>
                </c:pt>
                <c:pt idx="1444">
                  <c:v>300.11755399999998</c:v>
                </c:pt>
                <c:pt idx="1445">
                  <c:v>300.73321499999997</c:v>
                </c:pt>
                <c:pt idx="1446">
                  <c:v>300.11322000000001</c:v>
                </c:pt>
                <c:pt idx="1447">
                  <c:v>300.76776100000001</c:v>
                </c:pt>
                <c:pt idx="1448">
                  <c:v>300.957855</c:v>
                </c:pt>
                <c:pt idx="1449">
                  <c:v>300.56417800000003</c:v>
                </c:pt>
                <c:pt idx="1450">
                  <c:v>301.71438599999999</c:v>
                </c:pt>
                <c:pt idx="1451">
                  <c:v>300.782104</c:v>
                </c:pt>
                <c:pt idx="1452">
                  <c:v>300.82879600000001</c:v>
                </c:pt>
                <c:pt idx="1453">
                  <c:v>299.60910000000001</c:v>
                </c:pt>
                <c:pt idx="1454">
                  <c:v>298.21670499999999</c:v>
                </c:pt>
                <c:pt idx="1455">
                  <c:v>298.05029300000001</c:v>
                </c:pt>
                <c:pt idx="1456">
                  <c:v>298.19503800000001</c:v>
                </c:pt>
                <c:pt idx="1457">
                  <c:v>299.30401599999999</c:v>
                </c:pt>
                <c:pt idx="1458">
                  <c:v>298.19589200000001</c:v>
                </c:pt>
                <c:pt idx="1459">
                  <c:v>301.23217799999998</c:v>
                </c:pt>
                <c:pt idx="1460">
                  <c:v>301.02041600000001</c:v>
                </c:pt>
                <c:pt idx="1461">
                  <c:v>299.26413000000002</c:v>
                </c:pt>
                <c:pt idx="1462">
                  <c:v>298.87109400000003</c:v>
                </c:pt>
                <c:pt idx="1463">
                  <c:v>302.20745799999997</c:v>
                </c:pt>
                <c:pt idx="1464">
                  <c:v>299.83969100000002</c:v>
                </c:pt>
                <c:pt idx="1465">
                  <c:v>300.37988300000001</c:v>
                </c:pt>
                <c:pt idx="1466">
                  <c:v>301.44088699999998</c:v>
                </c:pt>
                <c:pt idx="1467">
                  <c:v>300.56109600000002</c:v>
                </c:pt>
                <c:pt idx="1468">
                  <c:v>298.25143400000002</c:v>
                </c:pt>
                <c:pt idx="1469">
                  <c:v>299.98376500000001</c:v>
                </c:pt>
                <c:pt idx="1470">
                  <c:v>301.10845899999998</c:v>
                </c:pt>
                <c:pt idx="1471">
                  <c:v>300.08038299999998</c:v>
                </c:pt>
                <c:pt idx="1472">
                  <c:v>298.82009900000003</c:v>
                </c:pt>
                <c:pt idx="1473">
                  <c:v>298.76388500000002</c:v>
                </c:pt>
                <c:pt idx="1474">
                  <c:v>301.49627700000002</c:v>
                </c:pt>
                <c:pt idx="1475">
                  <c:v>301.41345200000001</c:v>
                </c:pt>
                <c:pt idx="1476">
                  <c:v>300.51913500000001</c:v>
                </c:pt>
                <c:pt idx="1477">
                  <c:v>297.33108499999997</c:v>
                </c:pt>
                <c:pt idx="1478">
                  <c:v>299.89263899999997</c:v>
                </c:pt>
                <c:pt idx="1479">
                  <c:v>301.04882800000001</c:v>
                </c:pt>
                <c:pt idx="1480">
                  <c:v>299.52947999999998</c:v>
                </c:pt>
                <c:pt idx="1481">
                  <c:v>299.33657799999997</c:v>
                </c:pt>
                <c:pt idx="1482">
                  <c:v>302.830872</c:v>
                </c:pt>
                <c:pt idx="1483">
                  <c:v>297.69232199999999</c:v>
                </c:pt>
                <c:pt idx="1484">
                  <c:v>297.94732699999997</c:v>
                </c:pt>
                <c:pt idx="1485">
                  <c:v>300.52813700000002</c:v>
                </c:pt>
                <c:pt idx="1486">
                  <c:v>301.18841600000002</c:v>
                </c:pt>
                <c:pt idx="1487">
                  <c:v>300.15502900000001</c:v>
                </c:pt>
                <c:pt idx="1488">
                  <c:v>299.02972399999999</c:v>
                </c:pt>
                <c:pt idx="1489">
                  <c:v>301.36492900000002</c:v>
                </c:pt>
                <c:pt idx="1490">
                  <c:v>300.999664</c:v>
                </c:pt>
                <c:pt idx="1491">
                  <c:v>301.75054899999998</c:v>
                </c:pt>
                <c:pt idx="1492">
                  <c:v>298.27307100000002</c:v>
                </c:pt>
                <c:pt idx="1493">
                  <c:v>301.49560500000001</c:v>
                </c:pt>
                <c:pt idx="1494">
                  <c:v>298.86142000000001</c:v>
                </c:pt>
                <c:pt idx="1495">
                  <c:v>300.84167500000001</c:v>
                </c:pt>
                <c:pt idx="1496">
                  <c:v>299.19473299999999</c:v>
                </c:pt>
                <c:pt idx="1497">
                  <c:v>297.89819299999999</c:v>
                </c:pt>
                <c:pt idx="1498">
                  <c:v>302.32745399999999</c:v>
                </c:pt>
                <c:pt idx="1499">
                  <c:v>298.66235399999999</c:v>
                </c:pt>
                <c:pt idx="1500">
                  <c:v>299.189911</c:v>
                </c:pt>
                <c:pt idx="1501">
                  <c:v>301.08355699999998</c:v>
                </c:pt>
                <c:pt idx="1502">
                  <c:v>300.574951</c:v>
                </c:pt>
                <c:pt idx="1503">
                  <c:v>301.533905</c:v>
                </c:pt>
                <c:pt idx="1504">
                  <c:v>301.88528400000001</c:v>
                </c:pt>
                <c:pt idx="1505">
                  <c:v>300.16650399999997</c:v>
                </c:pt>
                <c:pt idx="1506">
                  <c:v>297.92340100000001</c:v>
                </c:pt>
                <c:pt idx="1507">
                  <c:v>297.24456800000002</c:v>
                </c:pt>
                <c:pt idx="1508">
                  <c:v>300.87957799999998</c:v>
                </c:pt>
                <c:pt idx="1509">
                  <c:v>302.11318999999997</c:v>
                </c:pt>
                <c:pt idx="1510">
                  <c:v>296.29538000000002</c:v>
                </c:pt>
                <c:pt idx="1511">
                  <c:v>301.40005500000001</c:v>
                </c:pt>
                <c:pt idx="1512">
                  <c:v>298.12698399999999</c:v>
                </c:pt>
                <c:pt idx="1513">
                  <c:v>300.93743899999998</c:v>
                </c:pt>
                <c:pt idx="1514">
                  <c:v>299.10348499999998</c:v>
                </c:pt>
                <c:pt idx="1515">
                  <c:v>299.77099600000003</c:v>
                </c:pt>
                <c:pt idx="1516">
                  <c:v>298.55145299999998</c:v>
                </c:pt>
                <c:pt idx="1517">
                  <c:v>300.25787400000002</c:v>
                </c:pt>
                <c:pt idx="1518">
                  <c:v>299.78698700000001</c:v>
                </c:pt>
                <c:pt idx="1519">
                  <c:v>298.57531699999998</c:v>
                </c:pt>
                <c:pt idx="1520">
                  <c:v>301.60552999999999</c:v>
                </c:pt>
                <c:pt idx="1521">
                  <c:v>300.25882000000001</c:v>
                </c:pt>
                <c:pt idx="1522">
                  <c:v>298.70105000000001</c:v>
                </c:pt>
                <c:pt idx="1523">
                  <c:v>298.85977200000002</c:v>
                </c:pt>
                <c:pt idx="1524">
                  <c:v>301.06723</c:v>
                </c:pt>
                <c:pt idx="1525">
                  <c:v>300.08377100000001</c:v>
                </c:pt>
                <c:pt idx="1526">
                  <c:v>299.83206200000001</c:v>
                </c:pt>
                <c:pt idx="1527">
                  <c:v>298.05542000000003</c:v>
                </c:pt>
                <c:pt idx="1528">
                  <c:v>300.47363300000001</c:v>
                </c:pt>
                <c:pt idx="1529">
                  <c:v>300.07385299999999</c:v>
                </c:pt>
                <c:pt idx="1530">
                  <c:v>298.55633499999999</c:v>
                </c:pt>
                <c:pt idx="1531">
                  <c:v>301.05902099999997</c:v>
                </c:pt>
                <c:pt idx="1532">
                  <c:v>299.33694500000001</c:v>
                </c:pt>
                <c:pt idx="1533">
                  <c:v>298.84509300000002</c:v>
                </c:pt>
                <c:pt idx="1534">
                  <c:v>298.67434700000001</c:v>
                </c:pt>
                <c:pt idx="1535">
                  <c:v>299.63098100000002</c:v>
                </c:pt>
                <c:pt idx="1536">
                  <c:v>298.27984600000002</c:v>
                </c:pt>
                <c:pt idx="1537">
                  <c:v>301.51965300000001</c:v>
                </c:pt>
                <c:pt idx="1538">
                  <c:v>299.89645400000001</c:v>
                </c:pt>
                <c:pt idx="1539">
                  <c:v>298.07189899999997</c:v>
                </c:pt>
                <c:pt idx="1540">
                  <c:v>299.31161500000002</c:v>
                </c:pt>
                <c:pt idx="1541">
                  <c:v>297.94546500000001</c:v>
                </c:pt>
                <c:pt idx="1542">
                  <c:v>298.58297700000003</c:v>
                </c:pt>
                <c:pt idx="1543">
                  <c:v>301.93313599999999</c:v>
                </c:pt>
                <c:pt idx="1544">
                  <c:v>302.74523900000003</c:v>
                </c:pt>
                <c:pt idx="1545">
                  <c:v>301.56625400000001</c:v>
                </c:pt>
                <c:pt idx="1546">
                  <c:v>299.693848</c:v>
                </c:pt>
                <c:pt idx="1547">
                  <c:v>300.704407</c:v>
                </c:pt>
                <c:pt idx="1548">
                  <c:v>298.42501800000002</c:v>
                </c:pt>
                <c:pt idx="1549">
                  <c:v>300.81793199999998</c:v>
                </c:pt>
                <c:pt idx="1550">
                  <c:v>299.11605800000001</c:v>
                </c:pt>
                <c:pt idx="1551">
                  <c:v>301.353882</c:v>
                </c:pt>
                <c:pt idx="1552">
                  <c:v>300.20416299999999</c:v>
                </c:pt>
                <c:pt idx="1553">
                  <c:v>301.47705100000002</c:v>
                </c:pt>
                <c:pt idx="1554">
                  <c:v>299.10601800000001</c:v>
                </c:pt>
                <c:pt idx="1555">
                  <c:v>299.39065599999998</c:v>
                </c:pt>
                <c:pt idx="1556">
                  <c:v>298.54092400000002</c:v>
                </c:pt>
                <c:pt idx="1557">
                  <c:v>300.19842499999999</c:v>
                </c:pt>
                <c:pt idx="1558">
                  <c:v>301.51293900000002</c:v>
                </c:pt>
                <c:pt idx="1559">
                  <c:v>297.37713600000001</c:v>
                </c:pt>
                <c:pt idx="1560">
                  <c:v>299.49548299999998</c:v>
                </c:pt>
                <c:pt idx="1561">
                  <c:v>300.84310900000003</c:v>
                </c:pt>
                <c:pt idx="1562">
                  <c:v>301.146027</c:v>
                </c:pt>
                <c:pt idx="1563">
                  <c:v>302.0849</c:v>
                </c:pt>
                <c:pt idx="1564">
                  <c:v>301.609711</c:v>
                </c:pt>
                <c:pt idx="1565">
                  <c:v>298.863159</c:v>
                </c:pt>
                <c:pt idx="1566">
                  <c:v>299.69186400000001</c:v>
                </c:pt>
                <c:pt idx="1567">
                  <c:v>301.57418799999999</c:v>
                </c:pt>
                <c:pt idx="1568">
                  <c:v>298.34722900000003</c:v>
                </c:pt>
                <c:pt idx="1569">
                  <c:v>299.61871300000001</c:v>
                </c:pt>
                <c:pt idx="1570">
                  <c:v>299.02654999999999</c:v>
                </c:pt>
                <c:pt idx="1571">
                  <c:v>298.10040300000003</c:v>
                </c:pt>
                <c:pt idx="1572">
                  <c:v>298.90887500000002</c:v>
                </c:pt>
                <c:pt idx="1573">
                  <c:v>299.30242900000002</c:v>
                </c:pt>
                <c:pt idx="1574">
                  <c:v>299.705444</c:v>
                </c:pt>
                <c:pt idx="1575">
                  <c:v>300.492096</c:v>
                </c:pt>
                <c:pt idx="1576">
                  <c:v>300.703644</c:v>
                </c:pt>
                <c:pt idx="1577">
                  <c:v>300.09826700000002</c:v>
                </c:pt>
                <c:pt idx="1578">
                  <c:v>301.69027699999998</c:v>
                </c:pt>
                <c:pt idx="1579">
                  <c:v>299.52093500000001</c:v>
                </c:pt>
                <c:pt idx="1580">
                  <c:v>299.53857399999998</c:v>
                </c:pt>
                <c:pt idx="1581">
                  <c:v>300.69088699999998</c:v>
                </c:pt>
                <c:pt idx="1582">
                  <c:v>299.93875100000002</c:v>
                </c:pt>
                <c:pt idx="1583">
                  <c:v>299.05725100000001</c:v>
                </c:pt>
                <c:pt idx="1584">
                  <c:v>300.18768299999999</c:v>
                </c:pt>
                <c:pt idx="1585">
                  <c:v>299.74105800000001</c:v>
                </c:pt>
                <c:pt idx="1586">
                  <c:v>299.94979899999998</c:v>
                </c:pt>
                <c:pt idx="1587">
                  <c:v>301.60745200000002</c:v>
                </c:pt>
                <c:pt idx="1588">
                  <c:v>301.13568099999998</c:v>
                </c:pt>
                <c:pt idx="1589">
                  <c:v>301.15463299999999</c:v>
                </c:pt>
                <c:pt idx="1590">
                  <c:v>299.475098</c:v>
                </c:pt>
                <c:pt idx="1591">
                  <c:v>299.27227800000003</c:v>
                </c:pt>
                <c:pt idx="1592">
                  <c:v>300.689819</c:v>
                </c:pt>
                <c:pt idx="1593">
                  <c:v>300.55914300000001</c:v>
                </c:pt>
                <c:pt idx="1594">
                  <c:v>301.42205799999999</c:v>
                </c:pt>
                <c:pt idx="1595">
                  <c:v>300.36398300000002</c:v>
                </c:pt>
                <c:pt idx="1596">
                  <c:v>301.30044600000002</c:v>
                </c:pt>
                <c:pt idx="1597">
                  <c:v>299.78692599999999</c:v>
                </c:pt>
                <c:pt idx="1598">
                  <c:v>298.87560999999999</c:v>
                </c:pt>
                <c:pt idx="1599">
                  <c:v>296.817047</c:v>
                </c:pt>
                <c:pt idx="1600">
                  <c:v>299.18237299999998</c:v>
                </c:pt>
                <c:pt idx="1601">
                  <c:v>298.759277</c:v>
                </c:pt>
                <c:pt idx="1602">
                  <c:v>301.23947099999998</c:v>
                </c:pt>
                <c:pt idx="1603">
                  <c:v>299.32241800000003</c:v>
                </c:pt>
                <c:pt idx="1604">
                  <c:v>300.84316999999999</c:v>
                </c:pt>
                <c:pt idx="1605">
                  <c:v>299.90936299999998</c:v>
                </c:pt>
                <c:pt idx="1606">
                  <c:v>299.38128699999999</c:v>
                </c:pt>
                <c:pt idx="1607">
                  <c:v>299.26849399999998</c:v>
                </c:pt>
                <c:pt idx="1608">
                  <c:v>299.25048800000002</c:v>
                </c:pt>
                <c:pt idx="1609">
                  <c:v>301.73046900000003</c:v>
                </c:pt>
                <c:pt idx="1610">
                  <c:v>298.53518700000001</c:v>
                </c:pt>
                <c:pt idx="1611">
                  <c:v>299.72671500000001</c:v>
                </c:pt>
                <c:pt idx="1612">
                  <c:v>298.91403200000002</c:v>
                </c:pt>
                <c:pt idx="1613">
                  <c:v>301.79663099999999</c:v>
                </c:pt>
                <c:pt idx="1614">
                  <c:v>299.11334199999999</c:v>
                </c:pt>
                <c:pt idx="1615">
                  <c:v>301.95343000000003</c:v>
                </c:pt>
                <c:pt idx="1616">
                  <c:v>299.63204999999999</c:v>
                </c:pt>
                <c:pt idx="1617">
                  <c:v>299.35391199999998</c:v>
                </c:pt>
                <c:pt idx="1618">
                  <c:v>299.51312300000001</c:v>
                </c:pt>
                <c:pt idx="1619">
                  <c:v>300.74063100000001</c:v>
                </c:pt>
                <c:pt idx="1620">
                  <c:v>301.055542</c:v>
                </c:pt>
                <c:pt idx="1621">
                  <c:v>300.07107500000001</c:v>
                </c:pt>
                <c:pt idx="1622">
                  <c:v>301.58575400000001</c:v>
                </c:pt>
                <c:pt idx="1623">
                  <c:v>299.761414</c:v>
                </c:pt>
                <c:pt idx="1624">
                  <c:v>300.85064699999998</c:v>
                </c:pt>
                <c:pt idx="1625">
                  <c:v>299.71987899999999</c:v>
                </c:pt>
                <c:pt idx="1626">
                  <c:v>299.584564</c:v>
                </c:pt>
                <c:pt idx="1627">
                  <c:v>301.39041099999997</c:v>
                </c:pt>
                <c:pt idx="1628">
                  <c:v>299.76825000000002</c:v>
                </c:pt>
                <c:pt idx="1629">
                  <c:v>299.25793499999997</c:v>
                </c:pt>
                <c:pt idx="1630">
                  <c:v>301.03939800000001</c:v>
                </c:pt>
                <c:pt idx="1631">
                  <c:v>299.84942599999999</c:v>
                </c:pt>
                <c:pt idx="1632">
                  <c:v>299.90093999999999</c:v>
                </c:pt>
                <c:pt idx="1633">
                  <c:v>301.475525</c:v>
                </c:pt>
                <c:pt idx="1634">
                  <c:v>299.55126999999999</c:v>
                </c:pt>
                <c:pt idx="1635">
                  <c:v>301.48455799999999</c:v>
                </c:pt>
                <c:pt idx="1636">
                  <c:v>298.68652300000002</c:v>
                </c:pt>
                <c:pt idx="1637">
                  <c:v>299.30126999999999</c:v>
                </c:pt>
                <c:pt idx="1638">
                  <c:v>299.33041400000002</c:v>
                </c:pt>
                <c:pt idx="1639">
                  <c:v>299.44467200000003</c:v>
                </c:pt>
                <c:pt idx="1640">
                  <c:v>301.85257000000001</c:v>
                </c:pt>
                <c:pt idx="1641">
                  <c:v>299.64447000000001</c:v>
                </c:pt>
                <c:pt idx="1642">
                  <c:v>299.74075299999998</c:v>
                </c:pt>
                <c:pt idx="1643">
                  <c:v>300.356201</c:v>
                </c:pt>
                <c:pt idx="1644">
                  <c:v>302.28848299999999</c:v>
                </c:pt>
                <c:pt idx="1645">
                  <c:v>299.37222300000002</c:v>
                </c:pt>
                <c:pt idx="1646">
                  <c:v>298.266998</c:v>
                </c:pt>
                <c:pt idx="1647">
                  <c:v>301.16610700000001</c:v>
                </c:pt>
                <c:pt idx="1648">
                  <c:v>299.442566</c:v>
                </c:pt>
                <c:pt idx="1649">
                  <c:v>299.53784200000001</c:v>
                </c:pt>
                <c:pt idx="1650">
                  <c:v>298.238831</c:v>
                </c:pt>
                <c:pt idx="1651">
                  <c:v>299.502838</c:v>
                </c:pt>
                <c:pt idx="1652">
                  <c:v>300.47067299999998</c:v>
                </c:pt>
                <c:pt idx="1653">
                  <c:v>299.16232300000001</c:v>
                </c:pt>
                <c:pt idx="1654">
                  <c:v>300.61792000000003</c:v>
                </c:pt>
                <c:pt idx="1655">
                  <c:v>301.01101699999998</c:v>
                </c:pt>
                <c:pt idx="1656">
                  <c:v>299.45550500000002</c:v>
                </c:pt>
                <c:pt idx="1657">
                  <c:v>299.618988</c:v>
                </c:pt>
                <c:pt idx="1658">
                  <c:v>299.53564499999999</c:v>
                </c:pt>
                <c:pt idx="1659">
                  <c:v>301.08981299999999</c:v>
                </c:pt>
                <c:pt idx="1660">
                  <c:v>299.13665800000001</c:v>
                </c:pt>
                <c:pt idx="1661">
                  <c:v>300.10861199999999</c:v>
                </c:pt>
                <c:pt idx="1662">
                  <c:v>297.332245</c:v>
                </c:pt>
                <c:pt idx="1663">
                  <c:v>299.14746100000002</c:v>
                </c:pt>
                <c:pt idx="1664">
                  <c:v>301.95764200000002</c:v>
                </c:pt>
                <c:pt idx="1665">
                  <c:v>300.34167500000001</c:v>
                </c:pt>
                <c:pt idx="1666">
                  <c:v>300.76882899999998</c:v>
                </c:pt>
                <c:pt idx="1667">
                  <c:v>302.28500400000001</c:v>
                </c:pt>
                <c:pt idx="1668">
                  <c:v>298.917236</c:v>
                </c:pt>
                <c:pt idx="1669">
                  <c:v>298.578552</c:v>
                </c:pt>
                <c:pt idx="1670">
                  <c:v>298.58783</c:v>
                </c:pt>
                <c:pt idx="1671">
                  <c:v>301.109711</c:v>
                </c:pt>
                <c:pt idx="1672">
                  <c:v>298.16934199999997</c:v>
                </c:pt>
                <c:pt idx="1673">
                  <c:v>299.38995399999999</c:v>
                </c:pt>
                <c:pt idx="1674">
                  <c:v>299.96105999999997</c:v>
                </c:pt>
                <c:pt idx="1675">
                  <c:v>301.47442599999999</c:v>
                </c:pt>
                <c:pt idx="1676">
                  <c:v>300.13082900000001</c:v>
                </c:pt>
                <c:pt idx="1677">
                  <c:v>299.12747200000001</c:v>
                </c:pt>
                <c:pt idx="1678">
                  <c:v>300.62380999999999</c:v>
                </c:pt>
                <c:pt idx="1679">
                  <c:v>300.29705799999999</c:v>
                </c:pt>
                <c:pt idx="1680">
                  <c:v>299.562927</c:v>
                </c:pt>
                <c:pt idx="1681">
                  <c:v>298.65893599999998</c:v>
                </c:pt>
                <c:pt idx="1682">
                  <c:v>299.27716099999998</c:v>
                </c:pt>
                <c:pt idx="1683">
                  <c:v>297.99581899999998</c:v>
                </c:pt>
                <c:pt idx="1684">
                  <c:v>300.76080300000001</c:v>
                </c:pt>
                <c:pt idx="1685">
                  <c:v>300.74996900000002</c:v>
                </c:pt>
                <c:pt idx="1686">
                  <c:v>299.06414799999999</c:v>
                </c:pt>
                <c:pt idx="1687">
                  <c:v>300.07424900000001</c:v>
                </c:pt>
                <c:pt idx="1688">
                  <c:v>299.44790599999999</c:v>
                </c:pt>
                <c:pt idx="1689">
                  <c:v>301.11376999999999</c:v>
                </c:pt>
                <c:pt idx="1690">
                  <c:v>300.86291499999999</c:v>
                </c:pt>
                <c:pt idx="1691">
                  <c:v>299.97640999999999</c:v>
                </c:pt>
                <c:pt idx="1692">
                  <c:v>303.019226</c:v>
                </c:pt>
                <c:pt idx="1693">
                  <c:v>300.71249399999999</c:v>
                </c:pt>
                <c:pt idx="1694">
                  <c:v>298.90164199999998</c:v>
                </c:pt>
                <c:pt idx="1695">
                  <c:v>300.30014</c:v>
                </c:pt>
                <c:pt idx="1696">
                  <c:v>299.04107699999997</c:v>
                </c:pt>
                <c:pt idx="1697">
                  <c:v>299.17523199999999</c:v>
                </c:pt>
                <c:pt idx="1698">
                  <c:v>301.70803799999999</c:v>
                </c:pt>
                <c:pt idx="1699">
                  <c:v>300.39944500000001</c:v>
                </c:pt>
                <c:pt idx="1700">
                  <c:v>301.59115600000001</c:v>
                </c:pt>
                <c:pt idx="1701">
                  <c:v>301.04016100000001</c:v>
                </c:pt>
                <c:pt idx="1702">
                  <c:v>298.816284</c:v>
                </c:pt>
                <c:pt idx="1703">
                  <c:v>298.906158</c:v>
                </c:pt>
                <c:pt idx="1704">
                  <c:v>300.16937300000001</c:v>
                </c:pt>
                <c:pt idx="1705">
                  <c:v>300.80551100000002</c:v>
                </c:pt>
                <c:pt idx="1706">
                  <c:v>300.14810199999999</c:v>
                </c:pt>
                <c:pt idx="1707">
                  <c:v>301.920074</c:v>
                </c:pt>
                <c:pt idx="1708">
                  <c:v>300.04797400000001</c:v>
                </c:pt>
                <c:pt idx="1709">
                  <c:v>300.03686499999998</c:v>
                </c:pt>
                <c:pt idx="1710">
                  <c:v>298.06820699999997</c:v>
                </c:pt>
                <c:pt idx="1711">
                  <c:v>300.85162400000002</c:v>
                </c:pt>
                <c:pt idx="1712">
                  <c:v>300.48501599999997</c:v>
                </c:pt>
                <c:pt idx="1713">
                  <c:v>297.47573899999998</c:v>
                </c:pt>
                <c:pt idx="1714">
                  <c:v>299.030731</c:v>
                </c:pt>
                <c:pt idx="1715">
                  <c:v>301.57736199999999</c:v>
                </c:pt>
                <c:pt idx="1716">
                  <c:v>300.27554300000003</c:v>
                </c:pt>
                <c:pt idx="1717">
                  <c:v>300.659943</c:v>
                </c:pt>
                <c:pt idx="1718">
                  <c:v>298.50073200000003</c:v>
                </c:pt>
                <c:pt idx="1719">
                  <c:v>298.44107100000002</c:v>
                </c:pt>
                <c:pt idx="1720">
                  <c:v>298.91897599999999</c:v>
                </c:pt>
                <c:pt idx="1721">
                  <c:v>301.12463400000001</c:v>
                </c:pt>
                <c:pt idx="1722">
                  <c:v>298.921539</c:v>
                </c:pt>
                <c:pt idx="1723">
                  <c:v>299.07531699999998</c:v>
                </c:pt>
                <c:pt idx="1724">
                  <c:v>300.326843</c:v>
                </c:pt>
                <c:pt idx="1725">
                  <c:v>299.81411700000001</c:v>
                </c:pt>
                <c:pt idx="1726">
                  <c:v>300.27667200000002</c:v>
                </c:pt>
                <c:pt idx="1727">
                  <c:v>302.10870399999999</c:v>
                </c:pt>
                <c:pt idx="1728">
                  <c:v>300.34390300000001</c:v>
                </c:pt>
                <c:pt idx="1729">
                  <c:v>302.55001800000002</c:v>
                </c:pt>
                <c:pt idx="1730">
                  <c:v>297.86910999999998</c:v>
                </c:pt>
                <c:pt idx="1731">
                  <c:v>298.659943</c:v>
                </c:pt>
                <c:pt idx="1732">
                  <c:v>301.91711400000003</c:v>
                </c:pt>
                <c:pt idx="1733">
                  <c:v>300.79098499999998</c:v>
                </c:pt>
                <c:pt idx="1734">
                  <c:v>299.88046300000002</c:v>
                </c:pt>
                <c:pt idx="1735">
                  <c:v>298.46469100000002</c:v>
                </c:pt>
                <c:pt idx="1736">
                  <c:v>299.45477299999999</c:v>
                </c:pt>
                <c:pt idx="1737">
                  <c:v>300.51953099999997</c:v>
                </c:pt>
                <c:pt idx="1738">
                  <c:v>302.508667</c:v>
                </c:pt>
                <c:pt idx="1739">
                  <c:v>297.51806599999998</c:v>
                </c:pt>
                <c:pt idx="1740">
                  <c:v>298.57122800000002</c:v>
                </c:pt>
                <c:pt idx="1741">
                  <c:v>300.93789700000002</c:v>
                </c:pt>
                <c:pt idx="1742">
                  <c:v>300.53247099999999</c:v>
                </c:pt>
                <c:pt idx="1743">
                  <c:v>300.30624399999999</c:v>
                </c:pt>
                <c:pt idx="1744">
                  <c:v>299.99032599999998</c:v>
                </c:pt>
                <c:pt idx="1745">
                  <c:v>300.35418700000002</c:v>
                </c:pt>
                <c:pt idx="1746">
                  <c:v>300.80041499999999</c:v>
                </c:pt>
                <c:pt idx="1747">
                  <c:v>299.87231400000002</c:v>
                </c:pt>
                <c:pt idx="1748">
                  <c:v>300.21630900000002</c:v>
                </c:pt>
                <c:pt idx="1749">
                  <c:v>298.02990699999998</c:v>
                </c:pt>
                <c:pt idx="1750">
                  <c:v>300.00177000000002</c:v>
                </c:pt>
                <c:pt idx="1751">
                  <c:v>300.72820999999999</c:v>
                </c:pt>
                <c:pt idx="1752">
                  <c:v>300.47582999999997</c:v>
                </c:pt>
                <c:pt idx="1753">
                  <c:v>299.59042399999998</c:v>
                </c:pt>
                <c:pt idx="1754">
                  <c:v>299.67675800000001</c:v>
                </c:pt>
                <c:pt idx="1755">
                  <c:v>300.68103000000002</c:v>
                </c:pt>
                <c:pt idx="1756">
                  <c:v>302.160034</c:v>
                </c:pt>
                <c:pt idx="1757">
                  <c:v>299.07147200000003</c:v>
                </c:pt>
                <c:pt idx="1758">
                  <c:v>300.07284499999997</c:v>
                </c:pt>
                <c:pt idx="1759">
                  <c:v>299.41677900000002</c:v>
                </c:pt>
                <c:pt idx="1760">
                  <c:v>300.428741</c:v>
                </c:pt>
                <c:pt idx="1761">
                  <c:v>296.872253</c:v>
                </c:pt>
                <c:pt idx="1762">
                  <c:v>299.03884900000003</c:v>
                </c:pt>
                <c:pt idx="1763">
                  <c:v>299.75155599999999</c:v>
                </c:pt>
                <c:pt idx="1764">
                  <c:v>301.64260899999999</c:v>
                </c:pt>
                <c:pt idx="1765">
                  <c:v>301.35098299999999</c:v>
                </c:pt>
                <c:pt idx="1766">
                  <c:v>298.90301499999998</c:v>
                </c:pt>
                <c:pt idx="1767">
                  <c:v>302.11831699999999</c:v>
                </c:pt>
                <c:pt idx="1768">
                  <c:v>297.23675500000002</c:v>
                </c:pt>
                <c:pt idx="1769">
                  <c:v>297.774719</c:v>
                </c:pt>
                <c:pt idx="1770">
                  <c:v>298.54070999999999</c:v>
                </c:pt>
                <c:pt idx="1771">
                  <c:v>300.50387599999999</c:v>
                </c:pt>
                <c:pt idx="1772">
                  <c:v>299.35589599999997</c:v>
                </c:pt>
                <c:pt idx="1773">
                  <c:v>300.60107399999998</c:v>
                </c:pt>
                <c:pt idx="1774">
                  <c:v>299.06881700000002</c:v>
                </c:pt>
                <c:pt idx="1775">
                  <c:v>299.58178700000002</c:v>
                </c:pt>
                <c:pt idx="1776">
                  <c:v>299.11129799999998</c:v>
                </c:pt>
                <c:pt idx="1777">
                  <c:v>299.96963499999998</c:v>
                </c:pt>
                <c:pt idx="1778">
                  <c:v>299.90035999999998</c:v>
                </c:pt>
                <c:pt idx="1779">
                  <c:v>298.84127799999999</c:v>
                </c:pt>
                <c:pt idx="1780">
                  <c:v>299.690674</c:v>
                </c:pt>
                <c:pt idx="1781">
                  <c:v>301.75808699999999</c:v>
                </c:pt>
                <c:pt idx="1782">
                  <c:v>302.19378699999999</c:v>
                </c:pt>
                <c:pt idx="1783">
                  <c:v>299.38464399999998</c:v>
                </c:pt>
                <c:pt idx="1784">
                  <c:v>300.81723</c:v>
                </c:pt>
                <c:pt idx="1785">
                  <c:v>298.699005</c:v>
                </c:pt>
                <c:pt idx="1786">
                  <c:v>300.80471799999998</c:v>
                </c:pt>
                <c:pt idx="1787">
                  <c:v>300.12560999999999</c:v>
                </c:pt>
                <c:pt idx="1788">
                  <c:v>300.28476000000001</c:v>
                </c:pt>
                <c:pt idx="1789">
                  <c:v>300.48510700000003</c:v>
                </c:pt>
                <c:pt idx="1790">
                  <c:v>299.863922</c:v>
                </c:pt>
                <c:pt idx="1791">
                  <c:v>298.40292399999998</c:v>
                </c:pt>
                <c:pt idx="1792">
                  <c:v>299.94558699999999</c:v>
                </c:pt>
                <c:pt idx="1793">
                  <c:v>299.73873900000001</c:v>
                </c:pt>
                <c:pt idx="1794">
                  <c:v>299.535889</c:v>
                </c:pt>
                <c:pt idx="1795">
                  <c:v>301.33575400000001</c:v>
                </c:pt>
                <c:pt idx="1796">
                  <c:v>299.82284499999997</c:v>
                </c:pt>
                <c:pt idx="1797">
                  <c:v>299.73840300000001</c:v>
                </c:pt>
                <c:pt idx="1798">
                  <c:v>299.01702899999998</c:v>
                </c:pt>
                <c:pt idx="1799">
                  <c:v>298.78982500000001</c:v>
                </c:pt>
                <c:pt idx="1800">
                  <c:v>299.17291299999999</c:v>
                </c:pt>
                <c:pt idx="1801">
                  <c:v>300.863495</c:v>
                </c:pt>
                <c:pt idx="1802">
                  <c:v>302.20138500000002</c:v>
                </c:pt>
                <c:pt idx="1803">
                  <c:v>299.60281400000002</c:v>
                </c:pt>
                <c:pt idx="1804">
                  <c:v>301.10678100000001</c:v>
                </c:pt>
                <c:pt idx="1805">
                  <c:v>299.84240699999998</c:v>
                </c:pt>
                <c:pt idx="1806">
                  <c:v>300.44567899999998</c:v>
                </c:pt>
                <c:pt idx="1807">
                  <c:v>300.19876099999999</c:v>
                </c:pt>
                <c:pt idx="1808">
                  <c:v>299.780731</c:v>
                </c:pt>
                <c:pt idx="1809">
                  <c:v>300.50860599999999</c:v>
                </c:pt>
                <c:pt idx="1810">
                  <c:v>301.232574</c:v>
                </c:pt>
                <c:pt idx="1811">
                  <c:v>299.81433099999998</c:v>
                </c:pt>
                <c:pt idx="1812">
                  <c:v>300.17687999999998</c:v>
                </c:pt>
                <c:pt idx="1813">
                  <c:v>299.02441399999998</c:v>
                </c:pt>
                <c:pt idx="1814">
                  <c:v>299.75656099999998</c:v>
                </c:pt>
                <c:pt idx="1815">
                  <c:v>295.98709100000002</c:v>
                </c:pt>
                <c:pt idx="1816">
                  <c:v>301.32946800000002</c:v>
                </c:pt>
                <c:pt idx="1817">
                  <c:v>299.73181199999999</c:v>
                </c:pt>
                <c:pt idx="1818">
                  <c:v>301.63345299999997</c:v>
                </c:pt>
                <c:pt idx="1819">
                  <c:v>300.54074100000003</c:v>
                </c:pt>
                <c:pt idx="1820">
                  <c:v>301.46606400000002</c:v>
                </c:pt>
                <c:pt idx="1821">
                  <c:v>302.66720600000002</c:v>
                </c:pt>
                <c:pt idx="1822">
                  <c:v>299.71997099999999</c:v>
                </c:pt>
                <c:pt idx="1823">
                  <c:v>300.71673600000003</c:v>
                </c:pt>
                <c:pt idx="1824">
                  <c:v>299.00732399999998</c:v>
                </c:pt>
                <c:pt idx="1825">
                  <c:v>300.46389799999997</c:v>
                </c:pt>
                <c:pt idx="1826">
                  <c:v>299.220642</c:v>
                </c:pt>
                <c:pt idx="1827">
                  <c:v>300.467896</c:v>
                </c:pt>
                <c:pt idx="1828">
                  <c:v>299.14074699999998</c:v>
                </c:pt>
                <c:pt idx="1829">
                  <c:v>298.80658</c:v>
                </c:pt>
                <c:pt idx="1830">
                  <c:v>302.20190400000001</c:v>
                </c:pt>
                <c:pt idx="1831">
                  <c:v>300.53866599999998</c:v>
                </c:pt>
                <c:pt idx="1832">
                  <c:v>302.24380500000001</c:v>
                </c:pt>
                <c:pt idx="1833">
                  <c:v>299.49475100000001</c:v>
                </c:pt>
                <c:pt idx="1834">
                  <c:v>299.698151</c:v>
                </c:pt>
                <c:pt idx="1835">
                  <c:v>300.92987099999999</c:v>
                </c:pt>
                <c:pt idx="1836">
                  <c:v>300.135986</c:v>
                </c:pt>
                <c:pt idx="1837">
                  <c:v>300.37609900000001</c:v>
                </c:pt>
                <c:pt idx="1838">
                  <c:v>296.53033399999998</c:v>
                </c:pt>
                <c:pt idx="1839">
                  <c:v>298.837311</c:v>
                </c:pt>
                <c:pt idx="1840">
                  <c:v>301.21710200000001</c:v>
                </c:pt>
                <c:pt idx="1841">
                  <c:v>300.35983299999998</c:v>
                </c:pt>
                <c:pt idx="1842">
                  <c:v>300.58264200000002</c:v>
                </c:pt>
                <c:pt idx="1843">
                  <c:v>300.79058800000001</c:v>
                </c:pt>
                <c:pt idx="1844">
                  <c:v>299.87701399999997</c:v>
                </c:pt>
                <c:pt idx="1845">
                  <c:v>300.03277600000001</c:v>
                </c:pt>
                <c:pt idx="1846">
                  <c:v>299.06793199999998</c:v>
                </c:pt>
                <c:pt idx="1847">
                  <c:v>298.38476600000001</c:v>
                </c:pt>
                <c:pt idx="1848">
                  <c:v>301.43859900000001</c:v>
                </c:pt>
                <c:pt idx="1849">
                  <c:v>299.72445699999997</c:v>
                </c:pt>
                <c:pt idx="1850">
                  <c:v>299.83184799999998</c:v>
                </c:pt>
                <c:pt idx="1851">
                  <c:v>300.31140099999999</c:v>
                </c:pt>
                <c:pt idx="1852">
                  <c:v>300.02572600000002</c:v>
                </c:pt>
                <c:pt idx="1853">
                  <c:v>299.80038500000001</c:v>
                </c:pt>
                <c:pt idx="1854">
                  <c:v>300.48590100000001</c:v>
                </c:pt>
                <c:pt idx="1855">
                  <c:v>300.41980000000001</c:v>
                </c:pt>
                <c:pt idx="1856">
                  <c:v>301.94082600000002</c:v>
                </c:pt>
                <c:pt idx="1857">
                  <c:v>299.79528800000003</c:v>
                </c:pt>
                <c:pt idx="1858">
                  <c:v>299.49588</c:v>
                </c:pt>
                <c:pt idx="1859">
                  <c:v>299.72775300000001</c:v>
                </c:pt>
                <c:pt idx="1860">
                  <c:v>300.01025399999997</c:v>
                </c:pt>
                <c:pt idx="1861">
                  <c:v>298.92742900000002</c:v>
                </c:pt>
                <c:pt idx="1862">
                  <c:v>298.78005999999999</c:v>
                </c:pt>
                <c:pt idx="1863">
                  <c:v>301.57568400000002</c:v>
                </c:pt>
                <c:pt idx="1864">
                  <c:v>301.35082999999997</c:v>
                </c:pt>
                <c:pt idx="1865">
                  <c:v>301.13516199999998</c:v>
                </c:pt>
                <c:pt idx="1866">
                  <c:v>299.01428199999998</c:v>
                </c:pt>
                <c:pt idx="1867">
                  <c:v>301.31323200000003</c:v>
                </c:pt>
                <c:pt idx="1868">
                  <c:v>298.69799799999998</c:v>
                </c:pt>
                <c:pt idx="1869">
                  <c:v>298.28729199999998</c:v>
                </c:pt>
                <c:pt idx="1870">
                  <c:v>302.38378899999998</c:v>
                </c:pt>
                <c:pt idx="1871">
                  <c:v>300.49005099999999</c:v>
                </c:pt>
                <c:pt idx="1872">
                  <c:v>299.517426</c:v>
                </c:pt>
                <c:pt idx="1873">
                  <c:v>301.514343</c:v>
                </c:pt>
                <c:pt idx="1874">
                  <c:v>301.94107100000002</c:v>
                </c:pt>
                <c:pt idx="1875">
                  <c:v>298.73217799999998</c:v>
                </c:pt>
                <c:pt idx="1876">
                  <c:v>299.000519</c:v>
                </c:pt>
                <c:pt idx="1877">
                  <c:v>299.62265000000002</c:v>
                </c:pt>
                <c:pt idx="1878">
                  <c:v>297.96002199999998</c:v>
                </c:pt>
                <c:pt idx="1879">
                  <c:v>300.86276199999998</c:v>
                </c:pt>
                <c:pt idx="1880">
                  <c:v>297.73937999999998</c:v>
                </c:pt>
                <c:pt idx="1881">
                  <c:v>297.76333599999998</c:v>
                </c:pt>
                <c:pt idx="1882">
                  <c:v>299.40853900000002</c:v>
                </c:pt>
                <c:pt idx="1883">
                  <c:v>299.368042</c:v>
                </c:pt>
                <c:pt idx="1884">
                  <c:v>299.25482199999999</c:v>
                </c:pt>
                <c:pt idx="1885">
                  <c:v>297.37832600000002</c:v>
                </c:pt>
                <c:pt idx="1886">
                  <c:v>301.28201300000001</c:v>
                </c:pt>
                <c:pt idx="1887">
                  <c:v>298.77548200000001</c:v>
                </c:pt>
                <c:pt idx="1888">
                  <c:v>300.45294200000001</c:v>
                </c:pt>
                <c:pt idx="1889">
                  <c:v>300.83990499999999</c:v>
                </c:pt>
                <c:pt idx="1890">
                  <c:v>301.045593</c:v>
                </c:pt>
                <c:pt idx="1891">
                  <c:v>301.24002100000001</c:v>
                </c:pt>
                <c:pt idx="1892">
                  <c:v>300.73980699999998</c:v>
                </c:pt>
                <c:pt idx="1893">
                  <c:v>302.73681599999998</c:v>
                </c:pt>
                <c:pt idx="1894">
                  <c:v>298.36172499999998</c:v>
                </c:pt>
                <c:pt idx="1895">
                  <c:v>299.347534</c:v>
                </c:pt>
                <c:pt idx="1896">
                  <c:v>297.89520299999998</c:v>
                </c:pt>
                <c:pt idx="1897">
                  <c:v>298.56811499999998</c:v>
                </c:pt>
                <c:pt idx="1898">
                  <c:v>300.64907799999997</c:v>
                </c:pt>
                <c:pt idx="1899">
                  <c:v>299.55538899999999</c:v>
                </c:pt>
                <c:pt idx="1900">
                  <c:v>298.78207400000002</c:v>
                </c:pt>
                <c:pt idx="1901">
                  <c:v>299.77856400000002</c:v>
                </c:pt>
                <c:pt idx="1902">
                  <c:v>299.93277</c:v>
                </c:pt>
                <c:pt idx="1903">
                  <c:v>300.20419299999998</c:v>
                </c:pt>
                <c:pt idx="1904">
                  <c:v>301.76226800000001</c:v>
                </c:pt>
                <c:pt idx="1905">
                  <c:v>300.31399499999998</c:v>
                </c:pt>
                <c:pt idx="1906">
                  <c:v>299.04599000000002</c:v>
                </c:pt>
                <c:pt idx="1907">
                  <c:v>301.48770100000002</c:v>
                </c:pt>
                <c:pt idx="1908">
                  <c:v>300.82128899999998</c:v>
                </c:pt>
                <c:pt idx="1909">
                  <c:v>298.57797199999999</c:v>
                </c:pt>
                <c:pt idx="1910">
                  <c:v>302.025238</c:v>
                </c:pt>
                <c:pt idx="1911">
                  <c:v>300.09497099999999</c:v>
                </c:pt>
                <c:pt idx="1912">
                  <c:v>300.81823700000001</c:v>
                </c:pt>
                <c:pt idx="1913">
                  <c:v>299.79986600000001</c:v>
                </c:pt>
                <c:pt idx="1914">
                  <c:v>300.61227400000001</c:v>
                </c:pt>
                <c:pt idx="1915">
                  <c:v>302.92443800000001</c:v>
                </c:pt>
                <c:pt idx="1916">
                  <c:v>299.83126800000002</c:v>
                </c:pt>
                <c:pt idx="1917">
                  <c:v>299.40261800000002</c:v>
                </c:pt>
                <c:pt idx="1918">
                  <c:v>299.42361499999998</c:v>
                </c:pt>
                <c:pt idx="1919">
                  <c:v>298.36975100000001</c:v>
                </c:pt>
                <c:pt idx="1920">
                  <c:v>300.808289</c:v>
                </c:pt>
                <c:pt idx="1921">
                  <c:v>299.731964</c:v>
                </c:pt>
                <c:pt idx="1922">
                  <c:v>300.78375199999999</c:v>
                </c:pt>
                <c:pt idx="1923">
                  <c:v>301.04556300000002</c:v>
                </c:pt>
                <c:pt idx="1924">
                  <c:v>300.11560100000003</c:v>
                </c:pt>
                <c:pt idx="1925">
                  <c:v>300.62640399999998</c:v>
                </c:pt>
                <c:pt idx="1926">
                  <c:v>299.74154700000003</c:v>
                </c:pt>
                <c:pt idx="1927">
                  <c:v>300.916382</c:v>
                </c:pt>
                <c:pt idx="1928">
                  <c:v>299.57034299999998</c:v>
                </c:pt>
                <c:pt idx="1929">
                  <c:v>299.55523699999998</c:v>
                </c:pt>
                <c:pt idx="1930">
                  <c:v>298.11480699999998</c:v>
                </c:pt>
                <c:pt idx="1931">
                  <c:v>298.86279300000001</c:v>
                </c:pt>
                <c:pt idx="1932">
                  <c:v>300.84884599999998</c:v>
                </c:pt>
                <c:pt idx="1933">
                  <c:v>297.83621199999999</c:v>
                </c:pt>
                <c:pt idx="1934">
                  <c:v>300.990723</c:v>
                </c:pt>
                <c:pt idx="1935">
                  <c:v>298.466095</c:v>
                </c:pt>
                <c:pt idx="1936">
                  <c:v>299.81573500000002</c:v>
                </c:pt>
                <c:pt idx="1937">
                  <c:v>301.16265900000002</c:v>
                </c:pt>
                <c:pt idx="1938">
                  <c:v>300.39642300000003</c:v>
                </c:pt>
                <c:pt idx="1939">
                  <c:v>296.84335299999998</c:v>
                </c:pt>
                <c:pt idx="1940">
                  <c:v>300.13305700000001</c:v>
                </c:pt>
                <c:pt idx="1941">
                  <c:v>299.34314000000001</c:v>
                </c:pt>
                <c:pt idx="1942">
                  <c:v>298.93365499999999</c:v>
                </c:pt>
                <c:pt idx="1943">
                  <c:v>297.505585</c:v>
                </c:pt>
                <c:pt idx="1944">
                  <c:v>299.08288599999997</c:v>
                </c:pt>
                <c:pt idx="1945">
                  <c:v>299.72824100000003</c:v>
                </c:pt>
                <c:pt idx="1946">
                  <c:v>299.478363</c:v>
                </c:pt>
                <c:pt idx="1947">
                  <c:v>299.21612499999998</c:v>
                </c:pt>
                <c:pt idx="1948">
                  <c:v>300.50412</c:v>
                </c:pt>
                <c:pt idx="1949">
                  <c:v>300.167328</c:v>
                </c:pt>
                <c:pt idx="1950">
                  <c:v>300.45049999999998</c:v>
                </c:pt>
                <c:pt idx="1951">
                  <c:v>301.07171599999998</c:v>
                </c:pt>
                <c:pt idx="1952">
                  <c:v>296.12738000000002</c:v>
                </c:pt>
                <c:pt idx="1953">
                  <c:v>299.891998</c:v>
                </c:pt>
                <c:pt idx="1954">
                  <c:v>298.27722199999999</c:v>
                </c:pt>
                <c:pt idx="1955">
                  <c:v>298.24410999999998</c:v>
                </c:pt>
                <c:pt idx="1956">
                  <c:v>297.94927999999999</c:v>
                </c:pt>
                <c:pt idx="1957">
                  <c:v>302.67138699999998</c:v>
                </c:pt>
                <c:pt idx="1958">
                  <c:v>300.69494600000002</c:v>
                </c:pt>
                <c:pt idx="1959">
                  <c:v>301.05935699999998</c:v>
                </c:pt>
                <c:pt idx="1960">
                  <c:v>302.20816000000002</c:v>
                </c:pt>
                <c:pt idx="1961">
                  <c:v>299.22998000000001</c:v>
                </c:pt>
                <c:pt idx="1962">
                  <c:v>299.79168700000002</c:v>
                </c:pt>
                <c:pt idx="1963">
                  <c:v>299.77789300000001</c:v>
                </c:pt>
                <c:pt idx="1964">
                  <c:v>300.50820900000002</c:v>
                </c:pt>
                <c:pt idx="1965">
                  <c:v>299.17480499999999</c:v>
                </c:pt>
                <c:pt idx="1966">
                  <c:v>299.21182299999998</c:v>
                </c:pt>
                <c:pt idx="1967">
                  <c:v>300.69695999999999</c:v>
                </c:pt>
                <c:pt idx="1968">
                  <c:v>299.05145299999998</c:v>
                </c:pt>
                <c:pt idx="1969">
                  <c:v>298.26818800000001</c:v>
                </c:pt>
                <c:pt idx="1970">
                  <c:v>298.95263699999998</c:v>
                </c:pt>
                <c:pt idx="1971">
                  <c:v>299.24008199999997</c:v>
                </c:pt>
                <c:pt idx="1972">
                  <c:v>301.42474399999998</c:v>
                </c:pt>
                <c:pt idx="1973">
                  <c:v>301.24066199999999</c:v>
                </c:pt>
                <c:pt idx="1974">
                  <c:v>300.12918100000002</c:v>
                </c:pt>
                <c:pt idx="1975">
                  <c:v>299.07513399999999</c:v>
                </c:pt>
                <c:pt idx="1976">
                  <c:v>299.64547700000003</c:v>
                </c:pt>
                <c:pt idx="1977">
                  <c:v>300.65621900000002</c:v>
                </c:pt>
                <c:pt idx="1978">
                  <c:v>300.72207600000002</c:v>
                </c:pt>
                <c:pt idx="1979">
                  <c:v>298.92373700000002</c:v>
                </c:pt>
                <c:pt idx="1980">
                  <c:v>298.98306300000002</c:v>
                </c:pt>
                <c:pt idx="1981">
                  <c:v>300.55221599999999</c:v>
                </c:pt>
                <c:pt idx="1982">
                  <c:v>298.02630599999998</c:v>
                </c:pt>
                <c:pt idx="1983">
                  <c:v>299.578125</c:v>
                </c:pt>
                <c:pt idx="1984">
                  <c:v>299.02700800000002</c:v>
                </c:pt>
                <c:pt idx="1985">
                  <c:v>299.06622299999998</c:v>
                </c:pt>
                <c:pt idx="1986">
                  <c:v>300.21493500000003</c:v>
                </c:pt>
                <c:pt idx="1987">
                  <c:v>299.31668100000002</c:v>
                </c:pt>
                <c:pt idx="1988">
                  <c:v>298.80224600000003</c:v>
                </c:pt>
                <c:pt idx="1989">
                  <c:v>297.96649200000002</c:v>
                </c:pt>
                <c:pt idx="1990">
                  <c:v>300.27185100000003</c:v>
                </c:pt>
                <c:pt idx="1991">
                  <c:v>300.47891199999998</c:v>
                </c:pt>
                <c:pt idx="1992">
                  <c:v>300.14669800000001</c:v>
                </c:pt>
                <c:pt idx="1993">
                  <c:v>299.21579000000003</c:v>
                </c:pt>
                <c:pt idx="1994">
                  <c:v>301.868042</c:v>
                </c:pt>
                <c:pt idx="1995">
                  <c:v>301.25897200000003</c:v>
                </c:pt>
                <c:pt idx="1996">
                  <c:v>301.26910400000003</c:v>
                </c:pt>
                <c:pt idx="1997">
                  <c:v>300.498718</c:v>
                </c:pt>
                <c:pt idx="1998">
                  <c:v>299.97818000000001</c:v>
                </c:pt>
                <c:pt idx="1999">
                  <c:v>299.893799</c:v>
                </c:pt>
                <c:pt idx="2000">
                  <c:v>298.604736</c:v>
                </c:pt>
                <c:pt idx="2001">
                  <c:v>299.24206500000003</c:v>
                </c:pt>
                <c:pt idx="2002">
                  <c:v>298.74527</c:v>
                </c:pt>
                <c:pt idx="2003">
                  <c:v>299.82226600000001</c:v>
                </c:pt>
                <c:pt idx="2004">
                  <c:v>299.15035999999998</c:v>
                </c:pt>
                <c:pt idx="2005">
                  <c:v>300.34219400000001</c:v>
                </c:pt>
                <c:pt idx="2006">
                  <c:v>300.93911700000001</c:v>
                </c:pt>
                <c:pt idx="2007">
                  <c:v>299.99276700000001</c:v>
                </c:pt>
                <c:pt idx="2008">
                  <c:v>301.06210299999998</c:v>
                </c:pt>
                <c:pt idx="2009">
                  <c:v>300.20657299999999</c:v>
                </c:pt>
                <c:pt idx="2010">
                  <c:v>299.511414</c:v>
                </c:pt>
                <c:pt idx="2011">
                  <c:v>298.01068099999998</c:v>
                </c:pt>
                <c:pt idx="2012">
                  <c:v>300.09103399999998</c:v>
                </c:pt>
                <c:pt idx="2013">
                  <c:v>298.034943</c:v>
                </c:pt>
                <c:pt idx="2014">
                  <c:v>302.98315400000001</c:v>
                </c:pt>
                <c:pt idx="2015">
                  <c:v>300.00826999999998</c:v>
                </c:pt>
                <c:pt idx="2016">
                  <c:v>299.75769000000003</c:v>
                </c:pt>
                <c:pt idx="2017">
                  <c:v>300.75289900000001</c:v>
                </c:pt>
                <c:pt idx="2018">
                  <c:v>298.49243200000001</c:v>
                </c:pt>
                <c:pt idx="2019">
                  <c:v>300.28216600000002</c:v>
                </c:pt>
                <c:pt idx="2020">
                  <c:v>299.948486</c:v>
                </c:pt>
                <c:pt idx="2021">
                  <c:v>300.32653800000003</c:v>
                </c:pt>
                <c:pt idx="2022">
                  <c:v>299.90185500000001</c:v>
                </c:pt>
                <c:pt idx="2023">
                  <c:v>299.85629299999999</c:v>
                </c:pt>
                <c:pt idx="2024">
                  <c:v>301.52127100000001</c:v>
                </c:pt>
                <c:pt idx="2025">
                  <c:v>301.00628699999999</c:v>
                </c:pt>
                <c:pt idx="2026">
                  <c:v>299.66748000000001</c:v>
                </c:pt>
                <c:pt idx="2027">
                  <c:v>298.42443800000001</c:v>
                </c:pt>
                <c:pt idx="2028">
                  <c:v>299.598206</c:v>
                </c:pt>
                <c:pt idx="2029">
                  <c:v>301.23242199999999</c:v>
                </c:pt>
                <c:pt idx="2030">
                  <c:v>300.37643400000002</c:v>
                </c:pt>
                <c:pt idx="2031">
                  <c:v>298.67401100000001</c:v>
                </c:pt>
                <c:pt idx="2032">
                  <c:v>299.64126599999997</c:v>
                </c:pt>
                <c:pt idx="2033">
                  <c:v>300.838165</c:v>
                </c:pt>
                <c:pt idx="2034">
                  <c:v>298.97949199999999</c:v>
                </c:pt>
                <c:pt idx="2035">
                  <c:v>298.88128699999999</c:v>
                </c:pt>
                <c:pt idx="2036">
                  <c:v>299.590576</c:v>
                </c:pt>
                <c:pt idx="2037">
                  <c:v>300.91488600000002</c:v>
                </c:pt>
                <c:pt idx="2038">
                  <c:v>300.51058999999998</c:v>
                </c:pt>
                <c:pt idx="2039">
                  <c:v>301.121735</c:v>
                </c:pt>
                <c:pt idx="2040">
                  <c:v>301.01638800000001</c:v>
                </c:pt>
                <c:pt idx="2041">
                  <c:v>298.23239100000001</c:v>
                </c:pt>
                <c:pt idx="2042">
                  <c:v>299.57504299999999</c:v>
                </c:pt>
                <c:pt idx="2043">
                  <c:v>299.38681000000003</c:v>
                </c:pt>
                <c:pt idx="2044">
                  <c:v>301.198151</c:v>
                </c:pt>
                <c:pt idx="2045">
                  <c:v>299.20391799999999</c:v>
                </c:pt>
                <c:pt idx="2046">
                  <c:v>299.01171900000003</c:v>
                </c:pt>
                <c:pt idx="2047">
                  <c:v>300.80102499999998</c:v>
                </c:pt>
                <c:pt idx="2048">
                  <c:v>299.45721400000002</c:v>
                </c:pt>
                <c:pt idx="2049">
                  <c:v>301.21667500000001</c:v>
                </c:pt>
                <c:pt idx="2050">
                  <c:v>299.21862800000002</c:v>
                </c:pt>
                <c:pt idx="2051">
                  <c:v>298.97421300000002</c:v>
                </c:pt>
                <c:pt idx="2052">
                  <c:v>300.90213</c:v>
                </c:pt>
                <c:pt idx="2053">
                  <c:v>302.51709</c:v>
                </c:pt>
                <c:pt idx="2054">
                  <c:v>300.68069500000001</c:v>
                </c:pt>
                <c:pt idx="2055">
                  <c:v>299.64227299999999</c:v>
                </c:pt>
                <c:pt idx="2056">
                  <c:v>301.06347699999998</c:v>
                </c:pt>
                <c:pt idx="2057">
                  <c:v>300.71072400000003</c:v>
                </c:pt>
                <c:pt idx="2058">
                  <c:v>300.50848400000001</c:v>
                </c:pt>
                <c:pt idx="2059">
                  <c:v>300.54141199999998</c:v>
                </c:pt>
                <c:pt idx="2060">
                  <c:v>298.07913200000002</c:v>
                </c:pt>
                <c:pt idx="2061">
                  <c:v>300.86642499999999</c:v>
                </c:pt>
                <c:pt idx="2062">
                  <c:v>299.24212599999998</c:v>
                </c:pt>
                <c:pt idx="2063">
                  <c:v>301.30584700000003</c:v>
                </c:pt>
                <c:pt idx="2064">
                  <c:v>300.057526</c:v>
                </c:pt>
                <c:pt idx="2065">
                  <c:v>299.08245799999997</c:v>
                </c:pt>
                <c:pt idx="2066">
                  <c:v>299.63452100000001</c:v>
                </c:pt>
                <c:pt idx="2067">
                  <c:v>299.17227200000002</c:v>
                </c:pt>
                <c:pt idx="2068">
                  <c:v>299.46148699999998</c:v>
                </c:pt>
                <c:pt idx="2069">
                  <c:v>301.38024899999999</c:v>
                </c:pt>
                <c:pt idx="2070">
                  <c:v>300.89935300000002</c:v>
                </c:pt>
                <c:pt idx="2071">
                  <c:v>298.311127</c:v>
                </c:pt>
                <c:pt idx="2072">
                  <c:v>299.163544</c:v>
                </c:pt>
                <c:pt idx="2073">
                  <c:v>301.17080700000002</c:v>
                </c:pt>
                <c:pt idx="2074">
                  <c:v>299.64883400000002</c:v>
                </c:pt>
                <c:pt idx="2075">
                  <c:v>297.42910799999999</c:v>
                </c:pt>
                <c:pt idx="2076">
                  <c:v>299.36697400000003</c:v>
                </c:pt>
                <c:pt idx="2077">
                  <c:v>298.960083</c:v>
                </c:pt>
                <c:pt idx="2078">
                  <c:v>299.23974600000003</c:v>
                </c:pt>
                <c:pt idx="2079">
                  <c:v>299.01904300000001</c:v>
                </c:pt>
                <c:pt idx="2080">
                  <c:v>299.16531400000002</c:v>
                </c:pt>
                <c:pt idx="2081">
                  <c:v>300.87890599999997</c:v>
                </c:pt>
                <c:pt idx="2082">
                  <c:v>300.63708500000001</c:v>
                </c:pt>
                <c:pt idx="2083">
                  <c:v>298.35195900000002</c:v>
                </c:pt>
                <c:pt idx="2084">
                  <c:v>299.08767699999999</c:v>
                </c:pt>
                <c:pt idx="2085">
                  <c:v>301.39163200000002</c:v>
                </c:pt>
                <c:pt idx="2086">
                  <c:v>301.181488</c:v>
                </c:pt>
                <c:pt idx="2087">
                  <c:v>301.51947000000001</c:v>
                </c:pt>
                <c:pt idx="2088">
                  <c:v>299.42498799999998</c:v>
                </c:pt>
                <c:pt idx="2089">
                  <c:v>298.98086499999999</c:v>
                </c:pt>
                <c:pt idx="2090">
                  <c:v>300.52905299999998</c:v>
                </c:pt>
                <c:pt idx="2091">
                  <c:v>300.73028599999998</c:v>
                </c:pt>
                <c:pt idx="2092">
                  <c:v>299.78350799999998</c:v>
                </c:pt>
                <c:pt idx="2093">
                  <c:v>299.33972199999999</c:v>
                </c:pt>
                <c:pt idx="2094">
                  <c:v>298.93158</c:v>
                </c:pt>
                <c:pt idx="2095">
                  <c:v>298.90939300000002</c:v>
                </c:pt>
                <c:pt idx="2096">
                  <c:v>300.110321</c:v>
                </c:pt>
                <c:pt idx="2097">
                  <c:v>303.11605800000001</c:v>
                </c:pt>
                <c:pt idx="2098">
                  <c:v>301.58288599999997</c:v>
                </c:pt>
                <c:pt idx="2099">
                  <c:v>299.17782599999998</c:v>
                </c:pt>
                <c:pt idx="2100">
                  <c:v>300.61785900000001</c:v>
                </c:pt>
                <c:pt idx="2101">
                  <c:v>300.10180700000001</c:v>
                </c:pt>
                <c:pt idx="2102">
                  <c:v>301.34338400000001</c:v>
                </c:pt>
                <c:pt idx="2103">
                  <c:v>299.15521200000001</c:v>
                </c:pt>
                <c:pt idx="2104">
                  <c:v>301.85379</c:v>
                </c:pt>
                <c:pt idx="2105">
                  <c:v>300.73748799999998</c:v>
                </c:pt>
                <c:pt idx="2106">
                  <c:v>301.07775900000001</c:v>
                </c:pt>
                <c:pt idx="2107">
                  <c:v>298.94216899999998</c:v>
                </c:pt>
                <c:pt idx="2108">
                  <c:v>302.47534200000001</c:v>
                </c:pt>
                <c:pt idx="2109">
                  <c:v>300.47680700000001</c:v>
                </c:pt>
                <c:pt idx="2110">
                  <c:v>302.50036599999999</c:v>
                </c:pt>
                <c:pt idx="2111">
                  <c:v>298.80304000000001</c:v>
                </c:pt>
                <c:pt idx="2112">
                  <c:v>299.40325899999999</c:v>
                </c:pt>
                <c:pt idx="2113">
                  <c:v>301.62716699999999</c:v>
                </c:pt>
                <c:pt idx="2114">
                  <c:v>297.04272500000002</c:v>
                </c:pt>
                <c:pt idx="2115">
                  <c:v>298.98538200000002</c:v>
                </c:pt>
                <c:pt idx="2116">
                  <c:v>298.40875199999999</c:v>
                </c:pt>
                <c:pt idx="2117">
                  <c:v>300.58429000000001</c:v>
                </c:pt>
                <c:pt idx="2118">
                  <c:v>301.28222699999998</c:v>
                </c:pt>
                <c:pt idx="2119">
                  <c:v>299.114105</c:v>
                </c:pt>
                <c:pt idx="2120">
                  <c:v>300.84783900000002</c:v>
                </c:pt>
                <c:pt idx="2121">
                  <c:v>301.119415</c:v>
                </c:pt>
                <c:pt idx="2122">
                  <c:v>297.87164300000001</c:v>
                </c:pt>
                <c:pt idx="2123">
                  <c:v>298.53256199999998</c:v>
                </c:pt>
                <c:pt idx="2124">
                  <c:v>298.76840199999998</c:v>
                </c:pt>
                <c:pt idx="2125">
                  <c:v>301.62188700000002</c:v>
                </c:pt>
                <c:pt idx="2126">
                  <c:v>302.67867999999999</c:v>
                </c:pt>
                <c:pt idx="2127">
                  <c:v>300.97824100000003</c:v>
                </c:pt>
                <c:pt idx="2128">
                  <c:v>301.440247</c:v>
                </c:pt>
                <c:pt idx="2129">
                  <c:v>300.91476399999999</c:v>
                </c:pt>
                <c:pt idx="2130">
                  <c:v>299.70745799999997</c:v>
                </c:pt>
                <c:pt idx="2131">
                  <c:v>301.06536899999998</c:v>
                </c:pt>
                <c:pt idx="2132">
                  <c:v>299.64804099999998</c:v>
                </c:pt>
                <c:pt idx="2133">
                  <c:v>301.152649</c:v>
                </c:pt>
                <c:pt idx="2134">
                  <c:v>300.02758799999998</c:v>
                </c:pt>
                <c:pt idx="2135">
                  <c:v>301.66207900000001</c:v>
                </c:pt>
                <c:pt idx="2136">
                  <c:v>301.71423299999998</c:v>
                </c:pt>
                <c:pt idx="2137">
                  <c:v>301.72869900000001</c:v>
                </c:pt>
                <c:pt idx="2138">
                  <c:v>298.99951199999998</c:v>
                </c:pt>
                <c:pt idx="2139">
                  <c:v>299.52307100000002</c:v>
                </c:pt>
                <c:pt idx="2140">
                  <c:v>301.61206099999998</c:v>
                </c:pt>
                <c:pt idx="2141">
                  <c:v>300.444458</c:v>
                </c:pt>
                <c:pt idx="2142">
                  <c:v>298.64224200000001</c:v>
                </c:pt>
                <c:pt idx="2143">
                  <c:v>300.40969799999999</c:v>
                </c:pt>
                <c:pt idx="2144">
                  <c:v>302.66027800000001</c:v>
                </c:pt>
                <c:pt idx="2145">
                  <c:v>301.99624599999999</c:v>
                </c:pt>
                <c:pt idx="2146">
                  <c:v>300.63189699999998</c:v>
                </c:pt>
                <c:pt idx="2147">
                  <c:v>300.62390099999999</c:v>
                </c:pt>
                <c:pt idx="2148">
                  <c:v>300.028503</c:v>
                </c:pt>
                <c:pt idx="2149">
                  <c:v>299.31494099999998</c:v>
                </c:pt>
                <c:pt idx="2150">
                  <c:v>298.16064499999999</c:v>
                </c:pt>
                <c:pt idx="2151">
                  <c:v>298.332764</c:v>
                </c:pt>
                <c:pt idx="2152">
                  <c:v>302.01205399999998</c:v>
                </c:pt>
                <c:pt idx="2153">
                  <c:v>298.68420400000002</c:v>
                </c:pt>
                <c:pt idx="2154">
                  <c:v>298.70977800000003</c:v>
                </c:pt>
                <c:pt idx="2155">
                  <c:v>302.015625</c:v>
                </c:pt>
                <c:pt idx="2156">
                  <c:v>299.79269399999998</c:v>
                </c:pt>
                <c:pt idx="2157">
                  <c:v>298.55429099999998</c:v>
                </c:pt>
                <c:pt idx="2158">
                  <c:v>299.34991500000001</c:v>
                </c:pt>
                <c:pt idx="2159">
                  <c:v>299.13494900000001</c:v>
                </c:pt>
                <c:pt idx="2160">
                  <c:v>299.369934</c:v>
                </c:pt>
                <c:pt idx="2161">
                  <c:v>302.84051499999998</c:v>
                </c:pt>
                <c:pt idx="2162">
                  <c:v>301.182098</c:v>
                </c:pt>
                <c:pt idx="2163">
                  <c:v>298.35906999999997</c:v>
                </c:pt>
                <c:pt idx="2164">
                  <c:v>299.53292800000003</c:v>
                </c:pt>
                <c:pt idx="2165">
                  <c:v>301.14889499999998</c:v>
                </c:pt>
                <c:pt idx="2166">
                  <c:v>300.95886200000001</c:v>
                </c:pt>
                <c:pt idx="2167">
                  <c:v>300.45770299999998</c:v>
                </c:pt>
                <c:pt idx="2168">
                  <c:v>299.90884399999999</c:v>
                </c:pt>
                <c:pt idx="2169">
                  <c:v>299.33947799999999</c:v>
                </c:pt>
                <c:pt idx="2170">
                  <c:v>300.14813199999998</c:v>
                </c:pt>
                <c:pt idx="2171">
                  <c:v>298.33514400000001</c:v>
                </c:pt>
                <c:pt idx="2172">
                  <c:v>300.533661</c:v>
                </c:pt>
                <c:pt idx="2173">
                  <c:v>299.562927</c:v>
                </c:pt>
                <c:pt idx="2174">
                  <c:v>299.45739700000001</c:v>
                </c:pt>
                <c:pt idx="2175">
                  <c:v>299.53118899999998</c:v>
                </c:pt>
                <c:pt idx="2176">
                  <c:v>297.44555700000001</c:v>
                </c:pt>
                <c:pt idx="2177">
                  <c:v>301.826233</c:v>
                </c:pt>
                <c:pt idx="2178">
                  <c:v>299.25485200000003</c:v>
                </c:pt>
                <c:pt idx="2179">
                  <c:v>297.93392899999998</c:v>
                </c:pt>
                <c:pt idx="2180">
                  <c:v>300.491333</c:v>
                </c:pt>
                <c:pt idx="2181">
                  <c:v>300.09921300000002</c:v>
                </c:pt>
                <c:pt idx="2182">
                  <c:v>301.67535400000003</c:v>
                </c:pt>
                <c:pt idx="2183">
                  <c:v>301.034424</c:v>
                </c:pt>
                <c:pt idx="2184">
                  <c:v>302.63308699999999</c:v>
                </c:pt>
                <c:pt idx="2185">
                  <c:v>299.05944799999997</c:v>
                </c:pt>
                <c:pt idx="2186">
                  <c:v>301.82446299999998</c:v>
                </c:pt>
                <c:pt idx="2187">
                  <c:v>299.23623700000002</c:v>
                </c:pt>
                <c:pt idx="2188">
                  <c:v>298.42089800000002</c:v>
                </c:pt>
                <c:pt idx="2189">
                  <c:v>299.01516700000002</c:v>
                </c:pt>
                <c:pt idx="2190">
                  <c:v>302.32461499999999</c:v>
                </c:pt>
                <c:pt idx="2191">
                  <c:v>301.75408900000002</c:v>
                </c:pt>
                <c:pt idx="2192">
                  <c:v>298.00436400000001</c:v>
                </c:pt>
                <c:pt idx="2193">
                  <c:v>298.798767</c:v>
                </c:pt>
                <c:pt idx="2194">
                  <c:v>300.31585699999999</c:v>
                </c:pt>
                <c:pt idx="2195">
                  <c:v>301.10205100000002</c:v>
                </c:pt>
                <c:pt idx="2196">
                  <c:v>299.82122800000002</c:v>
                </c:pt>
                <c:pt idx="2197">
                  <c:v>299.35201999999998</c:v>
                </c:pt>
                <c:pt idx="2198">
                  <c:v>302.47451799999999</c:v>
                </c:pt>
                <c:pt idx="2199">
                  <c:v>298.53942899999998</c:v>
                </c:pt>
                <c:pt idx="2200">
                  <c:v>298.50622600000003</c:v>
                </c:pt>
                <c:pt idx="2201">
                  <c:v>300.09973100000002</c:v>
                </c:pt>
                <c:pt idx="2202">
                  <c:v>300.37835699999999</c:v>
                </c:pt>
                <c:pt idx="2203">
                  <c:v>298.393463</c:v>
                </c:pt>
                <c:pt idx="2204">
                  <c:v>300.65936299999998</c:v>
                </c:pt>
                <c:pt idx="2205">
                  <c:v>298.56140099999999</c:v>
                </c:pt>
                <c:pt idx="2206">
                  <c:v>300.43435699999998</c:v>
                </c:pt>
                <c:pt idx="2207">
                  <c:v>299.05221599999999</c:v>
                </c:pt>
                <c:pt idx="2208">
                  <c:v>300.57199100000003</c:v>
                </c:pt>
                <c:pt idx="2209">
                  <c:v>298.52890000000002</c:v>
                </c:pt>
                <c:pt idx="2210">
                  <c:v>300.93435699999998</c:v>
                </c:pt>
                <c:pt idx="2211">
                  <c:v>300.25640900000002</c:v>
                </c:pt>
                <c:pt idx="2212">
                  <c:v>298.92858899999999</c:v>
                </c:pt>
                <c:pt idx="2213">
                  <c:v>302.68392899999998</c:v>
                </c:pt>
                <c:pt idx="2214">
                  <c:v>299.20593300000002</c:v>
                </c:pt>
                <c:pt idx="2215">
                  <c:v>300.76254299999999</c:v>
                </c:pt>
                <c:pt idx="2216">
                  <c:v>299.71740699999998</c:v>
                </c:pt>
                <c:pt idx="2217">
                  <c:v>301.56823700000001</c:v>
                </c:pt>
                <c:pt idx="2218">
                  <c:v>298.503784</c:v>
                </c:pt>
                <c:pt idx="2219">
                  <c:v>300.285706</c:v>
                </c:pt>
                <c:pt idx="2220">
                  <c:v>300.71984900000001</c:v>
                </c:pt>
                <c:pt idx="2221">
                  <c:v>300.68731700000001</c:v>
                </c:pt>
                <c:pt idx="2222">
                  <c:v>302.03341699999999</c:v>
                </c:pt>
                <c:pt idx="2223">
                  <c:v>299.744598</c:v>
                </c:pt>
                <c:pt idx="2224">
                  <c:v>300.03933699999999</c:v>
                </c:pt>
                <c:pt idx="2225">
                  <c:v>300.42169200000001</c:v>
                </c:pt>
                <c:pt idx="2226">
                  <c:v>300.837402</c:v>
                </c:pt>
                <c:pt idx="2227">
                  <c:v>301.15786700000001</c:v>
                </c:pt>
                <c:pt idx="2228">
                  <c:v>301.48599200000001</c:v>
                </c:pt>
                <c:pt idx="2229">
                  <c:v>297.47543300000001</c:v>
                </c:pt>
                <c:pt idx="2230">
                  <c:v>299.95092799999998</c:v>
                </c:pt>
                <c:pt idx="2231">
                  <c:v>300.41738900000001</c:v>
                </c:pt>
                <c:pt idx="2232">
                  <c:v>299.02972399999999</c:v>
                </c:pt>
                <c:pt idx="2233">
                  <c:v>300.16357399999998</c:v>
                </c:pt>
                <c:pt idx="2234">
                  <c:v>297.85849000000002</c:v>
                </c:pt>
                <c:pt idx="2235">
                  <c:v>298.49941999999999</c:v>
                </c:pt>
                <c:pt idx="2236">
                  <c:v>299.02960200000001</c:v>
                </c:pt>
                <c:pt idx="2237">
                  <c:v>301.36138899999997</c:v>
                </c:pt>
                <c:pt idx="2238">
                  <c:v>299.55508400000002</c:v>
                </c:pt>
                <c:pt idx="2239">
                  <c:v>299.670074</c:v>
                </c:pt>
                <c:pt idx="2240">
                  <c:v>300.52484099999998</c:v>
                </c:pt>
                <c:pt idx="2241">
                  <c:v>301.896027</c:v>
                </c:pt>
                <c:pt idx="2242">
                  <c:v>299.21414199999998</c:v>
                </c:pt>
                <c:pt idx="2243">
                  <c:v>299.014679</c:v>
                </c:pt>
                <c:pt idx="2244">
                  <c:v>299.31622299999998</c:v>
                </c:pt>
                <c:pt idx="2245">
                  <c:v>296.619507</c:v>
                </c:pt>
                <c:pt idx="2246">
                  <c:v>300.47778299999999</c:v>
                </c:pt>
                <c:pt idx="2247">
                  <c:v>299.30993699999999</c:v>
                </c:pt>
                <c:pt idx="2248">
                  <c:v>300.41601600000001</c:v>
                </c:pt>
                <c:pt idx="2249">
                  <c:v>299.74975599999999</c:v>
                </c:pt>
                <c:pt idx="2250">
                  <c:v>299.06829800000003</c:v>
                </c:pt>
                <c:pt idx="2251">
                  <c:v>302.47460899999999</c:v>
                </c:pt>
                <c:pt idx="2252">
                  <c:v>298.16449</c:v>
                </c:pt>
                <c:pt idx="2253">
                  <c:v>299.981964</c:v>
                </c:pt>
                <c:pt idx="2254">
                  <c:v>299.44576999999998</c:v>
                </c:pt>
                <c:pt idx="2255">
                  <c:v>298.89703400000002</c:v>
                </c:pt>
                <c:pt idx="2256">
                  <c:v>298.73135400000001</c:v>
                </c:pt>
                <c:pt idx="2257">
                  <c:v>301.18627900000001</c:v>
                </c:pt>
                <c:pt idx="2258">
                  <c:v>299.74230999999997</c:v>
                </c:pt>
                <c:pt idx="2259">
                  <c:v>298.58700599999997</c:v>
                </c:pt>
                <c:pt idx="2260">
                  <c:v>298.117096</c:v>
                </c:pt>
                <c:pt idx="2261">
                  <c:v>300.31039399999997</c:v>
                </c:pt>
                <c:pt idx="2262">
                  <c:v>301.65570100000002</c:v>
                </c:pt>
                <c:pt idx="2263">
                  <c:v>299.460083</c:v>
                </c:pt>
                <c:pt idx="2264">
                  <c:v>302.08343500000001</c:v>
                </c:pt>
                <c:pt idx="2265">
                  <c:v>300.04144300000002</c:v>
                </c:pt>
                <c:pt idx="2266">
                  <c:v>298.973389</c:v>
                </c:pt>
                <c:pt idx="2267">
                  <c:v>300.87164300000001</c:v>
                </c:pt>
                <c:pt idx="2268">
                  <c:v>299.13357500000001</c:v>
                </c:pt>
                <c:pt idx="2269">
                  <c:v>298.79769900000002</c:v>
                </c:pt>
                <c:pt idx="2270">
                  <c:v>301.31564300000002</c:v>
                </c:pt>
                <c:pt idx="2271">
                  <c:v>303.58779900000002</c:v>
                </c:pt>
                <c:pt idx="2272">
                  <c:v>296.35910000000001</c:v>
                </c:pt>
                <c:pt idx="2273">
                  <c:v>298.58984400000003</c:v>
                </c:pt>
                <c:pt idx="2274">
                  <c:v>300.66711400000003</c:v>
                </c:pt>
                <c:pt idx="2275">
                  <c:v>298.23541299999999</c:v>
                </c:pt>
                <c:pt idx="2276">
                  <c:v>300.30355800000001</c:v>
                </c:pt>
                <c:pt idx="2277">
                  <c:v>300.21670499999999</c:v>
                </c:pt>
                <c:pt idx="2278">
                  <c:v>300.09674100000001</c:v>
                </c:pt>
                <c:pt idx="2279">
                  <c:v>302.92370599999998</c:v>
                </c:pt>
                <c:pt idx="2280">
                  <c:v>301.00949100000003</c:v>
                </c:pt>
                <c:pt idx="2281">
                  <c:v>299.90237400000001</c:v>
                </c:pt>
                <c:pt idx="2282">
                  <c:v>298.40588400000001</c:v>
                </c:pt>
                <c:pt idx="2283">
                  <c:v>298.59619099999998</c:v>
                </c:pt>
                <c:pt idx="2284">
                  <c:v>299.90243500000003</c:v>
                </c:pt>
                <c:pt idx="2285">
                  <c:v>300.86798099999999</c:v>
                </c:pt>
                <c:pt idx="2286">
                  <c:v>300.234039</c:v>
                </c:pt>
                <c:pt idx="2287">
                  <c:v>301.57519500000001</c:v>
                </c:pt>
                <c:pt idx="2288">
                  <c:v>299.24249300000002</c:v>
                </c:pt>
                <c:pt idx="2289">
                  <c:v>302.15484600000002</c:v>
                </c:pt>
                <c:pt idx="2290">
                  <c:v>300.33789100000001</c:v>
                </c:pt>
                <c:pt idx="2291">
                  <c:v>299.52789300000001</c:v>
                </c:pt>
                <c:pt idx="2292">
                  <c:v>298.59136999999998</c:v>
                </c:pt>
                <c:pt idx="2293">
                  <c:v>297.62127700000002</c:v>
                </c:pt>
                <c:pt idx="2294">
                  <c:v>300.39962800000001</c:v>
                </c:pt>
                <c:pt idx="2295">
                  <c:v>298.94491599999998</c:v>
                </c:pt>
                <c:pt idx="2296">
                  <c:v>299.42938199999998</c:v>
                </c:pt>
                <c:pt idx="2297">
                  <c:v>300.719269</c:v>
                </c:pt>
                <c:pt idx="2298">
                  <c:v>298.82064800000001</c:v>
                </c:pt>
                <c:pt idx="2299">
                  <c:v>298.56716899999998</c:v>
                </c:pt>
                <c:pt idx="2300">
                  <c:v>300.156586</c:v>
                </c:pt>
                <c:pt idx="2301">
                  <c:v>301.38824499999998</c:v>
                </c:pt>
                <c:pt idx="2302">
                  <c:v>297.61651599999999</c:v>
                </c:pt>
                <c:pt idx="2303">
                  <c:v>299.40832499999999</c:v>
                </c:pt>
                <c:pt idx="2304">
                  <c:v>299.59353599999997</c:v>
                </c:pt>
                <c:pt idx="2305">
                  <c:v>300.28668199999998</c:v>
                </c:pt>
                <c:pt idx="2306">
                  <c:v>300.13034099999999</c:v>
                </c:pt>
                <c:pt idx="2307">
                  <c:v>298.88845800000001</c:v>
                </c:pt>
                <c:pt idx="2308">
                  <c:v>298.63183600000002</c:v>
                </c:pt>
                <c:pt idx="2309">
                  <c:v>302.04934700000001</c:v>
                </c:pt>
                <c:pt idx="2310">
                  <c:v>299.12313799999998</c:v>
                </c:pt>
                <c:pt idx="2311">
                  <c:v>299.788544</c:v>
                </c:pt>
                <c:pt idx="2312">
                  <c:v>301.99392699999999</c:v>
                </c:pt>
                <c:pt idx="2313">
                  <c:v>300.01611300000002</c:v>
                </c:pt>
                <c:pt idx="2314">
                  <c:v>297.14822400000003</c:v>
                </c:pt>
                <c:pt idx="2315">
                  <c:v>301.643036</c:v>
                </c:pt>
                <c:pt idx="2316">
                  <c:v>300.11282299999999</c:v>
                </c:pt>
                <c:pt idx="2317">
                  <c:v>298.68777499999999</c:v>
                </c:pt>
                <c:pt idx="2318">
                  <c:v>300.81939699999998</c:v>
                </c:pt>
                <c:pt idx="2319">
                  <c:v>300.00280800000002</c:v>
                </c:pt>
                <c:pt idx="2320">
                  <c:v>299.83734099999998</c:v>
                </c:pt>
                <c:pt idx="2321">
                  <c:v>299.63748199999998</c:v>
                </c:pt>
                <c:pt idx="2322">
                  <c:v>298.653595</c:v>
                </c:pt>
                <c:pt idx="2323">
                  <c:v>299.87204000000003</c:v>
                </c:pt>
                <c:pt idx="2324">
                  <c:v>300.45144699999997</c:v>
                </c:pt>
                <c:pt idx="2325">
                  <c:v>299.99362200000002</c:v>
                </c:pt>
                <c:pt idx="2326">
                  <c:v>299.22689800000001</c:v>
                </c:pt>
                <c:pt idx="2327">
                  <c:v>301.40396099999998</c:v>
                </c:pt>
                <c:pt idx="2328">
                  <c:v>299.10668900000002</c:v>
                </c:pt>
                <c:pt idx="2329">
                  <c:v>299.31423999999998</c:v>
                </c:pt>
                <c:pt idx="2330">
                  <c:v>298.33471700000001</c:v>
                </c:pt>
                <c:pt idx="2331">
                  <c:v>298.721497</c:v>
                </c:pt>
                <c:pt idx="2332">
                  <c:v>298.48358200000001</c:v>
                </c:pt>
                <c:pt idx="2333">
                  <c:v>299.37261999999998</c:v>
                </c:pt>
                <c:pt idx="2334">
                  <c:v>299.44470200000001</c:v>
                </c:pt>
                <c:pt idx="2335">
                  <c:v>300.71585099999999</c:v>
                </c:pt>
                <c:pt idx="2336">
                  <c:v>298.834564</c:v>
                </c:pt>
                <c:pt idx="2337">
                  <c:v>300.13818400000002</c:v>
                </c:pt>
                <c:pt idx="2338">
                  <c:v>299.11447099999998</c:v>
                </c:pt>
                <c:pt idx="2339">
                  <c:v>299.01083399999999</c:v>
                </c:pt>
                <c:pt idx="2340">
                  <c:v>300.08169600000002</c:v>
                </c:pt>
                <c:pt idx="2341">
                  <c:v>302.91006499999997</c:v>
                </c:pt>
                <c:pt idx="2342">
                  <c:v>299.60476699999998</c:v>
                </c:pt>
                <c:pt idx="2343">
                  <c:v>298.43545499999999</c:v>
                </c:pt>
                <c:pt idx="2344">
                  <c:v>297.52838100000002</c:v>
                </c:pt>
                <c:pt idx="2345">
                  <c:v>299.528931</c:v>
                </c:pt>
                <c:pt idx="2346">
                  <c:v>302.18588299999999</c:v>
                </c:pt>
                <c:pt idx="2347">
                  <c:v>297.726471</c:v>
                </c:pt>
                <c:pt idx="2348">
                  <c:v>299.94735700000001</c:v>
                </c:pt>
                <c:pt idx="2349">
                  <c:v>298.594269</c:v>
                </c:pt>
                <c:pt idx="2350">
                  <c:v>298.88439899999997</c:v>
                </c:pt>
                <c:pt idx="2351">
                  <c:v>299.23928799999999</c:v>
                </c:pt>
                <c:pt idx="2352">
                  <c:v>299.61166400000002</c:v>
                </c:pt>
                <c:pt idx="2353">
                  <c:v>299.47866800000003</c:v>
                </c:pt>
                <c:pt idx="2354">
                  <c:v>300.64126599999997</c:v>
                </c:pt>
                <c:pt idx="2355">
                  <c:v>301.59539799999999</c:v>
                </c:pt>
                <c:pt idx="2356">
                  <c:v>299.54812600000002</c:v>
                </c:pt>
                <c:pt idx="2357">
                  <c:v>299.42834499999998</c:v>
                </c:pt>
                <c:pt idx="2358">
                  <c:v>299.80670199999997</c:v>
                </c:pt>
                <c:pt idx="2359">
                  <c:v>300.52856400000002</c:v>
                </c:pt>
                <c:pt idx="2360">
                  <c:v>299.73535199999998</c:v>
                </c:pt>
                <c:pt idx="2361">
                  <c:v>300.53530899999998</c:v>
                </c:pt>
                <c:pt idx="2362">
                  <c:v>301.22427399999998</c:v>
                </c:pt>
                <c:pt idx="2363">
                  <c:v>301.39501999999999</c:v>
                </c:pt>
                <c:pt idx="2364">
                  <c:v>300.58312999999998</c:v>
                </c:pt>
                <c:pt idx="2365">
                  <c:v>297.92038000000002</c:v>
                </c:pt>
                <c:pt idx="2366">
                  <c:v>300.286743</c:v>
                </c:pt>
                <c:pt idx="2367">
                  <c:v>299.08999599999999</c:v>
                </c:pt>
                <c:pt idx="2368">
                  <c:v>298.11834700000003</c:v>
                </c:pt>
                <c:pt idx="2369">
                  <c:v>299.435272</c:v>
                </c:pt>
                <c:pt idx="2370">
                  <c:v>300.36724900000002</c:v>
                </c:pt>
                <c:pt idx="2371">
                  <c:v>299.902039</c:v>
                </c:pt>
                <c:pt idx="2372">
                  <c:v>297.19744900000001</c:v>
                </c:pt>
                <c:pt idx="2373">
                  <c:v>298.59298699999999</c:v>
                </c:pt>
                <c:pt idx="2374">
                  <c:v>298.75762900000001</c:v>
                </c:pt>
                <c:pt idx="2375">
                  <c:v>298.90063500000002</c:v>
                </c:pt>
                <c:pt idx="2376">
                  <c:v>300.80365</c:v>
                </c:pt>
                <c:pt idx="2377">
                  <c:v>299.69164999999998</c:v>
                </c:pt>
                <c:pt idx="2378">
                  <c:v>299.800476</c:v>
                </c:pt>
                <c:pt idx="2379">
                  <c:v>298.84011800000002</c:v>
                </c:pt>
                <c:pt idx="2380">
                  <c:v>303.63391100000001</c:v>
                </c:pt>
                <c:pt idx="2381">
                  <c:v>298.26361100000003</c:v>
                </c:pt>
                <c:pt idx="2382">
                  <c:v>301.14730800000001</c:v>
                </c:pt>
                <c:pt idx="2383">
                  <c:v>301.097961</c:v>
                </c:pt>
                <c:pt idx="2384">
                  <c:v>302.542145</c:v>
                </c:pt>
                <c:pt idx="2385">
                  <c:v>299.80001800000002</c:v>
                </c:pt>
                <c:pt idx="2386">
                  <c:v>301.75619499999999</c:v>
                </c:pt>
                <c:pt idx="2387">
                  <c:v>297.29333500000001</c:v>
                </c:pt>
                <c:pt idx="2388">
                  <c:v>302.52081299999998</c:v>
                </c:pt>
                <c:pt idx="2389">
                  <c:v>299.85934400000002</c:v>
                </c:pt>
                <c:pt idx="2390">
                  <c:v>298.81793199999998</c:v>
                </c:pt>
                <c:pt idx="2391">
                  <c:v>299.02185100000003</c:v>
                </c:pt>
                <c:pt idx="2392">
                  <c:v>300.312592</c:v>
                </c:pt>
                <c:pt idx="2393">
                  <c:v>295.54879799999998</c:v>
                </c:pt>
                <c:pt idx="2394">
                  <c:v>300.14160199999998</c:v>
                </c:pt>
                <c:pt idx="2395">
                  <c:v>298.47094700000002</c:v>
                </c:pt>
                <c:pt idx="2396">
                  <c:v>300.55725100000001</c:v>
                </c:pt>
                <c:pt idx="2397">
                  <c:v>300.28457600000002</c:v>
                </c:pt>
                <c:pt idx="2398">
                  <c:v>300.82748400000003</c:v>
                </c:pt>
                <c:pt idx="2399">
                  <c:v>298.224243</c:v>
                </c:pt>
                <c:pt idx="2400">
                  <c:v>298.72872899999999</c:v>
                </c:pt>
                <c:pt idx="2401">
                  <c:v>299.57382200000001</c:v>
                </c:pt>
                <c:pt idx="2402">
                  <c:v>298.261841</c:v>
                </c:pt>
                <c:pt idx="2403">
                  <c:v>299.65524299999998</c:v>
                </c:pt>
                <c:pt idx="2404">
                  <c:v>300.65515099999999</c:v>
                </c:pt>
                <c:pt idx="2405">
                  <c:v>298.28207400000002</c:v>
                </c:pt>
                <c:pt idx="2406">
                  <c:v>298.33908100000002</c:v>
                </c:pt>
                <c:pt idx="2407">
                  <c:v>301.58801299999999</c:v>
                </c:pt>
                <c:pt idx="2408">
                  <c:v>297.902039</c:v>
                </c:pt>
                <c:pt idx="2409">
                  <c:v>299.79608200000001</c:v>
                </c:pt>
                <c:pt idx="2410">
                  <c:v>299.89913899999999</c:v>
                </c:pt>
                <c:pt idx="2411">
                  <c:v>298.48675500000002</c:v>
                </c:pt>
                <c:pt idx="2412">
                  <c:v>299.49343900000002</c:v>
                </c:pt>
                <c:pt idx="2413">
                  <c:v>298.51565599999998</c:v>
                </c:pt>
                <c:pt idx="2414">
                  <c:v>298.94482399999998</c:v>
                </c:pt>
                <c:pt idx="2415">
                  <c:v>299.00885</c:v>
                </c:pt>
                <c:pt idx="2416">
                  <c:v>299.726562</c:v>
                </c:pt>
                <c:pt idx="2417">
                  <c:v>300.0401</c:v>
                </c:pt>
                <c:pt idx="2418">
                  <c:v>300.43215900000001</c:v>
                </c:pt>
                <c:pt idx="2419">
                  <c:v>299.037598</c:v>
                </c:pt>
                <c:pt idx="2420">
                  <c:v>298.46044899999998</c:v>
                </c:pt>
                <c:pt idx="2421">
                  <c:v>298.95636000000002</c:v>
                </c:pt>
                <c:pt idx="2422">
                  <c:v>300.20517000000001</c:v>
                </c:pt>
                <c:pt idx="2423">
                  <c:v>297.76821899999999</c:v>
                </c:pt>
                <c:pt idx="2424">
                  <c:v>299.93398999999999</c:v>
                </c:pt>
                <c:pt idx="2425">
                  <c:v>300.432343</c:v>
                </c:pt>
                <c:pt idx="2426">
                  <c:v>300.64437900000001</c:v>
                </c:pt>
                <c:pt idx="2427">
                  <c:v>297.546967</c:v>
                </c:pt>
                <c:pt idx="2428">
                  <c:v>298.43829299999999</c:v>
                </c:pt>
                <c:pt idx="2429">
                  <c:v>301.20199600000001</c:v>
                </c:pt>
                <c:pt idx="2430">
                  <c:v>302.44183299999997</c:v>
                </c:pt>
                <c:pt idx="2431">
                  <c:v>299.32189899999997</c:v>
                </c:pt>
                <c:pt idx="2432">
                  <c:v>300.84170499999999</c:v>
                </c:pt>
                <c:pt idx="2433">
                  <c:v>299.76641799999999</c:v>
                </c:pt>
                <c:pt idx="2434">
                  <c:v>300.081726</c:v>
                </c:pt>
                <c:pt idx="2435">
                  <c:v>298.77722199999999</c:v>
                </c:pt>
                <c:pt idx="2436">
                  <c:v>300.48461900000001</c:v>
                </c:pt>
                <c:pt idx="2437">
                  <c:v>300.228027</c:v>
                </c:pt>
                <c:pt idx="2438">
                  <c:v>300.37069700000001</c:v>
                </c:pt>
                <c:pt idx="2439">
                  <c:v>300.69036899999998</c:v>
                </c:pt>
                <c:pt idx="2440">
                  <c:v>300.84942599999999</c:v>
                </c:pt>
                <c:pt idx="2441">
                  <c:v>299.049103</c:v>
                </c:pt>
                <c:pt idx="2442">
                  <c:v>302.40139799999997</c:v>
                </c:pt>
                <c:pt idx="2443">
                  <c:v>300.36398300000002</c:v>
                </c:pt>
                <c:pt idx="2444">
                  <c:v>298.908142</c:v>
                </c:pt>
                <c:pt idx="2445">
                  <c:v>298.48117100000002</c:v>
                </c:pt>
                <c:pt idx="2446">
                  <c:v>301.535461</c:v>
                </c:pt>
                <c:pt idx="2447">
                  <c:v>299.69274899999999</c:v>
                </c:pt>
                <c:pt idx="2448">
                  <c:v>299.940155</c:v>
                </c:pt>
                <c:pt idx="2449">
                  <c:v>302.17636099999999</c:v>
                </c:pt>
                <c:pt idx="2450">
                  <c:v>300.397583</c:v>
                </c:pt>
                <c:pt idx="2451">
                  <c:v>299.239868</c:v>
                </c:pt>
                <c:pt idx="2452">
                  <c:v>301.49292000000003</c:v>
                </c:pt>
                <c:pt idx="2453">
                  <c:v>299.59921300000002</c:v>
                </c:pt>
                <c:pt idx="2454">
                  <c:v>298.466095</c:v>
                </c:pt>
                <c:pt idx="2455">
                  <c:v>300.19885299999999</c:v>
                </c:pt>
                <c:pt idx="2456">
                  <c:v>303.32128899999998</c:v>
                </c:pt>
                <c:pt idx="2457">
                  <c:v>300.72662400000002</c:v>
                </c:pt>
                <c:pt idx="2458">
                  <c:v>301.15329000000003</c:v>
                </c:pt>
                <c:pt idx="2459">
                  <c:v>300.12902800000001</c:v>
                </c:pt>
                <c:pt idx="2460">
                  <c:v>299.61105300000003</c:v>
                </c:pt>
                <c:pt idx="2461">
                  <c:v>301.48718300000002</c:v>
                </c:pt>
                <c:pt idx="2462">
                  <c:v>300.196594</c:v>
                </c:pt>
                <c:pt idx="2463">
                  <c:v>299.07089200000001</c:v>
                </c:pt>
                <c:pt idx="2464">
                  <c:v>300.22119099999998</c:v>
                </c:pt>
                <c:pt idx="2465">
                  <c:v>299.87085000000002</c:v>
                </c:pt>
                <c:pt idx="2466">
                  <c:v>300.510223</c:v>
                </c:pt>
                <c:pt idx="2467">
                  <c:v>300.59030200000001</c:v>
                </c:pt>
                <c:pt idx="2468">
                  <c:v>299.743469</c:v>
                </c:pt>
                <c:pt idx="2469">
                  <c:v>301.55911300000002</c:v>
                </c:pt>
                <c:pt idx="2470">
                  <c:v>299.13970899999998</c:v>
                </c:pt>
                <c:pt idx="2471">
                  <c:v>302.89736900000003</c:v>
                </c:pt>
                <c:pt idx="2472">
                  <c:v>300.15640300000001</c:v>
                </c:pt>
                <c:pt idx="2473">
                  <c:v>300.2099</c:v>
                </c:pt>
                <c:pt idx="2474">
                  <c:v>299.49288899999999</c:v>
                </c:pt>
                <c:pt idx="2475">
                  <c:v>301.504639</c:v>
                </c:pt>
                <c:pt idx="2476">
                  <c:v>298.65698200000003</c:v>
                </c:pt>
                <c:pt idx="2477">
                  <c:v>300.67047100000002</c:v>
                </c:pt>
                <c:pt idx="2478">
                  <c:v>298.888306</c:v>
                </c:pt>
                <c:pt idx="2479">
                  <c:v>300.195221</c:v>
                </c:pt>
                <c:pt idx="2480">
                  <c:v>302.57961999999998</c:v>
                </c:pt>
                <c:pt idx="2481">
                  <c:v>300.90087899999997</c:v>
                </c:pt>
                <c:pt idx="2482">
                  <c:v>299.42269900000002</c:v>
                </c:pt>
                <c:pt idx="2483">
                  <c:v>300.50973499999998</c:v>
                </c:pt>
                <c:pt idx="2484">
                  <c:v>297.25509599999998</c:v>
                </c:pt>
                <c:pt idx="2485">
                  <c:v>299.667145</c:v>
                </c:pt>
                <c:pt idx="2486">
                  <c:v>300.94689899999997</c:v>
                </c:pt>
                <c:pt idx="2487">
                  <c:v>297.30313100000001</c:v>
                </c:pt>
                <c:pt idx="2488">
                  <c:v>300.19958500000001</c:v>
                </c:pt>
                <c:pt idx="2489">
                  <c:v>299.070312</c:v>
                </c:pt>
                <c:pt idx="2490">
                  <c:v>298.90978999999999</c:v>
                </c:pt>
                <c:pt idx="2491">
                  <c:v>300.34747299999998</c:v>
                </c:pt>
                <c:pt idx="2492">
                  <c:v>298.052032</c:v>
                </c:pt>
                <c:pt idx="2493">
                  <c:v>300.20199600000001</c:v>
                </c:pt>
                <c:pt idx="2494">
                  <c:v>297.31866500000001</c:v>
                </c:pt>
                <c:pt idx="2495">
                  <c:v>297.70556599999998</c:v>
                </c:pt>
                <c:pt idx="2496">
                  <c:v>297.36920199999997</c:v>
                </c:pt>
                <c:pt idx="2497">
                  <c:v>302.31890900000002</c:v>
                </c:pt>
                <c:pt idx="2498">
                  <c:v>300.99960299999998</c:v>
                </c:pt>
                <c:pt idx="2499">
                  <c:v>298.37924199999998</c:v>
                </c:pt>
                <c:pt idx="2500">
                  <c:v>300.63879400000002</c:v>
                </c:pt>
                <c:pt idx="2501">
                  <c:v>301.14801</c:v>
                </c:pt>
                <c:pt idx="2502">
                  <c:v>299.83526599999999</c:v>
                </c:pt>
                <c:pt idx="2503">
                  <c:v>299.296356</c:v>
                </c:pt>
                <c:pt idx="2504">
                  <c:v>299.81869499999999</c:v>
                </c:pt>
                <c:pt idx="2505">
                  <c:v>301.02157599999998</c:v>
                </c:pt>
                <c:pt idx="2506">
                  <c:v>298.84188799999998</c:v>
                </c:pt>
                <c:pt idx="2507">
                  <c:v>300.78552200000001</c:v>
                </c:pt>
                <c:pt idx="2508">
                  <c:v>300.83145100000002</c:v>
                </c:pt>
                <c:pt idx="2509">
                  <c:v>300.29714999999999</c:v>
                </c:pt>
                <c:pt idx="2510">
                  <c:v>299.72958399999999</c:v>
                </c:pt>
                <c:pt idx="2511">
                  <c:v>301.162689</c:v>
                </c:pt>
                <c:pt idx="2512">
                  <c:v>299.68576000000002</c:v>
                </c:pt>
                <c:pt idx="2513">
                  <c:v>300.19613600000002</c:v>
                </c:pt>
                <c:pt idx="2514">
                  <c:v>298.15917999999999</c:v>
                </c:pt>
                <c:pt idx="2515">
                  <c:v>301.06234699999999</c:v>
                </c:pt>
                <c:pt idx="2516">
                  <c:v>299.96997099999999</c:v>
                </c:pt>
                <c:pt idx="2517">
                  <c:v>298.50402800000001</c:v>
                </c:pt>
                <c:pt idx="2518">
                  <c:v>300.09088100000002</c:v>
                </c:pt>
                <c:pt idx="2519">
                  <c:v>299.34271200000001</c:v>
                </c:pt>
                <c:pt idx="2520">
                  <c:v>300.24960299999998</c:v>
                </c:pt>
                <c:pt idx="2521">
                  <c:v>299.553314</c:v>
                </c:pt>
                <c:pt idx="2522">
                  <c:v>300.49301100000002</c:v>
                </c:pt>
                <c:pt idx="2523">
                  <c:v>301.33099399999998</c:v>
                </c:pt>
                <c:pt idx="2524">
                  <c:v>299.73855600000002</c:v>
                </c:pt>
                <c:pt idx="2525">
                  <c:v>300.86962899999997</c:v>
                </c:pt>
                <c:pt idx="2526">
                  <c:v>299.51113900000001</c:v>
                </c:pt>
                <c:pt idx="2527">
                  <c:v>300.63079800000003</c:v>
                </c:pt>
                <c:pt idx="2528">
                  <c:v>300.45797700000003</c:v>
                </c:pt>
                <c:pt idx="2529">
                  <c:v>301.08078</c:v>
                </c:pt>
                <c:pt idx="2530">
                  <c:v>300.97662400000002</c:v>
                </c:pt>
                <c:pt idx="2531">
                  <c:v>299.15683000000001</c:v>
                </c:pt>
                <c:pt idx="2532">
                  <c:v>301.80972300000002</c:v>
                </c:pt>
                <c:pt idx="2533">
                  <c:v>300.32965100000001</c:v>
                </c:pt>
                <c:pt idx="2534">
                  <c:v>299.98123199999998</c:v>
                </c:pt>
                <c:pt idx="2535">
                  <c:v>298.44699100000003</c:v>
                </c:pt>
                <c:pt idx="2536">
                  <c:v>299.37677000000002</c:v>
                </c:pt>
                <c:pt idx="2537">
                  <c:v>299.509186</c:v>
                </c:pt>
                <c:pt idx="2538">
                  <c:v>297.69354199999998</c:v>
                </c:pt>
                <c:pt idx="2539">
                  <c:v>300.466949</c:v>
                </c:pt>
                <c:pt idx="2540">
                  <c:v>301.114532</c:v>
                </c:pt>
                <c:pt idx="2541">
                  <c:v>300.50448599999999</c:v>
                </c:pt>
                <c:pt idx="2542">
                  <c:v>300.92867999999999</c:v>
                </c:pt>
                <c:pt idx="2543">
                  <c:v>301.74749800000001</c:v>
                </c:pt>
                <c:pt idx="2544">
                  <c:v>299.208527</c:v>
                </c:pt>
                <c:pt idx="2545">
                  <c:v>300.65579200000002</c:v>
                </c:pt>
                <c:pt idx="2546">
                  <c:v>299.38690200000002</c:v>
                </c:pt>
                <c:pt idx="2547">
                  <c:v>298.79998799999998</c:v>
                </c:pt>
                <c:pt idx="2548">
                  <c:v>299.46044899999998</c:v>
                </c:pt>
                <c:pt idx="2549">
                  <c:v>301.91665599999999</c:v>
                </c:pt>
                <c:pt idx="2550">
                  <c:v>301.015717</c:v>
                </c:pt>
                <c:pt idx="2551">
                  <c:v>300.45980800000001</c:v>
                </c:pt>
                <c:pt idx="2552">
                  <c:v>299.697968</c:v>
                </c:pt>
                <c:pt idx="2553">
                  <c:v>299.24868800000002</c:v>
                </c:pt>
                <c:pt idx="2554">
                  <c:v>300.03921500000001</c:v>
                </c:pt>
                <c:pt idx="2555">
                  <c:v>300.330444</c:v>
                </c:pt>
                <c:pt idx="2556">
                  <c:v>300.05578600000001</c:v>
                </c:pt>
                <c:pt idx="2557">
                  <c:v>298.86172499999998</c:v>
                </c:pt>
                <c:pt idx="2558">
                  <c:v>300.80404700000003</c:v>
                </c:pt>
                <c:pt idx="2559">
                  <c:v>301.56872600000003</c:v>
                </c:pt>
                <c:pt idx="2560">
                  <c:v>297.90426600000001</c:v>
                </c:pt>
                <c:pt idx="2561">
                  <c:v>300.976471</c:v>
                </c:pt>
                <c:pt idx="2562">
                  <c:v>298.93804899999998</c:v>
                </c:pt>
                <c:pt idx="2563">
                  <c:v>297.27658100000002</c:v>
                </c:pt>
                <c:pt idx="2564">
                  <c:v>299.896545</c:v>
                </c:pt>
                <c:pt idx="2565">
                  <c:v>301.55658</c:v>
                </c:pt>
                <c:pt idx="2566">
                  <c:v>300.44345099999998</c:v>
                </c:pt>
                <c:pt idx="2567">
                  <c:v>297.374054</c:v>
                </c:pt>
                <c:pt idx="2568">
                  <c:v>298.94747899999999</c:v>
                </c:pt>
                <c:pt idx="2569">
                  <c:v>299.80990600000001</c:v>
                </c:pt>
                <c:pt idx="2570">
                  <c:v>301.43212899999997</c:v>
                </c:pt>
                <c:pt idx="2571">
                  <c:v>299.39871199999999</c:v>
                </c:pt>
                <c:pt idx="2572">
                  <c:v>299.965576</c:v>
                </c:pt>
                <c:pt idx="2573">
                  <c:v>301.437836</c:v>
                </c:pt>
                <c:pt idx="2574">
                  <c:v>299.90335099999999</c:v>
                </c:pt>
                <c:pt idx="2575">
                  <c:v>300.18798800000002</c:v>
                </c:pt>
                <c:pt idx="2576">
                  <c:v>299.55172700000003</c:v>
                </c:pt>
                <c:pt idx="2577">
                  <c:v>298.084656</c:v>
                </c:pt>
                <c:pt idx="2578">
                  <c:v>300.16479500000003</c:v>
                </c:pt>
                <c:pt idx="2579">
                  <c:v>299.31417800000003</c:v>
                </c:pt>
                <c:pt idx="2580">
                  <c:v>299.92526199999998</c:v>
                </c:pt>
                <c:pt idx="2581">
                  <c:v>303.44564800000001</c:v>
                </c:pt>
                <c:pt idx="2582">
                  <c:v>302.337402</c:v>
                </c:pt>
                <c:pt idx="2583">
                  <c:v>298.87677000000002</c:v>
                </c:pt>
                <c:pt idx="2584">
                  <c:v>297.96005200000002</c:v>
                </c:pt>
                <c:pt idx="2585">
                  <c:v>301.73666400000002</c:v>
                </c:pt>
                <c:pt idx="2586">
                  <c:v>299.895599</c:v>
                </c:pt>
                <c:pt idx="2587">
                  <c:v>299.980164</c:v>
                </c:pt>
                <c:pt idx="2588">
                  <c:v>297.43975799999998</c:v>
                </c:pt>
                <c:pt idx="2589">
                  <c:v>298.249481</c:v>
                </c:pt>
                <c:pt idx="2590">
                  <c:v>299.13619999999997</c:v>
                </c:pt>
                <c:pt idx="2591">
                  <c:v>300.08303799999999</c:v>
                </c:pt>
                <c:pt idx="2592">
                  <c:v>298.12380999999999</c:v>
                </c:pt>
                <c:pt idx="2593">
                  <c:v>299.51812699999999</c:v>
                </c:pt>
                <c:pt idx="2594">
                  <c:v>299.66186499999998</c:v>
                </c:pt>
                <c:pt idx="2595">
                  <c:v>299.60217299999999</c:v>
                </c:pt>
                <c:pt idx="2596">
                  <c:v>297.91574100000003</c:v>
                </c:pt>
                <c:pt idx="2597">
                  <c:v>299.21283</c:v>
                </c:pt>
                <c:pt idx="2598">
                  <c:v>298.58184799999998</c:v>
                </c:pt>
                <c:pt idx="2599">
                  <c:v>302.95620700000001</c:v>
                </c:pt>
                <c:pt idx="2600">
                  <c:v>302.461975</c:v>
                </c:pt>
                <c:pt idx="2601">
                  <c:v>299.71786500000002</c:v>
                </c:pt>
                <c:pt idx="2602">
                  <c:v>301.24511699999999</c:v>
                </c:pt>
                <c:pt idx="2603">
                  <c:v>302.00286899999998</c:v>
                </c:pt>
                <c:pt idx="2604">
                  <c:v>300.336975</c:v>
                </c:pt>
                <c:pt idx="2605">
                  <c:v>299.63207999999997</c:v>
                </c:pt>
                <c:pt idx="2606">
                  <c:v>299.86883499999999</c:v>
                </c:pt>
                <c:pt idx="2607">
                  <c:v>298.11398300000002</c:v>
                </c:pt>
                <c:pt idx="2608">
                  <c:v>300.39245599999998</c:v>
                </c:pt>
                <c:pt idx="2609">
                  <c:v>300.37521400000003</c:v>
                </c:pt>
                <c:pt idx="2610">
                  <c:v>299.55297899999999</c:v>
                </c:pt>
                <c:pt idx="2611">
                  <c:v>298.64077800000001</c:v>
                </c:pt>
                <c:pt idx="2612">
                  <c:v>297.68679800000001</c:v>
                </c:pt>
                <c:pt idx="2613">
                  <c:v>300.01458700000001</c:v>
                </c:pt>
                <c:pt idx="2614">
                  <c:v>297.49435399999999</c:v>
                </c:pt>
                <c:pt idx="2615">
                  <c:v>299.262787</c:v>
                </c:pt>
                <c:pt idx="2616">
                  <c:v>301.53826900000001</c:v>
                </c:pt>
                <c:pt idx="2617">
                  <c:v>298.31961100000001</c:v>
                </c:pt>
                <c:pt idx="2618">
                  <c:v>299.61828600000001</c:v>
                </c:pt>
                <c:pt idx="2619">
                  <c:v>298.340485</c:v>
                </c:pt>
                <c:pt idx="2620">
                  <c:v>299.20788599999997</c:v>
                </c:pt>
                <c:pt idx="2621">
                  <c:v>299.12399299999998</c:v>
                </c:pt>
                <c:pt idx="2622">
                  <c:v>299.94580100000002</c:v>
                </c:pt>
                <c:pt idx="2623">
                  <c:v>301.92630000000003</c:v>
                </c:pt>
                <c:pt idx="2624">
                  <c:v>301.32333399999999</c:v>
                </c:pt>
                <c:pt idx="2625">
                  <c:v>299.66177399999998</c:v>
                </c:pt>
                <c:pt idx="2626">
                  <c:v>298.51544200000001</c:v>
                </c:pt>
                <c:pt idx="2627">
                  <c:v>298.56140099999999</c:v>
                </c:pt>
                <c:pt idx="2628">
                  <c:v>299.44744900000001</c:v>
                </c:pt>
                <c:pt idx="2629">
                  <c:v>297.78707900000001</c:v>
                </c:pt>
                <c:pt idx="2630">
                  <c:v>300.81991599999998</c:v>
                </c:pt>
                <c:pt idx="2631">
                  <c:v>302.32080100000002</c:v>
                </c:pt>
                <c:pt idx="2632">
                  <c:v>298.599335</c:v>
                </c:pt>
                <c:pt idx="2633">
                  <c:v>300.81179800000001</c:v>
                </c:pt>
                <c:pt idx="2634">
                  <c:v>301.96029700000003</c:v>
                </c:pt>
                <c:pt idx="2635">
                  <c:v>300.65158100000002</c:v>
                </c:pt>
                <c:pt idx="2636">
                  <c:v>299.46246300000001</c:v>
                </c:pt>
                <c:pt idx="2637">
                  <c:v>300.46582000000001</c:v>
                </c:pt>
                <c:pt idx="2638">
                  <c:v>300.12753300000003</c:v>
                </c:pt>
                <c:pt idx="2639">
                  <c:v>300.09204099999999</c:v>
                </c:pt>
                <c:pt idx="2640">
                  <c:v>299.11563100000001</c:v>
                </c:pt>
                <c:pt idx="2641">
                  <c:v>298.58429000000001</c:v>
                </c:pt>
                <c:pt idx="2642">
                  <c:v>298.52572600000002</c:v>
                </c:pt>
                <c:pt idx="2643">
                  <c:v>301.955353</c:v>
                </c:pt>
                <c:pt idx="2644">
                  <c:v>300.00457799999998</c:v>
                </c:pt>
                <c:pt idx="2645">
                  <c:v>299.81863399999997</c:v>
                </c:pt>
                <c:pt idx="2646">
                  <c:v>299.12344400000001</c:v>
                </c:pt>
                <c:pt idx="2647">
                  <c:v>300.86617999999999</c:v>
                </c:pt>
                <c:pt idx="2648">
                  <c:v>300.95953400000002</c:v>
                </c:pt>
                <c:pt idx="2649">
                  <c:v>300.86007699999999</c:v>
                </c:pt>
                <c:pt idx="2650">
                  <c:v>299.35131799999999</c:v>
                </c:pt>
                <c:pt idx="2651">
                  <c:v>300.50363199999998</c:v>
                </c:pt>
                <c:pt idx="2652">
                  <c:v>300.42709400000001</c:v>
                </c:pt>
                <c:pt idx="2653">
                  <c:v>300.04528800000003</c:v>
                </c:pt>
                <c:pt idx="2654">
                  <c:v>300.33938599999999</c:v>
                </c:pt>
                <c:pt idx="2655">
                  <c:v>300.635132</c:v>
                </c:pt>
                <c:pt idx="2656">
                  <c:v>300.36093099999999</c:v>
                </c:pt>
                <c:pt idx="2657">
                  <c:v>300.242188</c:v>
                </c:pt>
                <c:pt idx="2658">
                  <c:v>299.38061499999998</c:v>
                </c:pt>
                <c:pt idx="2659">
                  <c:v>300.93026700000001</c:v>
                </c:pt>
                <c:pt idx="2660">
                  <c:v>300.326752</c:v>
                </c:pt>
                <c:pt idx="2661">
                  <c:v>299.831909</c:v>
                </c:pt>
                <c:pt idx="2662">
                  <c:v>299.146637</c:v>
                </c:pt>
                <c:pt idx="2663">
                  <c:v>299.62918100000002</c:v>
                </c:pt>
                <c:pt idx="2664">
                  <c:v>298.48410000000001</c:v>
                </c:pt>
                <c:pt idx="2665">
                  <c:v>300.05432100000002</c:v>
                </c:pt>
                <c:pt idx="2666">
                  <c:v>299.90826399999997</c:v>
                </c:pt>
                <c:pt idx="2667">
                  <c:v>300.84951799999999</c:v>
                </c:pt>
                <c:pt idx="2668">
                  <c:v>300.89245599999998</c:v>
                </c:pt>
                <c:pt idx="2669">
                  <c:v>300.953125</c:v>
                </c:pt>
                <c:pt idx="2670">
                  <c:v>299.774811</c:v>
                </c:pt>
                <c:pt idx="2671">
                  <c:v>301.35363799999999</c:v>
                </c:pt>
                <c:pt idx="2672">
                  <c:v>301.38708500000001</c:v>
                </c:pt>
                <c:pt idx="2673">
                  <c:v>300.510132</c:v>
                </c:pt>
                <c:pt idx="2674">
                  <c:v>301.32269300000002</c:v>
                </c:pt>
                <c:pt idx="2675">
                  <c:v>299.32663000000002</c:v>
                </c:pt>
                <c:pt idx="2676">
                  <c:v>299.75329599999998</c:v>
                </c:pt>
                <c:pt idx="2677">
                  <c:v>301.01513699999998</c:v>
                </c:pt>
                <c:pt idx="2678">
                  <c:v>302.104645</c:v>
                </c:pt>
                <c:pt idx="2679">
                  <c:v>303.39773600000001</c:v>
                </c:pt>
                <c:pt idx="2680">
                  <c:v>300.74832199999997</c:v>
                </c:pt>
                <c:pt idx="2681">
                  <c:v>300.16485599999999</c:v>
                </c:pt>
                <c:pt idx="2682">
                  <c:v>298.21087599999998</c:v>
                </c:pt>
                <c:pt idx="2683">
                  <c:v>300.36016799999999</c:v>
                </c:pt>
                <c:pt idx="2684">
                  <c:v>299.26535000000001</c:v>
                </c:pt>
                <c:pt idx="2685">
                  <c:v>299.12469499999997</c:v>
                </c:pt>
                <c:pt idx="2686">
                  <c:v>301.30139200000002</c:v>
                </c:pt>
                <c:pt idx="2687">
                  <c:v>298.08288599999997</c:v>
                </c:pt>
                <c:pt idx="2688">
                  <c:v>299.77218599999998</c:v>
                </c:pt>
                <c:pt idx="2689">
                  <c:v>299.10110500000002</c:v>
                </c:pt>
                <c:pt idx="2690">
                  <c:v>300.36331200000001</c:v>
                </c:pt>
                <c:pt idx="2691">
                  <c:v>299.53268400000002</c:v>
                </c:pt>
                <c:pt idx="2692">
                  <c:v>300.359039</c:v>
                </c:pt>
                <c:pt idx="2693">
                  <c:v>301.284088</c:v>
                </c:pt>
                <c:pt idx="2694">
                  <c:v>297.17596400000002</c:v>
                </c:pt>
                <c:pt idx="2695">
                  <c:v>298.50302099999999</c:v>
                </c:pt>
                <c:pt idx="2696">
                  <c:v>300.64416499999999</c:v>
                </c:pt>
                <c:pt idx="2697">
                  <c:v>300.02654999999999</c:v>
                </c:pt>
                <c:pt idx="2698">
                  <c:v>300.177887</c:v>
                </c:pt>
                <c:pt idx="2699">
                  <c:v>299.81179800000001</c:v>
                </c:pt>
                <c:pt idx="2700">
                  <c:v>301.51007099999998</c:v>
                </c:pt>
                <c:pt idx="2701">
                  <c:v>300.57559199999997</c:v>
                </c:pt>
                <c:pt idx="2702">
                  <c:v>299.97470099999998</c:v>
                </c:pt>
                <c:pt idx="2703">
                  <c:v>300.71582000000001</c:v>
                </c:pt>
                <c:pt idx="2704">
                  <c:v>300.26416</c:v>
                </c:pt>
                <c:pt idx="2705">
                  <c:v>300.60403400000001</c:v>
                </c:pt>
                <c:pt idx="2706">
                  <c:v>299.80038500000001</c:v>
                </c:pt>
                <c:pt idx="2707">
                  <c:v>302.61785900000001</c:v>
                </c:pt>
                <c:pt idx="2708">
                  <c:v>299.50851399999999</c:v>
                </c:pt>
                <c:pt idx="2709">
                  <c:v>298.74447600000002</c:v>
                </c:pt>
                <c:pt idx="2710">
                  <c:v>299.10534699999999</c:v>
                </c:pt>
                <c:pt idx="2711">
                  <c:v>300.28045700000001</c:v>
                </c:pt>
                <c:pt idx="2712">
                  <c:v>298.091003</c:v>
                </c:pt>
                <c:pt idx="2713">
                  <c:v>299.10736100000003</c:v>
                </c:pt>
                <c:pt idx="2714">
                  <c:v>299.78878800000001</c:v>
                </c:pt>
                <c:pt idx="2715">
                  <c:v>301.14700299999998</c:v>
                </c:pt>
                <c:pt idx="2716">
                  <c:v>298.20211799999998</c:v>
                </c:pt>
                <c:pt idx="2717">
                  <c:v>297.76769999999999</c:v>
                </c:pt>
                <c:pt idx="2718">
                  <c:v>299.64639299999999</c:v>
                </c:pt>
                <c:pt idx="2719">
                  <c:v>299.72994999999997</c:v>
                </c:pt>
                <c:pt idx="2720">
                  <c:v>300.54779100000002</c:v>
                </c:pt>
                <c:pt idx="2721">
                  <c:v>298.92691000000002</c:v>
                </c:pt>
                <c:pt idx="2722">
                  <c:v>303.67434700000001</c:v>
                </c:pt>
                <c:pt idx="2723">
                  <c:v>299.07519500000001</c:v>
                </c:pt>
                <c:pt idx="2724">
                  <c:v>298.96847500000001</c:v>
                </c:pt>
                <c:pt idx="2725">
                  <c:v>296.99670400000002</c:v>
                </c:pt>
                <c:pt idx="2726">
                  <c:v>300.968842</c:v>
                </c:pt>
                <c:pt idx="2727">
                  <c:v>300.39621</c:v>
                </c:pt>
                <c:pt idx="2728">
                  <c:v>298.36749300000002</c:v>
                </c:pt>
                <c:pt idx="2729">
                  <c:v>298.92031900000001</c:v>
                </c:pt>
                <c:pt idx="2730">
                  <c:v>299.19000199999999</c:v>
                </c:pt>
                <c:pt idx="2731">
                  <c:v>298.81930499999999</c:v>
                </c:pt>
                <c:pt idx="2732">
                  <c:v>299.85611</c:v>
                </c:pt>
                <c:pt idx="2733">
                  <c:v>299.77261399999998</c:v>
                </c:pt>
                <c:pt idx="2734">
                  <c:v>299.61489899999998</c:v>
                </c:pt>
                <c:pt idx="2735">
                  <c:v>300.55874599999999</c:v>
                </c:pt>
                <c:pt idx="2736">
                  <c:v>298.76904300000001</c:v>
                </c:pt>
                <c:pt idx="2737">
                  <c:v>300.06246900000002</c:v>
                </c:pt>
                <c:pt idx="2738">
                  <c:v>299.79422</c:v>
                </c:pt>
                <c:pt idx="2739">
                  <c:v>299.69210800000002</c:v>
                </c:pt>
                <c:pt idx="2740">
                  <c:v>299.900757</c:v>
                </c:pt>
                <c:pt idx="2741">
                  <c:v>300.97558600000002</c:v>
                </c:pt>
                <c:pt idx="2742">
                  <c:v>301.57363900000001</c:v>
                </c:pt>
                <c:pt idx="2743">
                  <c:v>301.61108400000001</c:v>
                </c:pt>
                <c:pt idx="2744">
                  <c:v>298.175049</c:v>
                </c:pt>
                <c:pt idx="2745">
                  <c:v>300.55898999999999</c:v>
                </c:pt>
                <c:pt idx="2746">
                  <c:v>300.16708399999999</c:v>
                </c:pt>
                <c:pt idx="2747">
                  <c:v>298.51010100000002</c:v>
                </c:pt>
                <c:pt idx="2748">
                  <c:v>299.883331</c:v>
                </c:pt>
                <c:pt idx="2749">
                  <c:v>298.60296599999998</c:v>
                </c:pt>
                <c:pt idx="2750">
                  <c:v>299.89245599999998</c:v>
                </c:pt>
                <c:pt idx="2751">
                  <c:v>297.936218</c:v>
                </c:pt>
                <c:pt idx="2752">
                  <c:v>301.36608899999999</c:v>
                </c:pt>
                <c:pt idx="2753">
                  <c:v>301.117096</c:v>
                </c:pt>
                <c:pt idx="2754">
                  <c:v>301.54632600000002</c:v>
                </c:pt>
                <c:pt idx="2755">
                  <c:v>297.74212599999998</c:v>
                </c:pt>
                <c:pt idx="2756">
                  <c:v>299.469604</c:v>
                </c:pt>
                <c:pt idx="2757">
                  <c:v>300.55630500000001</c:v>
                </c:pt>
                <c:pt idx="2758">
                  <c:v>300.088257</c:v>
                </c:pt>
                <c:pt idx="2759">
                  <c:v>298.377747</c:v>
                </c:pt>
                <c:pt idx="2760">
                  <c:v>298.17233299999998</c:v>
                </c:pt>
                <c:pt idx="2761">
                  <c:v>298.81814600000001</c:v>
                </c:pt>
                <c:pt idx="2762">
                  <c:v>300.63488799999999</c:v>
                </c:pt>
                <c:pt idx="2763">
                  <c:v>300.54354899999998</c:v>
                </c:pt>
                <c:pt idx="2764">
                  <c:v>300.16156000000001</c:v>
                </c:pt>
                <c:pt idx="2765">
                  <c:v>300.95043900000002</c:v>
                </c:pt>
                <c:pt idx="2766">
                  <c:v>299.78942899999998</c:v>
                </c:pt>
                <c:pt idx="2767">
                  <c:v>300.250092</c:v>
                </c:pt>
                <c:pt idx="2768">
                  <c:v>300.34698500000002</c:v>
                </c:pt>
                <c:pt idx="2769">
                  <c:v>301.56085200000001</c:v>
                </c:pt>
                <c:pt idx="2770">
                  <c:v>299.50021400000003</c:v>
                </c:pt>
                <c:pt idx="2771">
                  <c:v>301.096924</c:v>
                </c:pt>
                <c:pt idx="2772">
                  <c:v>300.59515399999998</c:v>
                </c:pt>
                <c:pt idx="2773">
                  <c:v>300.07302900000002</c:v>
                </c:pt>
                <c:pt idx="2774">
                  <c:v>303.989105</c:v>
                </c:pt>
                <c:pt idx="2775">
                  <c:v>296.84912100000003</c:v>
                </c:pt>
                <c:pt idx="2776">
                  <c:v>301.78710899999999</c:v>
                </c:pt>
                <c:pt idx="2777">
                  <c:v>298.90835600000003</c:v>
                </c:pt>
                <c:pt idx="2778">
                  <c:v>300.52502399999997</c:v>
                </c:pt>
                <c:pt idx="2779">
                  <c:v>301.84603900000002</c:v>
                </c:pt>
                <c:pt idx="2780">
                  <c:v>300.64395100000002</c:v>
                </c:pt>
                <c:pt idx="2781">
                  <c:v>299.11239599999999</c:v>
                </c:pt>
                <c:pt idx="2782">
                  <c:v>300.15121499999998</c:v>
                </c:pt>
                <c:pt idx="2783">
                  <c:v>300.067657</c:v>
                </c:pt>
                <c:pt idx="2784">
                  <c:v>300.45584100000002</c:v>
                </c:pt>
                <c:pt idx="2785">
                  <c:v>300.70068400000002</c:v>
                </c:pt>
                <c:pt idx="2786">
                  <c:v>298.68670700000001</c:v>
                </c:pt>
                <c:pt idx="2787">
                  <c:v>298.688873</c:v>
                </c:pt>
                <c:pt idx="2788">
                  <c:v>299.94818099999998</c:v>
                </c:pt>
                <c:pt idx="2789">
                  <c:v>299.93279999999999</c:v>
                </c:pt>
                <c:pt idx="2790">
                  <c:v>300.92425500000002</c:v>
                </c:pt>
                <c:pt idx="2791">
                  <c:v>300.28411899999998</c:v>
                </c:pt>
                <c:pt idx="2792">
                  <c:v>299.16427599999997</c:v>
                </c:pt>
                <c:pt idx="2793">
                  <c:v>300.48049900000001</c:v>
                </c:pt>
                <c:pt idx="2794">
                  <c:v>298.51336700000002</c:v>
                </c:pt>
                <c:pt idx="2795">
                  <c:v>299.269409</c:v>
                </c:pt>
                <c:pt idx="2796">
                  <c:v>300.761169</c:v>
                </c:pt>
                <c:pt idx="2797">
                  <c:v>299.15838600000001</c:v>
                </c:pt>
                <c:pt idx="2798">
                  <c:v>301.38360599999999</c:v>
                </c:pt>
                <c:pt idx="2799">
                  <c:v>298.482147</c:v>
                </c:pt>
                <c:pt idx="2800">
                  <c:v>299.51165800000001</c:v>
                </c:pt>
                <c:pt idx="2801">
                  <c:v>299.716339</c:v>
                </c:pt>
                <c:pt idx="2802">
                  <c:v>301.26406900000001</c:v>
                </c:pt>
                <c:pt idx="2803">
                  <c:v>299.544128</c:v>
                </c:pt>
                <c:pt idx="2804">
                  <c:v>298.71814000000001</c:v>
                </c:pt>
                <c:pt idx="2805">
                  <c:v>299.15734900000001</c:v>
                </c:pt>
                <c:pt idx="2806">
                  <c:v>300.16885400000001</c:v>
                </c:pt>
                <c:pt idx="2807">
                  <c:v>299.773346</c:v>
                </c:pt>
                <c:pt idx="2808">
                  <c:v>299.54363999999998</c:v>
                </c:pt>
                <c:pt idx="2809">
                  <c:v>299.75854500000003</c:v>
                </c:pt>
                <c:pt idx="2810">
                  <c:v>299.08685300000002</c:v>
                </c:pt>
                <c:pt idx="2811">
                  <c:v>299.49594100000002</c:v>
                </c:pt>
                <c:pt idx="2812">
                  <c:v>299.94958500000001</c:v>
                </c:pt>
                <c:pt idx="2813">
                  <c:v>297.83624300000002</c:v>
                </c:pt>
                <c:pt idx="2814">
                  <c:v>302.42697099999998</c:v>
                </c:pt>
                <c:pt idx="2815">
                  <c:v>297.48400900000001</c:v>
                </c:pt>
                <c:pt idx="2816">
                  <c:v>300.51483200000001</c:v>
                </c:pt>
                <c:pt idx="2817">
                  <c:v>297.66528299999999</c:v>
                </c:pt>
                <c:pt idx="2818">
                  <c:v>299.25286899999998</c:v>
                </c:pt>
                <c:pt idx="2819">
                  <c:v>297.36795000000001</c:v>
                </c:pt>
                <c:pt idx="2820">
                  <c:v>300.07476800000001</c:v>
                </c:pt>
                <c:pt idx="2821">
                  <c:v>299.68032799999997</c:v>
                </c:pt>
                <c:pt idx="2822">
                  <c:v>302.00088499999998</c:v>
                </c:pt>
                <c:pt idx="2823">
                  <c:v>300.283569</c:v>
                </c:pt>
                <c:pt idx="2824">
                  <c:v>298.61181599999998</c:v>
                </c:pt>
                <c:pt idx="2825">
                  <c:v>299.49642899999998</c:v>
                </c:pt>
                <c:pt idx="2826">
                  <c:v>298.166382</c:v>
                </c:pt>
                <c:pt idx="2827">
                  <c:v>300.92297400000001</c:v>
                </c:pt>
                <c:pt idx="2828">
                  <c:v>298.49276700000001</c:v>
                </c:pt>
                <c:pt idx="2829">
                  <c:v>297.53723100000002</c:v>
                </c:pt>
                <c:pt idx="2830">
                  <c:v>300.89645400000001</c:v>
                </c:pt>
                <c:pt idx="2831">
                  <c:v>300.874908</c:v>
                </c:pt>
                <c:pt idx="2832">
                  <c:v>301.53967299999999</c:v>
                </c:pt>
                <c:pt idx="2833">
                  <c:v>298.96862800000002</c:v>
                </c:pt>
                <c:pt idx="2834">
                  <c:v>300.83892800000001</c:v>
                </c:pt>
                <c:pt idx="2835">
                  <c:v>298.64727800000003</c:v>
                </c:pt>
                <c:pt idx="2836">
                  <c:v>298.60369900000001</c:v>
                </c:pt>
                <c:pt idx="2837">
                  <c:v>298.64547700000003</c:v>
                </c:pt>
                <c:pt idx="2838">
                  <c:v>298.679169</c:v>
                </c:pt>
                <c:pt idx="2839">
                  <c:v>301.80423000000002</c:v>
                </c:pt>
                <c:pt idx="2840">
                  <c:v>298.67898600000001</c:v>
                </c:pt>
                <c:pt idx="2841">
                  <c:v>299.195312</c:v>
                </c:pt>
                <c:pt idx="2842">
                  <c:v>299.05334499999998</c:v>
                </c:pt>
                <c:pt idx="2843">
                  <c:v>300.716431</c:v>
                </c:pt>
                <c:pt idx="2844">
                  <c:v>300.62106299999999</c:v>
                </c:pt>
                <c:pt idx="2845">
                  <c:v>301.51419099999998</c:v>
                </c:pt>
                <c:pt idx="2846">
                  <c:v>299.51431300000002</c:v>
                </c:pt>
                <c:pt idx="2847">
                  <c:v>299.30404700000003</c:v>
                </c:pt>
                <c:pt idx="2848">
                  <c:v>298.544556</c:v>
                </c:pt>
                <c:pt idx="2849">
                  <c:v>299.58081099999998</c:v>
                </c:pt>
                <c:pt idx="2850">
                  <c:v>299.31603999999999</c:v>
                </c:pt>
                <c:pt idx="2851">
                  <c:v>300.95886200000001</c:v>
                </c:pt>
                <c:pt idx="2852">
                  <c:v>302.32110599999999</c:v>
                </c:pt>
                <c:pt idx="2853">
                  <c:v>298.84423800000002</c:v>
                </c:pt>
                <c:pt idx="2854">
                  <c:v>298.67535400000003</c:v>
                </c:pt>
                <c:pt idx="2855">
                  <c:v>301.34182700000002</c:v>
                </c:pt>
                <c:pt idx="2856">
                  <c:v>297.57818600000002</c:v>
                </c:pt>
                <c:pt idx="2857">
                  <c:v>298.42099000000002</c:v>
                </c:pt>
                <c:pt idx="2858">
                  <c:v>298.712402</c:v>
                </c:pt>
                <c:pt idx="2859">
                  <c:v>298.71935999999999</c:v>
                </c:pt>
                <c:pt idx="2860">
                  <c:v>299.33065800000003</c:v>
                </c:pt>
                <c:pt idx="2861">
                  <c:v>301.63247699999999</c:v>
                </c:pt>
                <c:pt idx="2862">
                  <c:v>300.581299</c:v>
                </c:pt>
                <c:pt idx="2863">
                  <c:v>299.59497099999999</c:v>
                </c:pt>
                <c:pt idx="2864">
                  <c:v>300.610229</c:v>
                </c:pt>
                <c:pt idx="2865">
                  <c:v>298.078033</c:v>
                </c:pt>
                <c:pt idx="2866">
                  <c:v>297.48168900000002</c:v>
                </c:pt>
                <c:pt idx="2867">
                  <c:v>301.575287</c:v>
                </c:pt>
                <c:pt idx="2868">
                  <c:v>299.35812399999998</c:v>
                </c:pt>
                <c:pt idx="2869">
                  <c:v>299.625427</c:v>
                </c:pt>
                <c:pt idx="2870">
                  <c:v>298.77600100000001</c:v>
                </c:pt>
                <c:pt idx="2871">
                  <c:v>301.94378699999999</c:v>
                </c:pt>
                <c:pt idx="2872">
                  <c:v>300.381866</c:v>
                </c:pt>
                <c:pt idx="2873">
                  <c:v>298.21038800000002</c:v>
                </c:pt>
                <c:pt idx="2874">
                  <c:v>298.54217499999999</c:v>
                </c:pt>
                <c:pt idx="2875">
                  <c:v>299.58581500000003</c:v>
                </c:pt>
                <c:pt idx="2876">
                  <c:v>301.81823700000001</c:v>
                </c:pt>
                <c:pt idx="2877">
                  <c:v>298.92108200000001</c:v>
                </c:pt>
                <c:pt idx="2878">
                  <c:v>298.21051</c:v>
                </c:pt>
                <c:pt idx="2879">
                  <c:v>298.71499599999999</c:v>
                </c:pt>
                <c:pt idx="2880">
                  <c:v>301.296875</c:v>
                </c:pt>
                <c:pt idx="2881">
                  <c:v>300.74200400000001</c:v>
                </c:pt>
                <c:pt idx="2882">
                  <c:v>300.91015599999997</c:v>
                </c:pt>
                <c:pt idx="2883">
                  <c:v>298.78949</c:v>
                </c:pt>
                <c:pt idx="2884">
                  <c:v>298.11206099999998</c:v>
                </c:pt>
                <c:pt idx="2885">
                  <c:v>299.928223</c:v>
                </c:pt>
                <c:pt idx="2886">
                  <c:v>299.953979</c:v>
                </c:pt>
                <c:pt idx="2887">
                  <c:v>299.57473800000002</c:v>
                </c:pt>
                <c:pt idx="2888">
                  <c:v>298.72335800000002</c:v>
                </c:pt>
                <c:pt idx="2889">
                  <c:v>298.75997899999999</c:v>
                </c:pt>
                <c:pt idx="2890">
                  <c:v>300.53610200000003</c:v>
                </c:pt>
                <c:pt idx="2891">
                  <c:v>301.07461499999999</c:v>
                </c:pt>
                <c:pt idx="2892">
                  <c:v>300.64675899999997</c:v>
                </c:pt>
                <c:pt idx="2893">
                  <c:v>300.264771</c:v>
                </c:pt>
                <c:pt idx="2894">
                  <c:v>301.47537199999999</c:v>
                </c:pt>
                <c:pt idx="2895">
                  <c:v>299.355164</c:v>
                </c:pt>
                <c:pt idx="2896">
                  <c:v>300.54449499999998</c:v>
                </c:pt>
                <c:pt idx="2897">
                  <c:v>300.31890900000002</c:v>
                </c:pt>
                <c:pt idx="2898">
                  <c:v>301.60537699999998</c:v>
                </c:pt>
                <c:pt idx="2899">
                  <c:v>297.519745</c:v>
                </c:pt>
                <c:pt idx="2900">
                  <c:v>299.68478399999998</c:v>
                </c:pt>
                <c:pt idx="2901">
                  <c:v>301.64077800000001</c:v>
                </c:pt>
                <c:pt idx="2902">
                  <c:v>300.09439099999997</c:v>
                </c:pt>
                <c:pt idx="2903">
                  <c:v>298.33355699999998</c:v>
                </c:pt>
                <c:pt idx="2904">
                  <c:v>302.01049799999998</c:v>
                </c:pt>
                <c:pt idx="2905">
                  <c:v>298.308716</c:v>
                </c:pt>
                <c:pt idx="2906">
                  <c:v>300.95455900000002</c:v>
                </c:pt>
                <c:pt idx="2907">
                  <c:v>299.49551400000001</c:v>
                </c:pt>
                <c:pt idx="2908">
                  <c:v>296.94946299999998</c:v>
                </c:pt>
                <c:pt idx="2909">
                  <c:v>301.93536399999999</c:v>
                </c:pt>
                <c:pt idx="2910">
                  <c:v>298.73547400000001</c:v>
                </c:pt>
                <c:pt idx="2911">
                  <c:v>299.65542599999998</c:v>
                </c:pt>
                <c:pt idx="2912">
                  <c:v>300.62417599999998</c:v>
                </c:pt>
                <c:pt idx="2913">
                  <c:v>300.26516700000002</c:v>
                </c:pt>
                <c:pt idx="2914">
                  <c:v>301.10995500000001</c:v>
                </c:pt>
                <c:pt idx="2915">
                  <c:v>301.207764</c:v>
                </c:pt>
                <c:pt idx="2916">
                  <c:v>300.97470099999998</c:v>
                </c:pt>
                <c:pt idx="2917">
                  <c:v>300.46786500000002</c:v>
                </c:pt>
                <c:pt idx="2918">
                  <c:v>299.374481</c:v>
                </c:pt>
                <c:pt idx="2919">
                  <c:v>298.84622200000001</c:v>
                </c:pt>
                <c:pt idx="2920">
                  <c:v>298.77474999999998</c:v>
                </c:pt>
                <c:pt idx="2921">
                  <c:v>297.01574699999998</c:v>
                </c:pt>
                <c:pt idx="2922">
                  <c:v>301.52328499999999</c:v>
                </c:pt>
                <c:pt idx="2923">
                  <c:v>299.70910600000002</c:v>
                </c:pt>
                <c:pt idx="2924">
                  <c:v>298.15982100000002</c:v>
                </c:pt>
                <c:pt idx="2925">
                  <c:v>298.17511000000002</c:v>
                </c:pt>
                <c:pt idx="2926">
                  <c:v>300.06906099999998</c:v>
                </c:pt>
                <c:pt idx="2927">
                  <c:v>300.37762500000002</c:v>
                </c:pt>
                <c:pt idx="2928">
                  <c:v>301.18261699999999</c:v>
                </c:pt>
                <c:pt idx="2929">
                  <c:v>300.42587300000002</c:v>
                </c:pt>
                <c:pt idx="2930">
                  <c:v>301.777649</c:v>
                </c:pt>
                <c:pt idx="2931">
                  <c:v>297.95568800000001</c:v>
                </c:pt>
                <c:pt idx="2932">
                  <c:v>300.597443</c:v>
                </c:pt>
                <c:pt idx="2933">
                  <c:v>301.21170000000001</c:v>
                </c:pt>
                <c:pt idx="2934">
                  <c:v>301.02767899999998</c:v>
                </c:pt>
                <c:pt idx="2935">
                  <c:v>300.34899899999999</c:v>
                </c:pt>
                <c:pt idx="2936">
                  <c:v>301.43582199999997</c:v>
                </c:pt>
                <c:pt idx="2937">
                  <c:v>298.20294200000001</c:v>
                </c:pt>
                <c:pt idx="2938">
                  <c:v>300.36871300000001</c:v>
                </c:pt>
                <c:pt idx="2939">
                  <c:v>299.84783900000002</c:v>
                </c:pt>
                <c:pt idx="2940">
                  <c:v>300.16262799999998</c:v>
                </c:pt>
                <c:pt idx="2941">
                  <c:v>299.34347500000001</c:v>
                </c:pt>
                <c:pt idx="2942">
                  <c:v>297.34652699999998</c:v>
                </c:pt>
                <c:pt idx="2943">
                  <c:v>297.953461</c:v>
                </c:pt>
                <c:pt idx="2944">
                  <c:v>297.964294</c:v>
                </c:pt>
                <c:pt idx="2945">
                  <c:v>301.10192899999998</c:v>
                </c:pt>
                <c:pt idx="2946">
                  <c:v>301.61175500000002</c:v>
                </c:pt>
                <c:pt idx="2947">
                  <c:v>301.02865600000001</c:v>
                </c:pt>
                <c:pt idx="2948">
                  <c:v>298.77676400000001</c:v>
                </c:pt>
                <c:pt idx="2949">
                  <c:v>299.402985</c:v>
                </c:pt>
                <c:pt idx="2950">
                  <c:v>299.72122200000001</c:v>
                </c:pt>
                <c:pt idx="2951">
                  <c:v>298.92440800000003</c:v>
                </c:pt>
                <c:pt idx="2952">
                  <c:v>299.85650600000002</c:v>
                </c:pt>
                <c:pt idx="2953">
                  <c:v>299.26364100000001</c:v>
                </c:pt>
                <c:pt idx="2954">
                  <c:v>299.45486499999998</c:v>
                </c:pt>
                <c:pt idx="2955">
                  <c:v>298.10867300000001</c:v>
                </c:pt>
                <c:pt idx="2956">
                  <c:v>302.405914</c:v>
                </c:pt>
                <c:pt idx="2957">
                  <c:v>301.20178199999998</c:v>
                </c:pt>
                <c:pt idx="2958">
                  <c:v>300.92489599999999</c:v>
                </c:pt>
                <c:pt idx="2959">
                  <c:v>297.79177900000002</c:v>
                </c:pt>
                <c:pt idx="2960">
                  <c:v>301.134705</c:v>
                </c:pt>
                <c:pt idx="2961">
                  <c:v>299.970215</c:v>
                </c:pt>
                <c:pt idx="2962">
                  <c:v>300.502747</c:v>
                </c:pt>
                <c:pt idx="2963">
                  <c:v>297.82873499999999</c:v>
                </c:pt>
                <c:pt idx="2964">
                  <c:v>300.19259599999998</c:v>
                </c:pt>
                <c:pt idx="2965">
                  <c:v>300.472961</c:v>
                </c:pt>
                <c:pt idx="2966">
                  <c:v>299.77590900000001</c:v>
                </c:pt>
                <c:pt idx="2967">
                  <c:v>299.45971700000001</c:v>
                </c:pt>
                <c:pt idx="2968">
                  <c:v>298.10781900000001</c:v>
                </c:pt>
                <c:pt idx="2969">
                  <c:v>301.813782</c:v>
                </c:pt>
                <c:pt idx="2970">
                  <c:v>301.26077299999997</c:v>
                </c:pt>
                <c:pt idx="2971">
                  <c:v>298.47872899999999</c:v>
                </c:pt>
                <c:pt idx="2972">
                  <c:v>299.29940800000003</c:v>
                </c:pt>
                <c:pt idx="2973">
                  <c:v>301.069885</c:v>
                </c:pt>
                <c:pt idx="2974">
                  <c:v>298.15637199999998</c:v>
                </c:pt>
                <c:pt idx="2975">
                  <c:v>300.79449499999998</c:v>
                </c:pt>
                <c:pt idx="2976">
                  <c:v>300.299713</c:v>
                </c:pt>
                <c:pt idx="2977">
                  <c:v>298.37451199999998</c:v>
                </c:pt>
                <c:pt idx="2978">
                  <c:v>300.641052</c:v>
                </c:pt>
                <c:pt idx="2979">
                  <c:v>298.32678199999998</c:v>
                </c:pt>
                <c:pt idx="2980">
                  <c:v>299.917419</c:v>
                </c:pt>
                <c:pt idx="2981">
                  <c:v>300.36044299999998</c:v>
                </c:pt>
                <c:pt idx="2982">
                  <c:v>300.46752900000001</c:v>
                </c:pt>
                <c:pt idx="2983">
                  <c:v>302.003601</c:v>
                </c:pt>
                <c:pt idx="2984">
                  <c:v>299.00814800000001</c:v>
                </c:pt>
                <c:pt idx="2985">
                  <c:v>303.140961</c:v>
                </c:pt>
                <c:pt idx="2986">
                  <c:v>296.96975700000002</c:v>
                </c:pt>
                <c:pt idx="2987">
                  <c:v>300.42733800000002</c:v>
                </c:pt>
                <c:pt idx="2988">
                  <c:v>300.38613900000001</c:v>
                </c:pt>
                <c:pt idx="2989">
                  <c:v>299.42132600000002</c:v>
                </c:pt>
                <c:pt idx="2990">
                  <c:v>299.89297499999998</c:v>
                </c:pt>
                <c:pt idx="2991">
                  <c:v>303.48370399999999</c:v>
                </c:pt>
                <c:pt idx="2992">
                  <c:v>300.59951799999999</c:v>
                </c:pt>
                <c:pt idx="2993">
                  <c:v>301.04388399999999</c:v>
                </c:pt>
                <c:pt idx="2994">
                  <c:v>303.925659</c:v>
                </c:pt>
                <c:pt idx="2995">
                  <c:v>299.94998199999998</c:v>
                </c:pt>
                <c:pt idx="2996">
                  <c:v>302.11554000000001</c:v>
                </c:pt>
                <c:pt idx="2997">
                  <c:v>299.675568</c:v>
                </c:pt>
                <c:pt idx="2998">
                  <c:v>300.40289300000001</c:v>
                </c:pt>
                <c:pt idx="2999">
                  <c:v>301.14742999999999</c:v>
                </c:pt>
                <c:pt idx="3000">
                  <c:v>299.21206699999999</c:v>
                </c:pt>
                <c:pt idx="3001">
                  <c:v>299.260132</c:v>
                </c:pt>
                <c:pt idx="3002">
                  <c:v>299.00747699999999</c:v>
                </c:pt>
                <c:pt idx="3003">
                  <c:v>299.06521600000002</c:v>
                </c:pt>
                <c:pt idx="3004">
                  <c:v>298.23062099999999</c:v>
                </c:pt>
                <c:pt idx="3005">
                  <c:v>299.81991599999998</c:v>
                </c:pt>
                <c:pt idx="3006">
                  <c:v>298.57492100000002</c:v>
                </c:pt>
                <c:pt idx="3007">
                  <c:v>299.96081500000003</c:v>
                </c:pt>
                <c:pt idx="3008">
                  <c:v>300.43838499999998</c:v>
                </c:pt>
                <c:pt idx="3009">
                  <c:v>299.55963100000002</c:v>
                </c:pt>
                <c:pt idx="3010">
                  <c:v>300.34255999999999</c:v>
                </c:pt>
                <c:pt idx="3011">
                  <c:v>299.479736</c:v>
                </c:pt>
                <c:pt idx="3012">
                  <c:v>300.87075800000002</c:v>
                </c:pt>
                <c:pt idx="3013">
                  <c:v>299.804596</c:v>
                </c:pt>
                <c:pt idx="3014">
                  <c:v>299.69500699999998</c:v>
                </c:pt>
                <c:pt idx="3015">
                  <c:v>299.60488900000001</c:v>
                </c:pt>
                <c:pt idx="3016">
                  <c:v>300.24792500000001</c:v>
                </c:pt>
                <c:pt idx="3017">
                  <c:v>300.57421900000003</c:v>
                </c:pt>
                <c:pt idx="3018">
                  <c:v>298.80172700000003</c:v>
                </c:pt>
                <c:pt idx="3019">
                  <c:v>298.23135400000001</c:v>
                </c:pt>
                <c:pt idx="3020">
                  <c:v>299.13009599999998</c:v>
                </c:pt>
                <c:pt idx="3021">
                  <c:v>298.02487200000002</c:v>
                </c:pt>
                <c:pt idx="3022">
                  <c:v>299.615295</c:v>
                </c:pt>
                <c:pt idx="3023">
                  <c:v>298.916809</c:v>
                </c:pt>
                <c:pt idx="3024">
                  <c:v>298.95742799999999</c:v>
                </c:pt>
                <c:pt idx="3025">
                  <c:v>300.20465100000001</c:v>
                </c:pt>
                <c:pt idx="3026">
                  <c:v>300.6026</c:v>
                </c:pt>
                <c:pt idx="3027">
                  <c:v>297.31839000000002</c:v>
                </c:pt>
                <c:pt idx="3028">
                  <c:v>300.85107399999998</c:v>
                </c:pt>
                <c:pt idx="3029">
                  <c:v>299.96649200000002</c:v>
                </c:pt>
                <c:pt idx="3030">
                  <c:v>299.78402699999998</c:v>
                </c:pt>
                <c:pt idx="3031">
                  <c:v>301.34909099999999</c:v>
                </c:pt>
                <c:pt idx="3032">
                  <c:v>299.645355</c:v>
                </c:pt>
                <c:pt idx="3033">
                  <c:v>299.50769000000003</c:v>
                </c:pt>
                <c:pt idx="3034">
                  <c:v>300.079498</c:v>
                </c:pt>
                <c:pt idx="3035">
                  <c:v>301.029449</c:v>
                </c:pt>
                <c:pt idx="3036">
                  <c:v>297.51040599999999</c:v>
                </c:pt>
                <c:pt idx="3037">
                  <c:v>301.20193499999999</c:v>
                </c:pt>
                <c:pt idx="3038">
                  <c:v>301.151794</c:v>
                </c:pt>
                <c:pt idx="3039">
                  <c:v>304.11331200000001</c:v>
                </c:pt>
                <c:pt idx="3040">
                  <c:v>296.830872</c:v>
                </c:pt>
                <c:pt idx="3041">
                  <c:v>301.41329999999999</c:v>
                </c:pt>
                <c:pt idx="3042">
                  <c:v>300.80017099999998</c:v>
                </c:pt>
                <c:pt idx="3043">
                  <c:v>299.409943</c:v>
                </c:pt>
                <c:pt idx="3044">
                  <c:v>301.41357399999998</c:v>
                </c:pt>
                <c:pt idx="3045">
                  <c:v>300.688782</c:v>
                </c:pt>
                <c:pt idx="3046">
                  <c:v>298.537262</c:v>
                </c:pt>
                <c:pt idx="3047">
                  <c:v>299.078217</c:v>
                </c:pt>
                <c:pt idx="3048">
                  <c:v>302.590149</c:v>
                </c:pt>
                <c:pt idx="3049">
                  <c:v>298.58575400000001</c:v>
                </c:pt>
                <c:pt idx="3050">
                  <c:v>298.05816700000003</c:v>
                </c:pt>
                <c:pt idx="3051">
                  <c:v>300.69781499999999</c:v>
                </c:pt>
                <c:pt idx="3052">
                  <c:v>299.38439899999997</c:v>
                </c:pt>
                <c:pt idx="3053">
                  <c:v>297.062408</c:v>
                </c:pt>
                <c:pt idx="3054">
                  <c:v>299.45803799999999</c:v>
                </c:pt>
                <c:pt idx="3055">
                  <c:v>298.58023100000003</c:v>
                </c:pt>
                <c:pt idx="3056">
                  <c:v>300.28939800000001</c:v>
                </c:pt>
                <c:pt idx="3057">
                  <c:v>302.289917</c:v>
                </c:pt>
                <c:pt idx="3058">
                  <c:v>298.77218599999998</c:v>
                </c:pt>
                <c:pt idx="3059">
                  <c:v>299.15966800000001</c:v>
                </c:pt>
                <c:pt idx="3060">
                  <c:v>300.89511099999999</c:v>
                </c:pt>
                <c:pt idx="3061">
                  <c:v>299.17541499999999</c:v>
                </c:pt>
                <c:pt idx="3062">
                  <c:v>301.28164700000002</c:v>
                </c:pt>
                <c:pt idx="3063">
                  <c:v>297.36517300000003</c:v>
                </c:pt>
                <c:pt idx="3064">
                  <c:v>298.37597699999998</c:v>
                </c:pt>
                <c:pt idx="3065">
                  <c:v>299.21725500000002</c:v>
                </c:pt>
                <c:pt idx="3066">
                  <c:v>299.45431500000001</c:v>
                </c:pt>
                <c:pt idx="3067">
                  <c:v>299.02777099999997</c:v>
                </c:pt>
                <c:pt idx="3068">
                  <c:v>299.25683600000002</c:v>
                </c:pt>
                <c:pt idx="3069">
                  <c:v>300.04074100000003</c:v>
                </c:pt>
                <c:pt idx="3070">
                  <c:v>299.30633499999999</c:v>
                </c:pt>
                <c:pt idx="3071">
                  <c:v>298.85458399999999</c:v>
                </c:pt>
                <c:pt idx="3072">
                  <c:v>301.63861100000003</c:v>
                </c:pt>
                <c:pt idx="3073">
                  <c:v>299.656677</c:v>
                </c:pt>
                <c:pt idx="3074">
                  <c:v>299.81234699999999</c:v>
                </c:pt>
                <c:pt idx="3075">
                  <c:v>300.30392499999999</c:v>
                </c:pt>
                <c:pt idx="3076">
                  <c:v>299.77066000000002</c:v>
                </c:pt>
                <c:pt idx="3077">
                  <c:v>302.93649299999998</c:v>
                </c:pt>
                <c:pt idx="3078">
                  <c:v>296.65588400000001</c:v>
                </c:pt>
                <c:pt idx="3079">
                  <c:v>302.19372600000003</c:v>
                </c:pt>
                <c:pt idx="3080">
                  <c:v>299.70181300000002</c:v>
                </c:pt>
                <c:pt idx="3081">
                  <c:v>299.54025300000001</c:v>
                </c:pt>
                <c:pt idx="3082">
                  <c:v>302.093231</c:v>
                </c:pt>
                <c:pt idx="3083">
                  <c:v>301.78823899999998</c:v>
                </c:pt>
                <c:pt idx="3084">
                  <c:v>298.40948500000002</c:v>
                </c:pt>
                <c:pt idx="3085">
                  <c:v>299.79391500000003</c:v>
                </c:pt>
                <c:pt idx="3086">
                  <c:v>299.66348299999999</c:v>
                </c:pt>
                <c:pt idx="3087">
                  <c:v>301.14822400000003</c:v>
                </c:pt>
                <c:pt idx="3088">
                  <c:v>299.92483499999997</c:v>
                </c:pt>
                <c:pt idx="3089">
                  <c:v>299.67028800000003</c:v>
                </c:pt>
                <c:pt idx="3090">
                  <c:v>299.87872299999998</c:v>
                </c:pt>
                <c:pt idx="3091">
                  <c:v>300.61554000000001</c:v>
                </c:pt>
                <c:pt idx="3092">
                  <c:v>298.10372899999999</c:v>
                </c:pt>
                <c:pt idx="3093">
                  <c:v>296.47464000000002</c:v>
                </c:pt>
                <c:pt idx="3094">
                  <c:v>299.28057899999999</c:v>
                </c:pt>
                <c:pt idx="3095">
                  <c:v>300.69210800000002</c:v>
                </c:pt>
                <c:pt idx="3096">
                  <c:v>300.136841</c:v>
                </c:pt>
                <c:pt idx="3097">
                  <c:v>298.13757299999997</c:v>
                </c:pt>
                <c:pt idx="3098">
                  <c:v>299.05502300000001</c:v>
                </c:pt>
                <c:pt idx="3099">
                  <c:v>299.25723299999999</c:v>
                </c:pt>
                <c:pt idx="3100">
                  <c:v>300.14727800000003</c:v>
                </c:pt>
                <c:pt idx="3101">
                  <c:v>300.91247600000003</c:v>
                </c:pt>
                <c:pt idx="3102">
                  <c:v>299.834473</c:v>
                </c:pt>
                <c:pt idx="3103">
                  <c:v>299.40423600000003</c:v>
                </c:pt>
                <c:pt idx="3104">
                  <c:v>301.58081099999998</c:v>
                </c:pt>
                <c:pt idx="3105">
                  <c:v>300.41210899999999</c:v>
                </c:pt>
                <c:pt idx="3106">
                  <c:v>299.23748799999998</c:v>
                </c:pt>
                <c:pt idx="3107">
                  <c:v>301.45257600000002</c:v>
                </c:pt>
                <c:pt idx="3108">
                  <c:v>300.85797100000002</c:v>
                </c:pt>
                <c:pt idx="3109">
                  <c:v>301.469604</c:v>
                </c:pt>
                <c:pt idx="3110">
                  <c:v>299.418091</c:v>
                </c:pt>
                <c:pt idx="3111">
                  <c:v>300.842377</c:v>
                </c:pt>
                <c:pt idx="3112">
                  <c:v>299.10458399999999</c:v>
                </c:pt>
                <c:pt idx="3113">
                  <c:v>298.10412600000001</c:v>
                </c:pt>
                <c:pt idx="3114">
                  <c:v>302.83389299999999</c:v>
                </c:pt>
                <c:pt idx="3115">
                  <c:v>299.47692899999998</c:v>
                </c:pt>
                <c:pt idx="3116">
                  <c:v>302.371399</c:v>
                </c:pt>
                <c:pt idx="3117">
                  <c:v>299.80145299999998</c:v>
                </c:pt>
                <c:pt idx="3118">
                  <c:v>299.57943699999998</c:v>
                </c:pt>
                <c:pt idx="3119">
                  <c:v>300.49383499999999</c:v>
                </c:pt>
                <c:pt idx="3120">
                  <c:v>298.69741800000003</c:v>
                </c:pt>
                <c:pt idx="3121">
                  <c:v>301.27294899999998</c:v>
                </c:pt>
                <c:pt idx="3122">
                  <c:v>299.643036</c:v>
                </c:pt>
                <c:pt idx="3123">
                  <c:v>299.28155500000003</c:v>
                </c:pt>
                <c:pt idx="3124">
                  <c:v>299.099762</c:v>
                </c:pt>
                <c:pt idx="3125">
                  <c:v>299.425476</c:v>
                </c:pt>
                <c:pt idx="3126">
                  <c:v>300.57144199999999</c:v>
                </c:pt>
                <c:pt idx="3127">
                  <c:v>300.99585000000002</c:v>
                </c:pt>
                <c:pt idx="3128">
                  <c:v>299.23950200000002</c:v>
                </c:pt>
                <c:pt idx="3129">
                  <c:v>301.565765</c:v>
                </c:pt>
                <c:pt idx="3130">
                  <c:v>298.26812699999999</c:v>
                </c:pt>
                <c:pt idx="3131">
                  <c:v>301.29620399999999</c:v>
                </c:pt>
                <c:pt idx="3132">
                  <c:v>299.14193699999998</c:v>
                </c:pt>
                <c:pt idx="3133">
                  <c:v>299.15744000000001</c:v>
                </c:pt>
                <c:pt idx="3134">
                  <c:v>297.987122</c:v>
                </c:pt>
                <c:pt idx="3135">
                  <c:v>300.36291499999999</c:v>
                </c:pt>
                <c:pt idx="3136">
                  <c:v>299.198059</c:v>
                </c:pt>
                <c:pt idx="3137">
                  <c:v>297.76629600000001</c:v>
                </c:pt>
                <c:pt idx="3138">
                  <c:v>300.70794699999999</c:v>
                </c:pt>
                <c:pt idx="3139">
                  <c:v>302.74389600000001</c:v>
                </c:pt>
                <c:pt idx="3140">
                  <c:v>298.86279300000001</c:v>
                </c:pt>
                <c:pt idx="3141">
                  <c:v>301.63986199999999</c:v>
                </c:pt>
                <c:pt idx="3142">
                  <c:v>298.077179</c:v>
                </c:pt>
                <c:pt idx="3143">
                  <c:v>300.318939</c:v>
                </c:pt>
                <c:pt idx="3144">
                  <c:v>301.22946200000001</c:v>
                </c:pt>
                <c:pt idx="3145">
                  <c:v>300.046539</c:v>
                </c:pt>
                <c:pt idx="3146">
                  <c:v>298.23791499999999</c:v>
                </c:pt>
                <c:pt idx="3147">
                  <c:v>299.42974900000002</c:v>
                </c:pt>
                <c:pt idx="3148">
                  <c:v>302.14681999999999</c:v>
                </c:pt>
                <c:pt idx="3149">
                  <c:v>296.27981599999998</c:v>
                </c:pt>
                <c:pt idx="3150">
                  <c:v>299.899292</c:v>
                </c:pt>
                <c:pt idx="3151">
                  <c:v>298.49026500000002</c:v>
                </c:pt>
                <c:pt idx="3152">
                  <c:v>302.01767000000001</c:v>
                </c:pt>
                <c:pt idx="3153">
                  <c:v>300.18130500000001</c:v>
                </c:pt>
                <c:pt idx="3154">
                  <c:v>299.63336199999998</c:v>
                </c:pt>
                <c:pt idx="3155">
                  <c:v>298.37704500000001</c:v>
                </c:pt>
                <c:pt idx="3156">
                  <c:v>300.20800800000001</c:v>
                </c:pt>
                <c:pt idx="3157">
                  <c:v>301.43713400000001</c:v>
                </c:pt>
                <c:pt idx="3158">
                  <c:v>303.09353599999997</c:v>
                </c:pt>
                <c:pt idx="3159">
                  <c:v>299.92623900000001</c:v>
                </c:pt>
                <c:pt idx="3160">
                  <c:v>298.48492399999998</c:v>
                </c:pt>
                <c:pt idx="3161">
                  <c:v>301.71743800000002</c:v>
                </c:pt>
                <c:pt idx="3162">
                  <c:v>298.69546500000001</c:v>
                </c:pt>
                <c:pt idx="3163">
                  <c:v>300.37622099999999</c:v>
                </c:pt>
                <c:pt idx="3164">
                  <c:v>299.49429300000003</c:v>
                </c:pt>
                <c:pt idx="3165">
                  <c:v>299.798157</c:v>
                </c:pt>
                <c:pt idx="3166">
                  <c:v>302.70248400000003</c:v>
                </c:pt>
                <c:pt idx="3167">
                  <c:v>299.03784200000001</c:v>
                </c:pt>
                <c:pt idx="3168">
                  <c:v>299.22082499999999</c:v>
                </c:pt>
                <c:pt idx="3169">
                  <c:v>301.27020299999998</c:v>
                </c:pt>
                <c:pt idx="3170">
                  <c:v>298.626801</c:v>
                </c:pt>
                <c:pt idx="3171">
                  <c:v>302.71139499999998</c:v>
                </c:pt>
                <c:pt idx="3172">
                  <c:v>299.59674100000001</c:v>
                </c:pt>
                <c:pt idx="3173">
                  <c:v>300.84780899999998</c:v>
                </c:pt>
                <c:pt idx="3174">
                  <c:v>300.47869900000001</c:v>
                </c:pt>
                <c:pt idx="3175">
                  <c:v>302.21283</c:v>
                </c:pt>
                <c:pt idx="3176">
                  <c:v>300.94421399999999</c:v>
                </c:pt>
                <c:pt idx="3177">
                  <c:v>298.33724999999998</c:v>
                </c:pt>
                <c:pt idx="3178">
                  <c:v>302.44226099999997</c:v>
                </c:pt>
                <c:pt idx="3179">
                  <c:v>301.49288899999999</c:v>
                </c:pt>
                <c:pt idx="3180">
                  <c:v>301.99487299999998</c:v>
                </c:pt>
                <c:pt idx="3181">
                  <c:v>299.66485599999999</c:v>
                </c:pt>
                <c:pt idx="3182">
                  <c:v>301.564728</c:v>
                </c:pt>
                <c:pt idx="3183">
                  <c:v>301.38970899999998</c:v>
                </c:pt>
                <c:pt idx="3184">
                  <c:v>300.34445199999999</c:v>
                </c:pt>
                <c:pt idx="3185">
                  <c:v>299.112122</c:v>
                </c:pt>
                <c:pt idx="3186">
                  <c:v>300.683807</c:v>
                </c:pt>
                <c:pt idx="3187">
                  <c:v>302.52151500000002</c:v>
                </c:pt>
                <c:pt idx="3188">
                  <c:v>300.75521900000001</c:v>
                </c:pt>
                <c:pt idx="3189">
                  <c:v>300.71987899999999</c:v>
                </c:pt>
                <c:pt idx="3190">
                  <c:v>299.52804600000002</c:v>
                </c:pt>
                <c:pt idx="3191">
                  <c:v>299.93139600000001</c:v>
                </c:pt>
                <c:pt idx="3192">
                  <c:v>299.652985</c:v>
                </c:pt>
                <c:pt idx="3193">
                  <c:v>299.31506300000001</c:v>
                </c:pt>
                <c:pt idx="3194">
                  <c:v>297.23675500000002</c:v>
                </c:pt>
                <c:pt idx="3195">
                  <c:v>300.65878300000003</c:v>
                </c:pt>
                <c:pt idx="3196">
                  <c:v>301.35650600000002</c:v>
                </c:pt>
                <c:pt idx="3197">
                  <c:v>299.89141799999999</c:v>
                </c:pt>
                <c:pt idx="3198">
                  <c:v>300.83898900000003</c:v>
                </c:pt>
                <c:pt idx="3199">
                  <c:v>302.234894</c:v>
                </c:pt>
                <c:pt idx="3200">
                  <c:v>299.04641700000002</c:v>
                </c:pt>
                <c:pt idx="3201">
                  <c:v>298.58505200000002</c:v>
                </c:pt>
                <c:pt idx="3202">
                  <c:v>300.22582999999997</c:v>
                </c:pt>
                <c:pt idx="3203">
                  <c:v>300.48303199999998</c:v>
                </c:pt>
                <c:pt idx="3204">
                  <c:v>300.16976899999997</c:v>
                </c:pt>
                <c:pt idx="3205">
                  <c:v>299.745361</c:v>
                </c:pt>
                <c:pt idx="3206">
                  <c:v>299.266998</c:v>
                </c:pt>
                <c:pt idx="3207">
                  <c:v>300.61611900000003</c:v>
                </c:pt>
                <c:pt idx="3208">
                  <c:v>301.84268200000002</c:v>
                </c:pt>
                <c:pt idx="3209">
                  <c:v>298.40472399999999</c:v>
                </c:pt>
                <c:pt idx="3210">
                  <c:v>298.82153299999999</c:v>
                </c:pt>
                <c:pt idx="3211">
                  <c:v>300.60089099999999</c:v>
                </c:pt>
                <c:pt idx="3212">
                  <c:v>300.32904100000002</c:v>
                </c:pt>
                <c:pt idx="3213">
                  <c:v>299.85311899999999</c:v>
                </c:pt>
                <c:pt idx="3214">
                  <c:v>299.81640599999997</c:v>
                </c:pt>
                <c:pt idx="3215">
                  <c:v>301.49655200000001</c:v>
                </c:pt>
                <c:pt idx="3216">
                  <c:v>299.88064600000001</c:v>
                </c:pt>
                <c:pt idx="3217">
                  <c:v>300.34481799999998</c:v>
                </c:pt>
                <c:pt idx="3218">
                  <c:v>300.234802</c:v>
                </c:pt>
                <c:pt idx="3219">
                  <c:v>300.16241500000001</c:v>
                </c:pt>
                <c:pt idx="3220">
                  <c:v>298.96078499999999</c:v>
                </c:pt>
                <c:pt idx="3221">
                  <c:v>299.645355</c:v>
                </c:pt>
                <c:pt idx="3222">
                  <c:v>300.53921500000001</c:v>
                </c:pt>
                <c:pt idx="3223">
                  <c:v>301.52374300000002</c:v>
                </c:pt>
                <c:pt idx="3224">
                  <c:v>300.54260299999999</c:v>
                </c:pt>
                <c:pt idx="3225">
                  <c:v>300.06079099999999</c:v>
                </c:pt>
                <c:pt idx="3226">
                  <c:v>297.71371499999998</c:v>
                </c:pt>
                <c:pt idx="3227">
                  <c:v>298.08975199999998</c:v>
                </c:pt>
                <c:pt idx="3228">
                  <c:v>300.10174599999999</c:v>
                </c:pt>
                <c:pt idx="3229">
                  <c:v>300.42935199999999</c:v>
                </c:pt>
                <c:pt idx="3230">
                  <c:v>301.39562999999998</c:v>
                </c:pt>
                <c:pt idx="3231">
                  <c:v>300.62616000000003</c:v>
                </c:pt>
                <c:pt idx="3232">
                  <c:v>297.95693999999997</c:v>
                </c:pt>
                <c:pt idx="3233">
                  <c:v>302.60974099999999</c:v>
                </c:pt>
                <c:pt idx="3234">
                  <c:v>298.84167500000001</c:v>
                </c:pt>
                <c:pt idx="3235">
                  <c:v>299.66497800000002</c:v>
                </c:pt>
                <c:pt idx="3236">
                  <c:v>299.27569599999998</c:v>
                </c:pt>
                <c:pt idx="3237">
                  <c:v>298.80114700000001</c:v>
                </c:pt>
                <c:pt idx="3238">
                  <c:v>300.34552000000002</c:v>
                </c:pt>
                <c:pt idx="3239">
                  <c:v>299.51168799999999</c:v>
                </c:pt>
                <c:pt idx="3240">
                  <c:v>300.93060300000002</c:v>
                </c:pt>
                <c:pt idx="3241">
                  <c:v>299.98126200000002</c:v>
                </c:pt>
                <c:pt idx="3242">
                  <c:v>300.22226000000001</c:v>
                </c:pt>
                <c:pt idx="3243">
                  <c:v>299.253174</c:v>
                </c:pt>
                <c:pt idx="3244">
                  <c:v>301.46569799999997</c:v>
                </c:pt>
                <c:pt idx="3245">
                  <c:v>299.78183000000001</c:v>
                </c:pt>
                <c:pt idx="3246">
                  <c:v>300.288025</c:v>
                </c:pt>
                <c:pt idx="3247">
                  <c:v>301.131866</c:v>
                </c:pt>
                <c:pt idx="3248">
                  <c:v>299.14511099999999</c:v>
                </c:pt>
                <c:pt idx="3249">
                  <c:v>300.047211</c:v>
                </c:pt>
                <c:pt idx="3250">
                  <c:v>300.56420900000001</c:v>
                </c:pt>
                <c:pt idx="3251">
                  <c:v>300.90432700000002</c:v>
                </c:pt>
                <c:pt idx="3252">
                  <c:v>299.21502700000002</c:v>
                </c:pt>
                <c:pt idx="3253">
                  <c:v>297.50930799999998</c:v>
                </c:pt>
                <c:pt idx="3254">
                  <c:v>299.191284</c:v>
                </c:pt>
                <c:pt idx="3255">
                  <c:v>298.35199</c:v>
                </c:pt>
                <c:pt idx="3256">
                  <c:v>298.46627799999999</c:v>
                </c:pt>
                <c:pt idx="3257">
                  <c:v>299.18957499999999</c:v>
                </c:pt>
                <c:pt idx="3258">
                  <c:v>298.30248999999998</c:v>
                </c:pt>
                <c:pt idx="3259">
                  <c:v>301.213684</c:v>
                </c:pt>
                <c:pt idx="3260">
                  <c:v>298.69854700000002</c:v>
                </c:pt>
                <c:pt idx="3261">
                  <c:v>301.09271200000001</c:v>
                </c:pt>
                <c:pt idx="3262">
                  <c:v>301.62853999999999</c:v>
                </c:pt>
                <c:pt idx="3263">
                  <c:v>299.27410900000001</c:v>
                </c:pt>
                <c:pt idx="3264">
                  <c:v>300.310089</c:v>
                </c:pt>
                <c:pt idx="3265">
                  <c:v>300.71417200000002</c:v>
                </c:pt>
                <c:pt idx="3266">
                  <c:v>298.45788599999997</c:v>
                </c:pt>
                <c:pt idx="3267">
                  <c:v>296.686554</c:v>
                </c:pt>
                <c:pt idx="3268">
                  <c:v>299.62744099999998</c:v>
                </c:pt>
                <c:pt idx="3269">
                  <c:v>300.02929699999999</c:v>
                </c:pt>
                <c:pt idx="3270">
                  <c:v>300.85769699999997</c:v>
                </c:pt>
                <c:pt idx="3271">
                  <c:v>298.59548999999998</c:v>
                </c:pt>
                <c:pt idx="3272">
                  <c:v>302.63128699999999</c:v>
                </c:pt>
                <c:pt idx="3273">
                  <c:v>298.51214599999997</c:v>
                </c:pt>
                <c:pt idx="3274">
                  <c:v>299.68905599999999</c:v>
                </c:pt>
                <c:pt idx="3275">
                  <c:v>300.45944200000002</c:v>
                </c:pt>
                <c:pt idx="3276">
                  <c:v>300.71374500000002</c:v>
                </c:pt>
                <c:pt idx="3277">
                  <c:v>302.014771</c:v>
                </c:pt>
                <c:pt idx="3278">
                  <c:v>299.85458399999999</c:v>
                </c:pt>
                <c:pt idx="3279">
                  <c:v>299.411652</c:v>
                </c:pt>
                <c:pt idx="3280">
                  <c:v>301.517853</c:v>
                </c:pt>
                <c:pt idx="3281">
                  <c:v>299.05954000000003</c:v>
                </c:pt>
                <c:pt idx="3282">
                  <c:v>299.311554</c:v>
                </c:pt>
                <c:pt idx="3283">
                  <c:v>300.42791699999998</c:v>
                </c:pt>
                <c:pt idx="3284">
                  <c:v>300.69921900000003</c:v>
                </c:pt>
                <c:pt idx="3285">
                  <c:v>301.97146600000002</c:v>
                </c:pt>
                <c:pt idx="3286">
                  <c:v>300.56942700000002</c:v>
                </c:pt>
                <c:pt idx="3287">
                  <c:v>299.240723</c:v>
                </c:pt>
                <c:pt idx="3288">
                  <c:v>299.5401</c:v>
                </c:pt>
                <c:pt idx="3289">
                  <c:v>300.07626299999998</c:v>
                </c:pt>
                <c:pt idx="3290">
                  <c:v>301.29974399999998</c:v>
                </c:pt>
                <c:pt idx="3291">
                  <c:v>299.35549900000001</c:v>
                </c:pt>
                <c:pt idx="3292">
                  <c:v>298.825714</c:v>
                </c:pt>
                <c:pt idx="3293">
                  <c:v>300.45114100000001</c:v>
                </c:pt>
                <c:pt idx="3294">
                  <c:v>300.99282799999997</c:v>
                </c:pt>
                <c:pt idx="3295">
                  <c:v>298.31381199999998</c:v>
                </c:pt>
                <c:pt idx="3296">
                  <c:v>299.89587399999999</c:v>
                </c:pt>
                <c:pt idx="3297">
                  <c:v>298.92150900000001</c:v>
                </c:pt>
                <c:pt idx="3298">
                  <c:v>300.869934</c:v>
                </c:pt>
                <c:pt idx="3299">
                  <c:v>302.022583</c:v>
                </c:pt>
                <c:pt idx="3300">
                  <c:v>299.29058800000001</c:v>
                </c:pt>
                <c:pt idx="3301">
                  <c:v>299.73504600000001</c:v>
                </c:pt>
                <c:pt idx="3302">
                  <c:v>300.153595</c:v>
                </c:pt>
                <c:pt idx="3303">
                  <c:v>299.10546900000003</c:v>
                </c:pt>
                <c:pt idx="3304">
                  <c:v>298.82208300000002</c:v>
                </c:pt>
                <c:pt idx="3305">
                  <c:v>299.350616</c:v>
                </c:pt>
                <c:pt idx="3306">
                  <c:v>299.32076999999998</c:v>
                </c:pt>
                <c:pt idx="3307">
                  <c:v>297.775848</c:v>
                </c:pt>
                <c:pt idx="3308">
                  <c:v>298.29913299999998</c:v>
                </c:pt>
                <c:pt idx="3309">
                  <c:v>300.75885</c:v>
                </c:pt>
                <c:pt idx="3310">
                  <c:v>298.41021699999999</c:v>
                </c:pt>
                <c:pt idx="3311">
                  <c:v>299.45742799999999</c:v>
                </c:pt>
                <c:pt idx="3312">
                  <c:v>297.78054800000001</c:v>
                </c:pt>
                <c:pt idx="3313">
                  <c:v>303.45422400000001</c:v>
                </c:pt>
                <c:pt idx="3314">
                  <c:v>299.94992100000002</c:v>
                </c:pt>
                <c:pt idx="3315">
                  <c:v>299.868225</c:v>
                </c:pt>
                <c:pt idx="3316">
                  <c:v>301.46777300000002</c:v>
                </c:pt>
                <c:pt idx="3317">
                  <c:v>300.28179899999998</c:v>
                </c:pt>
                <c:pt idx="3318">
                  <c:v>299.84845000000001</c:v>
                </c:pt>
                <c:pt idx="3319">
                  <c:v>300.84045400000002</c:v>
                </c:pt>
                <c:pt idx="3320">
                  <c:v>299.527649</c:v>
                </c:pt>
                <c:pt idx="3321">
                  <c:v>300.26437399999998</c:v>
                </c:pt>
                <c:pt idx="3322">
                  <c:v>298.91220099999998</c:v>
                </c:pt>
                <c:pt idx="3323">
                  <c:v>299.85546900000003</c:v>
                </c:pt>
                <c:pt idx="3324">
                  <c:v>298.65484600000002</c:v>
                </c:pt>
                <c:pt idx="3325">
                  <c:v>299.89779700000003</c:v>
                </c:pt>
                <c:pt idx="3326">
                  <c:v>300.87536599999999</c:v>
                </c:pt>
                <c:pt idx="3327">
                  <c:v>297.67541499999999</c:v>
                </c:pt>
                <c:pt idx="3328">
                  <c:v>300.60571299999998</c:v>
                </c:pt>
                <c:pt idx="3329">
                  <c:v>299.73425300000002</c:v>
                </c:pt>
                <c:pt idx="3330">
                  <c:v>298.40310699999998</c:v>
                </c:pt>
                <c:pt idx="3331">
                  <c:v>301.08874500000002</c:v>
                </c:pt>
                <c:pt idx="3332">
                  <c:v>299.00933800000001</c:v>
                </c:pt>
                <c:pt idx="3333">
                  <c:v>299.26681500000001</c:v>
                </c:pt>
                <c:pt idx="3334">
                  <c:v>301.138397</c:v>
                </c:pt>
                <c:pt idx="3335">
                  <c:v>299.67889400000001</c:v>
                </c:pt>
                <c:pt idx="3336">
                  <c:v>301.36364700000001</c:v>
                </c:pt>
                <c:pt idx="3337">
                  <c:v>297.70559700000001</c:v>
                </c:pt>
                <c:pt idx="3338">
                  <c:v>301.330963</c:v>
                </c:pt>
                <c:pt idx="3339">
                  <c:v>299.714203</c:v>
                </c:pt>
                <c:pt idx="3340">
                  <c:v>300.33386200000001</c:v>
                </c:pt>
                <c:pt idx="3341">
                  <c:v>297.54702800000001</c:v>
                </c:pt>
                <c:pt idx="3342">
                  <c:v>298.98062099999999</c:v>
                </c:pt>
                <c:pt idx="3343">
                  <c:v>302.370544</c:v>
                </c:pt>
                <c:pt idx="3344">
                  <c:v>300.29220600000002</c:v>
                </c:pt>
                <c:pt idx="3345">
                  <c:v>301.57135</c:v>
                </c:pt>
                <c:pt idx="3346">
                  <c:v>298.21554600000002</c:v>
                </c:pt>
                <c:pt idx="3347">
                  <c:v>297.67202800000001</c:v>
                </c:pt>
                <c:pt idx="3348">
                  <c:v>296.02056900000002</c:v>
                </c:pt>
                <c:pt idx="3349">
                  <c:v>300.72287</c:v>
                </c:pt>
                <c:pt idx="3350">
                  <c:v>298.29354899999998</c:v>
                </c:pt>
                <c:pt idx="3351">
                  <c:v>302.17764299999999</c:v>
                </c:pt>
                <c:pt idx="3352">
                  <c:v>302.13723800000002</c:v>
                </c:pt>
                <c:pt idx="3353">
                  <c:v>299.42541499999999</c:v>
                </c:pt>
                <c:pt idx="3354">
                  <c:v>300.05645800000002</c:v>
                </c:pt>
                <c:pt idx="3355">
                  <c:v>300.60632299999997</c:v>
                </c:pt>
                <c:pt idx="3356">
                  <c:v>298.70718399999998</c:v>
                </c:pt>
                <c:pt idx="3357">
                  <c:v>298.27273600000001</c:v>
                </c:pt>
                <c:pt idx="3358">
                  <c:v>298.86862200000002</c:v>
                </c:pt>
                <c:pt idx="3359">
                  <c:v>300.49084499999998</c:v>
                </c:pt>
                <c:pt idx="3360">
                  <c:v>301.77252199999998</c:v>
                </c:pt>
                <c:pt idx="3361">
                  <c:v>299.034851</c:v>
                </c:pt>
                <c:pt idx="3362">
                  <c:v>299.93582199999997</c:v>
                </c:pt>
                <c:pt idx="3363">
                  <c:v>299.32647700000001</c:v>
                </c:pt>
                <c:pt idx="3364">
                  <c:v>302.14572099999998</c:v>
                </c:pt>
                <c:pt idx="3365">
                  <c:v>301.036652</c:v>
                </c:pt>
                <c:pt idx="3366">
                  <c:v>299.79541</c:v>
                </c:pt>
                <c:pt idx="3367">
                  <c:v>300.78216600000002</c:v>
                </c:pt>
                <c:pt idx="3368">
                  <c:v>300.359711</c:v>
                </c:pt>
                <c:pt idx="3369">
                  <c:v>299.36309799999998</c:v>
                </c:pt>
                <c:pt idx="3370">
                  <c:v>301.22335800000002</c:v>
                </c:pt>
                <c:pt idx="3371">
                  <c:v>299.56338499999998</c:v>
                </c:pt>
                <c:pt idx="3372">
                  <c:v>299.20446800000002</c:v>
                </c:pt>
                <c:pt idx="3373">
                  <c:v>301.09802200000001</c:v>
                </c:pt>
                <c:pt idx="3374">
                  <c:v>300.08853099999999</c:v>
                </c:pt>
                <c:pt idx="3375">
                  <c:v>299.6651</c:v>
                </c:pt>
                <c:pt idx="3376">
                  <c:v>302.278595</c:v>
                </c:pt>
                <c:pt idx="3377">
                  <c:v>299.31542999999999</c:v>
                </c:pt>
                <c:pt idx="3378">
                  <c:v>300.19042999999999</c:v>
                </c:pt>
                <c:pt idx="3379">
                  <c:v>299.24868800000002</c:v>
                </c:pt>
                <c:pt idx="3380">
                  <c:v>299.45281999999997</c:v>
                </c:pt>
                <c:pt idx="3381">
                  <c:v>298.84985399999999</c:v>
                </c:pt>
                <c:pt idx="3382">
                  <c:v>301.02221700000001</c:v>
                </c:pt>
                <c:pt idx="3383">
                  <c:v>300.95626800000002</c:v>
                </c:pt>
                <c:pt idx="3384">
                  <c:v>297.04894999999999</c:v>
                </c:pt>
                <c:pt idx="3385">
                  <c:v>300.54571499999997</c:v>
                </c:pt>
                <c:pt idx="3386">
                  <c:v>302.43472300000002</c:v>
                </c:pt>
                <c:pt idx="3387">
                  <c:v>298.34283399999998</c:v>
                </c:pt>
                <c:pt idx="3388">
                  <c:v>299.84542800000003</c:v>
                </c:pt>
                <c:pt idx="3389">
                  <c:v>299.74035600000002</c:v>
                </c:pt>
                <c:pt idx="3390">
                  <c:v>297.68521099999998</c:v>
                </c:pt>
                <c:pt idx="3391">
                  <c:v>300.44174199999998</c:v>
                </c:pt>
                <c:pt idx="3392">
                  <c:v>302.11554000000001</c:v>
                </c:pt>
                <c:pt idx="3393">
                  <c:v>300.90423600000003</c:v>
                </c:pt>
                <c:pt idx="3394">
                  <c:v>298.35638399999999</c:v>
                </c:pt>
                <c:pt idx="3395">
                  <c:v>299.790527</c:v>
                </c:pt>
                <c:pt idx="3396">
                  <c:v>301.25079299999999</c:v>
                </c:pt>
                <c:pt idx="3397">
                  <c:v>299.77880900000002</c:v>
                </c:pt>
                <c:pt idx="3398">
                  <c:v>297.92630000000003</c:v>
                </c:pt>
                <c:pt idx="3399">
                  <c:v>300.88296500000001</c:v>
                </c:pt>
                <c:pt idx="3400">
                  <c:v>298.47537199999999</c:v>
                </c:pt>
                <c:pt idx="3401">
                  <c:v>301.67980999999997</c:v>
                </c:pt>
                <c:pt idx="3402">
                  <c:v>299.17535400000003</c:v>
                </c:pt>
                <c:pt idx="3403">
                  <c:v>301.31906099999998</c:v>
                </c:pt>
                <c:pt idx="3404">
                  <c:v>297.26678500000003</c:v>
                </c:pt>
                <c:pt idx="3405">
                  <c:v>299.98757899999998</c:v>
                </c:pt>
                <c:pt idx="3406">
                  <c:v>299.466949</c:v>
                </c:pt>
                <c:pt idx="3407">
                  <c:v>297.44259599999998</c:v>
                </c:pt>
                <c:pt idx="3408">
                  <c:v>298.08984400000003</c:v>
                </c:pt>
                <c:pt idx="3409">
                  <c:v>297.20703099999997</c:v>
                </c:pt>
                <c:pt idx="3410">
                  <c:v>302.300568</c:v>
                </c:pt>
                <c:pt idx="3411">
                  <c:v>296.88201900000001</c:v>
                </c:pt>
                <c:pt idx="3412">
                  <c:v>297.92401100000001</c:v>
                </c:pt>
                <c:pt idx="3413">
                  <c:v>299.33270299999998</c:v>
                </c:pt>
                <c:pt idx="3414">
                  <c:v>299.54113799999999</c:v>
                </c:pt>
                <c:pt idx="3415">
                  <c:v>300.15554800000001</c:v>
                </c:pt>
                <c:pt idx="3416">
                  <c:v>298.351135</c:v>
                </c:pt>
                <c:pt idx="3417">
                  <c:v>300.14923099999999</c:v>
                </c:pt>
                <c:pt idx="3418">
                  <c:v>302.51074199999999</c:v>
                </c:pt>
                <c:pt idx="3419">
                  <c:v>301.57653800000003</c:v>
                </c:pt>
                <c:pt idx="3420">
                  <c:v>298.88250699999998</c:v>
                </c:pt>
                <c:pt idx="3421">
                  <c:v>299.25030500000003</c:v>
                </c:pt>
                <c:pt idx="3422">
                  <c:v>301.40920999999997</c:v>
                </c:pt>
                <c:pt idx="3423">
                  <c:v>301.47537199999999</c:v>
                </c:pt>
                <c:pt idx="3424">
                  <c:v>298.95159899999999</c:v>
                </c:pt>
                <c:pt idx="3425">
                  <c:v>299.930542</c:v>
                </c:pt>
                <c:pt idx="3426">
                  <c:v>301.24731400000002</c:v>
                </c:pt>
                <c:pt idx="3427">
                  <c:v>300.37710600000003</c:v>
                </c:pt>
                <c:pt idx="3428">
                  <c:v>300.594696</c:v>
                </c:pt>
                <c:pt idx="3429">
                  <c:v>300.74111900000003</c:v>
                </c:pt>
                <c:pt idx="3430">
                  <c:v>298.80267300000003</c:v>
                </c:pt>
                <c:pt idx="3431">
                  <c:v>301.79217499999999</c:v>
                </c:pt>
                <c:pt idx="3432">
                  <c:v>300.47378500000002</c:v>
                </c:pt>
                <c:pt idx="3433">
                  <c:v>301.14523300000002</c:v>
                </c:pt>
                <c:pt idx="3434">
                  <c:v>298.21707199999997</c:v>
                </c:pt>
                <c:pt idx="3435">
                  <c:v>297.43045000000001</c:v>
                </c:pt>
                <c:pt idx="3436">
                  <c:v>300.30343599999998</c:v>
                </c:pt>
                <c:pt idx="3437">
                  <c:v>299.00225799999998</c:v>
                </c:pt>
                <c:pt idx="3438">
                  <c:v>299.93850700000002</c:v>
                </c:pt>
                <c:pt idx="3439">
                  <c:v>301.64993299999998</c:v>
                </c:pt>
                <c:pt idx="3440">
                  <c:v>299.67938199999998</c:v>
                </c:pt>
                <c:pt idx="3441">
                  <c:v>300.33453400000002</c:v>
                </c:pt>
                <c:pt idx="3442">
                  <c:v>299.928314</c:v>
                </c:pt>
                <c:pt idx="3443">
                  <c:v>297.35598800000002</c:v>
                </c:pt>
                <c:pt idx="3444">
                  <c:v>301.16271999999998</c:v>
                </c:pt>
                <c:pt idx="3445">
                  <c:v>301.06484999999998</c:v>
                </c:pt>
                <c:pt idx="3446">
                  <c:v>302.63104199999998</c:v>
                </c:pt>
                <c:pt idx="3447">
                  <c:v>301.86987299999998</c:v>
                </c:pt>
                <c:pt idx="3448">
                  <c:v>300.94470200000001</c:v>
                </c:pt>
                <c:pt idx="3449">
                  <c:v>298.23718300000002</c:v>
                </c:pt>
                <c:pt idx="3450">
                  <c:v>302.27096599999999</c:v>
                </c:pt>
                <c:pt idx="3451">
                  <c:v>299.94137599999999</c:v>
                </c:pt>
                <c:pt idx="3452">
                  <c:v>299.97500600000001</c:v>
                </c:pt>
                <c:pt idx="3453">
                  <c:v>298.88397200000003</c:v>
                </c:pt>
                <c:pt idx="3454">
                  <c:v>299.35067700000002</c:v>
                </c:pt>
                <c:pt idx="3455">
                  <c:v>299.64804099999998</c:v>
                </c:pt>
                <c:pt idx="3456">
                  <c:v>300.207672</c:v>
                </c:pt>
                <c:pt idx="3457">
                  <c:v>301.84588600000001</c:v>
                </c:pt>
                <c:pt idx="3458">
                  <c:v>299.08178700000002</c:v>
                </c:pt>
                <c:pt idx="3459">
                  <c:v>300.850708</c:v>
                </c:pt>
                <c:pt idx="3460">
                  <c:v>299.30798299999998</c:v>
                </c:pt>
                <c:pt idx="3461">
                  <c:v>298.929779</c:v>
                </c:pt>
                <c:pt idx="3462">
                  <c:v>300.92379799999998</c:v>
                </c:pt>
                <c:pt idx="3463">
                  <c:v>299.021545</c:v>
                </c:pt>
                <c:pt idx="3464">
                  <c:v>300.18408199999999</c:v>
                </c:pt>
                <c:pt idx="3465">
                  <c:v>300.06759599999998</c:v>
                </c:pt>
                <c:pt idx="3466">
                  <c:v>297.67266799999999</c:v>
                </c:pt>
                <c:pt idx="3467">
                  <c:v>299.57852200000002</c:v>
                </c:pt>
                <c:pt idx="3468">
                  <c:v>301.73388699999998</c:v>
                </c:pt>
                <c:pt idx="3469">
                  <c:v>299.59909099999999</c:v>
                </c:pt>
                <c:pt idx="3470">
                  <c:v>297.377319</c:v>
                </c:pt>
                <c:pt idx="3471">
                  <c:v>299.62194799999997</c:v>
                </c:pt>
                <c:pt idx="3472">
                  <c:v>300.09973100000002</c:v>
                </c:pt>
                <c:pt idx="3473">
                  <c:v>302.96072400000003</c:v>
                </c:pt>
                <c:pt idx="3474">
                  <c:v>300.65283199999999</c:v>
                </c:pt>
                <c:pt idx="3475">
                  <c:v>298.695221</c:v>
                </c:pt>
                <c:pt idx="3476">
                  <c:v>301.60803199999998</c:v>
                </c:pt>
                <c:pt idx="3477">
                  <c:v>300.40649400000001</c:v>
                </c:pt>
                <c:pt idx="3478">
                  <c:v>299.47933999999998</c:v>
                </c:pt>
                <c:pt idx="3479">
                  <c:v>300.712738</c:v>
                </c:pt>
                <c:pt idx="3480">
                  <c:v>300.88897700000001</c:v>
                </c:pt>
                <c:pt idx="3481">
                  <c:v>298.82586700000002</c:v>
                </c:pt>
                <c:pt idx="3482">
                  <c:v>299.72576900000001</c:v>
                </c:pt>
                <c:pt idx="3483">
                  <c:v>298.74832199999997</c:v>
                </c:pt>
                <c:pt idx="3484">
                  <c:v>300.54306000000003</c:v>
                </c:pt>
                <c:pt idx="3485">
                  <c:v>301.00122099999999</c:v>
                </c:pt>
                <c:pt idx="3486">
                  <c:v>299.25613399999997</c:v>
                </c:pt>
                <c:pt idx="3487">
                  <c:v>300.873718</c:v>
                </c:pt>
                <c:pt idx="3488">
                  <c:v>299.924194</c:v>
                </c:pt>
                <c:pt idx="3489">
                  <c:v>299.06982399999998</c:v>
                </c:pt>
                <c:pt idx="3490">
                  <c:v>300.23303199999998</c:v>
                </c:pt>
                <c:pt idx="3491">
                  <c:v>299.74774200000002</c:v>
                </c:pt>
                <c:pt idx="3492">
                  <c:v>302.49478099999999</c:v>
                </c:pt>
                <c:pt idx="3493">
                  <c:v>298.77835099999999</c:v>
                </c:pt>
                <c:pt idx="3494">
                  <c:v>301.94271900000001</c:v>
                </c:pt>
                <c:pt idx="3495">
                  <c:v>298.59301799999997</c:v>
                </c:pt>
                <c:pt idx="3496">
                  <c:v>299.90411399999999</c:v>
                </c:pt>
                <c:pt idx="3497">
                  <c:v>299.68557700000002</c:v>
                </c:pt>
                <c:pt idx="3498">
                  <c:v>301.12902800000001</c:v>
                </c:pt>
                <c:pt idx="3499">
                  <c:v>298.88766500000003</c:v>
                </c:pt>
                <c:pt idx="3500">
                  <c:v>300.074341</c:v>
                </c:pt>
                <c:pt idx="3501">
                  <c:v>298.85253899999998</c:v>
                </c:pt>
                <c:pt idx="3502">
                  <c:v>300.42819200000002</c:v>
                </c:pt>
                <c:pt idx="3503">
                  <c:v>300.000946</c:v>
                </c:pt>
                <c:pt idx="3504">
                  <c:v>298.90377799999999</c:v>
                </c:pt>
                <c:pt idx="3505">
                  <c:v>301.86355600000002</c:v>
                </c:pt>
                <c:pt idx="3506">
                  <c:v>299.80792200000002</c:v>
                </c:pt>
                <c:pt idx="3507">
                  <c:v>300.07235700000001</c:v>
                </c:pt>
                <c:pt idx="3508">
                  <c:v>298.823669</c:v>
                </c:pt>
                <c:pt idx="3509">
                  <c:v>300.18087800000001</c:v>
                </c:pt>
                <c:pt idx="3510">
                  <c:v>300.57601899999997</c:v>
                </c:pt>
                <c:pt idx="3511">
                  <c:v>299.64364599999999</c:v>
                </c:pt>
                <c:pt idx="3512">
                  <c:v>299.47015399999998</c:v>
                </c:pt>
                <c:pt idx="3513">
                  <c:v>296.84506199999998</c:v>
                </c:pt>
                <c:pt idx="3514">
                  <c:v>299.41461199999998</c:v>
                </c:pt>
                <c:pt idx="3515">
                  <c:v>299.55090300000001</c:v>
                </c:pt>
                <c:pt idx="3516">
                  <c:v>302.672821</c:v>
                </c:pt>
                <c:pt idx="3517">
                  <c:v>299.29504400000002</c:v>
                </c:pt>
                <c:pt idx="3518">
                  <c:v>297.61450200000002</c:v>
                </c:pt>
                <c:pt idx="3519">
                  <c:v>302.031158</c:v>
                </c:pt>
                <c:pt idx="3520">
                  <c:v>299.59249899999998</c:v>
                </c:pt>
                <c:pt idx="3521">
                  <c:v>298.22412100000003</c:v>
                </c:pt>
                <c:pt idx="3522">
                  <c:v>298.85040300000003</c:v>
                </c:pt>
                <c:pt idx="3523">
                  <c:v>301.059326</c:v>
                </c:pt>
                <c:pt idx="3524">
                  <c:v>298.38485700000001</c:v>
                </c:pt>
                <c:pt idx="3525">
                  <c:v>297.72268700000001</c:v>
                </c:pt>
                <c:pt idx="3526">
                  <c:v>299.899902</c:v>
                </c:pt>
                <c:pt idx="3527">
                  <c:v>300.195831</c:v>
                </c:pt>
                <c:pt idx="3528">
                  <c:v>299.99349999999998</c:v>
                </c:pt>
                <c:pt idx="3529">
                  <c:v>301.08187900000001</c:v>
                </c:pt>
                <c:pt idx="3530">
                  <c:v>300.38580300000001</c:v>
                </c:pt>
                <c:pt idx="3531">
                  <c:v>298.86755399999998</c:v>
                </c:pt>
                <c:pt idx="3532">
                  <c:v>301.55365</c:v>
                </c:pt>
                <c:pt idx="3533">
                  <c:v>299.02062999999998</c:v>
                </c:pt>
                <c:pt idx="3534">
                  <c:v>299.70004299999999</c:v>
                </c:pt>
                <c:pt idx="3535">
                  <c:v>299.55651899999998</c:v>
                </c:pt>
                <c:pt idx="3536">
                  <c:v>299.63677999999999</c:v>
                </c:pt>
                <c:pt idx="3537">
                  <c:v>299.21954299999999</c:v>
                </c:pt>
                <c:pt idx="3538">
                  <c:v>299.41168199999998</c:v>
                </c:pt>
                <c:pt idx="3539">
                  <c:v>298.12100199999998</c:v>
                </c:pt>
                <c:pt idx="3540">
                  <c:v>303.17865</c:v>
                </c:pt>
                <c:pt idx="3541">
                  <c:v>300.30621300000001</c:v>
                </c:pt>
                <c:pt idx="3542">
                  <c:v>299.94604500000003</c:v>
                </c:pt>
                <c:pt idx="3543">
                  <c:v>298.83874500000002</c:v>
                </c:pt>
                <c:pt idx="3544">
                  <c:v>299.77590900000001</c:v>
                </c:pt>
                <c:pt idx="3545">
                  <c:v>302.08245799999997</c:v>
                </c:pt>
                <c:pt idx="3546">
                  <c:v>302.09848</c:v>
                </c:pt>
                <c:pt idx="3547">
                  <c:v>298.41598499999998</c:v>
                </c:pt>
                <c:pt idx="3548">
                  <c:v>299.024384</c:v>
                </c:pt>
                <c:pt idx="3549">
                  <c:v>300.260895</c:v>
                </c:pt>
                <c:pt idx="3550">
                  <c:v>299.90280200000001</c:v>
                </c:pt>
                <c:pt idx="3551">
                  <c:v>298.96444700000001</c:v>
                </c:pt>
                <c:pt idx="3552">
                  <c:v>300.57226600000001</c:v>
                </c:pt>
                <c:pt idx="3553">
                  <c:v>300.115387</c:v>
                </c:pt>
                <c:pt idx="3554">
                  <c:v>302.06179800000001</c:v>
                </c:pt>
                <c:pt idx="3555">
                  <c:v>299.49301100000002</c:v>
                </c:pt>
                <c:pt idx="3556">
                  <c:v>301.57135</c:v>
                </c:pt>
                <c:pt idx="3557">
                  <c:v>299.76272599999999</c:v>
                </c:pt>
                <c:pt idx="3558">
                  <c:v>302.81353799999999</c:v>
                </c:pt>
                <c:pt idx="3559">
                  <c:v>299.433807</c:v>
                </c:pt>
                <c:pt idx="3560">
                  <c:v>299.50732399999998</c:v>
                </c:pt>
                <c:pt idx="3561">
                  <c:v>299.35192899999998</c:v>
                </c:pt>
                <c:pt idx="3562">
                  <c:v>297.65490699999998</c:v>
                </c:pt>
                <c:pt idx="3563">
                  <c:v>299.93673699999999</c:v>
                </c:pt>
                <c:pt idx="3564">
                  <c:v>299.86511200000001</c:v>
                </c:pt>
                <c:pt idx="3565">
                  <c:v>298.12088</c:v>
                </c:pt>
                <c:pt idx="3566">
                  <c:v>300.18658399999998</c:v>
                </c:pt>
                <c:pt idx="3567">
                  <c:v>300.479645</c:v>
                </c:pt>
                <c:pt idx="3568">
                  <c:v>301.28323399999999</c:v>
                </c:pt>
                <c:pt idx="3569">
                  <c:v>298.84393299999999</c:v>
                </c:pt>
                <c:pt idx="3570">
                  <c:v>300.56768799999998</c:v>
                </c:pt>
                <c:pt idx="3571">
                  <c:v>300.18450899999999</c:v>
                </c:pt>
                <c:pt idx="3572">
                  <c:v>299.73538200000002</c:v>
                </c:pt>
                <c:pt idx="3573">
                  <c:v>301.19314600000001</c:v>
                </c:pt>
                <c:pt idx="3574">
                  <c:v>300.77362099999999</c:v>
                </c:pt>
                <c:pt idx="3575">
                  <c:v>301.27722199999999</c:v>
                </c:pt>
                <c:pt idx="3576">
                  <c:v>300.12527499999999</c:v>
                </c:pt>
                <c:pt idx="3577">
                  <c:v>301.23776199999998</c:v>
                </c:pt>
                <c:pt idx="3578">
                  <c:v>300.22979700000002</c:v>
                </c:pt>
                <c:pt idx="3579">
                  <c:v>301.03088400000001</c:v>
                </c:pt>
                <c:pt idx="3580">
                  <c:v>298.03213499999998</c:v>
                </c:pt>
                <c:pt idx="3581">
                  <c:v>300.167419</c:v>
                </c:pt>
                <c:pt idx="3582">
                  <c:v>299.93841600000002</c:v>
                </c:pt>
                <c:pt idx="3583">
                  <c:v>300.15673800000002</c:v>
                </c:pt>
                <c:pt idx="3584">
                  <c:v>302.32867399999998</c:v>
                </c:pt>
                <c:pt idx="3585">
                  <c:v>301.148956</c:v>
                </c:pt>
                <c:pt idx="3586">
                  <c:v>299.91067500000003</c:v>
                </c:pt>
                <c:pt idx="3587">
                  <c:v>301.40838600000001</c:v>
                </c:pt>
                <c:pt idx="3588">
                  <c:v>300.81951900000001</c:v>
                </c:pt>
                <c:pt idx="3589">
                  <c:v>298.30612200000002</c:v>
                </c:pt>
                <c:pt idx="3590">
                  <c:v>299.29037499999998</c:v>
                </c:pt>
                <c:pt idx="3591">
                  <c:v>299.461365</c:v>
                </c:pt>
                <c:pt idx="3592">
                  <c:v>299.69107100000002</c:v>
                </c:pt>
                <c:pt idx="3593">
                  <c:v>301.24847399999999</c:v>
                </c:pt>
                <c:pt idx="3594">
                  <c:v>300.680115</c:v>
                </c:pt>
                <c:pt idx="3595">
                  <c:v>300.06564300000002</c:v>
                </c:pt>
                <c:pt idx="3596">
                  <c:v>298.77896099999998</c:v>
                </c:pt>
                <c:pt idx="3597">
                  <c:v>300.13629200000003</c:v>
                </c:pt>
                <c:pt idx="3598">
                  <c:v>298.06655899999998</c:v>
                </c:pt>
                <c:pt idx="3599">
                  <c:v>301.50607300000001</c:v>
                </c:pt>
                <c:pt idx="3600">
                  <c:v>301.64617900000002</c:v>
                </c:pt>
                <c:pt idx="3601">
                  <c:v>302.14428700000002</c:v>
                </c:pt>
                <c:pt idx="3602">
                  <c:v>299.58142099999998</c:v>
                </c:pt>
                <c:pt idx="3603">
                  <c:v>298.712402</c:v>
                </c:pt>
                <c:pt idx="3604">
                  <c:v>299.13217200000003</c:v>
                </c:pt>
                <c:pt idx="3605">
                  <c:v>302.75997899999999</c:v>
                </c:pt>
                <c:pt idx="3606">
                  <c:v>303.23675500000002</c:v>
                </c:pt>
                <c:pt idx="3607">
                  <c:v>302.025848</c:v>
                </c:pt>
                <c:pt idx="3608">
                  <c:v>300.42971799999998</c:v>
                </c:pt>
                <c:pt idx="3609">
                  <c:v>300.71667500000001</c:v>
                </c:pt>
                <c:pt idx="3610">
                  <c:v>300.733093</c:v>
                </c:pt>
                <c:pt idx="3611">
                  <c:v>299.51138300000002</c:v>
                </c:pt>
                <c:pt idx="3612">
                  <c:v>299.43954500000001</c:v>
                </c:pt>
                <c:pt idx="3613">
                  <c:v>301.38150000000002</c:v>
                </c:pt>
                <c:pt idx="3614">
                  <c:v>302.14453099999997</c:v>
                </c:pt>
                <c:pt idx="3615">
                  <c:v>303.37005599999998</c:v>
                </c:pt>
                <c:pt idx="3616">
                  <c:v>299.74887100000001</c:v>
                </c:pt>
                <c:pt idx="3617">
                  <c:v>298.72189300000002</c:v>
                </c:pt>
                <c:pt idx="3618">
                  <c:v>301.90679899999998</c:v>
                </c:pt>
                <c:pt idx="3619">
                  <c:v>300.35003699999999</c:v>
                </c:pt>
                <c:pt idx="3620">
                  <c:v>300.35617100000002</c:v>
                </c:pt>
                <c:pt idx="3621">
                  <c:v>298.43154900000002</c:v>
                </c:pt>
                <c:pt idx="3622">
                  <c:v>301.847961</c:v>
                </c:pt>
                <c:pt idx="3623">
                  <c:v>299.481201</c:v>
                </c:pt>
                <c:pt idx="3624">
                  <c:v>300.73232999999999</c:v>
                </c:pt>
                <c:pt idx="3625">
                  <c:v>298.46380599999998</c:v>
                </c:pt>
                <c:pt idx="3626">
                  <c:v>299.74337800000001</c:v>
                </c:pt>
                <c:pt idx="3627">
                  <c:v>302.40521200000001</c:v>
                </c:pt>
                <c:pt idx="3628">
                  <c:v>301.68637100000001</c:v>
                </c:pt>
                <c:pt idx="3629">
                  <c:v>300.832581</c:v>
                </c:pt>
                <c:pt idx="3630">
                  <c:v>298.19378699999999</c:v>
                </c:pt>
                <c:pt idx="3631">
                  <c:v>300.619415</c:v>
                </c:pt>
                <c:pt idx="3632">
                  <c:v>301.94702100000001</c:v>
                </c:pt>
                <c:pt idx="3633">
                  <c:v>301.19101000000001</c:v>
                </c:pt>
                <c:pt idx="3634">
                  <c:v>298.96499599999999</c:v>
                </c:pt>
                <c:pt idx="3635">
                  <c:v>299.28814699999998</c:v>
                </c:pt>
                <c:pt idx="3636">
                  <c:v>299.75097699999998</c:v>
                </c:pt>
                <c:pt idx="3637">
                  <c:v>300.72808800000001</c:v>
                </c:pt>
                <c:pt idx="3638">
                  <c:v>300.52301</c:v>
                </c:pt>
                <c:pt idx="3639">
                  <c:v>302.67248499999999</c:v>
                </c:pt>
                <c:pt idx="3640">
                  <c:v>300.37747200000001</c:v>
                </c:pt>
                <c:pt idx="3641">
                  <c:v>299.048157</c:v>
                </c:pt>
                <c:pt idx="3642">
                  <c:v>301.604401</c:v>
                </c:pt>
                <c:pt idx="3643">
                  <c:v>300.75939899999997</c:v>
                </c:pt>
                <c:pt idx="3644">
                  <c:v>299.85751299999998</c:v>
                </c:pt>
                <c:pt idx="3645">
                  <c:v>300.83371</c:v>
                </c:pt>
                <c:pt idx="3646">
                  <c:v>298.87460299999998</c:v>
                </c:pt>
                <c:pt idx="3647">
                  <c:v>299.94787600000001</c:v>
                </c:pt>
                <c:pt idx="3648">
                  <c:v>299.69253500000002</c:v>
                </c:pt>
                <c:pt idx="3649">
                  <c:v>300.52713</c:v>
                </c:pt>
                <c:pt idx="3650">
                  <c:v>297.59716800000001</c:v>
                </c:pt>
                <c:pt idx="3651">
                  <c:v>300.56079099999999</c:v>
                </c:pt>
                <c:pt idx="3652">
                  <c:v>300.85122699999999</c:v>
                </c:pt>
                <c:pt idx="3653">
                  <c:v>299.52761800000002</c:v>
                </c:pt>
                <c:pt idx="3654">
                  <c:v>299.16924999999998</c:v>
                </c:pt>
                <c:pt idx="3655">
                  <c:v>299.08709700000003</c:v>
                </c:pt>
                <c:pt idx="3656">
                  <c:v>297.84652699999998</c:v>
                </c:pt>
                <c:pt idx="3657">
                  <c:v>299.66888399999999</c:v>
                </c:pt>
                <c:pt idx="3658">
                  <c:v>297.216003</c:v>
                </c:pt>
                <c:pt idx="3659">
                  <c:v>301.294464</c:v>
                </c:pt>
                <c:pt idx="3660">
                  <c:v>299.34121699999997</c:v>
                </c:pt>
                <c:pt idx="3661">
                  <c:v>300.63082900000001</c:v>
                </c:pt>
                <c:pt idx="3662">
                  <c:v>297.32663000000002</c:v>
                </c:pt>
                <c:pt idx="3663">
                  <c:v>301.10940599999998</c:v>
                </c:pt>
                <c:pt idx="3664">
                  <c:v>299.61837800000001</c:v>
                </c:pt>
                <c:pt idx="3665">
                  <c:v>300.81326300000001</c:v>
                </c:pt>
                <c:pt idx="3666">
                  <c:v>299.91329999999999</c:v>
                </c:pt>
                <c:pt idx="3667">
                  <c:v>301.57080100000002</c:v>
                </c:pt>
                <c:pt idx="3668">
                  <c:v>297.67489599999999</c:v>
                </c:pt>
                <c:pt idx="3669">
                  <c:v>300.53900099999998</c:v>
                </c:pt>
                <c:pt idx="3670">
                  <c:v>298.72927900000002</c:v>
                </c:pt>
                <c:pt idx="3671">
                  <c:v>299.93429600000002</c:v>
                </c:pt>
                <c:pt idx="3672">
                  <c:v>300.93588299999999</c:v>
                </c:pt>
                <c:pt idx="3673">
                  <c:v>300.63009599999998</c:v>
                </c:pt>
                <c:pt idx="3674">
                  <c:v>298.68774400000001</c:v>
                </c:pt>
                <c:pt idx="3675">
                  <c:v>301.27645899999999</c:v>
                </c:pt>
                <c:pt idx="3676">
                  <c:v>301.73178100000001</c:v>
                </c:pt>
                <c:pt idx="3677">
                  <c:v>301.40316799999999</c:v>
                </c:pt>
                <c:pt idx="3678">
                  <c:v>298.65106200000002</c:v>
                </c:pt>
                <c:pt idx="3679">
                  <c:v>299.53076199999998</c:v>
                </c:pt>
                <c:pt idx="3680">
                  <c:v>301.16748000000001</c:v>
                </c:pt>
                <c:pt idx="3681">
                  <c:v>300.21984900000001</c:v>
                </c:pt>
                <c:pt idx="3682">
                  <c:v>299.71493500000003</c:v>
                </c:pt>
                <c:pt idx="3683">
                  <c:v>298.07470699999999</c:v>
                </c:pt>
                <c:pt idx="3684">
                  <c:v>300.54357900000002</c:v>
                </c:pt>
                <c:pt idx="3685">
                  <c:v>299.84021000000001</c:v>
                </c:pt>
                <c:pt idx="3686">
                  <c:v>299.53933699999999</c:v>
                </c:pt>
                <c:pt idx="3687">
                  <c:v>299.29449499999998</c:v>
                </c:pt>
                <c:pt idx="3688">
                  <c:v>299.20538299999998</c:v>
                </c:pt>
                <c:pt idx="3689">
                  <c:v>299.07772799999998</c:v>
                </c:pt>
                <c:pt idx="3690">
                  <c:v>300.96423299999998</c:v>
                </c:pt>
                <c:pt idx="3691">
                  <c:v>297.78878800000001</c:v>
                </c:pt>
                <c:pt idx="3692">
                  <c:v>300.494843</c:v>
                </c:pt>
                <c:pt idx="3693">
                  <c:v>299.47625699999998</c:v>
                </c:pt>
                <c:pt idx="3694">
                  <c:v>299.42480499999999</c:v>
                </c:pt>
                <c:pt idx="3695">
                  <c:v>298.61138899999997</c:v>
                </c:pt>
                <c:pt idx="3696">
                  <c:v>300.73239100000001</c:v>
                </c:pt>
                <c:pt idx="3697">
                  <c:v>300.10458399999999</c:v>
                </c:pt>
                <c:pt idx="3698">
                  <c:v>298.26580799999999</c:v>
                </c:pt>
                <c:pt idx="3699">
                  <c:v>299.12698399999999</c:v>
                </c:pt>
                <c:pt idx="3700">
                  <c:v>300.04708900000003</c:v>
                </c:pt>
                <c:pt idx="3701">
                  <c:v>300.01943999999997</c:v>
                </c:pt>
                <c:pt idx="3702">
                  <c:v>299.65652499999999</c:v>
                </c:pt>
                <c:pt idx="3703">
                  <c:v>301.78894000000003</c:v>
                </c:pt>
                <c:pt idx="3704">
                  <c:v>299.11193800000001</c:v>
                </c:pt>
                <c:pt idx="3705">
                  <c:v>299.565247</c:v>
                </c:pt>
                <c:pt idx="3706">
                  <c:v>301.079071</c:v>
                </c:pt>
                <c:pt idx="3707">
                  <c:v>299.83261099999999</c:v>
                </c:pt>
                <c:pt idx="3708">
                  <c:v>298.27667200000002</c:v>
                </c:pt>
                <c:pt idx="3709">
                  <c:v>300.66473400000001</c:v>
                </c:pt>
                <c:pt idx="3710">
                  <c:v>300.375336</c:v>
                </c:pt>
                <c:pt idx="3711">
                  <c:v>298.20272799999998</c:v>
                </c:pt>
                <c:pt idx="3712">
                  <c:v>298.98318499999999</c:v>
                </c:pt>
                <c:pt idx="3713">
                  <c:v>303.295074</c:v>
                </c:pt>
                <c:pt idx="3714">
                  <c:v>299.03137199999998</c:v>
                </c:pt>
                <c:pt idx="3715">
                  <c:v>298.92156999999997</c:v>
                </c:pt>
                <c:pt idx="3716">
                  <c:v>299.99020400000001</c:v>
                </c:pt>
                <c:pt idx="3717">
                  <c:v>300.40081800000002</c:v>
                </c:pt>
                <c:pt idx="3718">
                  <c:v>303.21289100000001</c:v>
                </c:pt>
                <c:pt idx="3719">
                  <c:v>300.18411300000002</c:v>
                </c:pt>
                <c:pt idx="3720">
                  <c:v>300.92758199999997</c:v>
                </c:pt>
                <c:pt idx="3721">
                  <c:v>298.9375</c:v>
                </c:pt>
                <c:pt idx="3722">
                  <c:v>299.20315599999998</c:v>
                </c:pt>
                <c:pt idx="3723">
                  <c:v>298.02710000000002</c:v>
                </c:pt>
                <c:pt idx="3724">
                  <c:v>298.56268299999999</c:v>
                </c:pt>
                <c:pt idx="3725">
                  <c:v>301.12829599999998</c:v>
                </c:pt>
                <c:pt idx="3726">
                  <c:v>298.04422</c:v>
                </c:pt>
                <c:pt idx="3727">
                  <c:v>299.53143299999999</c:v>
                </c:pt>
                <c:pt idx="3728">
                  <c:v>299.90731799999998</c:v>
                </c:pt>
                <c:pt idx="3729">
                  <c:v>300.366669</c:v>
                </c:pt>
                <c:pt idx="3730">
                  <c:v>297.98492399999998</c:v>
                </c:pt>
                <c:pt idx="3731">
                  <c:v>300.73269699999997</c:v>
                </c:pt>
                <c:pt idx="3732">
                  <c:v>297.29812600000002</c:v>
                </c:pt>
                <c:pt idx="3733">
                  <c:v>297.14138800000001</c:v>
                </c:pt>
                <c:pt idx="3734">
                  <c:v>300.34787</c:v>
                </c:pt>
                <c:pt idx="3735">
                  <c:v>302.00024400000001</c:v>
                </c:pt>
                <c:pt idx="3736">
                  <c:v>302.031158</c:v>
                </c:pt>
                <c:pt idx="3737">
                  <c:v>300.42810100000003</c:v>
                </c:pt>
                <c:pt idx="3738">
                  <c:v>300.38961799999998</c:v>
                </c:pt>
                <c:pt idx="3739">
                  <c:v>301.29669200000001</c:v>
                </c:pt>
                <c:pt idx="3740">
                  <c:v>299.33941700000003</c:v>
                </c:pt>
                <c:pt idx="3741">
                  <c:v>299.42706299999998</c:v>
                </c:pt>
                <c:pt idx="3742">
                  <c:v>298.51898199999999</c:v>
                </c:pt>
                <c:pt idx="3743">
                  <c:v>301.036835</c:v>
                </c:pt>
                <c:pt idx="3744">
                  <c:v>299.10015900000002</c:v>
                </c:pt>
                <c:pt idx="3745">
                  <c:v>300.02313199999998</c:v>
                </c:pt>
                <c:pt idx="3746">
                  <c:v>301.26211499999999</c:v>
                </c:pt>
                <c:pt idx="3747">
                  <c:v>299.108856</c:v>
                </c:pt>
                <c:pt idx="3748">
                  <c:v>299.05902099999997</c:v>
                </c:pt>
                <c:pt idx="3749">
                  <c:v>300.90664700000002</c:v>
                </c:pt>
                <c:pt idx="3750">
                  <c:v>301.28890999999999</c:v>
                </c:pt>
                <c:pt idx="3751">
                  <c:v>300.03881799999999</c:v>
                </c:pt>
                <c:pt idx="3752">
                  <c:v>299.39807100000002</c:v>
                </c:pt>
                <c:pt idx="3753">
                  <c:v>299.99481200000002</c:v>
                </c:pt>
                <c:pt idx="3754">
                  <c:v>298.411835</c:v>
                </c:pt>
                <c:pt idx="3755">
                  <c:v>298.62600700000002</c:v>
                </c:pt>
                <c:pt idx="3756">
                  <c:v>302.370453</c:v>
                </c:pt>
                <c:pt idx="3757">
                  <c:v>298.54064899999997</c:v>
                </c:pt>
                <c:pt idx="3758">
                  <c:v>301.94091800000001</c:v>
                </c:pt>
                <c:pt idx="3759">
                  <c:v>299.02401700000001</c:v>
                </c:pt>
                <c:pt idx="3760">
                  <c:v>299.81253099999998</c:v>
                </c:pt>
                <c:pt idx="3761">
                  <c:v>300.38809199999997</c:v>
                </c:pt>
                <c:pt idx="3762">
                  <c:v>301.17126500000001</c:v>
                </c:pt>
                <c:pt idx="3763">
                  <c:v>300.18808000000001</c:v>
                </c:pt>
                <c:pt idx="3764">
                  <c:v>299.49044800000001</c:v>
                </c:pt>
                <c:pt idx="3765">
                  <c:v>300.73327599999999</c:v>
                </c:pt>
                <c:pt idx="3766">
                  <c:v>301.60034200000001</c:v>
                </c:pt>
                <c:pt idx="3767">
                  <c:v>299.767853</c:v>
                </c:pt>
                <c:pt idx="3768">
                  <c:v>298.99670400000002</c:v>
                </c:pt>
                <c:pt idx="3769">
                  <c:v>299.83560199999999</c:v>
                </c:pt>
                <c:pt idx="3770">
                  <c:v>300.02212500000002</c:v>
                </c:pt>
                <c:pt idx="3771">
                  <c:v>300.243988</c:v>
                </c:pt>
                <c:pt idx="3772">
                  <c:v>301.91970800000001</c:v>
                </c:pt>
                <c:pt idx="3773">
                  <c:v>298.22738600000002</c:v>
                </c:pt>
                <c:pt idx="3774">
                  <c:v>300.19885299999999</c:v>
                </c:pt>
                <c:pt idx="3775">
                  <c:v>301.836792</c:v>
                </c:pt>
                <c:pt idx="3776">
                  <c:v>299.79187000000002</c:v>
                </c:pt>
                <c:pt idx="3777">
                  <c:v>298.84210200000001</c:v>
                </c:pt>
                <c:pt idx="3778">
                  <c:v>300.51916499999999</c:v>
                </c:pt>
                <c:pt idx="3779">
                  <c:v>302.10455300000001</c:v>
                </c:pt>
                <c:pt idx="3780">
                  <c:v>300.295502</c:v>
                </c:pt>
                <c:pt idx="3781">
                  <c:v>299.986786</c:v>
                </c:pt>
                <c:pt idx="3782">
                  <c:v>301.23190299999999</c:v>
                </c:pt>
                <c:pt idx="3783">
                  <c:v>300.07870500000001</c:v>
                </c:pt>
                <c:pt idx="3784">
                  <c:v>299.58880599999998</c:v>
                </c:pt>
                <c:pt idx="3785">
                  <c:v>302.04248000000001</c:v>
                </c:pt>
                <c:pt idx="3786">
                  <c:v>300.011505</c:v>
                </c:pt>
                <c:pt idx="3787">
                  <c:v>299.72555499999999</c:v>
                </c:pt>
                <c:pt idx="3788">
                  <c:v>300.51290899999998</c:v>
                </c:pt>
                <c:pt idx="3789">
                  <c:v>298.35327100000001</c:v>
                </c:pt>
                <c:pt idx="3790">
                  <c:v>298.94241299999999</c:v>
                </c:pt>
                <c:pt idx="3791">
                  <c:v>300.46771200000001</c:v>
                </c:pt>
                <c:pt idx="3792">
                  <c:v>299.61135899999999</c:v>
                </c:pt>
                <c:pt idx="3793">
                  <c:v>299.91235399999999</c:v>
                </c:pt>
                <c:pt idx="3794">
                  <c:v>303.11090100000001</c:v>
                </c:pt>
                <c:pt idx="3795">
                  <c:v>301.82708700000001</c:v>
                </c:pt>
                <c:pt idx="3796">
                  <c:v>298.33017000000001</c:v>
                </c:pt>
                <c:pt idx="3797">
                  <c:v>301.13674900000001</c:v>
                </c:pt>
                <c:pt idx="3798">
                  <c:v>298.82247899999999</c:v>
                </c:pt>
                <c:pt idx="3799">
                  <c:v>299.18179300000003</c:v>
                </c:pt>
                <c:pt idx="3800">
                  <c:v>299.72180200000003</c:v>
                </c:pt>
                <c:pt idx="3801">
                  <c:v>301.18060300000002</c:v>
                </c:pt>
                <c:pt idx="3802">
                  <c:v>300.315674</c:v>
                </c:pt>
                <c:pt idx="3803">
                  <c:v>300.038208</c:v>
                </c:pt>
                <c:pt idx="3804">
                  <c:v>298.24676499999998</c:v>
                </c:pt>
                <c:pt idx="3805">
                  <c:v>302.01763899999997</c:v>
                </c:pt>
                <c:pt idx="3806">
                  <c:v>299.78762799999998</c:v>
                </c:pt>
                <c:pt idx="3807">
                  <c:v>300.89770499999997</c:v>
                </c:pt>
                <c:pt idx="3808">
                  <c:v>300.19363399999997</c:v>
                </c:pt>
                <c:pt idx="3809">
                  <c:v>300.06793199999998</c:v>
                </c:pt>
                <c:pt idx="3810">
                  <c:v>300.929596</c:v>
                </c:pt>
                <c:pt idx="3811">
                  <c:v>298.49307299999998</c:v>
                </c:pt>
                <c:pt idx="3812">
                  <c:v>298.57153299999999</c:v>
                </c:pt>
                <c:pt idx="3813">
                  <c:v>300.79583700000001</c:v>
                </c:pt>
                <c:pt idx="3814">
                  <c:v>300.59316999999999</c:v>
                </c:pt>
                <c:pt idx="3815">
                  <c:v>298.87908900000002</c:v>
                </c:pt>
                <c:pt idx="3816">
                  <c:v>300.51293900000002</c:v>
                </c:pt>
                <c:pt idx="3817">
                  <c:v>302.75213600000001</c:v>
                </c:pt>
                <c:pt idx="3818">
                  <c:v>299.93402099999997</c:v>
                </c:pt>
                <c:pt idx="3819">
                  <c:v>302.69564800000001</c:v>
                </c:pt>
                <c:pt idx="3820">
                  <c:v>300.35263099999997</c:v>
                </c:pt>
                <c:pt idx="3821">
                  <c:v>300.31484999999998</c:v>
                </c:pt>
                <c:pt idx="3822">
                  <c:v>299.35595699999999</c:v>
                </c:pt>
                <c:pt idx="3823">
                  <c:v>298.80898999999999</c:v>
                </c:pt>
                <c:pt idx="3824">
                  <c:v>298.38714599999997</c:v>
                </c:pt>
                <c:pt idx="3825">
                  <c:v>299.20385700000003</c:v>
                </c:pt>
                <c:pt idx="3826">
                  <c:v>297.122772</c:v>
                </c:pt>
                <c:pt idx="3827">
                  <c:v>299.89865099999997</c:v>
                </c:pt>
                <c:pt idx="3828">
                  <c:v>298.28100599999999</c:v>
                </c:pt>
                <c:pt idx="3829">
                  <c:v>299.54007000000001</c:v>
                </c:pt>
                <c:pt idx="3830">
                  <c:v>300.74527</c:v>
                </c:pt>
                <c:pt idx="3831">
                  <c:v>298.973297</c:v>
                </c:pt>
                <c:pt idx="3832">
                  <c:v>299.882721</c:v>
                </c:pt>
                <c:pt idx="3833">
                  <c:v>301.80694599999998</c:v>
                </c:pt>
                <c:pt idx="3834">
                  <c:v>297.09854100000001</c:v>
                </c:pt>
                <c:pt idx="3835">
                  <c:v>299.56872600000003</c:v>
                </c:pt>
                <c:pt idx="3836">
                  <c:v>300.81066900000002</c:v>
                </c:pt>
                <c:pt idx="3837">
                  <c:v>298.536835</c:v>
                </c:pt>
                <c:pt idx="3838">
                  <c:v>299.46054099999998</c:v>
                </c:pt>
                <c:pt idx="3839">
                  <c:v>300.948395</c:v>
                </c:pt>
                <c:pt idx="3840">
                  <c:v>302.98165899999998</c:v>
                </c:pt>
                <c:pt idx="3841">
                  <c:v>299.92730699999998</c:v>
                </c:pt>
                <c:pt idx="3842">
                  <c:v>299.313873</c:v>
                </c:pt>
                <c:pt idx="3843">
                  <c:v>300.66421500000001</c:v>
                </c:pt>
                <c:pt idx="3844">
                  <c:v>302.93923999999998</c:v>
                </c:pt>
                <c:pt idx="3845">
                  <c:v>300.83886699999999</c:v>
                </c:pt>
                <c:pt idx="3846">
                  <c:v>300.66842700000001</c:v>
                </c:pt>
                <c:pt idx="3847">
                  <c:v>298.99157700000001</c:v>
                </c:pt>
                <c:pt idx="3848">
                  <c:v>300.13070699999997</c:v>
                </c:pt>
                <c:pt idx="3849">
                  <c:v>300.04684400000002</c:v>
                </c:pt>
                <c:pt idx="3850">
                  <c:v>299.31875600000001</c:v>
                </c:pt>
                <c:pt idx="3851">
                  <c:v>299.29461700000002</c:v>
                </c:pt>
                <c:pt idx="3852">
                  <c:v>298.64608800000002</c:v>
                </c:pt>
                <c:pt idx="3853">
                  <c:v>299.75860599999999</c:v>
                </c:pt>
                <c:pt idx="3854">
                  <c:v>299.533569</c:v>
                </c:pt>
                <c:pt idx="3855">
                  <c:v>301.60974099999999</c:v>
                </c:pt>
                <c:pt idx="3856">
                  <c:v>298.92459100000002</c:v>
                </c:pt>
                <c:pt idx="3857">
                  <c:v>300.34027099999997</c:v>
                </c:pt>
                <c:pt idx="3858">
                  <c:v>299.96310399999999</c:v>
                </c:pt>
                <c:pt idx="3859">
                  <c:v>299.09887700000002</c:v>
                </c:pt>
                <c:pt idx="3860">
                  <c:v>298.30435199999999</c:v>
                </c:pt>
                <c:pt idx="3861">
                  <c:v>299.45434599999999</c:v>
                </c:pt>
                <c:pt idx="3862">
                  <c:v>300.10781900000001</c:v>
                </c:pt>
                <c:pt idx="3863">
                  <c:v>299.67517099999998</c:v>
                </c:pt>
                <c:pt idx="3864">
                  <c:v>300.14224200000001</c:v>
                </c:pt>
                <c:pt idx="3865">
                  <c:v>302.53216600000002</c:v>
                </c:pt>
                <c:pt idx="3866">
                  <c:v>298.47204599999998</c:v>
                </c:pt>
                <c:pt idx="3867">
                  <c:v>301.41085800000002</c:v>
                </c:pt>
                <c:pt idx="3868">
                  <c:v>300.24667399999998</c:v>
                </c:pt>
                <c:pt idx="3869">
                  <c:v>300.36029100000002</c:v>
                </c:pt>
                <c:pt idx="3870">
                  <c:v>299.49246199999999</c:v>
                </c:pt>
                <c:pt idx="3871">
                  <c:v>300.69888300000002</c:v>
                </c:pt>
                <c:pt idx="3872">
                  <c:v>299.29013099999997</c:v>
                </c:pt>
                <c:pt idx="3873">
                  <c:v>300.642944</c:v>
                </c:pt>
                <c:pt idx="3874">
                  <c:v>297.92511000000002</c:v>
                </c:pt>
                <c:pt idx="3875">
                  <c:v>299.36142000000001</c:v>
                </c:pt>
                <c:pt idx="3876">
                  <c:v>301.47375499999998</c:v>
                </c:pt>
                <c:pt idx="3877">
                  <c:v>299.37576300000001</c:v>
                </c:pt>
                <c:pt idx="3878">
                  <c:v>300.40078699999998</c:v>
                </c:pt>
                <c:pt idx="3879">
                  <c:v>300.66885400000001</c:v>
                </c:pt>
                <c:pt idx="3880">
                  <c:v>301.04077100000001</c:v>
                </c:pt>
                <c:pt idx="3881">
                  <c:v>298.05728099999999</c:v>
                </c:pt>
                <c:pt idx="3882">
                  <c:v>301.20565800000003</c:v>
                </c:pt>
                <c:pt idx="3883">
                  <c:v>298.897919</c:v>
                </c:pt>
                <c:pt idx="3884">
                  <c:v>301.06173699999999</c:v>
                </c:pt>
                <c:pt idx="3885">
                  <c:v>297.84268200000002</c:v>
                </c:pt>
                <c:pt idx="3886">
                  <c:v>300.29058800000001</c:v>
                </c:pt>
                <c:pt idx="3887">
                  <c:v>301.166382</c:v>
                </c:pt>
                <c:pt idx="3888">
                  <c:v>298.10672</c:v>
                </c:pt>
                <c:pt idx="3889">
                  <c:v>303.20803799999999</c:v>
                </c:pt>
                <c:pt idx="3890">
                  <c:v>300.08358800000002</c:v>
                </c:pt>
                <c:pt idx="3891">
                  <c:v>301.60159299999998</c:v>
                </c:pt>
                <c:pt idx="3892">
                  <c:v>301.89941399999998</c:v>
                </c:pt>
                <c:pt idx="3893">
                  <c:v>300.68866000000003</c:v>
                </c:pt>
                <c:pt idx="3894">
                  <c:v>300.51489299999997</c:v>
                </c:pt>
                <c:pt idx="3895">
                  <c:v>300.68579099999999</c:v>
                </c:pt>
                <c:pt idx="3896">
                  <c:v>300.939819</c:v>
                </c:pt>
                <c:pt idx="3897">
                  <c:v>300.47543300000001</c:v>
                </c:pt>
                <c:pt idx="3898">
                  <c:v>299.58364899999998</c:v>
                </c:pt>
                <c:pt idx="3899">
                  <c:v>300.01943999999997</c:v>
                </c:pt>
                <c:pt idx="3900">
                  <c:v>300.27533</c:v>
                </c:pt>
                <c:pt idx="3901">
                  <c:v>299.94235200000003</c:v>
                </c:pt>
                <c:pt idx="3902">
                  <c:v>300.04617300000001</c:v>
                </c:pt>
                <c:pt idx="3903">
                  <c:v>299.09362800000002</c:v>
                </c:pt>
                <c:pt idx="3904">
                  <c:v>298.69586199999998</c:v>
                </c:pt>
                <c:pt idx="3905">
                  <c:v>300.33575400000001</c:v>
                </c:pt>
                <c:pt idx="3906">
                  <c:v>300.724335</c:v>
                </c:pt>
                <c:pt idx="3907">
                  <c:v>302.04641700000002</c:v>
                </c:pt>
                <c:pt idx="3908">
                  <c:v>299.02792399999998</c:v>
                </c:pt>
                <c:pt idx="3909">
                  <c:v>299.90649400000001</c:v>
                </c:pt>
                <c:pt idx="3910">
                  <c:v>299.75164799999999</c:v>
                </c:pt>
                <c:pt idx="3911">
                  <c:v>300.59518400000002</c:v>
                </c:pt>
                <c:pt idx="3912">
                  <c:v>298.377228</c:v>
                </c:pt>
                <c:pt idx="3913">
                  <c:v>301.89404300000001</c:v>
                </c:pt>
                <c:pt idx="3914">
                  <c:v>301.79513500000002</c:v>
                </c:pt>
                <c:pt idx="3915">
                  <c:v>299.79482999999999</c:v>
                </c:pt>
                <c:pt idx="3916">
                  <c:v>301.77401700000001</c:v>
                </c:pt>
                <c:pt idx="3917">
                  <c:v>298.51904300000001</c:v>
                </c:pt>
                <c:pt idx="3918">
                  <c:v>298.743134</c:v>
                </c:pt>
                <c:pt idx="3919">
                  <c:v>300.013306</c:v>
                </c:pt>
                <c:pt idx="3920">
                  <c:v>300.10964999999999</c:v>
                </c:pt>
                <c:pt idx="3921">
                  <c:v>299.93624899999998</c:v>
                </c:pt>
                <c:pt idx="3922">
                  <c:v>299.03698700000001</c:v>
                </c:pt>
                <c:pt idx="3923">
                  <c:v>299.88232399999998</c:v>
                </c:pt>
                <c:pt idx="3924">
                  <c:v>301.30697600000002</c:v>
                </c:pt>
                <c:pt idx="3925">
                  <c:v>299.85708599999998</c:v>
                </c:pt>
                <c:pt idx="3926">
                  <c:v>299.53738399999997</c:v>
                </c:pt>
                <c:pt idx="3927">
                  <c:v>301.380402</c:v>
                </c:pt>
                <c:pt idx="3928">
                  <c:v>300.73104899999998</c:v>
                </c:pt>
                <c:pt idx="3929">
                  <c:v>300.79272500000002</c:v>
                </c:pt>
                <c:pt idx="3930">
                  <c:v>301.09545900000001</c:v>
                </c:pt>
                <c:pt idx="3931">
                  <c:v>301.73440599999998</c:v>
                </c:pt>
                <c:pt idx="3932">
                  <c:v>299.00949100000003</c:v>
                </c:pt>
                <c:pt idx="3933">
                  <c:v>299.354645</c:v>
                </c:pt>
                <c:pt idx="3934">
                  <c:v>299.98608400000001</c:v>
                </c:pt>
                <c:pt idx="3935">
                  <c:v>299.77081299999998</c:v>
                </c:pt>
                <c:pt idx="3936">
                  <c:v>301.19073500000002</c:v>
                </c:pt>
                <c:pt idx="3937">
                  <c:v>299.47210699999999</c:v>
                </c:pt>
                <c:pt idx="3938">
                  <c:v>300.30282599999998</c:v>
                </c:pt>
                <c:pt idx="3939">
                  <c:v>302.22396900000001</c:v>
                </c:pt>
                <c:pt idx="3940">
                  <c:v>301.702606</c:v>
                </c:pt>
                <c:pt idx="3941">
                  <c:v>299.77993800000002</c:v>
                </c:pt>
                <c:pt idx="3942">
                  <c:v>302.18823200000003</c:v>
                </c:pt>
                <c:pt idx="3943">
                  <c:v>302.2901</c:v>
                </c:pt>
                <c:pt idx="3944">
                  <c:v>300.61142000000001</c:v>
                </c:pt>
                <c:pt idx="3945">
                  <c:v>298.07666</c:v>
                </c:pt>
                <c:pt idx="3946">
                  <c:v>298.64828499999999</c:v>
                </c:pt>
                <c:pt idx="3947">
                  <c:v>299.23644999999999</c:v>
                </c:pt>
                <c:pt idx="3948">
                  <c:v>298.62316900000002</c:v>
                </c:pt>
                <c:pt idx="3949">
                  <c:v>299.64807100000002</c:v>
                </c:pt>
                <c:pt idx="3950">
                  <c:v>299.32510400000001</c:v>
                </c:pt>
                <c:pt idx="3951">
                  <c:v>297.47937000000002</c:v>
                </c:pt>
                <c:pt idx="3952">
                  <c:v>301.72177099999999</c:v>
                </c:pt>
                <c:pt idx="3953">
                  <c:v>301.46816999999999</c:v>
                </c:pt>
                <c:pt idx="3954">
                  <c:v>301.76617399999998</c:v>
                </c:pt>
                <c:pt idx="3955">
                  <c:v>301.60504200000003</c:v>
                </c:pt>
                <c:pt idx="3956">
                  <c:v>300.24685699999998</c:v>
                </c:pt>
                <c:pt idx="3957">
                  <c:v>302.22262599999999</c:v>
                </c:pt>
                <c:pt idx="3958">
                  <c:v>301.37918100000002</c:v>
                </c:pt>
                <c:pt idx="3959">
                  <c:v>299.510895</c:v>
                </c:pt>
                <c:pt idx="3960">
                  <c:v>298.56195100000002</c:v>
                </c:pt>
                <c:pt idx="3961">
                  <c:v>301.64727800000003</c:v>
                </c:pt>
                <c:pt idx="3962">
                  <c:v>300.50518799999998</c:v>
                </c:pt>
                <c:pt idx="3963">
                  <c:v>299.40115400000002</c:v>
                </c:pt>
                <c:pt idx="3964">
                  <c:v>299.34472699999998</c:v>
                </c:pt>
                <c:pt idx="3965">
                  <c:v>299.051514</c:v>
                </c:pt>
                <c:pt idx="3966">
                  <c:v>299.726044</c:v>
                </c:pt>
                <c:pt idx="3967">
                  <c:v>300.32171599999998</c:v>
                </c:pt>
                <c:pt idx="3968">
                  <c:v>299.58651700000001</c:v>
                </c:pt>
                <c:pt idx="3969">
                  <c:v>298.58639499999998</c:v>
                </c:pt>
                <c:pt idx="3970">
                  <c:v>298.908569</c:v>
                </c:pt>
                <c:pt idx="3971">
                  <c:v>298.584045</c:v>
                </c:pt>
                <c:pt idx="3972">
                  <c:v>301.03518700000001</c:v>
                </c:pt>
                <c:pt idx="3973">
                  <c:v>299.42514</c:v>
                </c:pt>
                <c:pt idx="3974">
                  <c:v>298.20977800000003</c:v>
                </c:pt>
                <c:pt idx="3975">
                  <c:v>301.84622200000001</c:v>
                </c:pt>
                <c:pt idx="3976">
                  <c:v>299.45898399999999</c:v>
                </c:pt>
                <c:pt idx="3977">
                  <c:v>299.34994499999999</c:v>
                </c:pt>
                <c:pt idx="3978">
                  <c:v>300.738831</c:v>
                </c:pt>
                <c:pt idx="3979">
                  <c:v>302.05981400000002</c:v>
                </c:pt>
                <c:pt idx="3980">
                  <c:v>300.12029999999999</c:v>
                </c:pt>
                <c:pt idx="3981">
                  <c:v>297.61166400000002</c:v>
                </c:pt>
                <c:pt idx="3982">
                  <c:v>301.04126000000002</c:v>
                </c:pt>
                <c:pt idx="3983">
                  <c:v>300.33663899999999</c:v>
                </c:pt>
                <c:pt idx="3984">
                  <c:v>299.809662</c:v>
                </c:pt>
                <c:pt idx="3985">
                  <c:v>299.765625</c:v>
                </c:pt>
                <c:pt idx="3986">
                  <c:v>298.64505000000003</c:v>
                </c:pt>
                <c:pt idx="3987">
                  <c:v>298.49603300000001</c:v>
                </c:pt>
                <c:pt idx="3988">
                  <c:v>300.14437900000001</c:v>
                </c:pt>
                <c:pt idx="3989">
                  <c:v>298.59356700000001</c:v>
                </c:pt>
                <c:pt idx="3990">
                  <c:v>299.268463</c:v>
                </c:pt>
                <c:pt idx="3991">
                  <c:v>299.60446200000001</c:v>
                </c:pt>
                <c:pt idx="3992">
                  <c:v>301.525757</c:v>
                </c:pt>
                <c:pt idx="3993">
                  <c:v>297.933716</c:v>
                </c:pt>
                <c:pt idx="3994">
                  <c:v>300.16214000000002</c:v>
                </c:pt>
                <c:pt idx="3995">
                  <c:v>297.39849900000002</c:v>
                </c:pt>
                <c:pt idx="3996">
                  <c:v>301.79714999999999</c:v>
                </c:pt>
                <c:pt idx="3997">
                  <c:v>296.05728099999999</c:v>
                </c:pt>
                <c:pt idx="3998">
                  <c:v>299.370361</c:v>
                </c:pt>
                <c:pt idx="3999">
                  <c:v>297.34448200000003</c:v>
                </c:pt>
                <c:pt idx="4000">
                  <c:v>300.47039799999999</c:v>
                </c:pt>
                <c:pt idx="4001">
                  <c:v>298.419128</c:v>
                </c:pt>
                <c:pt idx="4002">
                  <c:v>297.99462899999997</c:v>
                </c:pt>
                <c:pt idx="4003">
                  <c:v>298.48111</c:v>
                </c:pt>
                <c:pt idx="4004">
                  <c:v>299.82510400000001</c:v>
                </c:pt>
                <c:pt idx="4005">
                  <c:v>301.46862800000002</c:v>
                </c:pt>
                <c:pt idx="4006">
                  <c:v>300.98452800000001</c:v>
                </c:pt>
                <c:pt idx="4007">
                  <c:v>300.45513899999997</c:v>
                </c:pt>
                <c:pt idx="4008">
                  <c:v>299.30130000000003</c:v>
                </c:pt>
                <c:pt idx="4009">
                  <c:v>300.50891100000001</c:v>
                </c:pt>
                <c:pt idx="4010">
                  <c:v>301.43335000000002</c:v>
                </c:pt>
                <c:pt idx="4011">
                  <c:v>299.48742700000003</c:v>
                </c:pt>
                <c:pt idx="4012">
                  <c:v>299.82089200000001</c:v>
                </c:pt>
                <c:pt idx="4013">
                  <c:v>300.725189</c:v>
                </c:pt>
                <c:pt idx="4014">
                  <c:v>299.35003699999999</c:v>
                </c:pt>
                <c:pt idx="4015">
                  <c:v>301.217804</c:v>
                </c:pt>
                <c:pt idx="4016">
                  <c:v>298.98172</c:v>
                </c:pt>
                <c:pt idx="4017">
                  <c:v>299.681915</c:v>
                </c:pt>
                <c:pt idx="4018">
                  <c:v>300.70883199999997</c:v>
                </c:pt>
                <c:pt idx="4019">
                  <c:v>302.24978599999997</c:v>
                </c:pt>
                <c:pt idx="4020">
                  <c:v>301.482056</c:v>
                </c:pt>
                <c:pt idx="4021">
                  <c:v>299.74697900000001</c:v>
                </c:pt>
                <c:pt idx="4022">
                  <c:v>301.265533</c:v>
                </c:pt>
                <c:pt idx="4023">
                  <c:v>298.973724</c:v>
                </c:pt>
                <c:pt idx="4024">
                  <c:v>299.72045900000001</c:v>
                </c:pt>
                <c:pt idx="4025">
                  <c:v>299.15930200000003</c:v>
                </c:pt>
                <c:pt idx="4026">
                  <c:v>298.57647700000001</c:v>
                </c:pt>
                <c:pt idx="4027">
                  <c:v>300.19671599999998</c:v>
                </c:pt>
                <c:pt idx="4028">
                  <c:v>300.34845000000001</c:v>
                </c:pt>
                <c:pt idx="4029">
                  <c:v>300.50610399999999</c:v>
                </c:pt>
                <c:pt idx="4030">
                  <c:v>298.897583</c:v>
                </c:pt>
                <c:pt idx="4031">
                  <c:v>300.02188100000001</c:v>
                </c:pt>
                <c:pt idx="4032">
                  <c:v>299.87728900000002</c:v>
                </c:pt>
                <c:pt idx="4033">
                  <c:v>299.28064000000001</c:v>
                </c:pt>
                <c:pt idx="4034">
                  <c:v>297.85391199999998</c:v>
                </c:pt>
                <c:pt idx="4035">
                  <c:v>300.08340500000003</c:v>
                </c:pt>
                <c:pt idx="4036">
                  <c:v>302.03128099999998</c:v>
                </c:pt>
                <c:pt idx="4037">
                  <c:v>301.61764499999998</c:v>
                </c:pt>
                <c:pt idx="4038">
                  <c:v>300.569031</c:v>
                </c:pt>
                <c:pt idx="4039">
                  <c:v>300.995453</c:v>
                </c:pt>
                <c:pt idx="4040">
                  <c:v>300.33581500000003</c:v>
                </c:pt>
                <c:pt idx="4041">
                  <c:v>300.497681</c:v>
                </c:pt>
                <c:pt idx="4042">
                  <c:v>297.73550399999999</c:v>
                </c:pt>
                <c:pt idx="4043">
                  <c:v>299.48043799999999</c:v>
                </c:pt>
                <c:pt idx="4044">
                  <c:v>300.40783699999997</c:v>
                </c:pt>
                <c:pt idx="4045">
                  <c:v>302.043274</c:v>
                </c:pt>
                <c:pt idx="4046">
                  <c:v>300.30807499999997</c:v>
                </c:pt>
                <c:pt idx="4047">
                  <c:v>300.56662</c:v>
                </c:pt>
                <c:pt idx="4048">
                  <c:v>298.27121</c:v>
                </c:pt>
                <c:pt idx="4049">
                  <c:v>298.26538099999999</c:v>
                </c:pt>
                <c:pt idx="4050">
                  <c:v>301.833099</c:v>
                </c:pt>
                <c:pt idx="4051">
                  <c:v>301.27313199999998</c:v>
                </c:pt>
                <c:pt idx="4052">
                  <c:v>299.967896</c:v>
                </c:pt>
                <c:pt idx="4053">
                  <c:v>298.69729599999999</c:v>
                </c:pt>
                <c:pt idx="4054">
                  <c:v>301.40313700000002</c:v>
                </c:pt>
                <c:pt idx="4055">
                  <c:v>298.44558699999999</c:v>
                </c:pt>
                <c:pt idx="4056">
                  <c:v>299.52767899999998</c:v>
                </c:pt>
                <c:pt idx="4057">
                  <c:v>300.95935100000003</c:v>
                </c:pt>
                <c:pt idx="4058">
                  <c:v>299.41537499999998</c:v>
                </c:pt>
                <c:pt idx="4059">
                  <c:v>302.83337399999999</c:v>
                </c:pt>
                <c:pt idx="4060">
                  <c:v>300.65829500000001</c:v>
                </c:pt>
                <c:pt idx="4061">
                  <c:v>299.63958700000001</c:v>
                </c:pt>
                <c:pt idx="4062">
                  <c:v>300.002655</c:v>
                </c:pt>
                <c:pt idx="4063">
                  <c:v>301.80517600000002</c:v>
                </c:pt>
                <c:pt idx="4064">
                  <c:v>300.99728399999998</c:v>
                </c:pt>
                <c:pt idx="4065">
                  <c:v>301.52319299999999</c:v>
                </c:pt>
                <c:pt idx="4066">
                  <c:v>300.75616500000001</c:v>
                </c:pt>
                <c:pt idx="4067">
                  <c:v>299.43667599999998</c:v>
                </c:pt>
                <c:pt idx="4068">
                  <c:v>302.51977499999998</c:v>
                </c:pt>
                <c:pt idx="4069">
                  <c:v>300.235657</c:v>
                </c:pt>
                <c:pt idx="4070">
                  <c:v>299.60379</c:v>
                </c:pt>
                <c:pt idx="4071">
                  <c:v>297.593842</c:v>
                </c:pt>
                <c:pt idx="4072">
                  <c:v>299.90988199999998</c:v>
                </c:pt>
                <c:pt idx="4073">
                  <c:v>299.09728999999999</c:v>
                </c:pt>
                <c:pt idx="4074">
                  <c:v>300.39855999999997</c:v>
                </c:pt>
                <c:pt idx="4075">
                  <c:v>298.98288000000002</c:v>
                </c:pt>
                <c:pt idx="4076">
                  <c:v>299.35589599999997</c:v>
                </c:pt>
                <c:pt idx="4077">
                  <c:v>299.75375400000001</c:v>
                </c:pt>
                <c:pt idx="4078">
                  <c:v>302.25277699999998</c:v>
                </c:pt>
                <c:pt idx="4079">
                  <c:v>299.04333500000001</c:v>
                </c:pt>
                <c:pt idx="4080">
                  <c:v>301.98226899999997</c:v>
                </c:pt>
                <c:pt idx="4081">
                  <c:v>299.348724</c:v>
                </c:pt>
                <c:pt idx="4082">
                  <c:v>300.77636699999999</c:v>
                </c:pt>
                <c:pt idx="4083">
                  <c:v>300.58724999999998</c:v>
                </c:pt>
                <c:pt idx="4084">
                  <c:v>299.15090900000001</c:v>
                </c:pt>
                <c:pt idx="4085">
                  <c:v>299.79714999999999</c:v>
                </c:pt>
                <c:pt idx="4086">
                  <c:v>298.64761399999998</c:v>
                </c:pt>
                <c:pt idx="4087">
                  <c:v>298.00048800000002</c:v>
                </c:pt>
                <c:pt idx="4088">
                  <c:v>300.52496300000001</c:v>
                </c:pt>
                <c:pt idx="4089">
                  <c:v>301.04986600000001</c:v>
                </c:pt>
                <c:pt idx="4090">
                  <c:v>300.14532500000001</c:v>
                </c:pt>
                <c:pt idx="4091">
                  <c:v>300.71853599999997</c:v>
                </c:pt>
                <c:pt idx="4092">
                  <c:v>300.01077299999997</c:v>
                </c:pt>
                <c:pt idx="4093">
                  <c:v>299.71765099999999</c:v>
                </c:pt>
                <c:pt idx="4094">
                  <c:v>299.676849</c:v>
                </c:pt>
                <c:pt idx="4095">
                  <c:v>298.97357199999999</c:v>
                </c:pt>
                <c:pt idx="4096">
                  <c:v>299.54202299999997</c:v>
                </c:pt>
                <c:pt idx="4097">
                  <c:v>299.63064600000001</c:v>
                </c:pt>
                <c:pt idx="4098">
                  <c:v>299.82107500000001</c:v>
                </c:pt>
                <c:pt idx="4099">
                  <c:v>300.76980600000002</c:v>
                </c:pt>
                <c:pt idx="4100">
                  <c:v>301.277649</c:v>
                </c:pt>
                <c:pt idx="4101">
                  <c:v>299.53207400000002</c:v>
                </c:pt>
                <c:pt idx="4102">
                  <c:v>302.137451</c:v>
                </c:pt>
                <c:pt idx="4103">
                  <c:v>300.17758199999997</c:v>
                </c:pt>
                <c:pt idx="4104">
                  <c:v>301.47207600000002</c:v>
                </c:pt>
                <c:pt idx="4105">
                  <c:v>299.20172100000002</c:v>
                </c:pt>
                <c:pt idx="4106">
                  <c:v>301.250427</c:v>
                </c:pt>
                <c:pt idx="4107">
                  <c:v>299.02865600000001</c:v>
                </c:pt>
                <c:pt idx="4108">
                  <c:v>300.827698</c:v>
                </c:pt>
                <c:pt idx="4109">
                  <c:v>300.91238399999997</c:v>
                </c:pt>
                <c:pt idx="4110">
                  <c:v>297.97848499999998</c:v>
                </c:pt>
                <c:pt idx="4111">
                  <c:v>298.87127700000002</c:v>
                </c:pt>
                <c:pt idx="4112">
                  <c:v>299.63089000000002</c:v>
                </c:pt>
                <c:pt idx="4113">
                  <c:v>295.32592799999998</c:v>
                </c:pt>
                <c:pt idx="4114">
                  <c:v>300.03338600000001</c:v>
                </c:pt>
                <c:pt idx="4115">
                  <c:v>301.14260899999999</c:v>
                </c:pt>
                <c:pt idx="4116">
                  <c:v>298.25177000000002</c:v>
                </c:pt>
                <c:pt idx="4117">
                  <c:v>301.13146999999998</c:v>
                </c:pt>
                <c:pt idx="4118">
                  <c:v>302.51547199999999</c:v>
                </c:pt>
                <c:pt idx="4119">
                  <c:v>300.769318</c:v>
                </c:pt>
                <c:pt idx="4120">
                  <c:v>300.06793199999998</c:v>
                </c:pt>
                <c:pt idx="4121">
                  <c:v>300.24301100000002</c:v>
                </c:pt>
                <c:pt idx="4122">
                  <c:v>302.04003899999998</c:v>
                </c:pt>
                <c:pt idx="4123">
                  <c:v>300.583191</c:v>
                </c:pt>
                <c:pt idx="4124">
                  <c:v>299.71997099999999</c:v>
                </c:pt>
                <c:pt idx="4125">
                  <c:v>300.62246699999997</c:v>
                </c:pt>
                <c:pt idx="4126">
                  <c:v>300.33785999999998</c:v>
                </c:pt>
                <c:pt idx="4127">
                  <c:v>300.06182899999999</c:v>
                </c:pt>
                <c:pt idx="4128">
                  <c:v>300.01226800000001</c:v>
                </c:pt>
                <c:pt idx="4129">
                  <c:v>300.75714099999999</c:v>
                </c:pt>
                <c:pt idx="4130">
                  <c:v>300.957672</c:v>
                </c:pt>
                <c:pt idx="4131">
                  <c:v>300.23156699999998</c:v>
                </c:pt>
                <c:pt idx="4132">
                  <c:v>302.10437000000002</c:v>
                </c:pt>
                <c:pt idx="4133">
                  <c:v>299.76238999999998</c:v>
                </c:pt>
                <c:pt idx="4134">
                  <c:v>300.88659699999999</c:v>
                </c:pt>
                <c:pt idx="4135">
                  <c:v>299.55798299999998</c:v>
                </c:pt>
                <c:pt idx="4136">
                  <c:v>299.20300300000002</c:v>
                </c:pt>
                <c:pt idx="4137">
                  <c:v>300.35992399999998</c:v>
                </c:pt>
                <c:pt idx="4138">
                  <c:v>300.58807400000001</c:v>
                </c:pt>
                <c:pt idx="4139">
                  <c:v>299.62161300000002</c:v>
                </c:pt>
                <c:pt idx="4140">
                  <c:v>301.68988000000002</c:v>
                </c:pt>
                <c:pt idx="4141">
                  <c:v>301.11343399999998</c:v>
                </c:pt>
                <c:pt idx="4142">
                  <c:v>299.43398999999999</c:v>
                </c:pt>
                <c:pt idx="4143">
                  <c:v>298.56454500000001</c:v>
                </c:pt>
                <c:pt idx="4144">
                  <c:v>299.74148600000001</c:v>
                </c:pt>
                <c:pt idx="4145">
                  <c:v>298.094269</c:v>
                </c:pt>
                <c:pt idx="4146">
                  <c:v>297.18099999999998</c:v>
                </c:pt>
                <c:pt idx="4147">
                  <c:v>297.26556399999998</c:v>
                </c:pt>
                <c:pt idx="4148">
                  <c:v>300.87616000000003</c:v>
                </c:pt>
                <c:pt idx="4149">
                  <c:v>298.10955799999999</c:v>
                </c:pt>
                <c:pt idx="4150">
                  <c:v>299.68804899999998</c:v>
                </c:pt>
                <c:pt idx="4151">
                  <c:v>301.75295999999997</c:v>
                </c:pt>
                <c:pt idx="4152">
                  <c:v>299.903839</c:v>
                </c:pt>
                <c:pt idx="4153">
                  <c:v>301.37692299999998</c:v>
                </c:pt>
                <c:pt idx="4154">
                  <c:v>297.993469</c:v>
                </c:pt>
                <c:pt idx="4155">
                  <c:v>299.37716699999999</c:v>
                </c:pt>
                <c:pt idx="4156">
                  <c:v>301.40545700000001</c:v>
                </c:pt>
                <c:pt idx="4157">
                  <c:v>297.959473</c:v>
                </c:pt>
                <c:pt idx="4158">
                  <c:v>298.00344799999999</c:v>
                </c:pt>
                <c:pt idx="4159">
                  <c:v>299.25912499999998</c:v>
                </c:pt>
                <c:pt idx="4160">
                  <c:v>299.89926100000002</c:v>
                </c:pt>
                <c:pt idx="4161">
                  <c:v>300.632721</c:v>
                </c:pt>
                <c:pt idx="4162">
                  <c:v>300.68408199999999</c:v>
                </c:pt>
                <c:pt idx="4163">
                  <c:v>298.50537100000003</c:v>
                </c:pt>
                <c:pt idx="4164">
                  <c:v>300.76071200000001</c:v>
                </c:pt>
                <c:pt idx="4165">
                  <c:v>300.64044200000001</c:v>
                </c:pt>
                <c:pt idx="4166">
                  <c:v>301.86407500000001</c:v>
                </c:pt>
                <c:pt idx="4167">
                  <c:v>299.31347699999998</c:v>
                </c:pt>
                <c:pt idx="4168">
                  <c:v>297.011841</c:v>
                </c:pt>
                <c:pt idx="4169">
                  <c:v>300.55343599999998</c:v>
                </c:pt>
                <c:pt idx="4170">
                  <c:v>297.70788599999997</c:v>
                </c:pt>
                <c:pt idx="4171">
                  <c:v>301.234283</c:v>
                </c:pt>
                <c:pt idx="4172">
                  <c:v>299.66449</c:v>
                </c:pt>
                <c:pt idx="4173">
                  <c:v>300.098816</c:v>
                </c:pt>
                <c:pt idx="4174">
                  <c:v>299.35037199999999</c:v>
                </c:pt>
                <c:pt idx="4175">
                  <c:v>301.475708</c:v>
                </c:pt>
                <c:pt idx="4176">
                  <c:v>297.41281099999998</c:v>
                </c:pt>
                <c:pt idx="4177">
                  <c:v>301.46115099999997</c:v>
                </c:pt>
                <c:pt idx="4178">
                  <c:v>300.877411</c:v>
                </c:pt>
                <c:pt idx="4179">
                  <c:v>298.66857900000002</c:v>
                </c:pt>
                <c:pt idx="4180">
                  <c:v>299.56942700000002</c:v>
                </c:pt>
                <c:pt idx="4181">
                  <c:v>298.91314699999998</c:v>
                </c:pt>
                <c:pt idx="4182">
                  <c:v>300.28024299999998</c:v>
                </c:pt>
                <c:pt idx="4183">
                  <c:v>299.38674900000001</c:v>
                </c:pt>
                <c:pt idx="4184">
                  <c:v>301.13989299999997</c:v>
                </c:pt>
                <c:pt idx="4185">
                  <c:v>299.82318099999998</c:v>
                </c:pt>
                <c:pt idx="4186">
                  <c:v>299.97500600000001</c:v>
                </c:pt>
                <c:pt idx="4187">
                  <c:v>300.836792</c:v>
                </c:pt>
                <c:pt idx="4188">
                  <c:v>300.682861</c:v>
                </c:pt>
                <c:pt idx="4189">
                  <c:v>300.882812</c:v>
                </c:pt>
                <c:pt idx="4190">
                  <c:v>297.780731</c:v>
                </c:pt>
                <c:pt idx="4191">
                  <c:v>302.23345899999998</c:v>
                </c:pt>
                <c:pt idx="4192">
                  <c:v>299.40838600000001</c:v>
                </c:pt>
                <c:pt idx="4193">
                  <c:v>299.49774200000002</c:v>
                </c:pt>
                <c:pt idx="4194">
                  <c:v>302.78506499999997</c:v>
                </c:pt>
                <c:pt idx="4195">
                  <c:v>300.89920000000001</c:v>
                </c:pt>
                <c:pt idx="4196">
                  <c:v>299.90869099999998</c:v>
                </c:pt>
                <c:pt idx="4197">
                  <c:v>300.04836999999998</c:v>
                </c:pt>
                <c:pt idx="4198">
                  <c:v>302.306915</c:v>
                </c:pt>
                <c:pt idx="4199">
                  <c:v>298.91729700000002</c:v>
                </c:pt>
                <c:pt idx="4200">
                  <c:v>298.07369999999997</c:v>
                </c:pt>
                <c:pt idx="4201">
                  <c:v>300.28976399999999</c:v>
                </c:pt>
                <c:pt idx="4202">
                  <c:v>299.25787400000002</c:v>
                </c:pt>
                <c:pt idx="4203">
                  <c:v>297.44073500000002</c:v>
                </c:pt>
                <c:pt idx="4204">
                  <c:v>300.99874899999998</c:v>
                </c:pt>
                <c:pt idx="4205">
                  <c:v>299.21063199999998</c:v>
                </c:pt>
                <c:pt idx="4206">
                  <c:v>299.05987499999998</c:v>
                </c:pt>
                <c:pt idx="4207">
                  <c:v>299.47164900000001</c:v>
                </c:pt>
                <c:pt idx="4208">
                  <c:v>298.66763300000002</c:v>
                </c:pt>
                <c:pt idx="4209">
                  <c:v>298.75238000000002</c:v>
                </c:pt>
                <c:pt idx="4210">
                  <c:v>300.76882899999998</c:v>
                </c:pt>
                <c:pt idx="4211">
                  <c:v>298.19052099999999</c:v>
                </c:pt>
                <c:pt idx="4212">
                  <c:v>300.22515900000002</c:v>
                </c:pt>
                <c:pt idx="4213">
                  <c:v>302.86163299999998</c:v>
                </c:pt>
                <c:pt idx="4214">
                  <c:v>299.37832600000002</c:v>
                </c:pt>
                <c:pt idx="4215">
                  <c:v>297.05636600000003</c:v>
                </c:pt>
                <c:pt idx="4216">
                  <c:v>298.58410600000002</c:v>
                </c:pt>
                <c:pt idx="4217">
                  <c:v>298.31854199999998</c:v>
                </c:pt>
                <c:pt idx="4218">
                  <c:v>300.86764499999998</c:v>
                </c:pt>
                <c:pt idx="4219">
                  <c:v>299.55230699999998</c:v>
                </c:pt>
                <c:pt idx="4220">
                  <c:v>296.28201300000001</c:v>
                </c:pt>
                <c:pt idx="4221">
                  <c:v>301.82800300000002</c:v>
                </c:pt>
                <c:pt idx="4222">
                  <c:v>299.584473</c:v>
                </c:pt>
                <c:pt idx="4223">
                  <c:v>299.09021000000001</c:v>
                </c:pt>
                <c:pt idx="4224">
                  <c:v>301.200287</c:v>
                </c:pt>
                <c:pt idx="4225">
                  <c:v>300.38031000000001</c:v>
                </c:pt>
                <c:pt idx="4226">
                  <c:v>300.057526</c:v>
                </c:pt>
                <c:pt idx="4227">
                  <c:v>299.83236699999998</c:v>
                </c:pt>
                <c:pt idx="4228">
                  <c:v>298.20825200000002</c:v>
                </c:pt>
                <c:pt idx="4229">
                  <c:v>300.28787199999999</c:v>
                </c:pt>
                <c:pt idx="4230">
                  <c:v>300.95632899999998</c:v>
                </c:pt>
                <c:pt idx="4231">
                  <c:v>300.51486199999999</c:v>
                </c:pt>
                <c:pt idx="4232">
                  <c:v>299.009705</c:v>
                </c:pt>
                <c:pt idx="4233">
                  <c:v>301.17532299999999</c:v>
                </c:pt>
                <c:pt idx="4234">
                  <c:v>299.65420499999999</c:v>
                </c:pt>
                <c:pt idx="4235">
                  <c:v>299.34664900000001</c:v>
                </c:pt>
                <c:pt idx="4236">
                  <c:v>298.87588499999998</c:v>
                </c:pt>
                <c:pt idx="4237">
                  <c:v>301.144745</c:v>
                </c:pt>
                <c:pt idx="4238">
                  <c:v>301.44369499999999</c:v>
                </c:pt>
                <c:pt idx="4239">
                  <c:v>300.232147</c:v>
                </c:pt>
                <c:pt idx="4240">
                  <c:v>299.087402</c:v>
                </c:pt>
                <c:pt idx="4241">
                  <c:v>299.37716699999999</c:v>
                </c:pt>
                <c:pt idx="4242">
                  <c:v>299.656677</c:v>
                </c:pt>
                <c:pt idx="4243">
                  <c:v>299.26711999999998</c:v>
                </c:pt>
                <c:pt idx="4244">
                  <c:v>301.94064300000002</c:v>
                </c:pt>
                <c:pt idx="4245">
                  <c:v>299.34414700000002</c:v>
                </c:pt>
                <c:pt idx="4246">
                  <c:v>302.48013300000002</c:v>
                </c:pt>
                <c:pt idx="4247">
                  <c:v>296.84478799999999</c:v>
                </c:pt>
                <c:pt idx="4248">
                  <c:v>297.820312</c:v>
                </c:pt>
                <c:pt idx="4249">
                  <c:v>300.25366200000002</c:v>
                </c:pt>
                <c:pt idx="4250">
                  <c:v>300.18151899999998</c:v>
                </c:pt>
                <c:pt idx="4251">
                  <c:v>300.041473</c:v>
                </c:pt>
                <c:pt idx="4252">
                  <c:v>298.31692500000003</c:v>
                </c:pt>
                <c:pt idx="4253">
                  <c:v>301.412262</c:v>
                </c:pt>
                <c:pt idx="4254">
                  <c:v>299.54888899999997</c:v>
                </c:pt>
                <c:pt idx="4255">
                  <c:v>299.28695699999997</c:v>
                </c:pt>
                <c:pt idx="4256">
                  <c:v>299.83364899999998</c:v>
                </c:pt>
                <c:pt idx="4257">
                  <c:v>301.33187900000001</c:v>
                </c:pt>
                <c:pt idx="4258">
                  <c:v>303.62515300000001</c:v>
                </c:pt>
                <c:pt idx="4259">
                  <c:v>301.918182</c:v>
                </c:pt>
                <c:pt idx="4260">
                  <c:v>300.44821200000001</c:v>
                </c:pt>
                <c:pt idx="4261">
                  <c:v>298.97860700000001</c:v>
                </c:pt>
                <c:pt idx="4262">
                  <c:v>301.76177999999999</c:v>
                </c:pt>
                <c:pt idx="4263">
                  <c:v>299.42748999999998</c:v>
                </c:pt>
                <c:pt idx="4264">
                  <c:v>299.80767800000001</c:v>
                </c:pt>
                <c:pt idx="4265">
                  <c:v>300.42492700000003</c:v>
                </c:pt>
                <c:pt idx="4266">
                  <c:v>297.80166600000001</c:v>
                </c:pt>
                <c:pt idx="4267">
                  <c:v>299.386841</c:v>
                </c:pt>
                <c:pt idx="4268">
                  <c:v>299.369598</c:v>
                </c:pt>
                <c:pt idx="4269">
                  <c:v>300.19433600000002</c:v>
                </c:pt>
                <c:pt idx="4270">
                  <c:v>300.957245</c:v>
                </c:pt>
                <c:pt idx="4271">
                  <c:v>299.05972300000002</c:v>
                </c:pt>
                <c:pt idx="4272">
                  <c:v>299.66546599999998</c:v>
                </c:pt>
                <c:pt idx="4273">
                  <c:v>300.33358800000002</c:v>
                </c:pt>
                <c:pt idx="4274">
                  <c:v>302.17517099999998</c:v>
                </c:pt>
                <c:pt idx="4275">
                  <c:v>301.07952899999998</c:v>
                </c:pt>
                <c:pt idx="4276">
                  <c:v>300.475708</c:v>
                </c:pt>
                <c:pt idx="4277">
                  <c:v>301.11654700000003</c:v>
                </c:pt>
                <c:pt idx="4278">
                  <c:v>301.04580700000002</c:v>
                </c:pt>
                <c:pt idx="4279">
                  <c:v>302.34130900000002</c:v>
                </c:pt>
                <c:pt idx="4280">
                  <c:v>301.06973299999999</c:v>
                </c:pt>
                <c:pt idx="4281">
                  <c:v>304.80096400000002</c:v>
                </c:pt>
                <c:pt idx="4282">
                  <c:v>298.25701900000001</c:v>
                </c:pt>
                <c:pt idx="4283">
                  <c:v>299.71402</c:v>
                </c:pt>
                <c:pt idx="4284">
                  <c:v>299.946594</c:v>
                </c:pt>
                <c:pt idx="4285">
                  <c:v>300.420502</c:v>
                </c:pt>
                <c:pt idx="4286">
                  <c:v>302.36871300000001</c:v>
                </c:pt>
                <c:pt idx="4287">
                  <c:v>297.910706</c:v>
                </c:pt>
                <c:pt idx="4288">
                  <c:v>301.66632099999998</c:v>
                </c:pt>
                <c:pt idx="4289">
                  <c:v>301.05892899999998</c:v>
                </c:pt>
                <c:pt idx="4290">
                  <c:v>301.13845800000001</c:v>
                </c:pt>
                <c:pt idx="4291">
                  <c:v>300.91580199999999</c:v>
                </c:pt>
                <c:pt idx="4292">
                  <c:v>299.78707900000001</c:v>
                </c:pt>
                <c:pt idx="4293">
                  <c:v>301.88769500000001</c:v>
                </c:pt>
                <c:pt idx="4294">
                  <c:v>299.95709199999999</c:v>
                </c:pt>
                <c:pt idx="4295">
                  <c:v>298.867096</c:v>
                </c:pt>
                <c:pt idx="4296">
                  <c:v>299.11669899999998</c:v>
                </c:pt>
                <c:pt idx="4297">
                  <c:v>299.181488</c:v>
                </c:pt>
                <c:pt idx="4298">
                  <c:v>300.30291699999998</c:v>
                </c:pt>
                <c:pt idx="4299">
                  <c:v>298.77529900000002</c:v>
                </c:pt>
                <c:pt idx="4300">
                  <c:v>299.85311899999999</c:v>
                </c:pt>
                <c:pt idx="4301">
                  <c:v>301.33883700000001</c:v>
                </c:pt>
                <c:pt idx="4302">
                  <c:v>299.43862899999999</c:v>
                </c:pt>
                <c:pt idx="4303">
                  <c:v>299.93457000000001</c:v>
                </c:pt>
                <c:pt idx="4304">
                  <c:v>298.19454999999999</c:v>
                </c:pt>
                <c:pt idx="4305">
                  <c:v>299.63983200000001</c:v>
                </c:pt>
                <c:pt idx="4306">
                  <c:v>299.35812399999998</c:v>
                </c:pt>
                <c:pt idx="4307">
                  <c:v>298.72918700000002</c:v>
                </c:pt>
                <c:pt idx="4308">
                  <c:v>300.029877</c:v>
                </c:pt>
                <c:pt idx="4309">
                  <c:v>302.07647700000001</c:v>
                </c:pt>
                <c:pt idx="4310">
                  <c:v>300.19274899999999</c:v>
                </c:pt>
                <c:pt idx="4311">
                  <c:v>299.08270299999998</c:v>
                </c:pt>
                <c:pt idx="4312">
                  <c:v>300.22824100000003</c:v>
                </c:pt>
                <c:pt idx="4313">
                  <c:v>301.588593</c:v>
                </c:pt>
                <c:pt idx="4314">
                  <c:v>301.18121300000001</c:v>
                </c:pt>
                <c:pt idx="4315">
                  <c:v>298.38259900000003</c:v>
                </c:pt>
                <c:pt idx="4316">
                  <c:v>300.65859999999998</c:v>
                </c:pt>
                <c:pt idx="4317">
                  <c:v>302.735657</c:v>
                </c:pt>
                <c:pt idx="4318">
                  <c:v>300.30239899999998</c:v>
                </c:pt>
                <c:pt idx="4319">
                  <c:v>298.44546500000001</c:v>
                </c:pt>
                <c:pt idx="4320">
                  <c:v>301.23291</c:v>
                </c:pt>
                <c:pt idx="4321">
                  <c:v>299.204407</c:v>
                </c:pt>
                <c:pt idx="4322">
                  <c:v>300.80721999999997</c:v>
                </c:pt>
                <c:pt idx="4323">
                  <c:v>300.59390300000001</c:v>
                </c:pt>
                <c:pt idx="4324">
                  <c:v>297.87432899999999</c:v>
                </c:pt>
                <c:pt idx="4325">
                  <c:v>297.40463299999999</c:v>
                </c:pt>
                <c:pt idx="4326">
                  <c:v>299.60278299999999</c:v>
                </c:pt>
                <c:pt idx="4327">
                  <c:v>299.81182899999999</c:v>
                </c:pt>
                <c:pt idx="4328">
                  <c:v>299.22824100000003</c:v>
                </c:pt>
                <c:pt idx="4329">
                  <c:v>300.428741</c:v>
                </c:pt>
                <c:pt idx="4330">
                  <c:v>303.27825899999999</c:v>
                </c:pt>
                <c:pt idx="4331">
                  <c:v>299.164154</c:v>
                </c:pt>
                <c:pt idx="4332">
                  <c:v>302.04113799999999</c:v>
                </c:pt>
                <c:pt idx="4333">
                  <c:v>300.96005200000002</c:v>
                </c:pt>
                <c:pt idx="4334">
                  <c:v>300.30166600000001</c:v>
                </c:pt>
                <c:pt idx="4335">
                  <c:v>299.43597399999999</c:v>
                </c:pt>
                <c:pt idx="4336">
                  <c:v>298.43158</c:v>
                </c:pt>
                <c:pt idx="4337">
                  <c:v>300.208099</c:v>
                </c:pt>
                <c:pt idx="4338">
                  <c:v>299.95373499999999</c:v>
                </c:pt>
                <c:pt idx="4339">
                  <c:v>297.48080399999998</c:v>
                </c:pt>
                <c:pt idx="4340">
                  <c:v>300.59435999999999</c:v>
                </c:pt>
                <c:pt idx="4341">
                  <c:v>298.098724</c:v>
                </c:pt>
                <c:pt idx="4342">
                  <c:v>297.61102299999999</c:v>
                </c:pt>
                <c:pt idx="4343">
                  <c:v>299.334473</c:v>
                </c:pt>
                <c:pt idx="4344">
                  <c:v>299.38339200000001</c:v>
                </c:pt>
                <c:pt idx="4345">
                  <c:v>299.70788599999997</c:v>
                </c:pt>
                <c:pt idx="4346">
                  <c:v>301.65405299999998</c:v>
                </c:pt>
                <c:pt idx="4347">
                  <c:v>299.01370200000002</c:v>
                </c:pt>
                <c:pt idx="4348">
                  <c:v>298.62109400000003</c:v>
                </c:pt>
                <c:pt idx="4349">
                  <c:v>299.326843</c:v>
                </c:pt>
                <c:pt idx="4350">
                  <c:v>298.864868</c:v>
                </c:pt>
                <c:pt idx="4351">
                  <c:v>300.77200299999998</c:v>
                </c:pt>
                <c:pt idx="4352">
                  <c:v>300.54480000000001</c:v>
                </c:pt>
                <c:pt idx="4353">
                  <c:v>300.85086100000001</c:v>
                </c:pt>
                <c:pt idx="4354">
                  <c:v>300.41583300000002</c:v>
                </c:pt>
                <c:pt idx="4355">
                  <c:v>299.49117999999999</c:v>
                </c:pt>
                <c:pt idx="4356">
                  <c:v>301.58728000000002</c:v>
                </c:pt>
                <c:pt idx="4357">
                  <c:v>301.014679</c:v>
                </c:pt>
                <c:pt idx="4358">
                  <c:v>298.49044800000001</c:v>
                </c:pt>
                <c:pt idx="4359">
                  <c:v>301.95465100000001</c:v>
                </c:pt>
                <c:pt idx="4360">
                  <c:v>297.93710299999998</c:v>
                </c:pt>
                <c:pt idx="4361">
                  <c:v>299.44137599999999</c:v>
                </c:pt>
                <c:pt idx="4362">
                  <c:v>297.76394699999997</c:v>
                </c:pt>
                <c:pt idx="4363">
                  <c:v>300.64468399999998</c:v>
                </c:pt>
                <c:pt idx="4364">
                  <c:v>298.52795400000002</c:v>
                </c:pt>
                <c:pt idx="4365">
                  <c:v>302.83151199999998</c:v>
                </c:pt>
                <c:pt idx="4366">
                  <c:v>298.47943099999998</c:v>
                </c:pt>
                <c:pt idx="4367">
                  <c:v>299.68167099999999</c:v>
                </c:pt>
                <c:pt idx="4368">
                  <c:v>301.63751200000002</c:v>
                </c:pt>
                <c:pt idx="4369">
                  <c:v>301.13320900000002</c:v>
                </c:pt>
                <c:pt idx="4370">
                  <c:v>297.51315299999999</c:v>
                </c:pt>
                <c:pt idx="4371">
                  <c:v>301.32418799999999</c:v>
                </c:pt>
                <c:pt idx="4372">
                  <c:v>299.31146200000001</c:v>
                </c:pt>
                <c:pt idx="4373">
                  <c:v>300.11437999999998</c:v>
                </c:pt>
                <c:pt idx="4374">
                  <c:v>301.11086999999998</c:v>
                </c:pt>
                <c:pt idx="4375">
                  <c:v>299.86880500000001</c:v>
                </c:pt>
                <c:pt idx="4376">
                  <c:v>300.49368299999998</c:v>
                </c:pt>
                <c:pt idx="4377">
                  <c:v>299.90072600000002</c:v>
                </c:pt>
                <c:pt idx="4378">
                  <c:v>299.4776</c:v>
                </c:pt>
                <c:pt idx="4379">
                  <c:v>299.74740600000001</c:v>
                </c:pt>
                <c:pt idx="4380">
                  <c:v>299.50079299999999</c:v>
                </c:pt>
                <c:pt idx="4381">
                  <c:v>299.66784699999999</c:v>
                </c:pt>
                <c:pt idx="4382">
                  <c:v>300.330872</c:v>
                </c:pt>
                <c:pt idx="4383">
                  <c:v>299.76132200000001</c:v>
                </c:pt>
                <c:pt idx="4384">
                  <c:v>298.801849</c:v>
                </c:pt>
                <c:pt idx="4385">
                  <c:v>297.15310699999998</c:v>
                </c:pt>
                <c:pt idx="4386">
                  <c:v>300.91464200000001</c:v>
                </c:pt>
                <c:pt idx="4387">
                  <c:v>300.397064</c:v>
                </c:pt>
                <c:pt idx="4388">
                  <c:v>300.34255999999999</c:v>
                </c:pt>
                <c:pt idx="4389">
                  <c:v>302.15273999999999</c:v>
                </c:pt>
                <c:pt idx="4390">
                  <c:v>300.29165599999999</c:v>
                </c:pt>
                <c:pt idx="4391">
                  <c:v>299.73168900000002</c:v>
                </c:pt>
                <c:pt idx="4392">
                  <c:v>298.31662</c:v>
                </c:pt>
                <c:pt idx="4393">
                  <c:v>299.632812</c:v>
                </c:pt>
                <c:pt idx="4394">
                  <c:v>301.94744900000001</c:v>
                </c:pt>
                <c:pt idx="4395">
                  <c:v>299.47119099999998</c:v>
                </c:pt>
                <c:pt idx="4396">
                  <c:v>297.96875</c:v>
                </c:pt>
                <c:pt idx="4397">
                  <c:v>301.01299999999998</c:v>
                </c:pt>
                <c:pt idx="4398">
                  <c:v>299.54324300000002</c:v>
                </c:pt>
                <c:pt idx="4399">
                  <c:v>299.805725</c:v>
                </c:pt>
                <c:pt idx="4400">
                  <c:v>299.37957799999998</c:v>
                </c:pt>
                <c:pt idx="4401">
                  <c:v>299.38107300000001</c:v>
                </c:pt>
                <c:pt idx="4402">
                  <c:v>300.70666499999999</c:v>
                </c:pt>
                <c:pt idx="4403">
                  <c:v>300.16214000000002</c:v>
                </c:pt>
                <c:pt idx="4404">
                  <c:v>301.00268599999998</c:v>
                </c:pt>
                <c:pt idx="4405">
                  <c:v>298.635223</c:v>
                </c:pt>
                <c:pt idx="4406">
                  <c:v>300.52856400000002</c:v>
                </c:pt>
                <c:pt idx="4407">
                  <c:v>299.90750100000002</c:v>
                </c:pt>
                <c:pt idx="4408">
                  <c:v>300.26379400000002</c:v>
                </c:pt>
                <c:pt idx="4409">
                  <c:v>299.49932899999999</c:v>
                </c:pt>
                <c:pt idx="4410">
                  <c:v>301.30367999999999</c:v>
                </c:pt>
                <c:pt idx="4411">
                  <c:v>299.56295799999998</c:v>
                </c:pt>
                <c:pt idx="4412">
                  <c:v>300.34542800000003</c:v>
                </c:pt>
                <c:pt idx="4413">
                  <c:v>301.53201300000001</c:v>
                </c:pt>
                <c:pt idx="4414">
                  <c:v>300.51043700000002</c:v>
                </c:pt>
                <c:pt idx="4415">
                  <c:v>301.882721</c:v>
                </c:pt>
                <c:pt idx="4416">
                  <c:v>302.06597900000003</c:v>
                </c:pt>
                <c:pt idx="4417">
                  <c:v>299.446777</c:v>
                </c:pt>
                <c:pt idx="4418">
                  <c:v>299.483093</c:v>
                </c:pt>
                <c:pt idx="4419">
                  <c:v>298.528839</c:v>
                </c:pt>
                <c:pt idx="4420">
                  <c:v>302.78604100000001</c:v>
                </c:pt>
                <c:pt idx="4421">
                  <c:v>300.60076900000001</c:v>
                </c:pt>
                <c:pt idx="4422">
                  <c:v>301.095215</c:v>
                </c:pt>
                <c:pt idx="4423">
                  <c:v>298.91833500000001</c:v>
                </c:pt>
                <c:pt idx="4424">
                  <c:v>300.24020400000001</c:v>
                </c:pt>
                <c:pt idx="4425">
                  <c:v>300.84631300000001</c:v>
                </c:pt>
                <c:pt idx="4426">
                  <c:v>300.38507099999998</c:v>
                </c:pt>
                <c:pt idx="4427">
                  <c:v>302.39798000000002</c:v>
                </c:pt>
                <c:pt idx="4428">
                  <c:v>300.22262599999999</c:v>
                </c:pt>
                <c:pt idx="4429">
                  <c:v>298.09268200000002</c:v>
                </c:pt>
                <c:pt idx="4430">
                  <c:v>298.07336400000003</c:v>
                </c:pt>
                <c:pt idx="4431">
                  <c:v>300.94940200000002</c:v>
                </c:pt>
                <c:pt idx="4432">
                  <c:v>301.53472900000003</c:v>
                </c:pt>
                <c:pt idx="4433">
                  <c:v>300.30502300000001</c:v>
                </c:pt>
                <c:pt idx="4434">
                  <c:v>299.88870200000002</c:v>
                </c:pt>
                <c:pt idx="4435">
                  <c:v>299.34304800000001</c:v>
                </c:pt>
                <c:pt idx="4436">
                  <c:v>298.24774200000002</c:v>
                </c:pt>
                <c:pt idx="4437">
                  <c:v>301.29452500000002</c:v>
                </c:pt>
                <c:pt idx="4438">
                  <c:v>298.09997600000003</c:v>
                </c:pt>
                <c:pt idx="4439">
                  <c:v>299.45550500000002</c:v>
                </c:pt>
                <c:pt idx="4440">
                  <c:v>299.558044</c:v>
                </c:pt>
                <c:pt idx="4441">
                  <c:v>300.36016799999999</c:v>
                </c:pt>
                <c:pt idx="4442">
                  <c:v>300.034943</c:v>
                </c:pt>
                <c:pt idx="4443">
                  <c:v>299.57208300000002</c:v>
                </c:pt>
                <c:pt idx="4444">
                  <c:v>300.84274299999998</c:v>
                </c:pt>
                <c:pt idx="4445">
                  <c:v>300.11514299999999</c:v>
                </c:pt>
                <c:pt idx="4446">
                  <c:v>299.37768599999998</c:v>
                </c:pt>
                <c:pt idx="4447">
                  <c:v>300.74981700000001</c:v>
                </c:pt>
                <c:pt idx="4448">
                  <c:v>301.53591899999998</c:v>
                </c:pt>
                <c:pt idx="4449">
                  <c:v>298.87567100000001</c:v>
                </c:pt>
                <c:pt idx="4450">
                  <c:v>299.14785799999999</c:v>
                </c:pt>
                <c:pt idx="4451">
                  <c:v>300.949341</c:v>
                </c:pt>
                <c:pt idx="4452">
                  <c:v>301.23312399999998</c:v>
                </c:pt>
                <c:pt idx="4453">
                  <c:v>297.53894000000003</c:v>
                </c:pt>
                <c:pt idx="4454">
                  <c:v>299.063782</c:v>
                </c:pt>
                <c:pt idx="4455">
                  <c:v>298.03591899999998</c:v>
                </c:pt>
                <c:pt idx="4456">
                  <c:v>297.49349999999998</c:v>
                </c:pt>
                <c:pt idx="4457">
                  <c:v>300.70822099999998</c:v>
                </c:pt>
                <c:pt idx="4458">
                  <c:v>301.53060900000003</c:v>
                </c:pt>
                <c:pt idx="4459">
                  <c:v>299.83450299999998</c:v>
                </c:pt>
                <c:pt idx="4460">
                  <c:v>299.85699499999998</c:v>
                </c:pt>
                <c:pt idx="4461">
                  <c:v>301.16445900000002</c:v>
                </c:pt>
                <c:pt idx="4462">
                  <c:v>300.49746699999997</c:v>
                </c:pt>
                <c:pt idx="4463">
                  <c:v>302.10873400000003</c:v>
                </c:pt>
                <c:pt idx="4464">
                  <c:v>302.70907599999998</c:v>
                </c:pt>
                <c:pt idx="4465">
                  <c:v>300.21975700000002</c:v>
                </c:pt>
                <c:pt idx="4466">
                  <c:v>299.54385400000001</c:v>
                </c:pt>
                <c:pt idx="4467">
                  <c:v>302.16244499999999</c:v>
                </c:pt>
                <c:pt idx="4468">
                  <c:v>300.07824699999998</c:v>
                </c:pt>
                <c:pt idx="4469">
                  <c:v>300.72814899999997</c:v>
                </c:pt>
                <c:pt idx="4470">
                  <c:v>301.33560199999999</c:v>
                </c:pt>
                <c:pt idx="4471">
                  <c:v>300.67550699999998</c:v>
                </c:pt>
                <c:pt idx="4472">
                  <c:v>298.40045199999997</c:v>
                </c:pt>
                <c:pt idx="4473">
                  <c:v>300.90429699999999</c:v>
                </c:pt>
                <c:pt idx="4474">
                  <c:v>299.59033199999999</c:v>
                </c:pt>
                <c:pt idx="4475">
                  <c:v>299.464203</c:v>
                </c:pt>
                <c:pt idx="4476">
                  <c:v>298.68487499999998</c:v>
                </c:pt>
                <c:pt idx="4477">
                  <c:v>297.64810199999999</c:v>
                </c:pt>
                <c:pt idx="4478">
                  <c:v>299.46929899999998</c:v>
                </c:pt>
                <c:pt idx="4479">
                  <c:v>297.995453</c:v>
                </c:pt>
                <c:pt idx="4480">
                  <c:v>298.72854599999999</c:v>
                </c:pt>
                <c:pt idx="4481">
                  <c:v>300.79083300000002</c:v>
                </c:pt>
                <c:pt idx="4482">
                  <c:v>300.35836799999998</c:v>
                </c:pt>
                <c:pt idx="4483">
                  <c:v>299.15701300000001</c:v>
                </c:pt>
                <c:pt idx="4484">
                  <c:v>301.13089000000002</c:v>
                </c:pt>
                <c:pt idx="4485">
                  <c:v>298.32507299999997</c:v>
                </c:pt>
                <c:pt idx="4486">
                  <c:v>299.58013899999997</c:v>
                </c:pt>
                <c:pt idx="4487">
                  <c:v>300.64621</c:v>
                </c:pt>
                <c:pt idx="4488">
                  <c:v>297.85580399999998</c:v>
                </c:pt>
                <c:pt idx="4489">
                  <c:v>299.79626500000001</c:v>
                </c:pt>
                <c:pt idx="4490">
                  <c:v>297.203644</c:v>
                </c:pt>
                <c:pt idx="4491">
                  <c:v>299.817657</c:v>
                </c:pt>
                <c:pt idx="4492">
                  <c:v>299.33734099999998</c:v>
                </c:pt>
                <c:pt idx="4493">
                  <c:v>298.97540300000003</c:v>
                </c:pt>
                <c:pt idx="4494">
                  <c:v>300.055542</c:v>
                </c:pt>
                <c:pt idx="4495">
                  <c:v>301.131531</c:v>
                </c:pt>
                <c:pt idx="4496">
                  <c:v>299.73089599999997</c:v>
                </c:pt>
                <c:pt idx="4497">
                  <c:v>300.59951799999999</c:v>
                </c:pt>
                <c:pt idx="4498">
                  <c:v>301.51297</c:v>
                </c:pt>
                <c:pt idx="4499">
                  <c:v>298.97323599999999</c:v>
                </c:pt>
                <c:pt idx="4500">
                  <c:v>300.23525999999998</c:v>
                </c:pt>
                <c:pt idx="4501">
                  <c:v>301.36334199999999</c:v>
                </c:pt>
                <c:pt idx="4502">
                  <c:v>300.40258799999998</c:v>
                </c:pt>
                <c:pt idx="4503">
                  <c:v>300.95800800000001</c:v>
                </c:pt>
                <c:pt idx="4504">
                  <c:v>297.47189300000002</c:v>
                </c:pt>
                <c:pt idx="4505">
                  <c:v>297.42071499999997</c:v>
                </c:pt>
                <c:pt idx="4506">
                  <c:v>300.67202800000001</c:v>
                </c:pt>
                <c:pt idx="4507">
                  <c:v>299.10107399999998</c:v>
                </c:pt>
                <c:pt idx="4508">
                  <c:v>298.43194599999998</c:v>
                </c:pt>
                <c:pt idx="4509">
                  <c:v>300.663971</c:v>
                </c:pt>
                <c:pt idx="4510">
                  <c:v>299.51623499999999</c:v>
                </c:pt>
                <c:pt idx="4511">
                  <c:v>299.68164100000001</c:v>
                </c:pt>
                <c:pt idx="4512">
                  <c:v>299.39898699999998</c:v>
                </c:pt>
                <c:pt idx="4513">
                  <c:v>302.21404999999999</c:v>
                </c:pt>
                <c:pt idx="4514">
                  <c:v>299.19549599999999</c:v>
                </c:pt>
                <c:pt idx="4515">
                  <c:v>299.59982300000001</c:v>
                </c:pt>
                <c:pt idx="4516">
                  <c:v>299.67889400000001</c:v>
                </c:pt>
                <c:pt idx="4517">
                  <c:v>299.81366000000003</c:v>
                </c:pt>
                <c:pt idx="4518">
                  <c:v>297.89935300000002</c:v>
                </c:pt>
                <c:pt idx="4519">
                  <c:v>299.994843</c:v>
                </c:pt>
                <c:pt idx="4520">
                  <c:v>300.53143299999999</c:v>
                </c:pt>
                <c:pt idx="4521">
                  <c:v>300.68566900000002</c:v>
                </c:pt>
                <c:pt idx="4522">
                  <c:v>299.19998199999998</c:v>
                </c:pt>
                <c:pt idx="4523">
                  <c:v>301.14370700000001</c:v>
                </c:pt>
                <c:pt idx="4524">
                  <c:v>299.20608499999997</c:v>
                </c:pt>
                <c:pt idx="4525">
                  <c:v>299.40042099999999</c:v>
                </c:pt>
                <c:pt idx="4526">
                  <c:v>301.135559</c:v>
                </c:pt>
                <c:pt idx="4527">
                  <c:v>300.426941</c:v>
                </c:pt>
                <c:pt idx="4528">
                  <c:v>298.84075899999999</c:v>
                </c:pt>
                <c:pt idx="4529">
                  <c:v>302.41580199999999</c:v>
                </c:pt>
                <c:pt idx="4530">
                  <c:v>298.96264600000001</c:v>
                </c:pt>
                <c:pt idx="4531">
                  <c:v>299.60412600000001</c:v>
                </c:pt>
                <c:pt idx="4532">
                  <c:v>298.04620399999999</c:v>
                </c:pt>
                <c:pt idx="4533">
                  <c:v>301.17022700000001</c:v>
                </c:pt>
                <c:pt idx="4534">
                  <c:v>300.84023999999999</c:v>
                </c:pt>
                <c:pt idx="4535">
                  <c:v>299.01956200000001</c:v>
                </c:pt>
                <c:pt idx="4536">
                  <c:v>300.07064800000001</c:v>
                </c:pt>
                <c:pt idx="4537">
                  <c:v>298.21105999999997</c:v>
                </c:pt>
                <c:pt idx="4538">
                  <c:v>298.48333700000001</c:v>
                </c:pt>
                <c:pt idx="4539">
                  <c:v>299.82421900000003</c:v>
                </c:pt>
                <c:pt idx="4540">
                  <c:v>300.58325200000002</c:v>
                </c:pt>
                <c:pt idx="4541">
                  <c:v>300.04345699999999</c:v>
                </c:pt>
                <c:pt idx="4542">
                  <c:v>300.54254200000003</c:v>
                </c:pt>
                <c:pt idx="4543">
                  <c:v>299.56054699999999</c:v>
                </c:pt>
                <c:pt idx="4544">
                  <c:v>299.40972900000003</c:v>
                </c:pt>
                <c:pt idx="4545">
                  <c:v>301.28619400000002</c:v>
                </c:pt>
                <c:pt idx="4546">
                  <c:v>302.074005</c:v>
                </c:pt>
                <c:pt idx="4547">
                  <c:v>300.60699499999998</c:v>
                </c:pt>
                <c:pt idx="4548">
                  <c:v>301.33660900000001</c:v>
                </c:pt>
                <c:pt idx="4549">
                  <c:v>298.56985500000002</c:v>
                </c:pt>
                <c:pt idx="4550">
                  <c:v>299.45083599999998</c:v>
                </c:pt>
                <c:pt idx="4551">
                  <c:v>298.51355000000001</c:v>
                </c:pt>
                <c:pt idx="4552">
                  <c:v>299.42199699999998</c:v>
                </c:pt>
                <c:pt idx="4553">
                  <c:v>299.19561800000002</c:v>
                </c:pt>
                <c:pt idx="4554">
                  <c:v>301.42279100000002</c:v>
                </c:pt>
                <c:pt idx="4555">
                  <c:v>301.31961100000001</c:v>
                </c:pt>
                <c:pt idx="4556">
                  <c:v>301.24789399999997</c:v>
                </c:pt>
                <c:pt idx="4557">
                  <c:v>297.33078</c:v>
                </c:pt>
                <c:pt idx="4558">
                  <c:v>300.55087300000002</c:v>
                </c:pt>
                <c:pt idx="4559">
                  <c:v>298.60223400000001</c:v>
                </c:pt>
                <c:pt idx="4560">
                  <c:v>301.96237200000002</c:v>
                </c:pt>
                <c:pt idx="4561">
                  <c:v>299.65643299999999</c:v>
                </c:pt>
                <c:pt idx="4562">
                  <c:v>300.77960200000001</c:v>
                </c:pt>
                <c:pt idx="4563">
                  <c:v>299.99728399999998</c:v>
                </c:pt>
                <c:pt idx="4564">
                  <c:v>299.38931300000002</c:v>
                </c:pt>
                <c:pt idx="4565">
                  <c:v>301.00262500000002</c:v>
                </c:pt>
                <c:pt idx="4566">
                  <c:v>300.00225799999998</c:v>
                </c:pt>
                <c:pt idx="4567">
                  <c:v>302.95208700000001</c:v>
                </c:pt>
                <c:pt idx="4568">
                  <c:v>300.54882800000001</c:v>
                </c:pt>
                <c:pt idx="4569">
                  <c:v>300.75103799999999</c:v>
                </c:pt>
                <c:pt idx="4570">
                  <c:v>301.52413899999999</c:v>
                </c:pt>
                <c:pt idx="4571">
                  <c:v>298.24243200000001</c:v>
                </c:pt>
                <c:pt idx="4572">
                  <c:v>298.86236600000001</c:v>
                </c:pt>
                <c:pt idx="4573">
                  <c:v>301.94103999999999</c:v>
                </c:pt>
                <c:pt idx="4574">
                  <c:v>300.140533</c:v>
                </c:pt>
                <c:pt idx="4575">
                  <c:v>302.44869999999997</c:v>
                </c:pt>
                <c:pt idx="4576">
                  <c:v>299.172394</c:v>
                </c:pt>
                <c:pt idx="4577">
                  <c:v>298.34527600000001</c:v>
                </c:pt>
                <c:pt idx="4578">
                  <c:v>300.38220200000001</c:v>
                </c:pt>
                <c:pt idx="4579">
                  <c:v>299.09585600000003</c:v>
                </c:pt>
                <c:pt idx="4580">
                  <c:v>301.36380000000003</c:v>
                </c:pt>
                <c:pt idx="4581">
                  <c:v>300.94500699999998</c:v>
                </c:pt>
                <c:pt idx="4582">
                  <c:v>301.11041299999999</c:v>
                </c:pt>
                <c:pt idx="4583">
                  <c:v>300.24841300000003</c:v>
                </c:pt>
                <c:pt idx="4584">
                  <c:v>299.38165300000003</c:v>
                </c:pt>
                <c:pt idx="4585">
                  <c:v>301.62802099999999</c:v>
                </c:pt>
                <c:pt idx="4586">
                  <c:v>301.80725100000001</c:v>
                </c:pt>
                <c:pt idx="4587">
                  <c:v>301.41201799999999</c:v>
                </c:pt>
                <c:pt idx="4588">
                  <c:v>300.03894000000003</c:v>
                </c:pt>
                <c:pt idx="4589">
                  <c:v>298.40884399999999</c:v>
                </c:pt>
                <c:pt idx="4590">
                  <c:v>300.11544800000001</c:v>
                </c:pt>
                <c:pt idx="4591">
                  <c:v>301.66146900000001</c:v>
                </c:pt>
                <c:pt idx="4592">
                  <c:v>300.24066199999999</c:v>
                </c:pt>
                <c:pt idx="4593">
                  <c:v>302.82620200000002</c:v>
                </c:pt>
                <c:pt idx="4594">
                  <c:v>299.974243</c:v>
                </c:pt>
                <c:pt idx="4595">
                  <c:v>301.17160000000001</c:v>
                </c:pt>
                <c:pt idx="4596">
                  <c:v>298.47830199999999</c:v>
                </c:pt>
                <c:pt idx="4597">
                  <c:v>298.83416699999998</c:v>
                </c:pt>
                <c:pt idx="4598">
                  <c:v>300.57824699999998</c:v>
                </c:pt>
                <c:pt idx="4599">
                  <c:v>299.72503699999999</c:v>
                </c:pt>
                <c:pt idx="4600">
                  <c:v>298.197968</c:v>
                </c:pt>
                <c:pt idx="4601">
                  <c:v>299.940338</c:v>
                </c:pt>
                <c:pt idx="4602">
                  <c:v>298.04415899999998</c:v>
                </c:pt>
                <c:pt idx="4603">
                  <c:v>301.22085600000003</c:v>
                </c:pt>
                <c:pt idx="4604">
                  <c:v>299.34542800000003</c:v>
                </c:pt>
                <c:pt idx="4605">
                  <c:v>298.93704200000002</c:v>
                </c:pt>
                <c:pt idx="4606">
                  <c:v>302.25891100000001</c:v>
                </c:pt>
                <c:pt idx="4607">
                  <c:v>301.58691399999998</c:v>
                </c:pt>
                <c:pt idx="4608">
                  <c:v>298.91159099999999</c:v>
                </c:pt>
                <c:pt idx="4609">
                  <c:v>299.305969</c:v>
                </c:pt>
                <c:pt idx="4610">
                  <c:v>300.399719</c:v>
                </c:pt>
                <c:pt idx="4611">
                  <c:v>299.35882600000002</c:v>
                </c:pt>
                <c:pt idx="4612">
                  <c:v>299.85504200000003</c:v>
                </c:pt>
                <c:pt idx="4613">
                  <c:v>299.843842</c:v>
                </c:pt>
                <c:pt idx="4614">
                  <c:v>302.02539100000001</c:v>
                </c:pt>
                <c:pt idx="4615">
                  <c:v>299.99426299999999</c:v>
                </c:pt>
                <c:pt idx="4616">
                  <c:v>301.05300899999997</c:v>
                </c:pt>
                <c:pt idx="4617">
                  <c:v>300.55764799999997</c:v>
                </c:pt>
                <c:pt idx="4618">
                  <c:v>299.987549</c:v>
                </c:pt>
                <c:pt idx="4619">
                  <c:v>301.28436299999998</c:v>
                </c:pt>
                <c:pt idx="4620">
                  <c:v>300.45849600000003</c:v>
                </c:pt>
                <c:pt idx="4621">
                  <c:v>299.63308699999999</c:v>
                </c:pt>
                <c:pt idx="4622">
                  <c:v>299.84173600000003</c:v>
                </c:pt>
                <c:pt idx="4623">
                  <c:v>301.65741000000003</c:v>
                </c:pt>
                <c:pt idx="4624">
                  <c:v>299.86526500000002</c:v>
                </c:pt>
                <c:pt idx="4625">
                  <c:v>299.17761200000001</c:v>
                </c:pt>
                <c:pt idx="4626">
                  <c:v>299.41372699999999</c:v>
                </c:pt>
                <c:pt idx="4627">
                  <c:v>298.95498700000002</c:v>
                </c:pt>
                <c:pt idx="4628">
                  <c:v>299.97467</c:v>
                </c:pt>
                <c:pt idx="4629">
                  <c:v>300.71139499999998</c:v>
                </c:pt>
                <c:pt idx="4630">
                  <c:v>301.47589099999999</c:v>
                </c:pt>
                <c:pt idx="4631">
                  <c:v>299.680725</c:v>
                </c:pt>
                <c:pt idx="4632">
                  <c:v>299.85223400000001</c:v>
                </c:pt>
                <c:pt idx="4633">
                  <c:v>301.07486</c:v>
                </c:pt>
                <c:pt idx="4634">
                  <c:v>300.72473100000002</c:v>
                </c:pt>
                <c:pt idx="4635">
                  <c:v>299.13580300000001</c:v>
                </c:pt>
                <c:pt idx="4636">
                  <c:v>300.76840199999998</c:v>
                </c:pt>
                <c:pt idx="4637">
                  <c:v>299.49704000000003</c:v>
                </c:pt>
                <c:pt idx="4638">
                  <c:v>299.03530899999998</c:v>
                </c:pt>
                <c:pt idx="4639">
                  <c:v>301.11422700000003</c:v>
                </c:pt>
                <c:pt idx="4640">
                  <c:v>300.89968900000002</c:v>
                </c:pt>
                <c:pt idx="4641">
                  <c:v>300.46395899999999</c:v>
                </c:pt>
                <c:pt idx="4642">
                  <c:v>299.04449499999998</c:v>
                </c:pt>
                <c:pt idx="4643">
                  <c:v>301.45483400000001</c:v>
                </c:pt>
                <c:pt idx="4644">
                  <c:v>300.11294600000002</c:v>
                </c:pt>
                <c:pt idx="4645">
                  <c:v>302.11956800000002</c:v>
                </c:pt>
                <c:pt idx="4646">
                  <c:v>298.38595600000002</c:v>
                </c:pt>
                <c:pt idx="4647">
                  <c:v>301.00088499999998</c:v>
                </c:pt>
                <c:pt idx="4648">
                  <c:v>300.77044699999999</c:v>
                </c:pt>
                <c:pt idx="4649">
                  <c:v>299.80960099999999</c:v>
                </c:pt>
                <c:pt idx="4650">
                  <c:v>300.09295700000001</c:v>
                </c:pt>
                <c:pt idx="4651">
                  <c:v>300.67126500000001</c:v>
                </c:pt>
                <c:pt idx="4652">
                  <c:v>301.06906099999998</c:v>
                </c:pt>
                <c:pt idx="4653">
                  <c:v>298.88394199999999</c:v>
                </c:pt>
                <c:pt idx="4654">
                  <c:v>302.40670799999998</c:v>
                </c:pt>
                <c:pt idx="4655">
                  <c:v>300.322723</c:v>
                </c:pt>
                <c:pt idx="4656">
                  <c:v>298.13458300000002</c:v>
                </c:pt>
                <c:pt idx="4657">
                  <c:v>299.225098</c:v>
                </c:pt>
                <c:pt idx="4658">
                  <c:v>299.51876800000002</c:v>
                </c:pt>
                <c:pt idx="4659">
                  <c:v>300.00067100000001</c:v>
                </c:pt>
                <c:pt idx="4660">
                  <c:v>301.25418100000002</c:v>
                </c:pt>
                <c:pt idx="4661">
                  <c:v>299.71313500000002</c:v>
                </c:pt>
                <c:pt idx="4662">
                  <c:v>300.07986499999998</c:v>
                </c:pt>
                <c:pt idx="4663">
                  <c:v>298.07943699999998</c:v>
                </c:pt>
                <c:pt idx="4664">
                  <c:v>297.902466</c:v>
                </c:pt>
                <c:pt idx="4665">
                  <c:v>297.94906600000002</c:v>
                </c:pt>
                <c:pt idx="4666">
                  <c:v>298.47830199999999</c:v>
                </c:pt>
                <c:pt idx="4667">
                  <c:v>298.18331899999998</c:v>
                </c:pt>
                <c:pt idx="4668">
                  <c:v>301.51684599999999</c:v>
                </c:pt>
                <c:pt idx="4669">
                  <c:v>300.73410000000001</c:v>
                </c:pt>
                <c:pt idx="4670">
                  <c:v>302.72167999999999</c:v>
                </c:pt>
                <c:pt idx="4671">
                  <c:v>300.30807499999997</c:v>
                </c:pt>
                <c:pt idx="4672">
                  <c:v>302.09402499999999</c:v>
                </c:pt>
                <c:pt idx="4673">
                  <c:v>299.74389600000001</c:v>
                </c:pt>
                <c:pt idx="4674">
                  <c:v>303.54864500000002</c:v>
                </c:pt>
                <c:pt idx="4675">
                  <c:v>300.20324699999998</c:v>
                </c:pt>
                <c:pt idx="4676">
                  <c:v>297.88180499999999</c:v>
                </c:pt>
                <c:pt idx="4677">
                  <c:v>301.31213400000001</c:v>
                </c:pt>
                <c:pt idx="4678">
                  <c:v>301.437927</c:v>
                </c:pt>
                <c:pt idx="4679">
                  <c:v>301.10668900000002</c:v>
                </c:pt>
                <c:pt idx="4680">
                  <c:v>300.27185100000003</c:v>
                </c:pt>
                <c:pt idx="4681">
                  <c:v>299.03717</c:v>
                </c:pt>
                <c:pt idx="4682">
                  <c:v>299.60708599999998</c:v>
                </c:pt>
                <c:pt idx="4683">
                  <c:v>301.364868</c:v>
                </c:pt>
                <c:pt idx="4684">
                  <c:v>300.45562699999999</c:v>
                </c:pt>
                <c:pt idx="4685">
                  <c:v>298.92553700000002</c:v>
                </c:pt>
                <c:pt idx="4686">
                  <c:v>299.56710800000002</c:v>
                </c:pt>
                <c:pt idx="4687">
                  <c:v>296.75155599999999</c:v>
                </c:pt>
                <c:pt idx="4688">
                  <c:v>300.29244999999997</c:v>
                </c:pt>
                <c:pt idx="4689">
                  <c:v>301.73355099999998</c:v>
                </c:pt>
                <c:pt idx="4690">
                  <c:v>299.44644199999999</c:v>
                </c:pt>
                <c:pt idx="4691">
                  <c:v>299.46722399999999</c:v>
                </c:pt>
                <c:pt idx="4692">
                  <c:v>302.227936</c:v>
                </c:pt>
                <c:pt idx="4693">
                  <c:v>300.057526</c:v>
                </c:pt>
                <c:pt idx="4694">
                  <c:v>300.97039799999999</c:v>
                </c:pt>
                <c:pt idx="4695">
                  <c:v>298.773956</c:v>
                </c:pt>
                <c:pt idx="4696">
                  <c:v>301.06539900000001</c:v>
                </c:pt>
                <c:pt idx="4697">
                  <c:v>300.36944599999998</c:v>
                </c:pt>
                <c:pt idx="4698">
                  <c:v>301.12142899999998</c:v>
                </c:pt>
                <c:pt idx="4699">
                  <c:v>298.449524</c:v>
                </c:pt>
                <c:pt idx="4700">
                  <c:v>300.09756499999997</c:v>
                </c:pt>
                <c:pt idx="4701">
                  <c:v>300.01531999999997</c:v>
                </c:pt>
                <c:pt idx="4702">
                  <c:v>297.47564699999998</c:v>
                </c:pt>
                <c:pt idx="4703">
                  <c:v>298.87042200000002</c:v>
                </c:pt>
                <c:pt idx="4704">
                  <c:v>301.20025600000002</c:v>
                </c:pt>
                <c:pt idx="4705">
                  <c:v>299.37097199999999</c:v>
                </c:pt>
                <c:pt idx="4706">
                  <c:v>298.69030800000002</c:v>
                </c:pt>
                <c:pt idx="4707">
                  <c:v>301.73632800000001</c:v>
                </c:pt>
                <c:pt idx="4708">
                  <c:v>300.04489100000001</c:v>
                </c:pt>
                <c:pt idx="4709">
                  <c:v>299.91915899999998</c:v>
                </c:pt>
                <c:pt idx="4710">
                  <c:v>302.16110200000003</c:v>
                </c:pt>
                <c:pt idx="4711">
                  <c:v>299.46810900000003</c:v>
                </c:pt>
                <c:pt idx="4712">
                  <c:v>299.064301</c:v>
                </c:pt>
                <c:pt idx="4713">
                  <c:v>300.566711</c:v>
                </c:pt>
                <c:pt idx="4714">
                  <c:v>297.222961</c:v>
                </c:pt>
                <c:pt idx="4715">
                  <c:v>301.71450800000002</c:v>
                </c:pt>
                <c:pt idx="4716">
                  <c:v>299.37982199999999</c:v>
                </c:pt>
                <c:pt idx="4717">
                  <c:v>300.68158</c:v>
                </c:pt>
                <c:pt idx="4718">
                  <c:v>302.56088299999999</c:v>
                </c:pt>
                <c:pt idx="4719">
                  <c:v>299.96438599999999</c:v>
                </c:pt>
                <c:pt idx="4720">
                  <c:v>300.163635</c:v>
                </c:pt>
                <c:pt idx="4721">
                  <c:v>300.49279799999999</c:v>
                </c:pt>
                <c:pt idx="4722">
                  <c:v>298.372345</c:v>
                </c:pt>
                <c:pt idx="4723">
                  <c:v>303.69021600000002</c:v>
                </c:pt>
                <c:pt idx="4724">
                  <c:v>299.46310399999999</c:v>
                </c:pt>
                <c:pt idx="4725">
                  <c:v>300.74816900000002</c:v>
                </c:pt>
                <c:pt idx="4726">
                  <c:v>301.779877</c:v>
                </c:pt>
                <c:pt idx="4727">
                  <c:v>299.97241200000002</c:v>
                </c:pt>
                <c:pt idx="4728">
                  <c:v>302.63900799999999</c:v>
                </c:pt>
                <c:pt idx="4729">
                  <c:v>300.78933699999999</c:v>
                </c:pt>
                <c:pt idx="4730">
                  <c:v>301.36108400000001</c:v>
                </c:pt>
                <c:pt idx="4731">
                  <c:v>299.49761999999998</c:v>
                </c:pt>
                <c:pt idx="4732">
                  <c:v>300.41863999999998</c:v>
                </c:pt>
                <c:pt idx="4733">
                  <c:v>300.03106700000001</c:v>
                </c:pt>
                <c:pt idx="4734">
                  <c:v>299.753601</c:v>
                </c:pt>
                <c:pt idx="4735">
                  <c:v>302.53714000000002</c:v>
                </c:pt>
                <c:pt idx="4736">
                  <c:v>299.57614100000001</c:v>
                </c:pt>
                <c:pt idx="4737">
                  <c:v>298.60845899999998</c:v>
                </c:pt>
                <c:pt idx="4738">
                  <c:v>299.20968599999998</c:v>
                </c:pt>
                <c:pt idx="4739">
                  <c:v>299.78878800000001</c:v>
                </c:pt>
                <c:pt idx="4740">
                  <c:v>297.98150600000002</c:v>
                </c:pt>
                <c:pt idx="4741">
                  <c:v>298.54251099999999</c:v>
                </c:pt>
                <c:pt idx="4742">
                  <c:v>298.76858499999997</c:v>
                </c:pt>
                <c:pt idx="4743">
                  <c:v>302.44528200000002</c:v>
                </c:pt>
                <c:pt idx="4744">
                  <c:v>300.80838</c:v>
                </c:pt>
                <c:pt idx="4745">
                  <c:v>299.16992199999999</c:v>
                </c:pt>
                <c:pt idx="4746">
                  <c:v>298.15972900000003</c:v>
                </c:pt>
                <c:pt idx="4747">
                  <c:v>297.24142499999999</c:v>
                </c:pt>
                <c:pt idx="4748">
                  <c:v>298.503601</c:v>
                </c:pt>
                <c:pt idx="4749">
                  <c:v>298.185089</c:v>
                </c:pt>
                <c:pt idx="4750">
                  <c:v>300.77569599999998</c:v>
                </c:pt>
                <c:pt idx="4751">
                  <c:v>300.44079599999998</c:v>
                </c:pt>
                <c:pt idx="4752">
                  <c:v>298.71124300000002</c:v>
                </c:pt>
                <c:pt idx="4753">
                  <c:v>298.88159200000001</c:v>
                </c:pt>
                <c:pt idx="4754">
                  <c:v>298.12991299999999</c:v>
                </c:pt>
                <c:pt idx="4755">
                  <c:v>300.77072099999998</c:v>
                </c:pt>
                <c:pt idx="4756">
                  <c:v>301.05206299999998</c:v>
                </c:pt>
                <c:pt idx="4757">
                  <c:v>299.09439099999997</c:v>
                </c:pt>
                <c:pt idx="4758">
                  <c:v>300.12579299999999</c:v>
                </c:pt>
                <c:pt idx="4759">
                  <c:v>298.42065400000001</c:v>
                </c:pt>
                <c:pt idx="4760">
                  <c:v>300.58187900000001</c:v>
                </c:pt>
                <c:pt idx="4761">
                  <c:v>300.124146</c:v>
                </c:pt>
                <c:pt idx="4762">
                  <c:v>299.940674</c:v>
                </c:pt>
                <c:pt idx="4763">
                  <c:v>301.05535900000001</c:v>
                </c:pt>
                <c:pt idx="4764">
                  <c:v>300.768463</c:v>
                </c:pt>
                <c:pt idx="4765">
                  <c:v>301.77825899999999</c:v>
                </c:pt>
                <c:pt idx="4766">
                  <c:v>300.094177</c:v>
                </c:pt>
                <c:pt idx="4767">
                  <c:v>300.58026100000001</c:v>
                </c:pt>
                <c:pt idx="4768">
                  <c:v>299.01446499999997</c:v>
                </c:pt>
                <c:pt idx="4769">
                  <c:v>298.29339599999997</c:v>
                </c:pt>
                <c:pt idx="4770">
                  <c:v>301.615387</c:v>
                </c:pt>
                <c:pt idx="4771">
                  <c:v>299.47637900000001</c:v>
                </c:pt>
                <c:pt idx="4772">
                  <c:v>299.27908300000001</c:v>
                </c:pt>
                <c:pt idx="4773">
                  <c:v>298.80306999999999</c:v>
                </c:pt>
                <c:pt idx="4774">
                  <c:v>300.53613300000001</c:v>
                </c:pt>
                <c:pt idx="4775">
                  <c:v>300.07830799999999</c:v>
                </c:pt>
                <c:pt idx="4776">
                  <c:v>300.15148900000003</c:v>
                </c:pt>
                <c:pt idx="4777">
                  <c:v>297.18331899999998</c:v>
                </c:pt>
                <c:pt idx="4778">
                  <c:v>298.83496100000002</c:v>
                </c:pt>
                <c:pt idx="4779">
                  <c:v>299.05609099999998</c:v>
                </c:pt>
                <c:pt idx="4780">
                  <c:v>299.239777</c:v>
                </c:pt>
                <c:pt idx="4781">
                  <c:v>298.68627900000001</c:v>
                </c:pt>
                <c:pt idx="4782">
                  <c:v>299.66012599999999</c:v>
                </c:pt>
                <c:pt idx="4783">
                  <c:v>299.09146099999998</c:v>
                </c:pt>
                <c:pt idx="4784">
                  <c:v>298.932861</c:v>
                </c:pt>
                <c:pt idx="4785">
                  <c:v>298.442139</c:v>
                </c:pt>
                <c:pt idx="4786">
                  <c:v>300.40286300000002</c:v>
                </c:pt>
                <c:pt idx="4787">
                  <c:v>301.10458399999999</c:v>
                </c:pt>
                <c:pt idx="4788">
                  <c:v>298.88095099999998</c:v>
                </c:pt>
                <c:pt idx="4789">
                  <c:v>300.43142699999999</c:v>
                </c:pt>
                <c:pt idx="4790">
                  <c:v>299.89413500000001</c:v>
                </c:pt>
                <c:pt idx="4791">
                  <c:v>299.28518700000001</c:v>
                </c:pt>
                <c:pt idx="4792">
                  <c:v>300.87912</c:v>
                </c:pt>
                <c:pt idx="4793">
                  <c:v>299.57165500000002</c:v>
                </c:pt>
                <c:pt idx="4794">
                  <c:v>298.207245</c:v>
                </c:pt>
                <c:pt idx="4795">
                  <c:v>300.06173699999999</c:v>
                </c:pt>
                <c:pt idx="4796">
                  <c:v>300.918091</c:v>
                </c:pt>
                <c:pt idx="4797">
                  <c:v>299.69549599999999</c:v>
                </c:pt>
                <c:pt idx="4798">
                  <c:v>299.76577800000001</c:v>
                </c:pt>
                <c:pt idx="4799">
                  <c:v>298.55633499999999</c:v>
                </c:pt>
                <c:pt idx="4800">
                  <c:v>300.48950200000002</c:v>
                </c:pt>
                <c:pt idx="4801">
                  <c:v>301.43496699999997</c:v>
                </c:pt>
                <c:pt idx="4802">
                  <c:v>298.46881100000002</c:v>
                </c:pt>
                <c:pt idx="4803">
                  <c:v>298.79119900000001</c:v>
                </c:pt>
                <c:pt idx="4804">
                  <c:v>299.588776</c:v>
                </c:pt>
                <c:pt idx="4805">
                  <c:v>298.22198500000002</c:v>
                </c:pt>
                <c:pt idx="4806">
                  <c:v>298.264252</c:v>
                </c:pt>
                <c:pt idx="4807">
                  <c:v>300.40859999999998</c:v>
                </c:pt>
                <c:pt idx="4808">
                  <c:v>299.49060100000003</c:v>
                </c:pt>
                <c:pt idx="4809">
                  <c:v>299.59722900000003</c:v>
                </c:pt>
                <c:pt idx="4810">
                  <c:v>300.22705100000002</c:v>
                </c:pt>
                <c:pt idx="4811">
                  <c:v>300.63528400000001</c:v>
                </c:pt>
                <c:pt idx="4812">
                  <c:v>300.65936299999998</c:v>
                </c:pt>
                <c:pt idx="4813">
                  <c:v>299.16696200000001</c:v>
                </c:pt>
                <c:pt idx="4814">
                  <c:v>299.58407599999998</c:v>
                </c:pt>
                <c:pt idx="4815">
                  <c:v>298.55413800000002</c:v>
                </c:pt>
                <c:pt idx="4816">
                  <c:v>299.14263899999997</c:v>
                </c:pt>
                <c:pt idx="4817">
                  <c:v>299.47607399999998</c:v>
                </c:pt>
                <c:pt idx="4818">
                  <c:v>299.774384</c:v>
                </c:pt>
                <c:pt idx="4819">
                  <c:v>300.29467799999998</c:v>
                </c:pt>
                <c:pt idx="4820">
                  <c:v>301.150665</c:v>
                </c:pt>
                <c:pt idx="4821">
                  <c:v>300.26458700000001</c:v>
                </c:pt>
                <c:pt idx="4822">
                  <c:v>299.70748900000001</c:v>
                </c:pt>
                <c:pt idx="4823">
                  <c:v>297.56668100000002</c:v>
                </c:pt>
                <c:pt idx="4824">
                  <c:v>300.45208700000001</c:v>
                </c:pt>
                <c:pt idx="4825">
                  <c:v>299.26312300000001</c:v>
                </c:pt>
                <c:pt idx="4826">
                  <c:v>301.33853099999999</c:v>
                </c:pt>
                <c:pt idx="4827">
                  <c:v>300.92401100000001</c:v>
                </c:pt>
                <c:pt idx="4828">
                  <c:v>299.99392699999999</c:v>
                </c:pt>
                <c:pt idx="4829">
                  <c:v>299.88198899999998</c:v>
                </c:pt>
                <c:pt idx="4830">
                  <c:v>301.62158199999999</c:v>
                </c:pt>
                <c:pt idx="4831">
                  <c:v>298.74063100000001</c:v>
                </c:pt>
                <c:pt idx="4832">
                  <c:v>300.13949600000001</c:v>
                </c:pt>
                <c:pt idx="4833">
                  <c:v>301.391571</c:v>
                </c:pt>
                <c:pt idx="4834">
                  <c:v>300.15780599999999</c:v>
                </c:pt>
                <c:pt idx="4835">
                  <c:v>301.56542999999999</c:v>
                </c:pt>
                <c:pt idx="4836">
                  <c:v>298.93780500000003</c:v>
                </c:pt>
                <c:pt idx="4837">
                  <c:v>299.44726600000001</c:v>
                </c:pt>
                <c:pt idx="4838">
                  <c:v>300.321259</c:v>
                </c:pt>
                <c:pt idx="4839">
                  <c:v>298.511841</c:v>
                </c:pt>
                <c:pt idx="4840">
                  <c:v>297.27273600000001</c:v>
                </c:pt>
                <c:pt idx="4841">
                  <c:v>297.280396</c:v>
                </c:pt>
                <c:pt idx="4842">
                  <c:v>298.50414999999998</c:v>
                </c:pt>
                <c:pt idx="4843">
                  <c:v>299.15063500000002</c:v>
                </c:pt>
                <c:pt idx="4844">
                  <c:v>300.72827100000001</c:v>
                </c:pt>
                <c:pt idx="4845">
                  <c:v>299.49868800000002</c:v>
                </c:pt>
                <c:pt idx="4846">
                  <c:v>300.908905</c:v>
                </c:pt>
                <c:pt idx="4847">
                  <c:v>300.60125699999998</c:v>
                </c:pt>
                <c:pt idx="4848">
                  <c:v>301.762451</c:v>
                </c:pt>
                <c:pt idx="4849">
                  <c:v>300.37872299999998</c:v>
                </c:pt>
                <c:pt idx="4850">
                  <c:v>301.40353399999998</c:v>
                </c:pt>
                <c:pt idx="4851">
                  <c:v>301.69073500000002</c:v>
                </c:pt>
                <c:pt idx="4852">
                  <c:v>298.819031</c:v>
                </c:pt>
                <c:pt idx="4853">
                  <c:v>300.03982500000001</c:v>
                </c:pt>
                <c:pt idx="4854">
                  <c:v>300.70388800000001</c:v>
                </c:pt>
                <c:pt idx="4855">
                  <c:v>297.75521900000001</c:v>
                </c:pt>
                <c:pt idx="4856">
                  <c:v>299.68493699999999</c:v>
                </c:pt>
                <c:pt idx="4857">
                  <c:v>299.22924799999998</c:v>
                </c:pt>
                <c:pt idx="4858">
                  <c:v>299.98266599999999</c:v>
                </c:pt>
                <c:pt idx="4859">
                  <c:v>300.29470800000001</c:v>
                </c:pt>
                <c:pt idx="4860">
                  <c:v>298.99832199999997</c:v>
                </c:pt>
                <c:pt idx="4861">
                  <c:v>300.328979</c:v>
                </c:pt>
                <c:pt idx="4862">
                  <c:v>300.50201399999997</c:v>
                </c:pt>
                <c:pt idx="4863">
                  <c:v>299.856964</c:v>
                </c:pt>
                <c:pt idx="4864">
                  <c:v>300.80618299999998</c:v>
                </c:pt>
                <c:pt idx="4865">
                  <c:v>301.59588600000001</c:v>
                </c:pt>
                <c:pt idx="4866">
                  <c:v>300.557007</c:v>
                </c:pt>
                <c:pt idx="4867">
                  <c:v>297.58639499999998</c:v>
                </c:pt>
                <c:pt idx="4868">
                  <c:v>300.16815200000002</c:v>
                </c:pt>
                <c:pt idx="4869">
                  <c:v>298.954498</c:v>
                </c:pt>
                <c:pt idx="4870">
                  <c:v>300.841858</c:v>
                </c:pt>
                <c:pt idx="4871">
                  <c:v>299.56457499999999</c:v>
                </c:pt>
                <c:pt idx="4872">
                  <c:v>300.055969</c:v>
                </c:pt>
                <c:pt idx="4873">
                  <c:v>300.69070399999998</c:v>
                </c:pt>
                <c:pt idx="4874">
                  <c:v>299.39224200000001</c:v>
                </c:pt>
                <c:pt idx="4875">
                  <c:v>299.572723</c:v>
                </c:pt>
                <c:pt idx="4876">
                  <c:v>300.21762100000001</c:v>
                </c:pt>
                <c:pt idx="4877">
                  <c:v>299.42062399999998</c:v>
                </c:pt>
                <c:pt idx="4878">
                  <c:v>298.511932</c:v>
                </c:pt>
                <c:pt idx="4879">
                  <c:v>302.19070399999998</c:v>
                </c:pt>
                <c:pt idx="4880">
                  <c:v>299.58862299999998</c:v>
                </c:pt>
                <c:pt idx="4881">
                  <c:v>300.68170199999997</c:v>
                </c:pt>
                <c:pt idx="4882">
                  <c:v>299.27053799999999</c:v>
                </c:pt>
                <c:pt idx="4883">
                  <c:v>299.32189899999997</c:v>
                </c:pt>
                <c:pt idx="4884">
                  <c:v>299.72052000000002</c:v>
                </c:pt>
                <c:pt idx="4885">
                  <c:v>300.32806399999998</c:v>
                </c:pt>
                <c:pt idx="4886">
                  <c:v>299.208527</c:v>
                </c:pt>
                <c:pt idx="4887">
                  <c:v>299.44238300000001</c:v>
                </c:pt>
                <c:pt idx="4888">
                  <c:v>299.830353</c:v>
                </c:pt>
                <c:pt idx="4889">
                  <c:v>300.11209100000002</c:v>
                </c:pt>
                <c:pt idx="4890">
                  <c:v>297.46987899999999</c:v>
                </c:pt>
                <c:pt idx="4891">
                  <c:v>298.20208700000001</c:v>
                </c:pt>
                <c:pt idx="4892">
                  <c:v>300.598816</c:v>
                </c:pt>
                <c:pt idx="4893">
                  <c:v>300.41735799999998</c:v>
                </c:pt>
                <c:pt idx="4894">
                  <c:v>300.30181900000002</c:v>
                </c:pt>
                <c:pt idx="4895">
                  <c:v>299.93441799999999</c:v>
                </c:pt>
                <c:pt idx="4896">
                  <c:v>300.05633499999999</c:v>
                </c:pt>
                <c:pt idx="4897">
                  <c:v>298.909424</c:v>
                </c:pt>
                <c:pt idx="4898">
                  <c:v>299.224152</c:v>
                </c:pt>
                <c:pt idx="4899">
                  <c:v>298.831299</c:v>
                </c:pt>
                <c:pt idx="4900">
                  <c:v>301.16989100000001</c:v>
                </c:pt>
                <c:pt idx="4901">
                  <c:v>298.44421399999999</c:v>
                </c:pt>
                <c:pt idx="4902">
                  <c:v>301.27990699999998</c:v>
                </c:pt>
                <c:pt idx="4903">
                  <c:v>299.77160600000002</c:v>
                </c:pt>
                <c:pt idx="4904">
                  <c:v>298.03311200000002</c:v>
                </c:pt>
                <c:pt idx="4905">
                  <c:v>300.88009599999998</c:v>
                </c:pt>
                <c:pt idx="4906">
                  <c:v>298.071259</c:v>
                </c:pt>
                <c:pt idx="4907">
                  <c:v>299.47180200000003</c:v>
                </c:pt>
                <c:pt idx="4908">
                  <c:v>300.34991500000001</c:v>
                </c:pt>
                <c:pt idx="4909">
                  <c:v>298.25778200000002</c:v>
                </c:pt>
                <c:pt idx="4910">
                  <c:v>300.554779</c:v>
                </c:pt>
                <c:pt idx="4911">
                  <c:v>301.23260499999998</c:v>
                </c:pt>
                <c:pt idx="4912">
                  <c:v>301.03213499999998</c:v>
                </c:pt>
                <c:pt idx="4913">
                  <c:v>299.64361600000001</c:v>
                </c:pt>
                <c:pt idx="4914">
                  <c:v>300.13430799999998</c:v>
                </c:pt>
                <c:pt idx="4915">
                  <c:v>299.48983800000002</c:v>
                </c:pt>
                <c:pt idx="4916">
                  <c:v>299.16906699999998</c:v>
                </c:pt>
                <c:pt idx="4917">
                  <c:v>299.21579000000003</c:v>
                </c:pt>
                <c:pt idx="4918">
                  <c:v>300.24142499999999</c:v>
                </c:pt>
                <c:pt idx="4919">
                  <c:v>301.86230499999999</c:v>
                </c:pt>
                <c:pt idx="4920">
                  <c:v>299.676331</c:v>
                </c:pt>
                <c:pt idx="4921">
                  <c:v>299.46096799999998</c:v>
                </c:pt>
                <c:pt idx="4922">
                  <c:v>299.54959100000002</c:v>
                </c:pt>
                <c:pt idx="4923">
                  <c:v>300.06338499999998</c:v>
                </c:pt>
                <c:pt idx="4924">
                  <c:v>299.58245799999997</c:v>
                </c:pt>
                <c:pt idx="4925">
                  <c:v>300.21582000000001</c:v>
                </c:pt>
                <c:pt idx="4926">
                  <c:v>299.72689800000001</c:v>
                </c:pt>
                <c:pt idx="4927">
                  <c:v>298.02096599999999</c:v>
                </c:pt>
                <c:pt idx="4928">
                  <c:v>300.91085800000002</c:v>
                </c:pt>
                <c:pt idx="4929">
                  <c:v>300.59463499999998</c:v>
                </c:pt>
                <c:pt idx="4930">
                  <c:v>300.31771900000001</c:v>
                </c:pt>
                <c:pt idx="4931">
                  <c:v>301.14312699999999</c:v>
                </c:pt>
                <c:pt idx="4932">
                  <c:v>300.10015900000002</c:v>
                </c:pt>
                <c:pt idx="4933">
                  <c:v>301.70025600000002</c:v>
                </c:pt>
                <c:pt idx="4934">
                  <c:v>300.72839399999998</c:v>
                </c:pt>
                <c:pt idx="4935">
                  <c:v>301.56341600000002</c:v>
                </c:pt>
                <c:pt idx="4936">
                  <c:v>300.756012</c:v>
                </c:pt>
                <c:pt idx="4937">
                  <c:v>299.52694700000001</c:v>
                </c:pt>
                <c:pt idx="4938">
                  <c:v>301.16497800000002</c:v>
                </c:pt>
                <c:pt idx="4939">
                  <c:v>300.19342</c:v>
                </c:pt>
                <c:pt idx="4940">
                  <c:v>299.43557700000002</c:v>
                </c:pt>
                <c:pt idx="4941">
                  <c:v>298.771027</c:v>
                </c:pt>
                <c:pt idx="4942">
                  <c:v>299.747253</c:v>
                </c:pt>
                <c:pt idx="4943">
                  <c:v>300.951843</c:v>
                </c:pt>
                <c:pt idx="4944">
                  <c:v>301.48037699999998</c:v>
                </c:pt>
                <c:pt idx="4945">
                  <c:v>299.80209400000001</c:v>
                </c:pt>
                <c:pt idx="4946">
                  <c:v>299.71569799999997</c:v>
                </c:pt>
                <c:pt idx="4947">
                  <c:v>300.67336999999998</c:v>
                </c:pt>
                <c:pt idx="4948">
                  <c:v>301.00073200000003</c:v>
                </c:pt>
                <c:pt idx="4949">
                  <c:v>301.70327800000001</c:v>
                </c:pt>
                <c:pt idx="4950">
                  <c:v>299.43158</c:v>
                </c:pt>
                <c:pt idx="4951">
                  <c:v>300.70806900000002</c:v>
                </c:pt>
                <c:pt idx="4952">
                  <c:v>300.939301</c:v>
                </c:pt>
                <c:pt idx="4953">
                  <c:v>301.06362899999999</c:v>
                </c:pt>
                <c:pt idx="4954">
                  <c:v>303.29452500000002</c:v>
                </c:pt>
                <c:pt idx="4955">
                  <c:v>300.363922</c:v>
                </c:pt>
                <c:pt idx="4956">
                  <c:v>298.52514600000001</c:v>
                </c:pt>
                <c:pt idx="4957">
                  <c:v>300.32312000000002</c:v>
                </c:pt>
                <c:pt idx="4958">
                  <c:v>298.21673600000003</c:v>
                </c:pt>
                <c:pt idx="4959">
                  <c:v>301.27062999999998</c:v>
                </c:pt>
                <c:pt idx="4960">
                  <c:v>302.22247299999998</c:v>
                </c:pt>
                <c:pt idx="4961">
                  <c:v>299.828644</c:v>
                </c:pt>
                <c:pt idx="4962">
                  <c:v>301.03436299999998</c:v>
                </c:pt>
                <c:pt idx="4963">
                  <c:v>299.34738199999998</c:v>
                </c:pt>
                <c:pt idx="4964">
                  <c:v>299.88253800000001</c:v>
                </c:pt>
                <c:pt idx="4965">
                  <c:v>301.49423200000001</c:v>
                </c:pt>
                <c:pt idx="4966">
                  <c:v>300.96829200000002</c:v>
                </c:pt>
                <c:pt idx="4967">
                  <c:v>299.18463100000002</c:v>
                </c:pt>
                <c:pt idx="4968">
                  <c:v>299.65863000000002</c:v>
                </c:pt>
                <c:pt idx="4969">
                  <c:v>300.81784099999999</c:v>
                </c:pt>
                <c:pt idx="4970">
                  <c:v>301.06310999999999</c:v>
                </c:pt>
                <c:pt idx="4971">
                  <c:v>299.85476699999998</c:v>
                </c:pt>
                <c:pt idx="4972">
                  <c:v>300.645599</c:v>
                </c:pt>
                <c:pt idx="4973">
                  <c:v>301.61309799999998</c:v>
                </c:pt>
                <c:pt idx="4974">
                  <c:v>301.70803799999999</c:v>
                </c:pt>
                <c:pt idx="4975">
                  <c:v>300.69354199999998</c:v>
                </c:pt>
                <c:pt idx="4976">
                  <c:v>300.19052099999999</c:v>
                </c:pt>
                <c:pt idx="4977">
                  <c:v>299.25341800000001</c:v>
                </c:pt>
                <c:pt idx="4978">
                  <c:v>302.25482199999999</c:v>
                </c:pt>
                <c:pt idx="4979">
                  <c:v>298.767517</c:v>
                </c:pt>
                <c:pt idx="4980">
                  <c:v>298.23770100000002</c:v>
                </c:pt>
                <c:pt idx="4981">
                  <c:v>298.43014499999998</c:v>
                </c:pt>
                <c:pt idx="4982">
                  <c:v>299.40481599999998</c:v>
                </c:pt>
                <c:pt idx="4983">
                  <c:v>298.780914</c:v>
                </c:pt>
                <c:pt idx="4984">
                  <c:v>300.33300800000001</c:v>
                </c:pt>
                <c:pt idx="4985">
                  <c:v>301.80621300000001</c:v>
                </c:pt>
                <c:pt idx="4986">
                  <c:v>302.58401500000002</c:v>
                </c:pt>
                <c:pt idx="4987">
                  <c:v>299.512451</c:v>
                </c:pt>
                <c:pt idx="4988">
                  <c:v>300.25991800000003</c:v>
                </c:pt>
                <c:pt idx="4989">
                  <c:v>300.29312099999999</c:v>
                </c:pt>
                <c:pt idx="4990">
                  <c:v>299.89269999999999</c:v>
                </c:pt>
                <c:pt idx="4991">
                  <c:v>300.04882800000001</c:v>
                </c:pt>
                <c:pt idx="4992">
                  <c:v>300.50427200000001</c:v>
                </c:pt>
                <c:pt idx="4993">
                  <c:v>298.54415899999998</c:v>
                </c:pt>
                <c:pt idx="4994">
                  <c:v>298.32592799999998</c:v>
                </c:pt>
                <c:pt idx="4995">
                  <c:v>301.38711499999999</c:v>
                </c:pt>
                <c:pt idx="4996">
                  <c:v>300.02777099999997</c:v>
                </c:pt>
                <c:pt idx="4997">
                  <c:v>300.44882200000001</c:v>
                </c:pt>
                <c:pt idx="4998">
                  <c:v>301.20651199999998</c:v>
                </c:pt>
                <c:pt idx="4999">
                  <c:v>300.85552999999999</c:v>
                </c:pt>
                <c:pt idx="5000">
                  <c:v>300.23556500000001</c:v>
                </c:pt>
                <c:pt idx="5001">
                  <c:v>299.94467200000003</c:v>
                </c:pt>
                <c:pt idx="5002">
                  <c:v>302.93838499999998</c:v>
                </c:pt>
                <c:pt idx="5003">
                  <c:v>297.67498799999998</c:v>
                </c:pt>
                <c:pt idx="5004">
                  <c:v>299.99899299999998</c:v>
                </c:pt>
                <c:pt idx="5005">
                  <c:v>300.08783</c:v>
                </c:pt>
                <c:pt idx="5006">
                  <c:v>299.39865099999997</c:v>
                </c:pt>
                <c:pt idx="5007">
                  <c:v>300.176514</c:v>
                </c:pt>
                <c:pt idx="5008">
                  <c:v>300.933289</c:v>
                </c:pt>
                <c:pt idx="5009">
                  <c:v>300.06436200000002</c:v>
                </c:pt>
                <c:pt idx="5010">
                  <c:v>302.055634</c:v>
                </c:pt>
                <c:pt idx="5011">
                  <c:v>299.02508499999999</c:v>
                </c:pt>
                <c:pt idx="5012">
                  <c:v>300.01162699999998</c:v>
                </c:pt>
                <c:pt idx="5013">
                  <c:v>301.62176499999998</c:v>
                </c:pt>
                <c:pt idx="5014">
                  <c:v>297.788635</c:v>
                </c:pt>
                <c:pt idx="5015">
                  <c:v>298.56329299999999</c:v>
                </c:pt>
                <c:pt idx="5016">
                  <c:v>299.013306</c:v>
                </c:pt>
                <c:pt idx="5017">
                  <c:v>299.45181300000002</c:v>
                </c:pt>
                <c:pt idx="5018">
                  <c:v>302.05575599999997</c:v>
                </c:pt>
                <c:pt idx="5019">
                  <c:v>299.21920799999998</c:v>
                </c:pt>
                <c:pt idx="5020">
                  <c:v>298.17236300000002</c:v>
                </c:pt>
                <c:pt idx="5021">
                  <c:v>300.27368200000001</c:v>
                </c:pt>
                <c:pt idx="5022">
                  <c:v>301.57061800000002</c:v>
                </c:pt>
                <c:pt idx="5023">
                  <c:v>300.07128899999998</c:v>
                </c:pt>
                <c:pt idx="5024">
                  <c:v>297.89447000000001</c:v>
                </c:pt>
                <c:pt idx="5025">
                  <c:v>301.555725</c:v>
                </c:pt>
                <c:pt idx="5026">
                  <c:v>298.63357500000001</c:v>
                </c:pt>
                <c:pt idx="5027">
                  <c:v>299.88000499999998</c:v>
                </c:pt>
                <c:pt idx="5028">
                  <c:v>298.89126599999997</c:v>
                </c:pt>
                <c:pt idx="5029">
                  <c:v>300.508759</c:v>
                </c:pt>
                <c:pt idx="5030">
                  <c:v>299.77029399999998</c:v>
                </c:pt>
                <c:pt idx="5031">
                  <c:v>299.45953400000002</c:v>
                </c:pt>
                <c:pt idx="5032">
                  <c:v>301.42205799999999</c:v>
                </c:pt>
                <c:pt idx="5033">
                  <c:v>299.424286</c:v>
                </c:pt>
                <c:pt idx="5034">
                  <c:v>299.41336100000001</c:v>
                </c:pt>
                <c:pt idx="5035">
                  <c:v>300.4151</c:v>
                </c:pt>
                <c:pt idx="5036">
                  <c:v>301.08963</c:v>
                </c:pt>
                <c:pt idx="5037">
                  <c:v>300.146118</c:v>
                </c:pt>
                <c:pt idx="5038">
                  <c:v>300.14505000000003</c:v>
                </c:pt>
                <c:pt idx="5039">
                  <c:v>302.164917</c:v>
                </c:pt>
                <c:pt idx="5040">
                  <c:v>298.72280899999998</c:v>
                </c:pt>
                <c:pt idx="5041">
                  <c:v>300.55441300000001</c:v>
                </c:pt>
                <c:pt idx="5042">
                  <c:v>301.136841</c:v>
                </c:pt>
                <c:pt idx="5043">
                  <c:v>301.76913500000001</c:v>
                </c:pt>
                <c:pt idx="5044">
                  <c:v>301.061554</c:v>
                </c:pt>
                <c:pt idx="5045">
                  <c:v>301.899811</c:v>
                </c:pt>
                <c:pt idx="5046">
                  <c:v>301.78402699999998</c:v>
                </c:pt>
                <c:pt idx="5047">
                  <c:v>297.88986199999999</c:v>
                </c:pt>
                <c:pt idx="5048">
                  <c:v>298.88543700000002</c:v>
                </c:pt>
                <c:pt idx="5049">
                  <c:v>299.31341600000002</c:v>
                </c:pt>
                <c:pt idx="5050">
                  <c:v>298.165955</c:v>
                </c:pt>
                <c:pt idx="5051">
                  <c:v>300.33758499999999</c:v>
                </c:pt>
                <c:pt idx="5052">
                  <c:v>299.55721999999997</c:v>
                </c:pt>
                <c:pt idx="5053">
                  <c:v>298.95880099999999</c:v>
                </c:pt>
                <c:pt idx="5054">
                  <c:v>301.04342700000001</c:v>
                </c:pt>
                <c:pt idx="5055">
                  <c:v>301.41851800000001</c:v>
                </c:pt>
                <c:pt idx="5056">
                  <c:v>303.810181</c:v>
                </c:pt>
                <c:pt idx="5057">
                  <c:v>301.28567500000003</c:v>
                </c:pt>
                <c:pt idx="5058">
                  <c:v>299.86459400000001</c:v>
                </c:pt>
                <c:pt idx="5059">
                  <c:v>299.21701000000002</c:v>
                </c:pt>
                <c:pt idx="5060">
                  <c:v>300.93670700000001</c:v>
                </c:pt>
                <c:pt idx="5061">
                  <c:v>297.83944700000001</c:v>
                </c:pt>
                <c:pt idx="5062">
                  <c:v>300.67303500000003</c:v>
                </c:pt>
                <c:pt idx="5063">
                  <c:v>300.98083500000001</c:v>
                </c:pt>
                <c:pt idx="5064">
                  <c:v>299.937836</c:v>
                </c:pt>
                <c:pt idx="5065">
                  <c:v>301.85110500000002</c:v>
                </c:pt>
                <c:pt idx="5066">
                  <c:v>300.92929099999998</c:v>
                </c:pt>
                <c:pt idx="5067">
                  <c:v>300.67300399999999</c:v>
                </c:pt>
                <c:pt idx="5068">
                  <c:v>299.63916</c:v>
                </c:pt>
                <c:pt idx="5069">
                  <c:v>300.130493</c:v>
                </c:pt>
                <c:pt idx="5070">
                  <c:v>298.34817500000003</c:v>
                </c:pt>
                <c:pt idx="5071">
                  <c:v>299.74841300000003</c:v>
                </c:pt>
                <c:pt idx="5072">
                  <c:v>299.77533</c:v>
                </c:pt>
                <c:pt idx="5073">
                  <c:v>300.40625</c:v>
                </c:pt>
                <c:pt idx="5074">
                  <c:v>298.87725799999998</c:v>
                </c:pt>
                <c:pt idx="5075">
                  <c:v>299.34344499999997</c:v>
                </c:pt>
                <c:pt idx="5076">
                  <c:v>301.11798099999999</c:v>
                </c:pt>
                <c:pt idx="5077">
                  <c:v>300.47598299999999</c:v>
                </c:pt>
                <c:pt idx="5078">
                  <c:v>299.28445399999998</c:v>
                </c:pt>
                <c:pt idx="5079">
                  <c:v>299.52005000000003</c:v>
                </c:pt>
                <c:pt idx="5080">
                  <c:v>300.19836400000003</c:v>
                </c:pt>
                <c:pt idx="5081">
                  <c:v>298.82275399999997</c:v>
                </c:pt>
                <c:pt idx="5082">
                  <c:v>298.457581</c:v>
                </c:pt>
                <c:pt idx="5083">
                  <c:v>297.92483499999997</c:v>
                </c:pt>
                <c:pt idx="5084">
                  <c:v>299.48464999999999</c:v>
                </c:pt>
                <c:pt idx="5085">
                  <c:v>298.15267899999998</c:v>
                </c:pt>
                <c:pt idx="5086">
                  <c:v>300.60342400000002</c:v>
                </c:pt>
                <c:pt idx="5087">
                  <c:v>298.99285900000001</c:v>
                </c:pt>
                <c:pt idx="5088">
                  <c:v>300.95642099999998</c:v>
                </c:pt>
                <c:pt idx="5089">
                  <c:v>300.21414199999998</c:v>
                </c:pt>
                <c:pt idx="5090">
                  <c:v>298.61694299999999</c:v>
                </c:pt>
                <c:pt idx="5091">
                  <c:v>299.22732500000001</c:v>
                </c:pt>
                <c:pt idx="5092">
                  <c:v>301.69103999999999</c:v>
                </c:pt>
                <c:pt idx="5093">
                  <c:v>298.96523999999999</c:v>
                </c:pt>
                <c:pt idx="5094">
                  <c:v>301.52032500000001</c:v>
                </c:pt>
                <c:pt idx="5095">
                  <c:v>301.18042000000003</c:v>
                </c:pt>
                <c:pt idx="5096">
                  <c:v>300.99603300000001</c:v>
                </c:pt>
                <c:pt idx="5097">
                  <c:v>298.21527099999997</c:v>
                </c:pt>
                <c:pt idx="5098">
                  <c:v>302.538116</c:v>
                </c:pt>
                <c:pt idx="5099">
                  <c:v>301.07388300000002</c:v>
                </c:pt>
                <c:pt idx="5100">
                  <c:v>300.14553799999999</c:v>
                </c:pt>
                <c:pt idx="5101">
                  <c:v>300.58526599999999</c:v>
                </c:pt>
                <c:pt idx="5102">
                  <c:v>300.04547100000002</c:v>
                </c:pt>
                <c:pt idx="5103">
                  <c:v>300.50302099999999</c:v>
                </c:pt>
                <c:pt idx="5104">
                  <c:v>301.58255000000003</c:v>
                </c:pt>
                <c:pt idx="5105">
                  <c:v>302.33236699999998</c:v>
                </c:pt>
                <c:pt idx="5106">
                  <c:v>299.54132099999998</c:v>
                </c:pt>
                <c:pt idx="5107">
                  <c:v>300.17559799999998</c:v>
                </c:pt>
                <c:pt idx="5108">
                  <c:v>299.36279300000001</c:v>
                </c:pt>
                <c:pt idx="5109">
                  <c:v>299.832672</c:v>
                </c:pt>
                <c:pt idx="5110">
                  <c:v>300.47128300000003</c:v>
                </c:pt>
                <c:pt idx="5111">
                  <c:v>301.631531</c:v>
                </c:pt>
                <c:pt idx="5112">
                  <c:v>301.889679</c:v>
                </c:pt>
                <c:pt idx="5113">
                  <c:v>302.01992799999999</c:v>
                </c:pt>
                <c:pt idx="5114">
                  <c:v>301.04843099999999</c:v>
                </c:pt>
                <c:pt idx="5115">
                  <c:v>302.25103799999999</c:v>
                </c:pt>
                <c:pt idx="5116">
                  <c:v>300.79122899999999</c:v>
                </c:pt>
                <c:pt idx="5117">
                  <c:v>301.41488600000002</c:v>
                </c:pt>
                <c:pt idx="5118">
                  <c:v>299.96371499999998</c:v>
                </c:pt>
                <c:pt idx="5119">
                  <c:v>301.64608800000002</c:v>
                </c:pt>
                <c:pt idx="5120">
                  <c:v>300.69790599999999</c:v>
                </c:pt>
                <c:pt idx="5121">
                  <c:v>300.02072099999998</c:v>
                </c:pt>
                <c:pt idx="5122">
                  <c:v>300.44683800000001</c:v>
                </c:pt>
                <c:pt idx="5123">
                  <c:v>300.71749899999998</c:v>
                </c:pt>
                <c:pt idx="5124">
                  <c:v>301.44653299999999</c:v>
                </c:pt>
                <c:pt idx="5125">
                  <c:v>298.196686</c:v>
                </c:pt>
                <c:pt idx="5126">
                  <c:v>297.08843999999999</c:v>
                </c:pt>
                <c:pt idx="5127">
                  <c:v>301.06601000000001</c:v>
                </c:pt>
                <c:pt idx="5128">
                  <c:v>300.706726</c:v>
                </c:pt>
                <c:pt idx="5129">
                  <c:v>301.38092</c:v>
                </c:pt>
                <c:pt idx="5130">
                  <c:v>302.68084700000003</c:v>
                </c:pt>
                <c:pt idx="5131">
                  <c:v>302.27639799999997</c:v>
                </c:pt>
                <c:pt idx="5132">
                  <c:v>298.70468099999999</c:v>
                </c:pt>
                <c:pt idx="5133">
                  <c:v>300.27719100000002</c:v>
                </c:pt>
                <c:pt idx="5134">
                  <c:v>299.563965</c:v>
                </c:pt>
                <c:pt idx="5135">
                  <c:v>300.58193999999997</c:v>
                </c:pt>
                <c:pt idx="5136">
                  <c:v>300.81912199999999</c:v>
                </c:pt>
                <c:pt idx="5137">
                  <c:v>299.97170999999997</c:v>
                </c:pt>
                <c:pt idx="5138">
                  <c:v>300.65313700000002</c:v>
                </c:pt>
                <c:pt idx="5139">
                  <c:v>297.55535900000001</c:v>
                </c:pt>
                <c:pt idx="5140">
                  <c:v>299.65957600000002</c:v>
                </c:pt>
                <c:pt idx="5141">
                  <c:v>299.19580100000002</c:v>
                </c:pt>
                <c:pt idx="5142">
                  <c:v>300.84918199999998</c:v>
                </c:pt>
                <c:pt idx="5143">
                  <c:v>300.121826</c:v>
                </c:pt>
                <c:pt idx="5144">
                  <c:v>298.00207499999999</c:v>
                </c:pt>
                <c:pt idx="5145">
                  <c:v>297.83148199999999</c:v>
                </c:pt>
                <c:pt idx="5146">
                  <c:v>301.63275099999998</c:v>
                </c:pt>
                <c:pt idx="5147">
                  <c:v>299.38064600000001</c:v>
                </c:pt>
                <c:pt idx="5148">
                  <c:v>301.55053700000002</c:v>
                </c:pt>
                <c:pt idx="5149">
                  <c:v>300.84387199999998</c:v>
                </c:pt>
                <c:pt idx="5150">
                  <c:v>300.70471199999997</c:v>
                </c:pt>
                <c:pt idx="5151">
                  <c:v>298.51385499999998</c:v>
                </c:pt>
                <c:pt idx="5152">
                  <c:v>299.356964</c:v>
                </c:pt>
                <c:pt idx="5153">
                  <c:v>299.913116</c:v>
                </c:pt>
                <c:pt idx="5154">
                  <c:v>299.08071899999999</c:v>
                </c:pt>
                <c:pt idx="5155">
                  <c:v>298.17047100000002</c:v>
                </c:pt>
                <c:pt idx="5156">
                  <c:v>300.60534699999999</c:v>
                </c:pt>
                <c:pt idx="5157">
                  <c:v>302.49844400000001</c:v>
                </c:pt>
                <c:pt idx="5158">
                  <c:v>300.18902600000001</c:v>
                </c:pt>
                <c:pt idx="5159">
                  <c:v>301.220215</c:v>
                </c:pt>
                <c:pt idx="5160">
                  <c:v>299.07519500000001</c:v>
                </c:pt>
                <c:pt idx="5161">
                  <c:v>299.08789100000001</c:v>
                </c:pt>
                <c:pt idx="5162">
                  <c:v>298.46899400000001</c:v>
                </c:pt>
                <c:pt idx="5163">
                  <c:v>297.02175899999997</c:v>
                </c:pt>
                <c:pt idx="5164">
                  <c:v>299.49499500000002</c:v>
                </c:pt>
                <c:pt idx="5165">
                  <c:v>300.735321</c:v>
                </c:pt>
                <c:pt idx="5166">
                  <c:v>300.72683699999999</c:v>
                </c:pt>
                <c:pt idx="5167">
                  <c:v>298.52169800000001</c:v>
                </c:pt>
                <c:pt idx="5168">
                  <c:v>300.94107100000002</c:v>
                </c:pt>
                <c:pt idx="5169">
                  <c:v>299.433044</c:v>
                </c:pt>
                <c:pt idx="5170">
                  <c:v>301.47482300000001</c:v>
                </c:pt>
                <c:pt idx="5171">
                  <c:v>300.33331299999998</c:v>
                </c:pt>
                <c:pt idx="5172">
                  <c:v>300.68594400000001</c:v>
                </c:pt>
                <c:pt idx="5173">
                  <c:v>298.82818600000002</c:v>
                </c:pt>
                <c:pt idx="5174">
                  <c:v>297.17691000000002</c:v>
                </c:pt>
                <c:pt idx="5175">
                  <c:v>299.96417200000002</c:v>
                </c:pt>
                <c:pt idx="5176">
                  <c:v>299.494598</c:v>
                </c:pt>
                <c:pt idx="5177">
                  <c:v>300.99908399999998</c:v>
                </c:pt>
                <c:pt idx="5178">
                  <c:v>300.446686</c:v>
                </c:pt>
                <c:pt idx="5179">
                  <c:v>301.20336900000001</c:v>
                </c:pt>
                <c:pt idx="5180">
                  <c:v>300.059845</c:v>
                </c:pt>
                <c:pt idx="5181">
                  <c:v>298.726471</c:v>
                </c:pt>
                <c:pt idx="5182">
                  <c:v>300.07968099999999</c:v>
                </c:pt>
                <c:pt idx="5183">
                  <c:v>300.28506499999997</c:v>
                </c:pt>
                <c:pt idx="5184">
                  <c:v>299.95263699999998</c:v>
                </c:pt>
                <c:pt idx="5185">
                  <c:v>300.92947400000003</c:v>
                </c:pt>
                <c:pt idx="5186">
                  <c:v>297.88501000000002</c:v>
                </c:pt>
                <c:pt idx="5187">
                  <c:v>298.06054699999999</c:v>
                </c:pt>
                <c:pt idx="5188">
                  <c:v>298.00482199999999</c:v>
                </c:pt>
                <c:pt idx="5189">
                  <c:v>302.65698200000003</c:v>
                </c:pt>
                <c:pt idx="5190">
                  <c:v>300.365723</c:v>
                </c:pt>
                <c:pt idx="5191">
                  <c:v>302.06011999999998</c:v>
                </c:pt>
                <c:pt idx="5192">
                  <c:v>298.28302000000002</c:v>
                </c:pt>
                <c:pt idx="5193">
                  <c:v>298.588257</c:v>
                </c:pt>
                <c:pt idx="5194">
                  <c:v>300.33041400000002</c:v>
                </c:pt>
                <c:pt idx="5195">
                  <c:v>298.61200000000002</c:v>
                </c:pt>
                <c:pt idx="5196">
                  <c:v>301.13330100000002</c:v>
                </c:pt>
                <c:pt idx="5197">
                  <c:v>300.96289100000001</c:v>
                </c:pt>
                <c:pt idx="5198">
                  <c:v>299.89962800000001</c:v>
                </c:pt>
                <c:pt idx="5199">
                  <c:v>298.38198899999998</c:v>
                </c:pt>
                <c:pt idx="5200">
                  <c:v>302.91375699999998</c:v>
                </c:pt>
                <c:pt idx="5201">
                  <c:v>300.59316999999999</c:v>
                </c:pt>
                <c:pt idx="5202">
                  <c:v>299.385132</c:v>
                </c:pt>
                <c:pt idx="5203">
                  <c:v>299.17681900000002</c:v>
                </c:pt>
                <c:pt idx="5204">
                  <c:v>299.41601600000001</c:v>
                </c:pt>
                <c:pt idx="5205">
                  <c:v>299.19906600000002</c:v>
                </c:pt>
                <c:pt idx="5206">
                  <c:v>301.95871</c:v>
                </c:pt>
                <c:pt idx="5207">
                  <c:v>299.58654799999999</c:v>
                </c:pt>
                <c:pt idx="5208">
                  <c:v>298.35751299999998</c:v>
                </c:pt>
                <c:pt idx="5209">
                  <c:v>298.76886000000002</c:v>
                </c:pt>
                <c:pt idx="5210">
                  <c:v>298.74896200000001</c:v>
                </c:pt>
                <c:pt idx="5211">
                  <c:v>297.80798299999998</c:v>
                </c:pt>
                <c:pt idx="5212">
                  <c:v>299.12918100000002</c:v>
                </c:pt>
                <c:pt idx="5213">
                  <c:v>297.88845800000001</c:v>
                </c:pt>
                <c:pt idx="5214">
                  <c:v>303.22348</c:v>
                </c:pt>
                <c:pt idx="5215">
                  <c:v>300.627319</c:v>
                </c:pt>
                <c:pt idx="5216">
                  <c:v>299.24255399999998</c:v>
                </c:pt>
                <c:pt idx="5217">
                  <c:v>301.44515999999999</c:v>
                </c:pt>
                <c:pt idx="5218">
                  <c:v>300.99154700000003</c:v>
                </c:pt>
                <c:pt idx="5219">
                  <c:v>298.41369600000002</c:v>
                </c:pt>
                <c:pt idx="5220">
                  <c:v>299.100189</c:v>
                </c:pt>
                <c:pt idx="5221">
                  <c:v>297.84451300000001</c:v>
                </c:pt>
                <c:pt idx="5222">
                  <c:v>300.86190800000003</c:v>
                </c:pt>
                <c:pt idx="5223">
                  <c:v>300.59726000000001</c:v>
                </c:pt>
                <c:pt idx="5224">
                  <c:v>298.36965900000001</c:v>
                </c:pt>
                <c:pt idx="5225">
                  <c:v>300.139343</c:v>
                </c:pt>
                <c:pt idx="5226">
                  <c:v>299.62481700000001</c:v>
                </c:pt>
                <c:pt idx="5227">
                  <c:v>301.32843000000003</c:v>
                </c:pt>
                <c:pt idx="5228">
                  <c:v>298.69967700000001</c:v>
                </c:pt>
                <c:pt idx="5229">
                  <c:v>300.11498999999998</c:v>
                </c:pt>
                <c:pt idx="5230">
                  <c:v>299.04998799999998</c:v>
                </c:pt>
                <c:pt idx="5231">
                  <c:v>299.801514</c:v>
                </c:pt>
                <c:pt idx="5232">
                  <c:v>300.47109999999998</c:v>
                </c:pt>
                <c:pt idx="5233">
                  <c:v>299.296967</c:v>
                </c:pt>
                <c:pt idx="5234">
                  <c:v>299.76589999999999</c:v>
                </c:pt>
                <c:pt idx="5235">
                  <c:v>302.26370200000002</c:v>
                </c:pt>
                <c:pt idx="5236">
                  <c:v>300.01031499999999</c:v>
                </c:pt>
                <c:pt idx="5237">
                  <c:v>299.08554099999998</c:v>
                </c:pt>
                <c:pt idx="5238">
                  <c:v>300.05624399999999</c:v>
                </c:pt>
                <c:pt idx="5239">
                  <c:v>300.30212399999999</c:v>
                </c:pt>
                <c:pt idx="5240">
                  <c:v>300.69045999999997</c:v>
                </c:pt>
                <c:pt idx="5241">
                  <c:v>301.41918900000002</c:v>
                </c:pt>
                <c:pt idx="5242">
                  <c:v>298.59472699999998</c:v>
                </c:pt>
                <c:pt idx="5243">
                  <c:v>297.30328400000002</c:v>
                </c:pt>
                <c:pt idx="5244">
                  <c:v>297.88748199999998</c:v>
                </c:pt>
                <c:pt idx="5245">
                  <c:v>299.62387100000001</c:v>
                </c:pt>
                <c:pt idx="5246">
                  <c:v>298.68377700000002</c:v>
                </c:pt>
                <c:pt idx="5247">
                  <c:v>299.61425800000001</c:v>
                </c:pt>
                <c:pt idx="5248">
                  <c:v>299.72119099999998</c:v>
                </c:pt>
                <c:pt idx="5249">
                  <c:v>298.78311200000002</c:v>
                </c:pt>
                <c:pt idx="5250">
                  <c:v>299.97079500000001</c:v>
                </c:pt>
                <c:pt idx="5251">
                  <c:v>298.94778400000001</c:v>
                </c:pt>
                <c:pt idx="5252">
                  <c:v>298.58871499999998</c:v>
                </c:pt>
                <c:pt idx="5253">
                  <c:v>300.23052999999999</c:v>
                </c:pt>
                <c:pt idx="5254">
                  <c:v>299.55130000000003</c:v>
                </c:pt>
                <c:pt idx="5255">
                  <c:v>299.56332400000002</c:v>
                </c:pt>
                <c:pt idx="5256">
                  <c:v>299.828644</c:v>
                </c:pt>
                <c:pt idx="5257">
                  <c:v>299.60385100000002</c:v>
                </c:pt>
                <c:pt idx="5258">
                  <c:v>299.30038500000001</c:v>
                </c:pt>
                <c:pt idx="5259">
                  <c:v>300.37304699999999</c:v>
                </c:pt>
                <c:pt idx="5260">
                  <c:v>298.81887799999998</c:v>
                </c:pt>
                <c:pt idx="5261">
                  <c:v>301.00680499999999</c:v>
                </c:pt>
                <c:pt idx="5262">
                  <c:v>299.370026</c:v>
                </c:pt>
                <c:pt idx="5263">
                  <c:v>299.68673699999999</c:v>
                </c:pt>
                <c:pt idx="5264">
                  <c:v>298.84634399999999</c:v>
                </c:pt>
                <c:pt idx="5265">
                  <c:v>300.50732399999998</c:v>
                </c:pt>
                <c:pt idx="5266">
                  <c:v>299.375854</c:v>
                </c:pt>
                <c:pt idx="5267">
                  <c:v>299.441711</c:v>
                </c:pt>
                <c:pt idx="5268">
                  <c:v>297.80059799999998</c:v>
                </c:pt>
                <c:pt idx="5269">
                  <c:v>298.961456</c:v>
                </c:pt>
                <c:pt idx="5270">
                  <c:v>298.03826900000001</c:v>
                </c:pt>
                <c:pt idx="5271">
                  <c:v>299.50299100000001</c:v>
                </c:pt>
                <c:pt idx="5272">
                  <c:v>298.52032500000001</c:v>
                </c:pt>
                <c:pt idx="5273">
                  <c:v>301.37570199999999</c:v>
                </c:pt>
                <c:pt idx="5274">
                  <c:v>302.23895299999998</c:v>
                </c:pt>
                <c:pt idx="5275">
                  <c:v>299.10754400000002</c:v>
                </c:pt>
                <c:pt idx="5276">
                  <c:v>299.82385299999999</c:v>
                </c:pt>
                <c:pt idx="5277">
                  <c:v>302.063965</c:v>
                </c:pt>
                <c:pt idx="5278">
                  <c:v>301.51876800000002</c:v>
                </c:pt>
                <c:pt idx="5279">
                  <c:v>301.89462300000002</c:v>
                </c:pt>
                <c:pt idx="5280">
                  <c:v>299.95461999999998</c:v>
                </c:pt>
                <c:pt idx="5281">
                  <c:v>299.26806599999998</c:v>
                </c:pt>
                <c:pt idx="5282">
                  <c:v>300.83618200000001</c:v>
                </c:pt>
                <c:pt idx="5283">
                  <c:v>300.05990600000001</c:v>
                </c:pt>
                <c:pt idx="5284">
                  <c:v>299.36611900000003</c:v>
                </c:pt>
                <c:pt idx="5285">
                  <c:v>300.16744999999997</c:v>
                </c:pt>
                <c:pt idx="5286">
                  <c:v>296.42511000000002</c:v>
                </c:pt>
                <c:pt idx="5287">
                  <c:v>300.85858200000001</c:v>
                </c:pt>
                <c:pt idx="5288">
                  <c:v>298.98370399999999</c:v>
                </c:pt>
                <c:pt idx="5289">
                  <c:v>300.99377399999997</c:v>
                </c:pt>
                <c:pt idx="5290">
                  <c:v>299.46481299999999</c:v>
                </c:pt>
                <c:pt idx="5291">
                  <c:v>298.40002399999997</c:v>
                </c:pt>
                <c:pt idx="5292">
                  <c:v>299.533569</c:v>
                </c:pt>
                <c:pt idx="5293">
                  <c:v>300.19180299999999</c:v>
                </c:pt>
                <c:pt idx="5294">
                  <c:v>299.70669600000002</c:v>
                </c:pt>
                <c:pt idx="5295">
                  <c:v>299.82775900000001</c:v>
                </c:pt>
                <c:pt idx="5296">
                  <c:v>299.00952100000001</c:v>
                </c:pt>
                <c:pt idx="5297">
                  <c:v>300.75820900000002</c:v>
                </c:pt>
                <c:pt idx="5298">
                  <c:v>300.056915</c:v>
                </c:pt>
                <c:pt idx="5299">
                  <c:v>300.22692899999998</c:v>
                </c:pt>
                <c:pt idx="5300">
                  <c:v>301.81308000000001</c:v>
                </c:pt>
                <c:pt idx="5301">
                  <c:v>299.08544899999998</c:v>
                </c:pt>
                <c:pt idx="5302">
                  <c:v>301.69113199999998</c:v>
                </c:pt>
                <c:pt idx="5303">
                  <c:v>300.393463</c:v>
                </c:pt>
                <c:pt idx="5304">
                  <c:v>299.71285999999998</c:v>
                </c:pt>
                <c:pt idx="5305">
                  <c:v>301.59918199999998</c:v>
                </c:pt>
                <c:pt idx="5306">
                  <c:v>299.64898699999998</c:v>
                </c:pt>
                <c:pt idx="5307">
                  <c:v>299.61917099999999</c:v>
                </c:pt>
                <c:pt idx="5308">
                  <c:v>299.67535400000003</c:v>
                </c:pt>
                <c:pt idx="5309">
                  <c:v>297.78933699999999</c:v>
                </c:pt>
                <c:pt idx="5310">
                  <c:v>299.64630099999999</c:v>
                </c:pt>
                <c:pt idx="5311">
                  <c:v>298.94293199999998</c:v>
                </c:pt>
                <c:pt idx="5312">
                  <c:v>298.73037699999998</c:v>
                </c:pt>
                <c:pt idx="5313">
                  <c:v>299.42108200000001</c:v>
                </c:pt>
                <c:pt idx="5314">
                  <c:v>299.975281</c:v>
                </c:pt>
                <c:pt idx="5315">
                  <c:v>299.21517899999998</c:v>
                </c:pt>
                <c:pt idx="5316">
                  <c:v>298.69946299999998</c:v>
                </c:pt>
                <c:pt idx="5317">
                  <c:v>299.19131499999997</c:v>
                </c:pt>
                <c:pt idx="5318">
                  <c:v>299.39325000000002</c:v>
                </c:pt>
                <c:pt idx="5319">
                  <c:v>300.426331</c:v>
                </c:pt>
                <c:pt idx="5320">
                  <c:v>299.65457199999997</c:v>
                </c:pt>
                <c:pt idx="5321">
                  <c:v>300.90863000000002</c:v>
                </c:pt>
                <c:pt idx="5322">
                  <c:v>300.67034899999999</c:v>
                </c:pt>
                <c:pt idx="5323">
                  <c:v>299.17297400000001</c:v>
                </c:pt>
                <c:pt idx="5324">
                  <c:v>298.60723899999999</c:v>
                </c:pt>
                <c:pt idx="5325">
                  <c:v>300.609283</c:v>
                </c:pt>
                <c:pt idx="5326">
                  <c:v>300.29623400000003</c:v>
                </c:pt>
                <c:pt idx="5327">
                  <c:v>300.56332400000002</c:v>
                </c:pt>
                <c:pt idx="5328">
                  <c:v>299.22228999999999</c:v>
                </c:pt>
                <c:pt idx="5329">
                  <c:v>300.09240699999998</c:v>
                </c:pt>
                <c:pt idx="5330">
                  <c:v>298.30450400000001</c:v>
                </c:pt>
                <c:pt idx="5331">
                  <c:v>300.365906</c:v>
                </c:pt>
                <c:pt idx="5332">
                  <c:v>300.00878899999998</c:v>
                </c:pt>
                <c:pt idx="5333">
                  <c:v>300.12329099999999</c:v>
                </c:pt>
                <c:pt idx="5334">
                  <c:v>298.52972399999999</c:v>
                </c:pt>
                <c:pt idx="5335">
                  <c:v>298.15579200000002</c:v>
                </c:pt>
                <c:pt idx="5336">
                  <c:v>302.45266700000002</c:v>
                </c:pt>
                <c:pt idx="5337">
                  <c:v>301.44363399999997</c:v>
                </c:pt>
                <c:pt idx="5338">
                  <c:v>298.01886000000002</c:v>
                </c:pt>
                <c:pt idx="5339">
                  <c:v>300.29846199999997</c:v>
                </c:pt>
                <c:pt idx="5340">
                  <c:v>300.05618299999998</c:v>
                </c:pt>
                <c:pt idx="5341">
                  <c:v>298.34738199999998</c:v>
                </c:pt>
                <c:pt idx="5342">
                  <c:v>297.94842499999999</c:v>
                </c:pt>
                <c:pt idx="5343">
                  <c:v>301.84307899999999</c:v>
                </c:pt>
                <c:pt idx="5344">
                  <c:v>299.56985500000002</c:v>
                </c:pt>
                <c:pt idx="5345">
                  <c:v>298.90850799999998</c:v>
                </c:pt>
                <c:pt idx="5346">
                  <c:v>303.11184700000001</c:v>
                </c:pt>
                <c:pt idx="5347">
                  <c:v>299.235657</c:v>
                </c:pt>
                <c:pt idx="5348">
                  <c:v>300.99835200000001</c:v>
                </c:pt>
                <c:pt idx="5349">
                  <c:v>299.97354100000001</c:v>
                </c:pt>
                <c:pt idx="5350">
                  <c:v>301.37207000000001</c:v>
                </c:pt>
                <c:pt idx="5351">
                  <c:v>300.01135299999999</c:v>
                </c:pt>
                <c:pt idx="5352">
                  <c:v>297.97689800000001</c:v>
                </c:pt>
                <c:pt idx="5353">
                  <c:v>300.005157</c:v>
                </c:pt>
                <c:pt idx="5354">
                  <c:v>301.97442599999999</c:v>
                </c:pt>
                <c:pt idx="5355">
                  <c:v>300.72052000000002</c:v>
                </c:pt>
                <c:pt idx="5356">
                  <c:v>300.49243200000001</c:v>
                </c:pt>
                <c:pt idx="5357">
                  <c:v>299.09399400000001</c:v>
                </c:pt>
                <c:pt idx="5358">
                  <c:v>299.82806399999998</c:v>
                </c:pt>
                <c:pt idx="5359">
                  <c:v>300.29049700000002</c:v>
                </c:pt>
                <c:pt idx="5360">
                  <c:v>300.42755099999999</c:v>
                </c:pt>
                <c:pt idx="5361">
                  <c:v>301.27020299999998</c:v>
                </c:pt>
                <c:pt idx="5362">
                  <c:v>300.79235799999998</c:v>
                </c:pt>
                <c:pt idx="5363">
                  <c:v>298.543182</c:v>
                </c:pt>
                <c:pt idx="5364">
                  <c:v>300.677368</c:v>
                </c:pt>
                <c:pt idx="5365">
                  <c:v>301.84491000000003</c:v>
                </c:pt>
                <c:pt idx="5366">
                  <c:v>299.65789799999999</c:v>
                </c:pt>
                <c:pt idx="5367">
                  <c:v>299.03771999999998</c:v>
                </c:pt>
                <c:pt idx="5368">
                  <c:v>299.19400000000002</c:v>
                </c:pt>
                <c:pt idx="5369">
                  <c:v>300.521973</c:v>
                </c:pt>
                <c:pt idx="5370">
                  <c:v>299.13580300000001</c:v>
                </c:pt>
                <c:pt idx="5371">
                  <c:v>296.47482300000001</c:v>
                </c:pt>
                <c:pt idx="5372">
                  <c:v>301.38003500000002</c:v>
                </c:pt>
                <c:pt idx="5373">
                  <c:v>300.05313100000001</c:v>
                </c:pt>
                <c:pt idx="5374">
                  <c:v>300.48770100000002</c:v>
                </c:pt>
                <c:pt idx="5375">
                  <c:v>299.37863199999998</c:v>
                </c:pt>
                <c:pt idx="5376">
                  <c:v>300.58691399999998</c:v>
                </c:pt>
                <c:pt idx="5377">
                  <c:v>299.33984400000003</c:v>
                </c:pt>
                <c:pt idx="5378">
                  <c:v>299.31133999999997</c:v>
                </c:pt>
                <c:pt idx="5379">
                  <c:v>300.99874899999998</c:v>
                </c:pt>
                <c:pt idx="5380">
                  <c:v>299.79617300000001</c:v>
                </c:pt>
                <c:pt idx="5381">
                  <c:v>300.59988399999997</c:v>
                </c:pt>
                <c:pt idx="5382">
                  <c:v>301.496399</c:v>
                </c:pt>
                <c:pt idx="5383">
                  <c:v>301.96267699999999</c:v>
                </c:pt>
                <c:pt idx="5384">
                  <c:v>300.95636000000002</c:v>
                </c:pt>
                <c:pt idx="5385">
                  <c:v>300.00213600000001</c:v>
                </c:pt>
                <c:pt idx="5386">
                  <c:v>299.63012700000002</c:v>
                </c:pt>
                <c:pt idx="5387">
                  <c:v>300.55407700000001</c:v>
                </c:pt>
                <c:pt idx="5388">
                  <c:v>298.49523900000003</c:v>
                </c:pt>
                <c:pt idx="5389">
                  <c:v>300.43771400000003</c:v>
                </c:pt>
                <c:pt idx="5390">
                  <c:v>299.48770100000002</c:v>
                </c:pt>
                <c:pt idx="5391">
                  <c:v>299.31512500000002</c:v>
                </c:pt>
                <c:pt idx="5392">
                  <c:v>300.750854</c:v>
                </c:pt>
                <c:pt idx="5393">
                  <c:v>301.45394900000002</c:v>
                </c:pt>
                <c:pt idx="5394">
                  <c:v>301.29110700000001</c:v>
                </c:pt>
                <c:pt idx="5395">
                  <c:v>300.62823500000002</c:v>
                </c:pt>
                <c:pt idx="5396">
                  <c:v>301.57852200000002</c:v>
                </c:pt>
                <c:pt idx="5397">
                  <c:v>298.19665500000002</c:v>
                </c:pt>
                <c:pt idx="5398">
                  <c:v>299.33273300000002</c:v>
                </c:pt>
                <c:pt idx="5399">
                  <c:v>302.95739700000001</c:v>
                </c:pt>
                <c:pt idx="5400">
                  <c:v>296.89141799999999</c:v>
                </c:pt>
                <c:pt idx="5401">
                  <c:v>297.54858400000001</c:v>
                </c:pt>
                <c:pt idx="5402">
                  <c:v>298.41275000000002</c:v>
                </c:pt>
                <c:pt idx="5403">
                  <c:v>302.07327299999997</c:v>
                </c:pt>
                <c:pt idx="5404">
                  <c:v>301.00820900000002</c:v>
                </c:pt>
                <c:pt idx="5405">
                  <c:v>301.38623000000001</c:v>
                </c:pt>
                <c:pt idx="5406">
                  <c:v>298.24890099999999</c:v>
                </c:pt>
                <c:pt idx="5407">
                  <c:v>301.28033399999998</c:v>
                </c:pt>
                <c:pt idx="5408">
                  <c:v>301.82482900000002</c:v>
                </c:pt>
                <c:pt idx="5409">
                  <c:v>299.86968999999999</c:v>
                </c:pt>
                <c:pt idx="5410">
                  <c:v>299.32101399999999</c:v>
                </c:pt>
                <c:pt idx="5411">
                  <c:v>300.12939499999999</c:v>
                </c:pt>
                <c:pt idx="5412">
                  <c:v>300.78796399999999</c:v>
                </c:pt>
                <c:pt idx="5413">
                  <c:v>302.17346199999997</c:v>
                </c:pt>
                <c:pt idx="5414">
                  <c:v>299.81664999999998</c:v>
                </c:pt>
                <c:pt idx="5415">
                  <c:v>299.711365</c:v>
                </c:pt>
                <c:pt idx="5416">
                  <c:v>299.65335099999999</c:v>
                </c:pt>
                <c:pt idx="5417">
                  <c:v>302.44793700000002</c:v>
                </c:pt>
                <c:pt idx="5418">
                  <c:v>300.11416600000001</c:v>
                </c:pt>
                <c:pt idx="5419">
                  <c:v>299.11496</c:v>
                </c:pt>
                <c:pt idx="5420">
                  <c:v>298.67806999999999</c:v>
                </c:pt>
                <c:pt idx="5421">
                  <c:v>300.44747899999999</c:v>
                </c:pt>
                <c:pt idx="5422">
                  <c:v>300.20236199999999</c:v>
                </c:pt>
                <c:pt idx="5423">
                  <c:v>302.81359900000001</c:v>
                </c:pt>
                <c:pt idx="5424">
                  <c:v>298.75494400000002</c:v>
                </c:pt>
                <c:pt idx="5425">
                  <c:v>300.14456200000001</c:v>
                </c:pt>
                <c:pt idx="5426">
                  <c:v>300.02514600000001</c:v>
                </c:pt>
                <c:pt idx="5427">
                  <c:v>299.62792999999999</c:v>
                </c:pt>
                <c:pt idx="5428">
                  <c:v>300.52526899999998</c:v>
                </c:pt>
                <c:pt idx="5429">
                  <c:v>298.46362299999998</c:v>
                </c:pt>
                <c:pt idx="5430">
                  <c:v>298.31124899999998</c:v>
                </c:pt>
                <c:pt idx="5431">
                  <c:v>297.37802099999999</c:v>
                </c:pt>
                <c:pt idx="5432">
                  <c:v>302.27578699999998</c:v>
                </c:pt>
                <c:pt idx="5433">
                  <c:v>298.40920999999997</c:v>
                </c:pt>
                <c:pt idx="5434">
                  <c:v>298.279785</c:v>
                </c:pt>
                <c:pt idx="5435">
                  <c:v>300.03869600000002</c:v>
                </c:pt>
                <c:pt idx="5436">
                  <c:v>301.894318</c:v>
                </c:pt>
                <c:pt idx="5437">
                  <c:v>300.791718</c:v>
                </c:pt>
                <c:pt idx="5438">
                  <c:v>300.184753</c:v>
                </c:pt>
                <c:pt idx="5439">
                  <c:v>299.31664999999998</c:v>
                </c:pt>
                <c:pt idx="5440">
                  <c:v>299.36831699999999</c:v>
                </c:pt>
                <c:pt idx="5441">
                  <c:v>300.64544699999999</c:v>
                </c:pt>
                <c:pt idx="5442">
                  <c:v>299.093414</c:v>
                </c:pt>
                <c:pt idx="5443">
                  <c:v>298.90072600000002</c:v>
                </c:pt>
                <c:pt idx="5444">
                  <c:v>298.22601300000002</c:v>
                </c:pt>
                <c:pt idx="5445">
                  <c:v>300.67706299999998</c:v>
                </c:pt>
                <c:pt idx="5446">
                  <c:v>299.74774200000002</c:v>
                </c:pt>
                <c:pt idx="5447">
                  <c:v>301.09066799999999</c:v>
                </c:pt>
                <c:pt idx="5448">
                  <c:v>302.73107900000002</c:v>
                </c:pt>
                <c:pt idx="5449">
                  <c:v>300.64172400000001</c:v>
                </c:pt>
                <c:pt idx="5450">
                  <c:v>296.28707900000001</c:v>
                </c:pt>
                <c:pt idx="5451">
                  <c:v>300.08883700000001</c:v>
                </c:pt>
                <c:pt idx="5452">
                  <c:v>298.57446299999998</c:v>
                </c:pt>
                <c:pt idx="5453">
                  <c:v>297.48709100000002</c:v>
                </c:pt>
                <c:pt idx="5454">
                  <c:v>297.936127</c:v>
                </c:pt>
                <c:pt idx="5455">
                  <c:v>300.17242399999998</c:v>
                </c:pt>
                <c:pt idx="5456">
                  <c:v>301.20379600000001</c:v>
                </c:pt>
                <c:pt idx="5457">
                  <c:v>301.47228999999999</c:v>
                </c:pt>
                <c:pt idx="5458">
                  <c:v>302.27172899999999</c:v>
                </c:pt>
                <c:pt idx="5459">
                  <c:v>300.08218399999998</c:v>
                </c:pt>
                <c:pt idx="5460">
                  <c:v>299.78109699999999</c:v>
                </c:pt>
                <c:pt idx="5461">
                  <c:v>300.83068800000001</c:v>
                </c:pt>
                <c:pt idx="5462">
                  <c:v>299.75466899999998</c:v>
                </c:pt>
                <c:pt idx="5463">
                  <c:v>299.52093500000001</c:v>
                </c:pt>
                <c:pt idx="5464">
                  <c:v>300.79553199999998</c:v>
                </c:pt>
                <c:pt idx="5465">
                  <c:v>299.58429000000001</c:v>
                </c:pt>
                <c:pt idx="5466">
                  <c:v>302.57464599999997</c:v>
                </c:pt>
                <c:pt idx="5467">
                  <c:v>300.02319299999999</c:v>
                </c:pt>
                <c:pt idx="5468">
                  <c:v>298.42950400000001</c:v>
                </c:pt>
                <c:pt idx="5469">
                  <c:v>300.21475199999998</c:v>
                </c:pt>
                <c:pt idx="5470">
                  <c:v>301.467285</c:v>
                </c:pt>
                <c:pt idx="5471">
                  <c:v>300.10382099999998</c:v>
                </c:pt>
                <c:pt idx="5472">
                  <c:v>300.52691700000003</c:v>
                </c:pt>
                <c:pt idx="5473">
                  <c:v>298.845551</c:v>
                </c:pt>
                <c:pt idx="5474">
                  <c:v>298.76495399999999</c:v>
                </c:pt>
                <c:pt idx="5475">
                  <c:v>298.30316199999999</c:v>
                </c:pt>
                <c:pt idx="5476">
                  <c:v>299.63372800000002</c:v>
                </c:pt>
                <c:pt idx="5477">
                  <c:v>298.72650099999998</c:v>
                </c:pt>
                <c:pt idx="5478">
                  <c:v>301.32586700000002</c:v>
                </c:pt>
                <c:pt idx="5479">
                  <c:v>299.56161500000002</c:v>
                </c:pt>
                <c:pt idx="5480">
                  <c:v>301.67477400000001</c:v>
                </c:pt>
                <c:pt idx="5481">
                  <c:v>300.969086</c:v>
                </c:pt>
                <c:pt idx="5482">
                  <c:v>301.054688</c:v>
                </c:pt>
                <c:pt idx="5483">
                  <c:v>297.69683800000001</c:v>
                </c:pt>
                <c:pt idx="5484">
                  <c:v>299.42459100000002</c:v>
                </c:pt>
                <c:pt idx="5485">
                  <c:v>302.52001999999999</c:v>
                </c:pt>
                <c:pt idx="5486">
                  <c:v>299.82009900000003</c:v>
                </c:pt>
                <c:pt idx="5487">
                  <c:v>299.36825599999997</c:v>
                </c:pt>
                <c:pt idx="5488">
                  <c:v>300.27813700000002</c:v>
                </c:pt>
                <c:pt idx="5489">
                  <c:v>301.56555200000003</c:v>
                </c:pt>
                <c:pt idx="5490">
                  <c:v>300.04525799999999</c:v>
                </c:pt>
                <c:pt idx="5491">
                  <c:v>298.75091600000002</c:v>
                </c:pt>
                <c:pt idx="5492">
                  <c:v>296.29229700000002</c:v>
                </c:pt>
                <c:pt idx="5493">
                  <c:v>299.80059799999998</c:v>
                </c:pt>
                <c:pt idx="5494">
                  <c:v>299.51208500000001</c:v>
                </c:pt>
                <c:pt idx="5495">
                  <c:v>300.81781000000001</c:v>
                </c:pt>
                <c:pt idx="5496">
                  <c:v>298.00552399999998</c:v>
                </c:pt>
                <c:pt idx="5497">
                  <c:v>299.77713</c:v>
                </c:pt>
                <c:pt idx="5498">
                  <c:v>302.16336100000001</c:v>
                </c:pt>
                <c:pt idx="5499">
                  <c:v>296.83752399999997</c:v>
                </c:pt>
                <c:pt idx="5500">
                  <c:v>299.658661</c:v>
                </c:pt>
                <c:pt idx="5501">
                  <c:v>299.50500499999998</c:v>
                </c:pt>
                <c:pt idx="5502">
                  <c:v>300.106628</c:v>
                </c:pt>
                <c:pt idx="5503">
                  <c:v>298.03393599999998</c:v>
                </c:pt>
                <c:pt idx="5504">
                  <c:v>298.60769699999997</c:v>
                </c:pt>
                <c:pt idx="5505">
                  <c:v>299.70114100000001</c:v>
                </c:pt>
                <c:pt idx="5506">
                  <c:v>297.47879</c:v>
                </c:pt>
                <c:pt idx="5507">
                  <c:v>300.01828</c:v>
                </c:pt>
                <c:pt idx="5508">
                  <c:v>299.41632099999998</c:v>
                </c:pt>
                <c:pt idx="5509">
                  <c:v>300.21755999999999</c:v>
                </c:pt>
                <c:pt idx="5510">
                  <c:v>298.98272700000001</c:v>
                </c:pt>
                <c:pt idx="5511">
                  <c:v>299.108856</c:v>
                </c:pt>
                <c:pt idx="5512">
                  <c:v>300.896027</c:v>
                </c:pt>
                <c:pt idx="5513">
                  <c:v>296.77801499999998</c:v>
                </c:pt>
                <c:pt idx="5514">
                  <c:v>301.27554300000003</c:v>
                </c:pt>
                <c:pt idx="5515">
                  <c:v>298.97543300000001</c:v>
                </c:pt>
                <c:pt idx="5516">
                  <c:v>299.00045799999998</c:v>
                </c:pt>
                <c:pt idx="5517">
                  <c:v>298.90505999999999</c:v>
                </c:pt>
                <c:pt idx="5518">
                  <c:v>302.55499300000002</c:v>
                </c:pt>
                <c:pt idx="5519">
                  <c:v>300.937927</c:v>
                </c:pt>
                <c:pt idx="5520">
                  <c:v>299.86200000000002</c:v>
                </c:pt>
                <c:pt idx="5521">
                  <c:v>298.50140399999998</c:v>
                </c:pt>
                <c:pt idx="5522">
                  <c:v>299.651703</c:v>
                </c:pt>
                <c:pt idx="5523">
                  <c:v>302.29995700000001</c:v>
                </c:pt>
                <c:pt idx="5524">
                  <c:v>300.22030599999999</c:v>
                </c:pt>
                <c:pt idx="5525">
                  <c:v>301.31411700000001</c:v>
                </c:pt>
                <c:pt idx="5526">
                  <c:v>300.06033300000001</c:v>
                </c:pt>
                <c:pt idx="5527">
                  <c:v>300.56723</c:v>
                </c:pt>
                <c:pt idx="5528">
                  <c:v>298.728882</c:v>
                </c:pt>
                <c:pt idx="5529">
                  <c:v>299.01559400000002</c:v>
                </c:pt>
                <c:pt idx="5530">
                  <c:v>298.93533300000001</c:v>
                </c:pt>
                <c:pt idx="5531">
                  <c:v>300.64941399999998</c:v>
                </c:pt>
                <c:pt idx="5532">
                  <c:v>298.12210099999999</c:v>
                </c:pt>
                <c:pt idx="5533">
                  <c:v>299.944794</c:v>
                </c:pt>
                <c:pt idx="5534">
                  <c:v>301.69628899999998</c:v>
                </c:pt>
                <c:pt idx="5535">
                  <c:v>301.21994000000001</c:v>
                </c:pt>
                <c:pt idx="5536">
                  <c:v>300.443512</c:v>
                </c:pt>
                <c:pt idx="5537">
                  <c:v>300.26263399999999</c:v>
                </c:pt>
                <c:pt idx="5538">
                  <c:v>298.839539</c:v>
                </c:pt>
                <c:pt idx="5539">
                  <c:v>301.88159200000001</c:v>
                </c:pt>
                <c:pt idx="5540">
                  <c:v>300.605774</c:v>
                </c:pt>
                <c:pt idx="5541">
                  <c:v>299.16928100000001</c:v>
                </c:pt>
                <c:pt idx="5542">
                  <c:v>299.79388399999999</c:v>
                </c:pt>
                <c:pt idx="5543">
                  <c:v>299.21493500000003</c:v>
                </c:pt>
                <c:pt idx="5544">
                  <c:v>300.35543799999999</c:v>
                </c:pt>
                <c:pt idx="5545">
                  <c:v>299.13073700000001</c:v>
                </c:pt>
                <c:pt idx="5546">
                  <c:v>300.96838400000001</c:v>
                </c:pt>
                <c:pt idx="5547">
                  <c:v>301.53613300000001</c:v>
                </c:pt>
                <c:pt idx="5548">
                  <c:v>303.160797</c:v>
                </c:pt>
                <c:pt idx="5549">
                  <c:v>299.56369000000001</c:v>
                </c:pt>
                <c:pt idx="5550">
                  <c:v>296.30697600000002</c:v>
                </c:pt>
                <c:pt idx="5551">
                  <c:v>299.24478099999999</c:v>
                </c:pt>
                <c:pt idx="5552">
                  <c:v>298.67791699999998</c:v>
                </c:pt>
                <c:pt idx="5553">
                  <c:v>299.096069</c:v>
                </c:pt>
                <c:pt idx="5554">
                  <c:v>298.35409499999997</c:v>
                </c:pt>
                <c:pt idx="5555">
                  <c:v>298.76507600000002</c:v>
                </c:pt>
                <c:pt idx="5556">
                  <c:v>299.59079000000003</c:v>
                </c:pt>
                <c:pt idx="5557">
                  <c:v>297.07321200000001</c:v>
                </c:pt>
                <c:pt idx="5558">
                  <c:v>299.50198399999999</c:v>
                </c:pt>
                <c:pt idx="5559">
                  <c:v>301.90121499999998</c:v>
                </c:pt>
                <c:pt idx="5560">
                  <c:v>298.324341</c:v>
                </c:pt>
                <c:pt idx="5561">
                  <c:v>302.50351000000001</c:v>
                </c:pt>
                <c:pt idx="5562">
                  <c:v>298.85791</c:v>
                </c:pt>
                <c:pt idx="5563">
                  <c:v>298.956726</c:v>
                </c:pt>
                <c:pt idx="5564">
                  <c:v>299.07788099999999</c:v>
                </c:pt>
                <c:pt idx="5565">
                  <c:v>298.50027499999999</c:v>
                </c:pt>
                <c:pt idx="5566">
                  <c:v>299.28265399999998</c:v>
                </c:pt>
                <c:pt idx="5567">
                  <c:v>299.49023399999999</c:v>
                </c:pt>
                <c:pt idx="5568">
                  <c:v>300.80105600000002</c:v>
                </c:pt>
                <c:pt idx="5569">
                  <c:v>301.17910799999999</c:v>
                </c:pt>
                <c:pt idx="5570">
                  <c:v>298.12188700000002</c:v>
                </c:pt>
                <c:pt idx="5571">
                  <c:v>298.31341600000002</c:v>
                </c:pt>
                <c:pt idx="5572">
                  <c:v>299.92053199999998</c:v>
                </c:pt>
                <c:pt idx="5573">
                  <c:v>300.004639</c:v>
                </c:pt>
                <c:pt idx="5574">
                  <c:v>300.00955199999999</c:v>
                </c:pt>
                <c:pt idx="5575">
                  <c:v>300.12576300000001</c:v>
                </c:pt>
                <c:pt idx="5576">
                  <c:v>297.70056199999999</c:v>
                </c:pt>
                <c:pt idx="5577">
                  <c:v>296.137024</c:v>
                </c:pt>
                <c:pt idx="5578">
                  <c:v>298.74728399999998</c:v>
                </c:pt>
                <c:pt idx="5579">
                  <c:v>298.66802999999999</c:v>
                </c:pt>
                <c:pt idx="5580">
                  <c:v>300.23004200000003</c:v>
                </c:pt>
                <c:pt idx="5581">
                  <c:v>299.484467</c:v>
                </c:pt>
                <c:pt idx="5582">
                  <c:v>299.41641199999998</c:v>
                </c:pt>
                <c:pt idx="5583">
                  <c:v>301.27743500000003</c:v>
                </c:pt>
                <c:pt idx="5584">
                  <c:v>299.18600500000002</c:v>
                </c:pt>
                <c:pt idx="5585">
                  <c:v>299.47302200000001</c:v>
                </c:pt>
                <c:pt idx="5586">
                  <c:v>301.28637700000002</c:v>
                </c:pt>
                <c:pt idx="5587">
                  <c:v>299.47976699999998</c:v>
                </c:pt>
                <c:pt idx="5588">
                  <c:v>299.00210600000003</c:v>
                </c:pt>
                <c:pt idx="5589">
                  <c:v>300.74307299999998</c:v>
                </c:pt>
                <c:pt idx="5590">
                  <c:v>300.49941999999999</c:v>
                </c:pt>
                <c:pt idx="5591">
                  <c:v>299.53094499999997</c:v>
                </c:pt>
                <c:pt idx="5592">
                  <c:v>299.113831</c:v>
                </c:pt>
                <c:pt idx="5593">
                  <c:v>300.00289900000001</c:v>
                </c:pt>
                <c:pt idx="5594">
                  <c:v>299.73345899999998</c:v>
                </c:pt>
                <c:pt idx="5595">
                  <c:v>299.05172700000003</c:v>
                </c:pt>
                <c:pt idx="5596">
                  <c:v>297.70736699999998</c:v>
                </c:pt>
                <c:pt idx="5597">
                  <c:v>300.823914</c:v>
                </c:pt>
                <c:pt idx="5598">
                  <c:v>299.32894900000002</c:v>
                </c:pt>
                <c:pt idx="5599">
                  <c:v>300.01577800000001</c:v>
                </c:pt>
                <c:pt idx="5600">
                  <c:v>299.03381300000001</c:v>
                </c:pt>
                <c:pt idx="5601">
                  <c:v>299.83300800000001</c:v>
                </c:pt>
                <c:pt idx="5602">
                  <c:v>299.46734600000002</c:v>
                </c:pt>
                <c:pt idx="5603">
                  <c:v>300.78656000000001</c:v>
                </c:pt>
                <c:pt idx="5604">
                  <c:v>300.93173200000001</c:v>
                </c:pt>
                <c:pt idx="5605">
                  <c:v>301.70236199999999</c:v>
                </c:pt>
                <c:pt idx="5606">
                  <c:v>300.17602499999998</c:v>
                </c:pt>
                <c:pt idx="5607">
                  <c:v>300.657104</c:v>
                </c:pt>
                <c:pt idx="5608">
                  <c:v>300.07003800000001</c:v>
                </c:pt>
                <c:pt idx="5609">
                  <c:v>300.83703600000001</c:v>
                </c:pt>
                <c:pt idx="5610">
                  <c:v>300.31634500000001</c:v>
                </c:pt>
                <c:pt idx="5611">
                  <c:v>300.22824100000003</c:v>
                </c:pt>
                <c:pt idx="5612">
                  <c:v>300.127411</c:v>
                </c:pt>
                <c:pt idx="5613">
                  <c:v>299.73852499999998</c:v>
                </c:pt>
                <c:pt idx="5614">
                  <c:v>301.33749399999999</c:v>
                </c:pt>
                <c:pt idx="5615">
                  <c:v>300.90048200000001</c:v>
                </c:pt>
                <c:pt idx="5616">
                  <c:v>300.65277099999997</c:v>
                </c:pt>
                <c:pt idx="5617">
                  <c:v>299.76077299999997</c:v>
                </c:pt>
                <c:pt idx="5618">
                  <c:v>301.06033300000001</c:v>
                </c:pt>
                <c:pt idx="5619">
                  <c:v>298.51397700000001</c:v>
                </c:pt>
                <c:pt idx="5620">
                  <c:v>299.72909499999997</c:v>
                </c:pt>
                <c:pt idx="5621">
                  <c:v>300.466003</c:v>
                </c:pt>
                <c:pt idx="5622">
                  <c:v>301.66815200000002</c:v>
                </c:pt>
                <c:pt idx="5623">
                  <c:v>299.73294099999998</c:v>
                </c:pt>
                <c:pt idx="5624">
                  <c:v>299.08383199999997</c:v>
                </c:pt>
                <c:pt idx="5625">
                  <c:v>300.86206099999998</c:v>
                </c:pt>
                <c:pt idx="5626">
                  <c:v>302.763824</c:v>
                </c:pt>
                <c:pt idx="5627">
                  <c:v>298.04089399999998</c:v>
                </c:pt>
                <c:pt idx="5628">
                  <c:v>299.454498</c:v>
                </c:pt>
                <c:pt idx="5629">
                  <c:v>302.439392</c:v>
                </c:pt>
                <c:pt idx="5630">
                  <c:v>300.07345600000002</c:v>
                </c:pt>
                <c:pt idx="5631">
                  <c:v>299.63861100000003</c:v>
                </c:pt>
                <c:pt idx="5632">
                  <c:v>299.69674700000002</c:v>
                </c:pt>
                <c:pt idx="5633">
                  <c:v>298.11810300000002</c:v>
                </c:pt>
                <c:pt idx="5634">
                  <c:v>299.13320900000002</c:v>
                </c:pt>
                <c:pt idx="5635">
                  <c:v>302.92718500000001</c:v>
                </c:pt>
                <c:pt idx="5636">
                  <c:v>299.80157500000001</c:v>
                </c:pt>
                <c:pt idx="5637">
                  <c:v>300.36428799999999</c:v>
                </c:pt>
                <c:pt idx="5638">
                  <c:v>300.60693400000002</c:v>
                </c:pt>
                <c:pt idx="5639">
                  <c:v>299.18606599999998</c:v>
                </c:pt>
                <c:pt idx="5640">
                  <c:v>303.64196800000002</c:v>
                </c:pt>
                <c:pt idx="5641">
                  <c:v>300.60153200000002</c:v>
                </c:pt>
                <c:pt idx="5642">
                  <c:v>300.40612800000002</c:v>
                </c:pt>
                <c:pt idx="5643">
                  <c:v>297.41507000000001</c:v>
                </c:pt>
                <c:pt idx="5644">
                  <c:v>299.99273699999998</c:v>
                </c:pt>
                <c:pt idx="5645">
                  <c:v>300.09545900000001</c:v>
                </c:pt>
                <c:pt idx="5646">
                  <c:v>300.48269699999997</c:v>
                </c:pt>
                <c:pt idx="5647">
                  <c:v>301.94769300000002</c:v>
                </c:pt>
                <c:pt idx="5648">
                  <c:v>300.93600500000002</c:v>
                </c:pt>
                <c:pt idx="5649">
                  <c:v>298.93884300000002</c:v>
                </c:pt>
                <c:pt idx="5650">
                  <c:v>298.92126500000001</c:v>
                </c:pt>
                <c:pt idx="5651">
                  <c:v>298.54608200000001</c:v>
                </c:pt>
                <c:pt idx="5652">
                  <c:v>301.16613799999999</c:v>
                </c:pt>
                <c:pt idx="5653">
                  <c:v>298.79995700000001</c:v>
                </c:pt>
                <c:pt idx="5654">
                  <c:v>299.44137599999999</c:v>
                </c:pt>
                <c:pt idx="5655">
                  <c:v>301.74075299999998</c:v>
                </c:pt>
                <c:pt idx="5656">
                  <c:v>300.113495</c:v>
                </c:pt>
                <c:pt idx="5657">
                  <c:v>298.56442299999998</c:v>
                </c:pt>
                <c:pt idx="5658">
                  <c:v>301.74212599999998</c:v>
                </c:pt>
                <c:pt idx="5659">
                  <c:v>298.17095899999998</c:v>
                </c:pt>
                <c:pt idx="5660">
                  <c:v>298.56622299999998</c:v>
                </c:pt>
                <c:pt idx="5661">
                  <c:v>298.34899899999999</c:v>
                </c:pt>
                <c:pt idx="5662">
                  <c:v>302.07135</c:v>
                </c:pt>
                <c:pt idx="5663">
                  <c:v>301.85720800000001</c:v>
                </c:pt>
                <c:pt idx="5664">
                  <c:v>301.22485399999999</c:v>
                </c:pt>
                <c:pt idx="5665">
                  <c:v>299.54159499999997</c:v>
                </c:pt>
                <c:pt idx="5666">
                  <c:v>299.38046300000002</c:v>
                </c:pt>
                <c:pt idx="5667">
                  <c:v>299.24212599999998</c:v>
                </c:pt>
                <c:pt idx="5668">
                  <c:v>299.55041499999999</c:v>
                </c:pt>
                <c:pt idx="5669">
                  <c:v>301.68362400000001</c:v>
                </c:pt>
                <c:pt idx="5670">
                  <c:v>302.02905299999998</c:v>
                </c:pt>
                <c:pt idx="5671">
                  <c:v>297.17480499999999</c:v>
                </c:pt>
                <c:pt idx="5672">
                  <c:v>299.00006100000002</c:v>
                </c:pt>
                <c:pt idx="5673">
                  <c:v>299.034088</c:v>
                </c:pt>
                <c:pt idx="5674">
                  <c:v>299.48138399999999</c:v>
                </c:pt>
                <c:pt idx="5675">
                  <c:v>300.02636699999999</c:v>
                </c:pt>
                <c:pt idx="5676">
                  <c:v>299.33312999999998</c:v>
                </c:pt>
                <c:pt idx="5677">
                  <c:v>298.32595800000001</c:v>
                </c:pt>
                <c:pt idx="5678">
                  <c:v>298.69903599999998</c:v>
                </c:pt>
                <c:pt idx="5679">
                  <c:v>301.57980300000003</c:v>
                </c:pt>
                <c:pt idx="5680">
                  <c:v>300.45333900000003</c:v>
                </c:pt>
                <c:pt idx="5681">
                  <c:v>298.81414799999999</c:v>
                </c:pt>
                <c:pt idx="5682">
                  <c:v>301.23431399999998</c:v>
                </c:pt>
                <c:pt idx="5683">
                  <c:v>299.57437099999999</c:v>
                </c:pt>
                <c:pt idx="5684">
                  <c:v>300.24874899999998</c:v>
                </c:pt>
                <c:pt idx="5685">
                  <c:v>299.50088499999998</c:v>
                </c:pt>
                <c:pt idx="5686">
                  <c:v>299.38638300000002</c:v>
                </c:pt>
                <c:pt idx="5687">
                  <c:v>298.22540300000003</c:v>
                </c:pt>
                <c:pt idx="5688">
                  <c:v>301.82403599999998</c:v>
                </c:pt>
                <c:pt idx="5689">
                  <c:v>298.95547499999998</c:v>
                </c:pt>
                <c:pt idx="5690">
                  <c:v>300.352081</c:v>
                </c:pt>
                <c:pt idx="5691">
                  <c:v>299.67004400000002</c:v>
                </c:pt>
                <c:pt idx="5692">
                  <c:v>300.36102299999999</c:v>
                </c:pt>
                <c:pt idx="5693">
                  <c:v>298.27917500000001</c:v>
                </c:pt>
                <c:pt idx="5694">
                  <c:v>301.27719100000002</c:v>
                </c:pt>
                <c:pt idx="5695">
                  <c:v>300.73037699999998</c:v>
                </c:pt>
                <c:pt idx="5696">
                  <c:v>300.37051400000001</c:v>
                </c:pt>
                <c:pt idx="5697">
                  <c:v>298.53781099999998</c:v>
                </c:pt>
                <c:pt idx="5698">
                  <c:v>297.70538299999998</c:v>
                </c:pt>
                <c:pt idx="5699">
                  <c:v>298.74954200000002</c:v>
                </c:pt>
                <c:pt idx="5700">
                  <c:v>299.18221999999997</c:v>
                </c:pt>
                <c:pt idx="5701">
                  <c:v>301.27947999999998</c:v>
                </c:pt>
                <c:pt idx="5702">
                  <c:v>301.20248400000003</c:v>
                </c:pt>
                <c:pt idx="5703">
                  <c:v>299.711029</c:v>
                </c:pt>
                <c:pt idx="5704">
                  <c:v>301.54977400000001</c:v>
                </c:pt>
                <c:pt idx="5705">
                  <c:v>299.99310300000002</c:v>
                </c:pt>
                <c:pt idx="5706">
                  <c:v>301.93710299999998</c:v>
                </c:pt>
                <c:pt idx="5707">
                  <c:v>298.432526</c:v>
                </c:pt>
                <c:pt idx="5708">
                  <c:v>298.98571800000002</c:v>
                </c:pt>
                <c:pt idx="5709">
                  <c:v>297.41720600000002</c:v>
                </c:pt>
                <c:pt idx="5710">
                  <c:v>299.65557899999999</c:v>
                </c:pt>
                <c:pt idx="5711">
                  <c:v>298.83004799999998</c:v>
                </c:pt>
                <c:pt idx="5712">
                  <c:v>299.38467400000002</c:v>
                </c:pt>
                <c:pt idx="5713">
                  <c:v>298.74179099999998</c:v>
                </c:pt>
                <c:pt idx="5714">
                  <c:v>296.72903400000001</c:v>
                </c:pt>
                <c:pt idx="5715">
                  <c:v>302.72152699999998</c:v>
                </c:pt>
                <c:pt idx="5716">
                  <c:v>300.01602200000002</c:v>
                </c:pt>
                <c:pt idx="5717">
                  <c:v>300.37133799999998</c:v>
                </c:pt>
                <c:pt idx="5718">
                  <c:v>299.54135100000002</c:v>
                </c:pt>
                <c:pt idx="5719">
                  <c:v>299.84552000000002</c:v>
                </c:pt>
                <c:pt idx="5720">
                  <c:v>299.52114899999998</c:v>
                </c:pt>
                <c:pt idx="5721">
                  <c:v>301.29248000000001</c:v>
                </c:pt>
                <c:pt idx="5722">
                  <c:v>299.73937999999998</c:v>
                </c:pt>
                <c:pt idx="5723">
                  <c:v>298.55508400000002</c:v>
                </c:pt>
                <c:pt idx="5724">
                  <c:v>298.84216300000003</c:v>
                </c:pt>
                <c:pt idx="5725">
                  <c:v>301.46527099999997</c:v>
                </c:pt>
                <c:pt idx="5726">
                  <c:v>300.15353399999998</c:v>
                </c:pt>
                <c:pt idx="5727">
                  <c:v>300.22467</c:v>
                </c:pt>
                <c:pt idx="5728">
                  <c:v>302.43060300000002</c:v>
                </c:pt>
                <c:pt idx="5729">
                  <c:v>300.48864700000001</c:v>
                </c:pt>
                <c:pt idx="5730">
                  <c:v>298.840912</c:v>
                </c:pt>
                <c:pt idx="5731">
                  <c:v>300.81802399999998</c:v>
                </c:pt>
                <c:pt idx="5732">
                  <c:v>300.19378699999999</c:v>
                </c:pt>
                <c:pt idx="5733">
                  <c:v>299.342285</c:v>
                </c:pt>
                <c:pt idx="5734">
                  <c:v>300.766998</c:v>
                </c:pt>
                <c:pt idx="5735">
                  <c:v>301.76324499999998</c:v>
                </c:pt>
                <c:pt idx="5736">
                  <c:v>298.68618800000002</c:v>
                </c:pt>
                <c:pt idx="5737">
                  <c:v>299.21951300000001</c:v>
                </c:pt>
                <c:pt idx="5738">
                  <c:v>300.51821899999999</c:v>
                </c:pt>
                <c:pt idx="5739">
                  <c:v>300.65701300000001</c:v>
                </c:pt>
                <c:pt idx="5740">
                  <c:v>298.69103999999999</c:v>
                </c:pt>
                <c:pt idx="5741">
                  <c:v>300.06225599999999</c:v>
                </c:pt>
                <c:pt idx="5742">
                  <c:v>299.46878099999998</c:v>
                </c:pt>
                <c:pt idx="5743">
                  <c:v>298.573669</c:v>
                </c:pt>
                <c:pt idx="5744">
                  <c:v>300.50131199999998</c:v>
                </c:pt>
                <c:pt idx="5745">
                  <c:v>298.58160400000003</c:v>
                </c:pt>
                <c:pt idx="5746">
                  <c:v>300.59429899999998</c:v>
                </c:pt>
                <c:pt idx="5747">
                  <c:v>297.53121900000002</c:v>
                </c:pt>
                <c:pt idx="5748">
                  <c:v>299.62670900000001</c:v>
                </c:pt>
                <c:pt idx="5749">
                  <c:v>299.74572799999999</c:v>
                </c:pt>
                <c:pt idx="5750">
                  <c:v>300.72860700000001</c:v>
                </c:pt>
                <c:pt idx="5751">
                  <c:v>300.30957000000001</c:v>
                </c:pt>
                <c:pt idx="5752">
                  <c:v>301.87155200000001</c:v>
                </c:pt>
                <c:pt idx="5753">
                  <c:v>300.49136399999998</c:v>
                </c:pt>
                <c:pt idx="5754">
                  <c:v>299.06170700000001</c:v>
                </c:pt>
                <c:pt idx="5755">
                  <c:v>301.07702599999999</c:v>
                </c:pt>
                <c:pt idx="5756">
                  <c:v>299.71285999999998</c:v>
                </c:pt>
                <c:pt idx="5757">
                  <c:v>300.66674799999998</c:v>
                </c:pt>
                <c:pt idx="5758">
                  <c:v>300.70614599999999</c:v>
                </c:pt>
                <c:pt idx="5759">
                  <c:v>299.47946200000001</c:v>
                </c:pt>
                <c:pt idx="5760">
                  <c:v>299.88861100000003</c:v>
                </c:pt>
                <c:pt idx="5761">
                  <c:v>299.147583</c:v>
                </c:pt>
                <c:pt idx="5762">
                  <c:v>300.38964800000002</c:v>
                </c:pt>
                <c:pt idx="5763">
                  <c:v>302.95193499999999</c:v>
                </c:pt>
                <c:pt idx="5764">
                  <c:v>300.64315800000003</c:v>
                </c:pt>
                <c:pt idx="5765">
                  <c:v>298.33075000000002</c:v>
                </c:pt>
                <c:pt idx="5766">
                  <c:v>300.77773999999999</c:v>
                </c:pt>
                <c:pt idx="5767">
                  <c:v>299.24618500000003</c:v>
                </c:pt>
                <c:pt idx="5768">
                  <c:v>300.87197900000001</c:v>
                </c:pt>
                <c:pt idx="5769">
                  <c:v>299.23416099999997</c:v>
                </c:pt>
                <c:pt idx="5770">
                  <c:v>298.74929800000001</c:v>
                </c:pt>
                <c:pt idx="5771">
                  <c:v>301.60376000000002</c:v>
                </c:pt>
                <c:pt idx="5772">
                  <c:v>297.833191</c:v>
                </c:pt>
                <c:pt idx="5773">
                  <c:v>300.13198899999998</c:v>
                </c:pt>
                <c:pt idx="5774">
                  <c:v>301.23336799999998</c:v>
                </c:pt>
                <c:pt idx="5775">
                  <c:v>296.89898699999998</c:v>
                </c:pt>
                <c:pt idx="5776">
                  <c:v>301.23916600000001</c:v>
                </c:pt>
                <c:pt idx="5777">
                  <c:v>298.55523699999998</c:v>
                </c:pt>
                <c:pt idx="5778">
                  <c:v>300.62780800000002</c:v>
                </c:pt>
                <c:pt idx="5779">
                  <c:v>300.41992199999999</c:v>
                </c:pt>
                <c:pt idx="5780">
                  <c:v>301.232574</c:v>
                </c:pt>
                <c:pt idx="5781">
                  <c:v>299.86782799999997</c:v>
                </c:pt>
                <c:pt idx="5782">
                  <c:v>300.57037400000002</c:v>
                </c:pt>
                <c:pt idx="5783">
                  <c:v>300.26858499999997</c:v>
                </c:pt>
                <c:pt idx="5784">
                  <c:v>299.228973</c:v>
                </c:pt>
                <c:pt idx="5785">
                  <c:v>297.49255399999998</c:v>
                </c:pt>
                <c:pt idx="5786">
                  <c:v>300.457581</c:v>
                </c:pt>
                <c:pt idx="5787">
                  <c:v>299.85479700000002</c:v>
                </c:pt>
                <c:pt idx="5788">
                  <c:v>298.40728799999999</c:v>
                </c:pt>
                <c:pt idx="5789">
                  <c:v>301.53088400000001</c:v>
                </c:pt>
                <c:pt idx="5790">
                  <c:v>300.33071899999999</c:v>
                </c:pt>
                <c:pt idx="5791">
                  <c:v>302.25723299999999</c:v>
                </c:pt>
                <c:pt idx="5792">
                  <c:v>299.87933299999997</c:v>
                </c:pt>
                <c:pt idx="5793">
                  <c:v>297.48776199999998</c:v>
                </c:pt>
                <c:pt idx="5794">
                  <c:v>301.15859999999998</c:v>
                </c:pt>
                <c:pt idx="5795">
                  <c:v>297.47805799999998</c:v>
                </c:pt>
                <c:pt idx="5796">
                  <c:v>301.051941</c:v>
                </c:pt>
                <c:pt idx="5797">
                  <c:v>300.80993699999999</c:v>
                </c:pt>
                <c:pt idx="5798">
                  <c:v>300.31176799999997</c:v>
                </c:pt>
                <c:pt idx="5799">
                  <c:v>301.79193099999998</c:v>
                </c:pt>
                <c:pt idx="5800">
                  <c:v>299.91085800000002</c:v>
                </c:pt>
                <c:pt idx="5801">
                  <c:v>300.01364100000001</c:v>
                </c:pt>
                <c:pt idx="5802">
                  <c:v>300.24032599999998</c:v>
                </c:pt>
                <c:pt idx="5803">
                  <c:v>301.38330100000002</c:v>
                </c:pt>
                <c:pt idx="5804">
                  <c:v>299.47195399999998</c:v>
                </c:pt>
                <c:pt idx="5805">
                  <c:v>301.21490499999999</c:v>
                </c:pt>
                <c:pt idx="5806">
                  <c:v>298.32162499999998</c:v>
                </c:pt>
                <c:pt idx="5807">
                  <c:v>298.66214000000002</c:v>
                </c:pt>
                <c:pt idx="5808">
                  <c:v>298.59954800000003</c:v>
                </c:pt>
                <c:pt idx="5809">
                  <c:v>300.21911599999999</c:v>
                </c:pt>
                <c:pt idx="5810">
                  <c:v>299.332672</c:v>
                </c:pt>
                <c:pt idx="5811">
                  <c:v>299.34552000000002</c:v>
                </c:pt>
                <c:pt idx="5812">
                  <c:v>299.76644900000002</c:v>
                </c:pt>
                <c:pt idx="5813">
                  <c:v>299.31433099999998</c:v>
                </c:pt>
                <c:pt idx="5814">
                  <c:v>299.75357100000002</c:v>
                </c:pt>
                <c:pt idx="5815">
                  <c:v>299.88043199999998</c:v>
                </c:pt>
                <c:pt idx="5816">
                  <c:v>298.10488900000001</c:v>
                </c:pt>
                <c:pt idx="5817">
                  <c:v>301.22006199999998</c:v>
                </c:pt>
                <c:pt idx="5818">
                  <c:v>298.66519199999999</c:v>
                </c:pt>
                <c:pt idx="5819">
                  <c:v>299.565155</c:v>
                </c:pt>
                <c:pt idx="5820">
                  <c:v>299.62100199999998</c:v>
                </c:pt>
                <c:pt idx="5821">
                  <c:v>298.71109000000001</c:v>
                </c:pt>
                <c:pt idx="5822">
                  <c:v>299.00830100000002</c:v>
                </c:pt>
                <c:pt idx="5823">
                  <c:v>298.69323700000001</c:v>
                </c:pt>
                <c:pt idx="5824">
                  <c:v>302.57269300000002</c:v>
                </c:pt>
                <c:pt idx="5825">
                  <c:v>299.79916400000002</c:v>
                </c:pt>
                <c:pt idx="5826">
                  <c:v>302.48876999999999</c:v>
                </c:pt>
                <c:pt idx="5827">
                  <c:v>302.35168499999997</c:v>
                </c:pt>
                <c:pt idx="5828">
                  <c:v>301.59567299999998</c:v>
                </c:pt>
                <c:pt idx="5829">
                  <c:v>300.60287499999998</c:v>
                </c:pt>
                <c:pt idx="5830">
                  <c:v>299.36218300000002</c:v>
                </c:pt>
                <c:pt idx="5831">
                  <c:v>297.97753899999998</c:v>
                </c:pt>
                <c:pt idx="5832">
                  <c:v>299.84338400000001</c:v>
                </c:pt>
                <c:pt idx="5833">
                  <c:v>299.84146099999998</c:v>
                </c:pt>
                <c:pt idx="5834">
                  <c:v>300.92962599999998</c:v>
                </c:pt>
                <c:pt idx="5835">
                  <c:v>299.42861900000003</c:v>
                </c:pt>
                <c:pt idx="5836">
                  <c:v>298.92987099999999</c:v>
                </c:pt>
                <c:pt idx="5837">
                  <c:v>301.821259</c:v>
                </c:pt>
                <c:pt idx="5838">
                  <c:v>300.19055200000003</c:v>
                </c:pt>
                <c:pt idx="5839">
                  <c:v>300.03945900000002</c:v>
                </c:pt>
                <c:pt idx="5840">
                  <c:v>299.91873199999998</c:v>
                </c:pt>
                <c:pt idx="5841">
                  <c:v>298.880493</c:v>
                </c:pt>
                <c:pt idx="5842">
                  <c:v>299.85635400000001</c:v>
                </c:pt>
                <c:pt idx="5843">
                  <c:v>299.64392099999998</c:v>
                </c:pt>
                <c:pt idx="5844">
                  <c:v>297.24096700000001</c:v>
                </c:pt>
                <c:pt idx="5845">
                  <c:v>299.80181900000002</c:v>
                </c:pt>
                <c:pt idx="5846">
                  <c:v>302.00512700000002</c:v>
                </c:pt>
                <c:pt idx="5847">
                  <c:v>300.31484999999998</c:v>
                </c:pt>
                <c:pt idx="5848">
                  <c:v>300.84857199999999</c:v>
                </c:pt>
                <c:pt idx="5849">
                  <c:v>298.20394900000002</c:v>
                </c:pt>
                <c:pt idx="5850">
                  <c:v>301.42392000000001</c:v>
                </c:pt>
                <c:pt idx="5851">
                  <c:v>300.74691799999999</c:v>
                </c:pt>
                <c:pt idx="5852">
                  <c:v>297.58154300000001</c:v>
                </c:pt>
                <c:pt idx="5853">
                  <c:v>299.32235700000001</c:v>
                </c:pt>
                <c:pt idx="5854">
                  <c:v>300.640533</c:v>
                </c:pt>
                <c:pt idx="5855">
                  <c:v>299.20495599999998</c:v>
                </c:pt>
                <c:pt idx="5856">
                  <c:v>301.850525</c:v>
                </c:pt>
                <c:pt idx="5857">
                  <c:v>301.729919</c:v>
                </c:pt>
                <c:pt idx="5858">
                  <c:v>301.40447999999998</c:v>
                </c:pt>
                <c:pt idx="5859">
                  <c:v>300.03311200000002</c:v>
                </c:pt>
                <c:pt idx="5860">
                  <c:v>302.00314300000002</c:v>
                </c:pt>
                <c:pt idx="5861">
                  <c:v>298.84982300000001</c:v>
                </c:pt>
                <c:pt idx="5862">
                  <c:v>298.26705900000002</c:v>
                </c:pt>
                <c:pt idx="5863">
                  <c:v>300.872589</c:v>
                </c:pt>
                <c:pt idx="5864">
                  <c:v>300.30636600000003</c:v>
                </c:pt>
                <c:pt idx="5865">
                  <c:v>298.65081800000002</c:v>
                </c:pt>
                <c:pt idx="5866">
                  <c:v>299.52346799999998</c:v>
                </c:pt>
                <c:pt idx="5867">
                  <c:v>298.570221</c:v>
                </c:pt>
                <c:pt idx="5868">
                  <c:v>299.99841300000003</c:v>
                </c:pt>
                <c:pt idx="5869">
                  <c:v>299.36532599999998</c:v>
                </c:pt>
                <c:pt idx="5870">
                  <c:v>299.829407</c:v>
                </c:pt>
                <c:pt idx="5871">
                  <c:v>300.51135299999999</c:v>
                </c:pt>
                <c:pt idx="5872">
                  <c:v>299.84222399999999</c:v>
                </c:pt>
                <c:pt idx="5873">
                  <c:v>299.520782</c:v>
                </c:pt>
                <c:pt idx="5874">
                  <c:v>300.05386399999998</c:v>
                </c:pt>
                <c:pt idx="5875">
                  <c:v>302.34442100000001</c:v>
                </c:pt>
                <c:pt idx="5876">
                  <c:v>298.85916099999997</c:v>
                </c:pt>
                <c:pt idx="5877">
                  <c:v>300.28979500000003</c:v>
                </c:pt>
                <c:pt idx="5878">
                  <c:v>299.96484400000003</c:v>
                </c:pt>
                <c:pt idx="5879">
                  <c:v>298.59600799999998</c:v>
                </c:pt>
                <c:pt idx="5880">
                  <c:v>299.72143599999998</c:v>
                </c:pt>
                <c:pt idx="5881">
                  <c:v>298.87506100000002</c:v>
                </c:pt>
                <c:pt idx="5882">
                  <c:v>300.181915</c:v>
                </c:pt>
                <c:pt idx="5883">
                  <c:v>299.59472699999998</c:v>
                </c:pt>
                <c:pt idx="5884">
                  <c:v>300.89144900000002</c:v>
                </c:pt>
                <c:pt idx="5885">
                  <c:v>299.361694</c:v>
                </c:pt>
                <c:pt idx="5886">
                  <c:v>296.92895499999997</c:v>
                </c:pt>
                <c:pt idx="5887">
                  <c:v>300.31170700000001</c:v>
                </c:pt>
                <c:pt idx="5888">
                  <c:v>300.58337399999999</c:v>
                </c:pt>
                <c:pt idx="5889">
                  <c:v>301.023865</c:v>
                </c:pt>
                <c:pt idx="5890">
                  <c:v>300.37640399999998</c:v>
                </c:pt>
                <c:pt idx="5891">
                  <c:v>299.02252199999998</c:v>
                </c:pt>
                <c:pt idx="5892">
                  <c:v>301.39764400000001</c:v>
                </c:pt>
                <c:pt idx="5893">
                  <c:v>299.552887</c:v>
                </c:pt>
                <c:pt idx="5894">
                  <c:v>299.84771699999999</c:v>
                </c:pt>
                <c:pt idx="5895">
                  <c:v>299.93917800000003</c:v>
                </c:pt>
                <c:pt idx="5896">
                  <c:v>302.04257200000001</c:v>
                </c:pt>
                <c:pt idx="5897">
                  <c:v>301.68530299999998</c:v>
                </c:pt>
                <c:pt idx="5898">
                  <c:v>301.01959199999999</c:v>
                </c:pt>
                <c:pt idx="5899">
                  <c:v>302.410889</c:v>
                </c:pt>
                <c:pt idx="5900">
                  <c:v>301.05978399999998</c:v>
                </c:pt>
                <c:pt idx="5901">
                  <c:v>301.24700899999999</c:v>
                </c:pt>
                <c:pt idx="5902">
                  <c:v>298.905731</c:v>
                </c:pt>
                <c:pt idx="5903">
                  <c:v>300.58776899999998</c:v>
                </c:pt>
                <c:pt idx="5904">
                  <c:v>299.05059799999998</c:v>
                </c:pt>
                <c:pt idx="5905">
                  <c:v>299.47701999999998</c:v>
                </c:pt>
                <c:pt idx="5906">
                  <c:v>299.176422</c:v>
                </c:pt>
                <c:pt idx="5907">
                  <c:v>298.93814099999997</c:v>
                </c:pt>
                <c:pt idx="5908">
                  <c:v>298.74612400000001</c:v>
                </c:pt>
                <c:pt idx="5909">
                  <c:v>300.48654199999999</c:v>
                </c:pt>
                <c:pt idx="5910">
                  <c:v>299.21112099999999</c:v>
                </c:pt>
                <c:pt idx="5911">
                  <c:v>300.04843099999999</c:v>
                </c:pt>
                <c:pt idx="5912">
                  <c:v>299.742615</c:v>
                </c:pt>
                <c:pt idx="5913">
                  <c:v>300.32592799999998</c:v>
                </c:pt>
                <c:pt idx="5914">
                  <c:v>299.86825599999997</c:v>
                </c:pt>
                <c:pt idx="5915">
                  <c:v>301.91482500000001</c:v>
                </c:pt>
                <c:pt idx="5916">
                  <c:v>300.29431199999999</c:v>
                </c:pt>
                <c:pt idx="5917">
                  <c:v>299.28949</c:v>
                </c:pt>
                <c:pt idx="5918">
                  <c:v>301.093414</c:v>
                </c:pt>
                <c:pt idx="5919">
                  <c:v>300.20636000000002</c:v>
                </c:pt>
                <c:pt idx="5920">
                  <c:v>300.11776700000001</c:v>
                </c:pt>
                <c:pt idx="5921">
                  <c:v>299.95709199999999</c:v>
                </c:pt>
                <c:pt idx="5922">
                  <c:v>298.99471999999997</c:v>
                </c:pt>
                <c:pt idx="5923">
                  <c:v>299.09158300000001</c:v>
                </c:pt>
                <c:pt idx="5924">
                  <c:v>300.42575099999999</c:v>
                </c:pt>
                <c:pt idx="5925">
                  <c:v>299.60211199999998</c:v>
                </c:pt>
                <c:pt idx="5926">
                  <c:v>301.33947799999999</c:v>
                </c:pt>
                <c:pt idx="5927">
                  <c:v>299.695831</c:v>
                </c:pt>
                <c:pt idx="5928">
                  <c:v>301.19409200000001</c:v>
                </c:pt>
                <c:pt idx="5929">
                  <c:v>299.99490400000002</c:v>
                </c:pt>
                <c:pt idx="5930">
                  <c:v>301.54144300000002</c:v>
                </c:pt>
                <c:pt idx="5931">
                  <c:v>301.099335</c:v>
                </c:pt>
                <c:pt idx="5932">
                  <c:v>299.64120500000001</c:v>
                </c:pt>
                <c:pt idx="5933">
                  <c:v>301.17700200000002</c:v>
                </c:pt>
                <c:pt idx="5934">
                  <c:v>300.30810500000001</c:v>
                </c:pt>
                <c:pt idx="5935">
                  <c:v>300.36862200000002</c:v>
                </c:pt>
                <c:pt idx="5936">
                  <c:v>300.03634599999998</c:v>
                </c:pt>
                <c:pt idx="5937">
                  <c:v>298.62164300000001</c:v>
                </c:pt>
                <c:pt idx="5938">
                  <c:v>298.27920499999999</c:v>
                </c:pt>
                <c:pt idx="5939">
                  <c:v>301.50247200000001</c:v>
                </c:pt>
                <c:pt idx="5940">
                  <c:v>300.55868500000003</c:v>
                </c:pt>
                <c:pt idx="5941">
                  <c:v>299.98138399999999</c:v>
                </c:pt>
                <c:pt idx="5942">
                  <c:v>300.03951999999998</c:v>
                </c:pt>
                <c:pt idx="5943">
                  <c:v>299.57064800000001</c:v>
                </c:pt>
                <c:pt idx="5944">
                  <c:v>298.65618899999998</c:v>
                </c:pt>
                <c:pt idx="5945">
                  <c:v>300.142853</c:v>
                </c:pt>
                <c:pt idx="5946">
                  <c:v>301.17843599999998</c:v>
                </c:pt>
                <c:pt idx="5947">
                  <c:v>299.23825099999999</c:v>
                </c:pt>
                <c:pt idx="5948">
                  <c:v>298.52169800000001</c:v>
                </c:pt>
                <c:pt idx="5949">
                  <c:v>300.04556300000002</c:v>
                </c:pt>
                <c:pt idx="5950">
                  <c:v>298.11532599999998</c:v>
                </c:pt>
                <c:pt idx="5951">
                  <c:v>300.28015099999999</c:v>
                </c:pt>
                <c:pt idx="5952">
                  <c:v>297.80496199999999</c:v>
                </c:pt>
                <c:pt idx="5953">
                  <c:v>300.64831500000003</c:v>
                </c:pt>
                <c:pt idx="5954">
                  <c:v>300.42804000000001</c:v>
                </c:pt>
                <c:pt idx="5955">
                  <c:v>299.18902600000001</c:v>
                </c:pt>
                <c:pt idx="5956">
                  <c:v>302.53372200000001</c:v>
                </c:pt>
                <c:pt idx="5957">
                  <c:v>299.82003800000001</c:v>
                </c:pt>
                <c:pt idx="5958">
                  <c:v>302.04785199999998</c:v>
                </c:pt>
                <c:pt idx="5959">
                  <c:v>300.26525900000001</c:v>
                </c:pt>
                <c:pt idx="5960">
                  <c:v>300.37396200000001</c:v>
                </c:pt>
                <c:pt idx="5961">
                  <c:v>298.51355000000001</c:v>
                </c:pt>
                <c:pt idx="5962">
                  <c:v>303.17465199999998</c:v>
                </c:pt>
                <c:pt idx="5963">
                  <c:v>300.09780899999998</c:v>
                </c:pt>
                <c:pt idx="5964">
                  <c:v>299.45043900000002</c:v>
                </c:pt>
                <c:pt idx="5965">
                  <c:v>298.84814499999999</c:v>
                </c:pt>
                <c:pt idx="5966">
                  <c:v>300.465149</c:v>
                </c:pt>
                <c:pt idx="5967">
                  <c:v>300.37429800000001</c:v>
                </c:pt>
                <c:pt idx="5968">
                  <c:v>299.81082199999997</c:v>
                </c:pt>
                <c:pt idx="5969">
                  <c:v>302.75561499999998</c:v>
                </c:pt>
                <c:pt idx="5970">
                  <c:v>299.50238000000002</c:v>
                </c:pt>
                <c:pt idx="5971">
                  <c:v>300.260132</c:v>
                </c:pt>
                <c:pt idx="5972">
                  <c:v>299.513214</c:v>
                </c:pt>
                <c:pt idx="5973">
                  <c:v>300.49700899999999</c:v>
                </c:pt>
                <c:pt idx="5974">
                  <c:v>301.21835299999998</c:v>
                </c:pt>
                <c:pt idx="5975">
                  <c:v>299.86831699999999</c:v>
                </c:pt>
                <c:pt idx="5976">
                  <c:v>297.627411</c:v>
                </c:pt>
                <c:pt idx="5977">
                  <c:v>299.89050300000002</c:v>
                </c:pt>
                <c:pt idx="5978">
                  <c:v>300.867279</c:v>
                </c:pt>
                <c:pt idx="5979">
                  <c:v>299.19378699999999</c:v>
                </c:pt>
                <c:pt idx="5980">
                  <c:v>300.19982900000002</c:v>
                </c:pt>
                <c:pt idx="5981">
                  <c:v>299.86325099999999</c:v>
                </c:pt>
                <c:pt idx="5982">
                  <c:v>298.17965700000002</c:v>
                </c:pt>
                <c:pt idx="5983">
                  <c:v>300.17141700000002</c:v>
                </c:pt>
                <c:pt idx="5984">
                  <c:v>299.918091</c:v>
                </c:pt>
                <c:pt idx="5985">
                  <c:v>300.77856400000002</c:v>
                </c:pt>
                <c:pt idx="5986">
                  <c:v>300.10699499999998</c:v>
                </c:pt>
                <c:pt idx="5987">
                  <c:v>300.57061800000002</c:v>
                </c:pt>
                <c:pt idx="5988">
                  <c:v>300.571594</c:v>
                </c:pt>
                <c:pt idx="5989">
                  <c:v>299.75869799999998</c:v>
                </c:pt>
                <c:pt idx="5990">
                  <c:v>301.29177900000002</c:v>
                </c:pt>
                <c:pt idx="5991">
                  <c:v>299.130402</c:v>
                </c:pt>
                <c:pt idx="5992">
                  <c:v>301.24377399999997</c:v>
                </c:pt>
                <c:pt idx="5993">
                  <c:v>298.75073200000003</c:v>
                </c:pt>
                <c:pt idx="5994">
                  <c:v>300.81210299999998</c:v>
                </c:pt>
                <c:pt idx="5995">
                  <c:v>300.047302</c:v>
                </c:pt>
                <c:pt idx="5996">
                  <c:v>300.73840300000001</c:v>
                </c:pt>
                <c:pt idx="5997">
                  <c:v>301.28491200000002</c:v>
                </c:pt>
                <c:pt idx="5998">
                  <c:v>300.68042000000003</c:v>
                </c:pt>
                <c:pt idx="5999">
                  <c:v>298.37124599999999</c:v>
                </c:pt>
                <c:pt idx="6000">
                  <c:v>299.716339</c:v>
                </c:pt>
                <c:pt idx="6001">
                  <c:v>299.322723</c:v>
                </c:pt>
                <c:pt idx="6002">
                  <c:v>299.25607300000001</c:v>
                </c:pt>
                <c:pt idx="6003">
                  <c:v>300.57281499999999</c:v>
                </c:pt>
                <c:pt idx="6004">
                  <c:v>302.08520499999997</c:v>
                </c:pt>
                <c:pt idx="6005">
                  <c:v>299.70651199999998</c:v>
                </c:pt>
                <c:pt idx="6006">
                  <c:v>302.12802099999999</c:v>
                </c:pt>
                <c:pt idx="6007">
                  <c:v>298.45169099999998</c:v>
                </c:pt>
                <c:pt idx="6008">
                  <c:v>300.37451199999998</c:v>
                </c:pt>
                <c:pt idx="6009">
                  <c:v>298.85253899999998</c:v>
                </c:pt>
                <c:pt idx="6010">
                  <c:v>300.592804</c:v>
                </c:pt>
                <c:pt idx="6011">
                  <c:v>299.92553700000002</c:v>
                </c:pt>
                <c:pt idx="6012">
                  <c:v>301.25732399999998</c:v>
                </c:pt>
                <c:pt idx="6013">
                  <c:v>301.23577899999998</c:v>
                </c:pt>
                <c:pt idx="6014">
                  <c:v>300.58358800000002</c:v>
                </c:pt>
                <c:pt idx="6015">
                  <c:v>301.77374300000002</c:v>
                </c:pt>
                <c:pt idx="6016">
                  <c:v>298.76705900000002</c:v>
                </c:pt>
                <c:pt idx="6017">
                  <c:v>300.11428799999999</c:v>
                </c:pt>
                <c:pt idx="6018">
                  <c:v>298.44229100000001</c:v>
                </c:pt>
                <c:pt idx="6019">
                  <c:v>297.09023999999999</c:v>
                </c:pt>
                <c:pt idx="6020">
                  <c:v>298.075806</c:v>
                </c:pt>
                <c:pt idx="6021">
                  <c:v>300.12133799999998</c:v>
                </c:pt>
                <c:pt idx="6022">
                  <c:v>298.70034800000002</c:v>
                </c:pt>
                <c:pt idx="6023">
                  <c:v>301.36294600000002</c:v>
                </c:pt>
                <c:pt idx="6024">
                  <c:v>299.77813700000002</c:v>
                </c:pt>
                <c:pt idx="6025">
                  <c:v>301.28317299999998</c:v>
                </c:pt>
                <c:pt idx="6026">
                  <c:v>303.624573</c:v>
                </c:pt>
                <c:pt idx="6027">
                  <c:v>298.90859999999998</c:v>
                </c:pt>
                <c:pt idx="6028">
                  <c:v>300.17053199999998</c:v>
                </c:pt>
                <c:pt idx="6029">
                  <c:v>298.78530899999998</c:v>
                </c:pt>
                <c:pt idx="6030">
                  <c:v>301.85949699999998</c:v>
                </c:pt>
                <c:pt idx="6031">
                  <c:v>298.93933099999998</c:v>
                </c:pt>
                <c:pt idx="6032">
                  <c:v>298.42440800000003</c:v>
                </c:pt>
                <c:pt idx="6033">
                  <c:v>299.31613199999998</c:v>
                </c:pt>
                <c:pt idx="6034">
                  <c:v>300.70684799999998</c:v>
                </c:pt>
                <c:pt idx="6035">
                  <c:v>302.00720200000001</c:v>
                </c:pt>
                <c:pt idx="6036">
                  <c:v>299.185089</c:v>
                </c:pt>
                <c:pt idx="6037">
                  <c:v>299.10433999999998</c:v>
                </c:pt>
                <c:pt idx="6038">
                  <c:v>299.75088499999998</c:v>
                </c:pt>
                <c:pt idx="6039">
                  <c:v>301.07556199999999</c:v>
                </c:pt>
                <c:pt idx="6040">
                  <c:v>299.10348499999998</c:v>
                </c:pt>
                <c:pt idx="6041">
                  <c:v>299.61587500000002</c:v>
                </c:pt>
                <c:pt idx="6042">
                  <c:v>301.095978</c:v>
                </c:pt>
                <c:pt idx="6043">
                  <c:v>299.53195199999999</c:v>
                </c:pt>
                <c:pt idx="6044">
                  <c:v>298.17971799999998</c:v>
                </c:pt>
                <c:pt idx="6045">
                  <c:v>301.198059</c:v>
                </c:pt>
                <c:pt idx="6046">
                  <c:v>300.93866000000003</c:v>
                </c:pt>
                <c:pt idx="6047">
                  <c:v>299.52105699999998</c:v>
                </c:pt>
                <c:pt idx="6048">
                  <c:v>299.40911899999998</c:v>
                </c:pt>
                <c:pt idx="6049">
                  <c:v>298.44287100000003</c:v>
                </c:pt>
                <c:pt idx="6050">
                  <c:v>301.45428500000003</c:v>
                </c:pt>
                <c:pt idx="6051">
                  <c:v>300.887787</c:v>
                </c:pt>
                <c:pt idx="6052">
                  <c:v>300.854218</c:v>
                </c:pt>
                <c:pt idx="6053">
                  <c:v>302.25744600000002</c:v>
                </c:pt>
                <c:pt idx="6054">
                  <c:v>300.66882299999997</c:v>
                </c:pt>
                <c:pt idx="6055">
                  <c:v>299.377228</c:v>
                </c:pt>
                <c:pt idx="6056">
                  <c:v>300.78564499999999</c:v>
                </c:pt>
                <c:pt idx="6057">
                  <c:v>298.60574300000002</c:v>
                </c:pt>
                <c:pt idx="6058">
                  <c:v>299.86105300000003</c:v>
                </c:pt>
                <c:pt idx="6059">
                  <c:v>298.73455799999999</c:v>
                </c:pt>
                <c:pt idx="6060">
                  <c:v>300.97357199999999</c:v>
                </c:pt>
                <c:pt idx="6061">
                  <c:v>297.27535999999998</c:v>
                </c:pt>
                <c:pt idx="6062">
                  <c:v>300.756439</c:v>
                </c:pt>
                <c:pt idx="6063">
                  <c:v>300.56127900000001</c:v>
                </c:pt>
                <c:pt idx="6064">
                  <c:v>298.55642699999999</c:v>
                </c:pt>
                <c:pt idx="6065">
                  <c:v>300.31875600000001</c:v>
                </c:pt>
                <c:pt idx="6066">
                  <c:v>299.040436</c:v>
                </c:pt>
                <c:pt idx="6067">
                  <c:v>302.16940299999999</c:v>
                </c:pt>
                <c:pt idx="6068">
                  <c:v>301.54422</c:v>
                </c:pt>
                <c:pt idx="6069">
                  <c:v>301.22988900000001</c:v>
                </c:pt>
                <c:pt idx="6070">
                  <c:v>297.47174100000001</c:v>
                </c:pt>
                <c:pt idx="6071">
                  <c:v>303.33892800000001</c:v>
                </c:pt>
                <c:pt idx="6072">
                  <c:v>298.629974</c:v>
                </c:pt>
                <c:pt idx="6073">
                  <c:v>298.576843</c:v>
                </c:pt>
                <c:pt idx="6074">
                  <c:v>300.94320699999997</c:v>
                </c:pt>
                <c:pt idx="6075">
                  <c:v>299.02233899999999</c:v>
                </c:pt>
                <c:pt idx="6076">
                  <c:v>299.90164199999998</c:v>
                </c:pt>
                <c:pt idx="6077">
                  <c:v>301.67511000000002</c:v>
                </c:pt>
                <c:pt idx="6078">
                  <c:v>299.94177200000001</c:v>
                </c:pt>
                <c:pt idx="6079">
                  <c:v>301.54257200000001</c:v>
                </c:pt>
                <c:pt idx="6080">
                  <c:v>299.29809599999999</c:v>
                </c:pt>
                <c:pt idx="6081">
                  <c:v>301.00531000000001</c:v>
                </c:pt>
                <c:pt idx="6082">
                  <c:v>297.89144900000002</c:v>
                </c:pt>
                <c:pt idx="6083">
                  <c:v>298.33126800000002</c:v>
                </c:pt>
                <c:pt idx="6084">
                  <c:v>300.906586</c:v>
                </c:pt>
                <c:pt idx="6085">
                  <c:v>299.26666299999999</c:v>
                </c:pt>
                <c:pt idx="6086">
                  <c:v>299.68499800000001</c:v>
                </c:pt>
                <c:pt idx="6087">
                  <c:v>299.005493</c:v>
                </c:pt>
                <c:pt idx="6088">
                  <c:v>300.43893400000002</c:v>
                </c:pt>
                <c:pt idx="6089">
                  <c:v>300.55218500000001</c:v>
                </c:pt>
                <c:pt idx="6090">
                  <c:v>300.78561400000001</c:v>
                </c:pt>
                <c:pt idx="6091">
                  <c:v>302.31829800000003</c:v>
                </c:pt>
                <c:pt idx="6092">
                  <c:v>301.87207000000001</c:v>
                </c:pt>
                <c:pt idx="6093">
                  <c:v>299.869843</c:v>
                </c:pt>
                <c:pt idx="6094">
                  <c:v>299.64465300000001</c:v>
                </c:pt>
                <c:pt idx="6095">
                  <c:v>299.56402600000001</c:v>
                </c:pt>
                <c:pt idx="6096">
                  <c:v>298.67773399999999</c:v>
                </c:pt>
                <c:pt idx="6097">
                  <c:v>300.39761399999998</c:v>
                </c:pt>
                <c:pt idx="6098">
                  <c:v>300.02242999999999</c:v>
                </c:pt>
                <c:pt idx="6099">
                  <c:v>298.90945399999998</c:v>
                </c:pt>
                <c:pt idx="6100">
                  <c:v>297.723297</c:v>
                </c:pt>
                <c:pt idx="6101">
                  <c:v>299.58230600000002</c:v>
                </c:pt>
                <c:pt idx="6102">
                  <c:v>300.30126999999999</c:v>
                </c:pt>
                <c:pt idx="6103">
                  <c:v>298.43417399999998</c:v>
                </c:pt>
                <c:pt idx="6104">
                  <c:v>298.60333300000002</c:v>
                </c:pt>
                <c:pt idx="6105">
                  <c:v>299.13928199999998</c:v>
                </c:pt>
                <c:pt idx="6106">
                  <c:v>301.05242900000002</c:v>
                </c:pt>
                <c:pt idx="6107">
                  <c:v>301.40213</c:v>
                </c:pt>
                <c:pt idx="6108">
                  <c:v>298.76834100000002</c:v>
                </c:pt>
                <c:pt idx="6109">
                  <c:v>299.74255399999998</c:v>
                </c:pt>
                <c:pt idx="6110">
                  <c:v>299.36007699999999</c:v>
                </c:pt>
                <c:pt idx="6111">
                  <c:v>301.00915500000002</c:v>
                </c:pt>
                <c:pt idx="6112">
                  <c:v>298.65014600000001</c:v>
                </c:pt>
                <c:pt idx="6113">
                  <c:v>300.057861</c:v>
                </c:pt>
                <c:pt idx="6114">
                  <c:v>298.48376500000001</c:v>
                </c:pt>
                <c:pt idx="6115">
                  <c:v>302.89450099999999</c:v>
                </c:pt>
                <c:pt idx="6116">
                  <c:v>300.38385</c:v>
                </c:pt>
                <c:pt idx="6117">
                  <c:v>302.12857100000002</c:v>
                </c:pt>
                <c:pt idx="6118">
                  <c:v>298.17794800000001</c:v>
                </c:pt>
                <c:pt idx="6119">
                  <c:v>299.33520499999997</c:v>
                </c:pt>
                <c:pt idx="6120">
                  <c:v>300.29904199999999</c:v>
                </c:pt>
                <c:pt idx="6121">
                  <c:v>299.50167800000003</c:v>
                </c:pt>
                <c:pt idx="6122">
                  <c:v>297.803833</c:v>
                </c:pt>
                <c:pt idx="6123">
                  <c:v>299.18057299999998</c:v>
                </c:pt>
                <c:pt idx="6124">
                  <c:v>300.083618</c:v>
                </c:pt>
                <c:pt idx="6125">
                  <c:v>302.271545</c:v>
                </c:pt>
                <c:pt idx="6126">
                  <c:v>299.567993</c:v>
                </c:pt>
                <c:pt idx="6127">
                  <c:v>299.85931399999998</c:v>
                </c:pt>
                <c:pt idx="6128">
                  <c:v>300.33758499999999</c:v>
                </c:pt>
                <c:pt idx="6129">
                  <c:v>300.640289</c:v>
                </c:pt>
                <c:pt idx="6130">
                  <c:v>299.78955100000002</c:v>
                </c:pt>
                <c:pt idx="6131">
                  <c:v>301.20849600000003</c:v>
                </c:pt>
                <c:pt idx="6132">
                  <c:v>299.75485200000003</c:v>
                </c:pt>
                <c:pt idx="6133">
                  <c:v>298.02273600000001</c:v>
                </c:pt>
                <c:pt idx="6134">
                  <c:v>299.887878</c:v>
                </c:pt>
                <c:pt idx="6135">
                  <c:v>300.97494499999999</c:v>
                </c:pt>
                <c:pt idx="6136">
                  <c:v>299.43307499999997</c:v>
                </c:pt>
                <c:pt idx="6137">
                  <c:v>299.47488399999997</c:v>
                </c:pt>
                <c:pt idx="6138">
                  <c:v>298.38150000000002</c:v>
                </c:pt>
                <c:pt idx="6139">
                  <c:v>299.47885100000002</c:v>
                </c:pt>
                <c:pt idx="6140">
                  <c:v>298.119843</c:v>
                </c:pt>
                <c:pt idx="6141">
                  <c:v>301.59536700000001</c:v>
                </c:pt>
                <c:pt idx="6142">
                  <c:v>301.487549</c:v>
                </c:pt>
                <c:pt idx="6143">
                  <c:v>299.48220800000001</c:v>
                </c:pt>
                <c:pt idx="6144">
                  <c:v>300.72970600000002</c:v>
                </c:pt>
                <c:pt idx="6145">
                  <c:v>300.33386200000001</c:v>
                </c:pt>
                <c:pt idx="6146">
                  <c:v>297.89968900000002</c:v>
                </c:pt>
                <c:pt idx="6147">
                  <c:v>299.21322600000002</c:v>
                </c:pt>
                <c:pt idx="6148">
                  <c:v>298.43917800000003</c:v>
                </c:pt>
                <c:pt idx="6149">
                  <c:v>300.06512500000002</c:v>
                </c:pt>
                <c:pt idx="6150">
                  <c:v>298.52654999999999</c:v>
                </c:pt>
                <c:pt idx="6151">
                  <c:v>298.67492700000003</c:v>
                </c:pt>
                <c:pt idx="6152">
                  <c:v>298.56631499999997</c:v>
                </c:pt>
                <c:pt idx="6153">
                  <c:v>298.48095699999999</c:v>
                </c:pt>
                <c:pt idx="6154">
                  <c:v>299.82205199999999</c:v>
                </c:pt>
                <c:pt idx="6155">
                  <c:v>299.378601</c:v>
                </c:pt>
                <c:pt idx="6156">
                  <c:v>298.97628800000001</c:v>
                </c:pt>
                <c:pt idx="6157">
                  <c:v>300.49340799999999</c:v>
                </c:pt>
                <c:pt idx="6158">
                  <c:v>301.12423699999999</c:v>
                </c:pt>
                <c:pt idx="6159">
                  <c:v>304.03845200000001</c:v>
                </c:pt>
                <c:pt idx="6160">
                  <c:v>298.91085800000002</c:v>
                </c:pt>
                <c:pt idx="6161">
                  <c:v>298.10644500000001</c:v>
                </c:pt>
                <c:pt idx="6162">
                  <c:v>299.38784800000002</c:v>
                </c:pt>
                <c:pt idx="6163">
                  <c:v>299.27639799999997</c:v>
                </c:pt>
                <c:pt idx="6164">
                  <c:v>297.90759300000002</c:v>
                </c:pt>
                <c:pt idx="6165">
                  <c:v>300.14770499999997</c:v>
                </c:pt>
                <c:pt idx="6166">
                  <c:v>299.18777499999999</c:v>
                </c:pt>
                <c:pt idx="6167">
                  <c:v>300.95275900000001</c:v>
                </c:pt>
                <c:pt idx="6168">
                  <c:v>300.36102299999999</c:v>
                </c:pt>
                <c:pt idx="6169">
                  <c:v>300.96624800000001</c:v>
                </c:pt>
                <c:pt idx="6170">
                  <c:v>297.66033900000002</c:v>
                </c:pt>
                <c:pt idx="6171">
                  <c:v>297.50433299999997</c:v>
                </c:pt>
                <c:pt idx="6172">
                  <c:v>299.76400799999999</c:v>
                </c:pt>
                <c:pt idx="6173">
                  <c:v>298.86102299999999</c:v>
                </c:pt>
                <c:pt idx="6174">
                  <c:v>298.26217700000001</c:v>
                </c:pt>
                <c:pt idx="6175">
                  <c:v>299.078033</c:v>
                </c:pt>
                <c:pt idx="6176">
                  <c:v>298.729309</c:v>
                </c:pt>
                <c:pt idx="6177">
                  <c:v>299.352936</c:v>
                </c:pt>
                <c:pt idx="6178">
                  <c:v>300.63204999999999</c:v>
                </c:pt>
                <c:pt idx="6179">
                  <c:v>300.63385</c:v>
                </c:pt>
                <c:pt idx="6180">
                  <c:v>299.69799799999998</c:v>
                </c:pt>
                <c:pt idx="6181">
                  <c:v>299.04953</c:v>
                </c:pt>
                <c:pt idx="6182">
                  <c:v>299.07128899999998</c:v>
                </c:pt>
                <c:pt idx="6183">
                  <c:v>301.06323200000003</c:v>
                </c:pt>
                <c:pt idx="6184">
                  <c:v>300.75524899999999</c:v>
                </c:pt>
                <c:pt idx="6185">
                  <c:v>299.711884</c:v>
                </c:pt>
                <c:pt idx="6186">
                  <c:v>298.32354700000002</c:v>
                </c:pt>
                <c:pt idx="6187">
                  <c:v>299.536316</c:v>
                </c:pt>
                <c:pt idx="6188">
                  <c:v>298.649811</c:v>
                </c:pt>
                <c:pt idx="6189">
                  <c:v>298.52108800000002</c:v>
                </c:pt>
                <c:pt idx="6190">
                  <c:v>301.75494400000002</c:v>
                </c:pt>
                <c:pt idx="6191">
                  <c:v>301.592377</c:v>
                </c:pt>
                <c:pt idx="6192">
                  <c:v>298.01687600000002</c:v>
                </c:pt>
                <c:pt idx="6193">
                  <c:v>298.27786300000002</c:v>
                </c:pt>
                <c:pt idx="6194">
                  <c:v>297.98507699999999</c:v>
                </c:pt>
                <c:pt idx="6195">
                  <c:v>298.243561</c:v>
                </c:pt>
                <c:pt idx="6196">
                  <c:v>302.88244600000002</c:v>
                </c:pt>
                <c:pt idx="6197">
                  <c:v>297.80523699999998</c:v>
                </c:pt>
                <c:pt idx="6198">
                  <c:v>300.30773900000003</c:v>
                </c:pt>
                <c:pt idx="6199">
                  <c:v>299.85507200000001</c:v>
                </c:pt>
                <c:pt idx="6200">
                  <c:v>300.92214999999999</c:v>
                </c:pt>
                <c:pt idx="6201">
                  <c:v>299.48696899999999</c:v>
                </c:pt>
                <c:pt idx="6202">
                  <c:v>298.40872200000001</c:v>
                </c:pt>
                <c:pt idx="6203">
                  <c:v>302.11196899999999</c:v>
                </c:pt>
                <c:pt idx="6204">
                  <c:v>295.58209199999999</c:v>
                </c:pt>
                <c:pt idx="6205">
                  <c:v>299.084473</c:v>
                </c:pt>
                <c:pt idx="6206">
                  <c:v>297.59906000000001</c:v>
                </c:pt>
                <c:pt idx="6207">
                  <c:v>299.49655200000001</c:v>
                </c:pt>
                <c:pt idx="6208">
                  <c:v>299.73147599999999</c:v>
                </c:pt>
                <c:pt idx="6209">
                  <c:v>301.50012199999998</c:v>
                </c:pt>
                <c:pt idx="6210">
                  <c:v>297.88943499999999</c:v>
                </c:pt>
                <c:pt idx="6211">
                  <c:v>300.82174700000002</c:v>
                </c:pt>
                <c:pt idx="6212">
                  <c:v>300.10736100000003</c:v>
                </c:pt>
                <c:pt idx="6213">
                  <c:v>299.32547</c:v>
                </c:pt>
                <c:pt idx="6214">
                  <c:v>301.73266599999999</c:v>
                </c:pt>
                <c:pt idx="6215">
                  <c:v>299.90249599999999</c:v>
                </c:pt>
                <c:pt idx="6216">
                  <c:v>298.21630900000002</c:v>
                </c:pt>
                <c:pt idx="6217">
                  <c:v>299.21340900000001</c:v>
                </c:pt>
                <c:pt idx="6218">
                  <c:v>301.01257299999997</c:v>
                </c:pt>
                <c:pt idx="6219">
                  <c:v>299.30212399999999</c:v>
                </c:pt>
                <c:pt idx="6220">
                  <c:v>301.16568000000001</c:v>
                </c:pt>
                <c:pt idx="6221">
                  <c:v>300.84625199999999</c:v>
                </c:pt>
                <c:pt idx="6222">
                  <c:v>298.76724200000001</c:v>
                </c:pt>
                <c:pt idx="6223">
                  <c:v>300.72283900000002</c:v>
                </c:pt>
                <c:pt idx="6224">
                  <c:v>301.09973100000002</c:v>
                </c:pt>
                <c:pt idx="6225">
                  <c:v>298.01754799999998</c:v>
                </c:pt>
                <c:pt idx="6226">
                  <c:v>297.928741</c:v>
                </c:pt>
                <c:pt idx="6227">
                  <c:v>301.10858200000001</c:v>
                </c:pt>
                <c:pt idx="6228">
                  <c:v>300.48291</c:v>
                </c:pt>
                <c:pt idx="6229">
                  <c:v>300.31420900000001</c:v>
                </c:pt>
                <c:pt idx="6230">
                  <c:v>299.33395400000001</c:v>
                </c:pt>
                <c:pt idx="6231">
                  <c:v>300.77349900000002</c:v>
                </c:pt>
                <c:pt idx="6232">
                  <c:v>300.292236</c:v>
                </c:pt>
                <c:pt idx="6233">
                  <c:v>301.03692599999999</c:v>
                </c:pt>
                <c:pt idx="6234">
                  <c:v>300.96151700000001</c:v>
                </c:pt>
                <c:pt idx="6235">
                  <c:v>299.759186</c:v>
                </c:pt>
                <c:pt idx="6236">
                  <c:v>298.71331800000002</c:v>
                </c:pt>
                <c:pt idx="6237">
                  <c:v>298.33132899999998</c:v>
                </c:pt>
                <c:pt idx="6238">
                  <c:v>298.94650300000001</c:v>
                </c:pt>
                <c:pt idx="6239">
                  <c:v>300.22241200000002</c:v>
                </c:pt>
                <c:pt idx="6240">
                  <c:v>300.45468099999999</c:v>
                </c:pt>
                <c:pt idx="6241">
                  <c:v>297.59982300000001</c:v>
                </c:pt>
                <c:pt idx="6242">
                  <c:v>301.18109099999998</c:v>
                </c:pt>
                <c:pt idx="6243">
                  <c:v>302.79193099999998</c:v>
                </c:pt>
                <c:pt idx="6244">
                  <c:v>296.89447000000001</c:v>
                </c:pt>
                <c:pt idx="6245">
                  <c:v>300.99832199999997</c:v>
                </c:pt>
                <c:pt idx="6246">
                  <c:v>301.77380399999998</c:v>
                </c:pt>
                <c:pt idx="6247">
                  <c:v>300.22500600000001</c:v>
                </c:pt>
                <c:pt idx="6248">
                  <c:v>300.00088499999998</c:v>
                </c:pt>
                <c:pt idx="6249">
                  <c:v>301.16757200000001</c:v>
                </c:pt>
                <c:pt idx="6250">
                  <c:v>300.44967700000001</c:v>
                </c:pt>
                <c:pt idx="6251">
                  <c:v>299.39724699999999</c:v>
                </c:pt>
                <c:pt idx="6252">
                  <c:v>300.370544</c:v>
                </c:pt>
                <c:pt idx="6253">
                  <c:v>300.70697000000001</c:v>
                </c:pt>
                <c:pt idx="6254">
                  <c:v>301.37322999999998</c:v>
                </c:pt>
                <c:pt idx="6255">
                  <c:v>299.52514600000001</c:v>
                </c:pt>
                <c:pt idx="6256">
                  <c:v>301.39556900000002</c:v>
                </c:pt>
                <c:pt idx="6257">
                  <c:v>298.86001599999997</c:v>
                </c:pt>
                <c:pt idx="6258">
                  <c:v>299.92355300000003</c:v>
                </c:pt>
                <c:pt idx="6259">
                  <c:v>299.735229</c:v>
                </c:pt>
                <c:pt idx="6260">
                  <c:v>300.72006199999998</c:v>
                </c:pt>
                <c:pt idx="6261">
                  <c:v>299.966339</c:v>
                </c:pt>
                <c:pt idx="6262">
                  <c:v>300.04742399999998</c:v>
                </c:pt>
                <c:pt idx="6263">
                  <c:v>300.98382600000002</c:v>
                </c:pt>
                <c:pt idx="6264">
                  <c:v>298.330963</c:v>
                </c:pt>
                <c:pt idx="6265">
                  <c:v>302.08105499999999</c:v>
                </c:pt>
                <c:pt idx="6266">
                  <c:v>299.337311</c:v>
                </c:pt>
                <c:pt idx="6267">
                  <c:v>301.05172700000003</c:v>
                </c:pt>
                <c:pt idx="6268">
                  <c:v>300.590149</c:v>
                </c:pt>
                <c:pt idx="6269">
                  <c:v>300.57961999999998</c:v>
                </c:pt>
                <c:pt idx="6270">
                  <c:v>298.23925800000001</c:v>
                </c:pt>
                <c:pt idx="6271">
                  <c:v>300.78002900000001</c:v>
                </c:pt>
                <c:pt idx="6272">
                  <c:v>298.25943000000001</c:v>
                </c:pt>
                <c:pt idx="6273">
                  <c:v>300.82504299999999</c:v>
                </c:pt>
                <c:pt idx="6274">
                  <c:v>300.46304300000003</c:v>
                </c:pt>
                <c:pt idx="6275">
                  <c:v>301.09292599999998</c:v>
                </c:pt>
                <c:pt idx="6276">
                  <c:v>299.67208900000003</c:v>
                </c:pt>
                <c:pt idx="6277">
                  <c:v>299.48199499999998</c:v>
                </c:pt>
                <c:pt idx="6278">
                  <c:v>303.343323</c:v>
                </c:pt>
                <c:pt idx="6279">
                  <c:v>299.97274800000002</c:v>
                </c:pt>
                <c:pt idx="6280">
                  <c:v>299.228973</c:v>
                </c:pt>
                <c:pt idx="6281">
                  <c:v>301.44000199999999</c:v>
                </c:pt>
                <c:pt idx="6282">
                  <c:v>300.23504600000001</c:v>
                </c:pt>
                <c:pt idx="6283">
                  <c:v>299.57748400000003</c:v>
                </c:pt>
                <c:pt idx="6284">
                  <c:v>300.10415599999999</c:v>
                </c:pt>
                <c:pt idx="6285">
                  <c:v>302.26522799999998</c:v>
                </c:pt>
                <c:pt idx="6286">
                  <c:v>297.67852800000003</c:v>
                </c:pt>
                <c:pt idx="6287">
                  <c:v>301.87023900000003</c:v>
                </c:pt>
                <c:pt idx="6288">
                  <c:v>300.77029399999998</c:v>
                </c:pt>
                <c:pt idx="6289">
                  <c:v>300.672211</c:v>
                </c:pt>
                <c:pt idx="6290">
                  <c:v>301.09774800000002</c:v>
                </c:pt>
                <c:pt idx="6291">
                  <c:v>298.158478</c:v>
                </c:pt>
                <c:pt idx="6292">
                  <c:v>300.796783</c:v>
                </c:pt>
                <c:pt idx="6293">
                  <c:v>299.60647599999999</c:v>
                </c:pt>
                <c:pt idx="6294">
                  <c:v>302.04025300000001</c:v>
                </c:pt>
                <c:pt idx="6295">
                  <c:v>300.62847900000003</c:v>
                </c:pt>
                <c:pt idx="6296">
                  <c:v>302.018463</c:v>
                </c:pt>
                <c:pt idx="6297">
                  <c:v>302.53817700000002</c:v>
                </c:pt>
                <c:pt idx="6298">
                  <c:v>302.98895299999998</c:v>
                </c:pt>
                <c:pt idx="6299">
                  <c:v>301.79763800000001</c:v>
                </c:pt>
                <c:pt idx="6300">
                  <c:v>299.81015000000002</c:v>
                </c:pt>
                <c:pt idx="6301">
                  <c:v>300.87011699999999</c:v>
                </c:pt>
                <c:pt idx="6302">
                  <c:v>301.01129200000003</c:v>
                </c:pt>
                <c:pt idx="6303">
                  <c:v>298.99487299999998</c:v>
                </c:pt>
                <c:pt idx="6304">
                  <c:v>300.51852400000001</c:v>
                </c:pt>
                <c:pt idx="6305">
                  <c:v>298.81939699999998</c:v>
                </c:pt>
                <c:pt idx="6306">
                  <c:v>302.32916299999999</c:v>
                </c:pt>
                <c:pt idx="6307">
                  <c:v>301.87591600000002</c:v>
                </c:pt>
                <c:pt idx="6308">
                  <c:v>301.03845200000001</c:v>
                </c:pt>
                <c:pt idx="6309">
                  <c:v>300.28567500000003</c:v>
                </c:pt>
                <c:pt idx="6310">
                  <c:v>300.90188599999999</c:v>
                </c:pt>
                <c:pt idx="6311">
                  <c:v>300.52706899999998</c:v>
                </c:pt>
                <c:pt idx="6312">
                  <c:v>299.79400600000002</c:v>
                </c:pt>
                <c:pt idx="6313">
                  <c:v>301.90884399999999</c:v>
                </c:pt>
                <c:pt idx="6314">
                  <c:v>300.00372299999998</c:v>
                </c:pt>
                <c:pt idx="6315">
                  <c:v>299.348907</c:v>
                </c:pt>
                <c:pt idx="6316">
                  <c:v>301.18255599999998</c:v>
                </c:pt>
                <c:pt idx="6317">
                  <c:v>302.26660199999998</c:v>
                </c:pt>
                <c:pt idx="6318">
                  <c:v>299.47488399999997</c:v>
                </c:pt>
                <c:pt idx="6319">
                  <c:v>300.28103599999997</c:v>
                </c:pt>
                <c:pt idx="6320">
                  <c:v>300.62231400000002</c:v>
                </c:pt>
                <c:pt idx="6321">
                  <c:v>298.87454200000002</c:v>
                </c:pt>
                <c:pt idx="6322">
                  <c:v>300.640198</c:v>
                </c:pt>
                <c:pt idx="6323">
                  <c:v>299.328552</c:v>
                </c:pt>
                <c:pt idx="6324">
                  <c:v>299.61636399999998</c:v>
                </c:pt>
                <c:pt idx="6325">
                  <c:v>303.16284200000001</c:v>
                </c:pt>
                <c:pt idx="6326">
                  <c:v>303.087311</c:v>
                </c:pt>
                <c:pt idx="6327">
                  <c:v>302.55682400000001</c:v>
                </c:pt>
                <c:pt idx="6328">
                  <c:v>297.39694200000002</c:v>
                </c:pt>
                <c:pt idx="6329">
                  <c:v>298.67620799999997</c:v>
                </c:pt>
                <c:pt idx="6330">
                  <c:v>299.290436</c:v>
                </c:pt>
                <c:pt idx="6331">
                  <c:v>300.88183600000002</c:v>
                </c:pt>
                <c:pt idx="6332">
                  <c:v>299.38919099999998</c:v>
                </c:pt>
                <c:pt idx="6333">
                  <c:v>297.30819700000001</c:v>
                </c:pt>
                <c:pt idx="6334">
                  <c:v>299.34435999999999</c:v>
                </c:pt>
                <c:pt idx="6335">
                  <c:v>299.51403800000003</c:v>
                </c:pt>
                <c:pt idx="6336">
                  <c:v>299.50476099999997</c:v>
                </c:pt>
                <c:pt idx="6337">
                  <c:v>302.240814</c:v>
                </c:pt>
                <c:pt idx="6338">
                  <c:v>297.98004200000003</c:v>
                </c:pt>
                <c:pt idx="6339">
                  <c:v>300.50079299999999</c:v>
                </c:pt>
                <c:pt idx="6340">
                  <c:v>301.316284</c:v>
                </c:pt>
                <c:pt idx="6341">
                  <c:v>300.79714999999999</c:v>
                </c:pt>
                <c:pt idx="6342">
                  <c:v>301.17047100000002</c:v>
                </c:pt>
                <c:pt idx="6343">
                  <c:v>299.32376099999999</c:v>
                </c:pt>
                <c:pt idx="6344">
                  <c:v>298.60049400000003</c:v>
                </c:pt>
                <c:pt idx="6345">
                  <c:v>301.21350100000001</c:v>
                </c:pt>
                <c:pt idx="6346">
                  <c:v>297.80627399999997</c:v>
                </c:pt>
                <c:pt idx="6347">
                  <c:v>300.39416499999999</c:v>
                </c:pt>
                <c:pt idx="6348">
                  <c:v>301.08471700000001</c:v>
                </c:pt>
                <c:pt idx="6349">
                  <c:v>300.16433699999999</c:v>
                </c:pt>
                <c:pt idx="6350">
                  <c:v>298.23571800000002</c:v>
                </c:pt>
                <c:pt idx="6351">
                  <c:v>299.76632699999999</c:v>
                </c:pt>
                <c:pt idx="6352">
                  <c:v>300.69262700000002</c:v>
                </c:pt>
                <c:pt idx="6353">
                  <c:v>300.01907299999999</c:v>
                </c:pt>
                <c:pt idx="6354">
                  <c:v>298.05285600000002</c:v>
                </c:pt>
                <c:pt idx="6355">
                  <c:v>300.92199699999998</c:v>
                </c:pt>
                <c:pt idx="6356">
                  <c:v>299.89083900000003</c:v>
                </c:pt>
                <c:pt idx="6357">
                  <c:v>300.73794600000002</c:v>
                </c:pt>
                <c:pt idx="6358">
                  <c:v>298.848206</c:v>
                </c:pt>
                <c:pt idx="6359">
                  <c:v>300.57122800000002</c:v>
                </c:pt>
                <c:pt idx="6360">
                  <c:v>301.99462899999997</c:v>
                </c:pt>
                <c:pt idx="6361">
                  <c:v>300.02514600000001</c:v>
                </c:pt>
                <c:pt idx="6362">
                  <c:v>300.75286899999998</c:v>
                </c:pt>
                <c:pt idx="6363">
                  <c:v>300.87832600000002</c:v>
                </c:pt>
                <c:pt idx="6364">
                  <c:v>301.78173800000002</c:v>
                </c:pt>
                <c:pt idx="6365">
                  <c:v>298.89312699999999</c:v>
                </c:pt>
                <c:pt idx="6366">
                  <c:v>298.01400799999999</c:v>
                </c:pt>
                <c:pt idx="6367">
                  <c:v>299.48092700000001</c:v>
                </c:pt>
                <c:pt idx="6368">
                  <c:v>299.81347699999998</c:v>
                </c:pt>
                <c:pt idx="6369">
                  <c:v>299.72531099999998</c:v>
                </c:pt>
                <c:pt idx="6370">
                  <c:v>300.18182400000001</c:v>
                </c:pt>
                <c:pt idx="6371">
                  <c:v>299.76443499999999</c:v>
                </c:pt>
                <c:pt idx="6372">
                  <c:v>298.07287600000001</c:v>
                </c:pt>
                <c:pt idx="6373">
                  <c:v>299.47967499999999</c:v>
                </c:pt>
                <c:pt idx="6374">
                  <c:v>299.79122899999999</c:v>
                </c:pt>
                <c:pt idx="6375">
                  <c:v>298.80593900000002</c:v>
                </c:pt>
                <c:pt idx="6376">
                  <c:v>300.56957999999997</c:v>
                </c:pt>
                <c:pt idx="6377">
                  <c:v>298.13189699999998</c:v>
                </c:pt>
                <c:pt idx="6378">
                  <c:v>297.94903599999998</c:v>
                </c:pt>
                <c:pt idx="6379">
                  <c:v>300.181488</c:v>
                </c:pt>
                <c:pt idx="6380">
                  <c:v>299.529022</c:v>
                </c:pt>
                <c:pt idx="6381">
                  <c:v>301.42394999999999</c:v>
                </c:pt>
                <c:pt idx="6382">
                  <c:v>299.92657500000001</c:v>
                </c:pt>
                <c:pt idx="6383">
                  <c:v>303.37081899999998</c:v>
                </c:pt>
                <c:pt idx="6384">
                  <c:v>298.07876599999997</c:v>
                </c:pt>
                <c:pt idx="6385">
                  <c:v>300.51812699999999</c:v>
                </c:pt>
                <c:pt idx="6386">
                  <c:v>299.67657500000001</c:v>
                </c:pt>
                <c:pt idx="6387">
                  <c:v>299.480682</c:v>
                </c:pt>
                <c:pt idx="6388">
                  <c:v>301.05435199999999</c:v>
                </c:pt>
                <c:pt idx="6389">
                  <c:v>299.29074100000003</c:v>
                </c:pt>
                <c:pt idx="6390">
                  <c:v>298.79525799999999</c:v>
                </c:pt>
                <c:pt idx="6391">
                  <c:v>300.36273199999999</c:v>
                </c:pt>
                <c:pt idx="6392">
                  <c:v>299.36148100000003</c:v>
                </c:pt>
                <c:pt idx="6393">
                  <c:v>301.31469700000002</c:v>
                </c:pt>
                <c:pt idx="6394">
                  <c:v>301.37023900000003</c:v>
                </c:pt>
                <c:pt idx="6395">
                  <c:v>299.19976800000001</c:v>
                </c:pt>
                <c:pt idx="6396">
                  <c:v>300.75195300000001</c:v>
                </c:pt>
                <c:pt idx="6397">
                  <c:v>301.08032200000002</c:v>
                </c:pt>
                <c:pt idx="6398">
                  <c:v>302.223724</c:v>
                </c:pt>
                <c:pt idx="6399">
                  <c:v>299.76132200000001</c:v>
                </c:pt>
                <c:pt idx="6400">
                  <c:v>296.97753899999998</c:v>
                </c:pt>
                <c:pt idx="6401">
                  <c:v>299.55224600000003</c:v>
                </c:pt>
                <c:pt idx="6402">
                  <c:v>302.58023100000003</c:v>
                </c:pt>
                <c:pt idx="6403">
                  <c:v>299.92404199999999</c:v>
                </c:pt>
                <c:pt idx="6404">
                  <c:v>299.98379499999999</c:v>
                </c:pt>
                <c:pt idx="6405">
                  <c:v>300.75195300000001</c:v>
                </c:pt>
                <c:pt idx="6406">
                  <c:v>298.404877</c:v>
                </c:pt>
                <c:pt idx="6407">
                  <c:v>300.49972500000001</c:v>
                </c:pt>
                <c:pt idx="6408">
                  <c:v>302.35900900000001</c:v>
                </c:pt>
                <c:pt idx="6409">
                  <c:v>297.37292500000001</c:v>
                </c:pt>
                <c:pt idx="6410">
                  <c:v>302.316711</c:v>
                </c:pt>
                <c:pt idx="6411">
                  <c:v>301.78521699999999</c:v>
                </c:pt>
                <c:pt idx="6412">
                  <c:v>301.45822099999998</c:v>
                </c:pt>
                <c:pt idx="6413">
                  <c:v>299.27221700000001</c:v>
                </c:pt>
                <c:pt idx="6414">
                  <c:v>299.57693499999999</c:v>
                </c:pt>
                <c:pt idx="6415">
                  <c:v>300.55248999999998</c:v>
                </c:pt>
                <c:pt idx="6416">
                  <c:v>300.40258799999998</c:v>
                </c:pt>
                <c:pt idx="6417">
                  <c:v>301.27047700000003</c:v>
                </c:pt>
                <c:pt idx="6418">
                  <c:v>301.17761200000001</c:v>
                </c:pt>
                <c:pt idx="6419">
                  <c:v>301.50585899999999</c:v>
                </c:pt>
                <c:pt idx="6420">
                  <c:v>300.39746100000002</c:v>
                </c:pt>
                <c:pt idx="6421">
                  <c:v>298.75161700000001</c:v>
                </c:pt>
                <c:pt idx="6422">
                  <c:v>299.44448899999998</c:v>
                </c:pt>
                <c:pt idx="6423">
                  <c:v>299.265106</c:v>
                </c:pt>
                <c:pt idx="6424">
                  <c:v>298.37759399999999</c:v>
                </c:pt>
                <c:pt idx="6425">
                  <c:v>300.034088</c:v>
                </c:pt>
                <c:pt idx="6426">
                  <c:v>299.12243699999999</c:v>
                </c:pt>
                <c:pt idx="6427">
                  <c:v>298.84182700000002</c:v>
                </c:pt>
                <c:pt idx="6428">
                  <c:v>299.366669</c:v>
                </c:pt>
                <c:pt idx="6429">
                  <c:v>297.98425300000002</c:v>
                </c:pt>
                <c:pt idx="6430">
                  <c:v>299.76870700000001</c:v>
                </c:pt>
                <c:pt idx="6431">
                  <c:v>301.62393200000002</c:v>
                </c:pt>
                <c:pt idx="6432">
                  <c:v>299.77804600000002</c:v>
                </c:pt>
                <c:pt idx="6433">
                  <c:v>300.13674900000001</c:v>
                </c:pt>
                <c:pt idx="6434">
                  <c:v>300.05798299999998</c:v>
                </c:pt>
                <c:pt idx="6435">
                  <c:v>300.07135</c:v>
                </c:pt>
                <c:pt idx="6436">
                  <c:v>299.49285900000001</c:v>
                </c:pt>
                <c:pt idx="6437">
                  <c:v>299.033905</c:v>
                </c:pt>
                <c:pt idx="6438">
                  <c:v>299.18365499999999</c:v>
                </c:pt>
                <c:pt idx="6439">
                  <c:v>300.622681</c:v>
                </c:pt>
                <c:pt idx="6440">
                  <c:v>300.44751000000002</c:v>
                </c:pt>
                <c:pt idx="6441">
                  <c:v>299.95983899999999</c:v>
                </c:pt>
                <c:pt idx="6442">
                  <c:v>300.18173200000001</c:v>
                </c:pt>
                <c:pt idx="6443">
                  <c:v>301.102509</c:v>
                </c:pt>
                <c:pt idx="6444">
                  <c:v>302.19888300000002</c:v>
                </c:pt>
                <c:pt idx="6445">
                  <c:v>300.08749399999999</c:v>
                </c:pt>
                <c:pt idx="6446">
                  <c:v>297.38443000000001</c:v>
                </c:pt>
                <c:pt idx="6447">
                  <c:v>299.02020299999998</c:v>
                </c:pt>
                <c:pt idx="6448">
                  <c:v>297.26589999999999</c:v>
                </c:pt>
                <c:pt idx="6449">
                  <c:v>300.21606400000002</c:v>
                </c:pt>
                <c:pt idx="6450">
                  <c:v>299.34793100000002</c:v>
                </c:pt>
                <c:pt idx="6451">
                  <c:v>301.07318099999998</c:v>
                </c:pt>
                <c:pt idx="6452">
                  <c:v>301.03564499999999</c:v>
                </c:pt>
                <c:pt idx="6453">
                  <c:v>300.13412499999998</c:v>
                </c:pt>
                <c:pt idx="6454">
                  <c:v>299.84765599999997</c:v>
                </c:pt>
                <c:pt idx="6455">
                  <c:v>300.37423699999999</c:v>
                </c:pt>
                <c:pt idx="6456">
                  <c:v>300.880493</c:v>
                </c:pt>
                <c:pt idx="6457">
                  <c:v>299.52642800000001</c:v>
                </c:pt>
                <c:pt idx="6458">
                  <c:v>300.53045700000001</c:v>
                </c:pt>
                <c:pt idx="6459">
                  <c:v>299.87734999999998</c:v>
                </c:pt>
                <c:pt idx="6460">
                  <c:v>298.066711</c:v>
                </c:pt>
                <c:pt idx="6461">
                  <c:v>301.34957900000001</c:v>
                </c:pt>
                <c:pt idx="6462">
                  <c:v>302.335083</c:v>
                </c:pt>
                <c:pt idx="6463">
                  <c:v>301.82089200000001</c:v>
                </c:pt>
                <c:pt idx="6464">
                  <c:v>297.33898900000003</c:v>
                </c:pt>
                <c:pt idx="6465">
                  <c:v>298.63073700000001</c:v>
                </c:pt>
                <c:pt idx="6466">
                  <c:v>297.13909899999999</c:v>
                </c:pt>
                <c:pt idx="6467">
                  <c:v>301.48525999999998</c:v>
                </c:pt>
                <c:pt idx="6468">
                  <c:v>298.41836499999999</c:v>
                </c:pt>
                <c:pt idx="6469">
                  <c:v>299.04284699999999</c:v>
                </c:pt>
                <c:pt idx="6470">
                  <c:v>298.62512199999998</c:v>
                </c:pt>
                <c:pt idx="6471">
                  <c:v>299.26678500000003</c:v>
                </c:pt>
                <c:pt idx="6472">
                  <c:v>301.09579500000001</c:v>
                </c:pt>
                <c:pt idx="6473">
                  <c:v>303.11755399999998</c:v>
                </c:pt>
                <c:pt idx="6474">
                  <c:v>298.989868</c:v>
                </c:pt>
                <c:pt idx="6475">
                  <c:v>299.70248400000003</c:v>
                </c:pt>
                <c:pt idx="6476">
                  <c:v>301.97534200000001</c:v>
                </c:pt>
                <c:pt idx="6477">
                  <c:v>298.30465700000002</c:v>
                </c:pt>
                <c:pt idx="6478">
                  <c:v>301.74551400000001</c:v>
                </c:pt>
                <c:pt idx="6479">
                  <c:v>300.63995399999999</c:v>
                </c:pt>
                <c:pt idx="6480">
                  <c:v>300.101562</c:v>
                </c:pt>
                <c:pt idx="6481">
                  <c:v>299.90841699999999</c:v>
                </c:pt>
                <c:pt idx="6482">
                  <c:v>300.00375400000001</c:v>
                </c:pt>
                <c:pt idx="6483">
                  <c:v>297.87210099999999</c:v>
                </c:pt>
                <c:pt idx="6484">
                  <c:v>298.23727400000001</c:v>
                </c:pt>
                <c:pt idx="6485">
                  <c:v>299.33779900000002</c:v>
                </c:pt>
                <c:pt idx="6486">
                  <c:v>297.75820900000002</c:v>
                </c:pt>
                <c:pt idx="6487">
                  <c:v>298.989441</c:v>
                </c:pt>
                <c:pt idx="6488">
                  <c:v>300.38797</c:v>
                </c:pt>
                <c:pt idx="6489">
                  <c:v>301.04492199999999</c:v>
                </c:pt>
                <c:pt idx="6490">
                  <c:v>299.47662400000002</c:v>
                </c:pt>
                <c:pt idx="6491">
                  <c:v>298.84442100000001</c:v>
                </c:pt>
                <c:pt idx="6492">
                  <c:v>300.90747099999999</c:v>
                </c:pt>
                <c:pt idx="6493">
                  <c:v>301.67394999999999</c:v>
                </c:pt>
                <c:pt idx="6494">
                  <c:v>299.66244499999999</c:v>
                </c:pt>
                <c:pt idx="6495">
                  <c:v>300.27932700000002</c:v>
                </c:pt>
                <c:pt idx="6496">
                  <c:v>300.25448599999999</c:v>
                </c:pt>
                <c:pt idx="6497">
                  <c:v>302.41052200000001</c:v>
                </c:pt>
                <c:pt idx="6498">
                  <c:v>300.92755099999999</c:v>
                </c:pt>
                <c:pt idx="6499">
                  <c:v>300.67825299999998</c:v>
                </c:pt>
                <c:pt idx="6500">
                  <c:v>301.37600700000002</c:v>
                </c:pt>
                <c:pt idx="6501">
                  <c:v>300.56393400000002</c:v>
                </c:pt>
                <c:pt idx="6502">
                  <c:v>301.79492199999999</c:v>
                </c:pt>
                <c:pt idx="6503">
                  <c:v>303.01867700000003</c:v>
                </c:pt>
                <c:pt idx="6504">
                  <c:v>299.59689300000002</c:v>
                </c:pt>
                <c:pt idx="6505">
                  <c:v>300.93646200000001</c:v>
                </c:pt>
                <c:pt idx="6506">
                  <c:v>298.75845299999997</c:v>
                </c:pt>
                <c:pt idx="6507">
                  <c:v>299.56530800000002</c:v>
                </c:pt>
                <c:pt idx="6508">
                  <c:v>298.19705199999999</c:v>
                </c:pt>
                <c:pt idx="6509">
                  <c:v>298.54022200000003</c:v>
                </c:pt>
                <c:pt idx="6510">
                  <c:v>298.579926</c:v>
                </c:pt>
                <c:pt idx="6511">
                  <c:v>300.061981</c:v>
                </c:pt>
                <c:pt idx="6512">
                  <c:v>298.80767800000001</c:v>
                </c:pt>
                <c:pt idx="6513">
                  <c:v>299.27056900000002</c:v>
                </c:pt>
                <c:pt idx="6514">
                  <c:v>298.80926499999998</c:v>
                </c:pt>
                <c:pt idx="6515">
                  <c:v>300.91934199999997</c:v>
                </c:pt>
                <c:pt idx="6516">
                  <c:v>299.828125</c:v>
                </c:pt>
                <c:pt idx="6517">
                  <c:v>298.17926</c:v>
                </c:pt>
                <c:pt idx="6518">
                  <c:v>299.29409800000002</c:v>
                </c:pt>
                <c:pt idx="6519">
                  <c:v>302.17523199999999</c:v>
                </c:pt>
                <c:pt idx="6520">
                  <c:v>301.477081</c:v>
                </c:pt>
                <c:pt idx="6521">
                  <c:v>300.99591099999998</c:v>
                </c:pt>
                <c:pt idx="6522">
                  <c:v>299.49426299999999</c:v>
                </c:pt>
                <c:pt idx="6523">
                  <c:v>301.11575299999998</c:v>
                </c:pt>
                <c:pt idx="6524">
                  <c:v>298.67181399999998</c:v>
                </c:pt>
                <c:pt idx="6525">
                  <c:v>298.73739599999999</c:v>
                </c:pt>
                <c:pt idx="6526">
                  <c:v>299.43814099999997</c:v>
                </c:pt>
                <c:pt idx="6527">
                  <c:v>302.126373</c:v>
                </c:pt>
                <c:pt idx="6528">
                  <c:v>299.80264299999999</c:v>
                </c:pt>
                <c:pt idx="6529">
                  <c:v>302.45446800000002</c:v>
                </c:pt>
                <c:pt idx="6530">
                  <c:v>299.542419</c:v>
                </c:pt>
                <c:pt idx="6531">
                  <c:v>299.50567599999999</c:v>
                </c:pt>
                <c:pt idx="6532">
                  <c:v>300.54769900000002</c:v>
                </c:pt>
                <c:pt idx="6533">
                  <c:v>298.473297</c:v>
                </c:pt>
                <c:pt idx="6534">
                  <c:v>301.00784299999998</c:v>
                </c:pt>
                <c:pt idx="6535">
                  <c:v>300.02682499999997</c:v>
                </c:pt>
                <c:pt idx="6536">
                  <c:v>302.17813100000001</c:v>
                </c:pt>
                <c:pt idx="6537">
                  <c:v>301.64846799999998</c:v>
                </c:pt>
                <c:pt idx="6538">
                  <c:v>299.546539</c:v>
                </c:pt>
                <c:pt idx="6539">
                  <c:v>300.80072000000001</c:v>
                </c:pt>
                <c:pt idx="6540">
                  <c:v>298.58480800000001</c:v>
                </c:pt>
                <c:pt idx="6541">
                  <c:v>297.23324600000001</c:v>
                </c:pt>
                <c:pt idx="6542">
                  <c:v>299.95330799999999</c:v>
                </c:pt>
                <c:pt idx="6543">
                  <c:v>298.820831</c:v>
                </c:pt>
                <c:pt idx="6544">
                  <c:v>298.96212800000001</c:v>
                </c:pt>
                <c:pt idx="6545">
                  <c:v>300.540955</c:v>
                </c:pt>
                <c:pt idx="6546">
                  <c:v>301.85330199999999</c:v>
                </c:pt>
                <c:pt idx="6547">
                  <c:v>300.38378899999998</c:v>
                </c:pt>
                <c:pt idx="6548">
                  <c:v>298.53921500000001</c:v>
                </c:pt>
                <c:pt idx="6549">
                  <c:v>300.43762199999998</c:v>
                </c:pt>
                <c:pt idx="6550">
                  <c:v>299.29064899999997</c:v>
                </c:pt>
                <c:pt idx="6551">
                  <c:v>300.33880599999998</c:v>
                </c:pt>
                <c:pt idx="6552">
                  <c:v>299.86187699999999</c:v>
                </c:pt>
                <c:pt idx="6553">
                  <c:v>299.95486499999998</c:v>
                </c:pt>
                <c:pt idx="6554">
                  <c:v>298.12762500000002</c:v>
                </c:pt>
                <c:pt idx="6555">
                  <c:v>300.780731</c:v>
                </c:pt>
                <c:pt idx="6556">
                  <c:v>297.829926</c:v>
                </c:pt>
                <c:pt idx="6557">
                  <c:v>300.47903400000001</c:v>
                </c:pt>
                <c:pt idx="6558">
                  <c:v>297.58068800000001</c:v>
                </c:pt>
                <c:pt idx="6559">
                  <c:v>299.58956899999998</c:v>
                </c:pt>
                <c:pt idx="6560">
                  <c:v>303.08581500000003</c:v>
                </c:pt>
                <c:pt idx="6561">
                  <c:v>300.04775999999998</c:v>
                </c:pt>
                <c:pt idx="6562">
                  <c:v>302.70977800000003</c:v>
                </c:pt>
                <c:pt idx="6563">
                  <c:v>302.28951999999998</c:v>
                </c:pt>
                <c:pt idx="6564">
                  <c:v>300.46063199999998</c:v>
                </c:pt>
                <c:pt idx="6565">
                  <c:v>303.38339200000001</c:v>
                </c:pt>
                <c:pt idx="6566">
                  <c:v>297.90399200000002</c:v>
                </c:pt>
                <c:pt idx="6567">
                  <c:v>299.80633499999999</c:v>
                </c:pt>
                <c:pt idx="6568">
                  <c:v>298.86050399999999</c:v>
                </c:pt>
                <c:pt idx="6569">
                  <c:v>298.67038000000002</c:v>
                </c:pt>
                <c:pt idx="6570">
                  <c:v>301.94180299999999</c:v>
                </c:pt>
                <c:pt idx="6571">
                  <c:v>301.43338</c:v>
                </c:pt>
                <c:pt idx="6572">
                  <c:v>300.874664</c:v>
                </c:pt>
                <c:pt idx="6573">
                  <c:v>301.63571200000001</c:v>
                </c:pt>
                <c:pt idx="6574">
                  <c:v>302.422729</c:v>
                </c:pt>
                <c:pt idx="6575">
                  <c:v>302.07818600000002</c:v>
                </c:pt>
                <c:pt idx="6576">
                  <c:v>298.37204000000003</c:v>
                </c:pt>
                <c:pt idx="6577">
                  <c:v>301.06842</c:v>
                </c:pt>
                <c:pt idx="6578">
                  <c:v>299.91799900000001</c:v>
                </c:pt>
                <c:pt idx="6579">
                  <c:v>300.654022</c:v>
                </c:pt>
                <c:pt idx="6580">
                  <c:v>301.34155299999998</c:v>
                </c:pt>
                <c:pt idx="6581">
                  <c:v>300.33017000000001</c:v>
                </c:pt>
                <c:pt idx="6582">
                  <c:v>299.779877</c:v>
                </c:pt>
                <c:pt idx="6583">
                  <c:v>300.10922199999999</c:v>
                </c:pt>
                <c:pt idx="6584">
                  <c:v>299.26071200000001</c:v>
                </c:pt>
                <c:pt idx="6585">
                  <c:v>298.63647500000002</c:v>
                </c:pt>
                <c:pt idx="6586">
                  <c:v>301.08010899999999</c:v>
                </c:pt>
                <c:pt idx="6587">
                  <c:v>299.02380399999998</c:v>
                </c:pt>
                <c:pt idx="6588">
                  <c:v>299.03616299999999</c:v>
                </c:pt>
                <c:pt idx="6589">
                  <c:v>299.35171500000001</c:v>
                </c:pt>
                <c:pt idx="6590">
                  <c:v>299.05172700000003</c:v>
                </c:pt>
                <c:pt idx="6591">
                  <c:v>301.104919</c:v>
                </c:pt>
                <c:pt idx="6592">
                  <c:v>301.87814300000002</c:v>
                </c:pt>
                <c:pt idx="6593">
                  <c:v>298.42437699999999</c:v>
                </c:pt>
                <c:pt idx="6594">
                  <c:v>301.537598</c:v>
                </c:pt>
                <c:pt idx="6595">
                  <c:v>301.81362899999999</c:v>
                </c:pt>
                <c:pt idx="6596">
                  <c:v>300.26440400000001</c:v>
                </c:pt>
                <c:pt idx="6597">
                  <c:v>298.73184199999997</c:v>
                </c:pt>
                <c:pt idx="6598">
                  <c:v>297.37298600000003</c:v>
                </c:pt>
                <c:pt idx="6599">
                  <c:v>299.592896</c:v>
                </c:pt>
                <c:pt idx="6600">
                  <c:v>302.44555700000001</c:v>
                </c:pt>
                <c:pt idx="6601">
                  <c:v>299.76428199999998</c:v>
                </c:pt>
                <c:pt idx="6602">
                  <c:v>299.92910799999999</c:v>
                </c:pt>
                <c:pt idx="6603">
                  <c:v>298.402985</c:v>
                </c:pt>
                <c:pt idx="6604">
                  <c:v>302.145599</c:v>
                </c:pt>
                <c:pt idx="6605">
                  <c:v>299.78280599999999</c:v>
                </c:pt>
                <c:pt idx="6606">
                  <c:v>299.96649200000002</c:v>
                </c:pt>
                <c:pt idx="6607">
                  <c:v>300.97451799999999</c:v>
                </c:pt>
                <c:pt idx="6608">
                  <c:v>300.58132899999998</c:v>
                </c:pt>
                <c:pt idx="6609">
                  <c:v>300.80462599999998</c:v>
                </c:pt>
                <c:pt idx="6610">
                  <c:v>298.51858499999997</c:v>
                </c:pt>
                <c:pt idx="6611">
                  <c:v>299.275238</c:v>
                </c:pt>
                <c:pt idx="6612">
                  <c:v>299.529449</c:v>
                </c:pt>
                <c:pt idx="6613">
                  <c:v>299.03680400000002</c:v>
                </c:pt>
                <c:pt idx="6614">
                  <c:v>300.61837800000001</c:v>
                </c:pt>
                <c:pt idx="6615">
                  <c:v>301.59347500000001</c:v>
                </c:pt>
                <c:pt idx="6616">
                  <c:v>302.70541400000002</c:v>
                </c:pt>
                <c:pt idx="6617">
                  <c:v>300.06427000000002</c:v>
                </c:pt>
                <c:pt idx="6618">
                  <c:v>297.922394</c:v>
                </c:pt>
                <c:pt idx="6619">
                  <c:v>298.90508999999997</c:v>
                </c:pt>
                <c:pt idx="6620">
                  <c:v>301.24804699999999</c:v>
                </c:pt>
                <c:pt idx="6621">
                  <c:v>297.79818699999998</c:v>
                </c:pt>
                <c:pt idx="6622">
                  <c:v>299.012451</c:v>
                </c:pt>
                <c:pt idx="6623">
                  <c:v>299.672729</c:v>
                </c:pt>
                <c:pt idx="6624">
                  <c:v>297.44052099999999</c:v>
                </c:pt>
                <c:pt idx="6625">
                  <c:v>299.85223400000001</c:v>
                </c:pt>
                <c:pt idx="6626">
                  <c:v>299.17495700000001</c:v>
                </c:pt>
                <c:pt idx="6627">
                  <c:v>300.88736</c:v>
                </c:pt>
                <c:pt idx="6628">
                  <c:v>301.63980099999998</c:v>
                </c:pt>
                <c:pt idx="6629">
                  <c:v>300.170502</c:v>
                </c:pt>
                <c:pt idx="6630">
                  <c:v>300.73538200000002</c:v>
                </c:pt>
                <c:pt idx="6631">
                  <c:v>298.26458700000001</c:v>
                </c:pt>
                <c:pt idx="6632">
                  <c:v>298.85964999999999</c:v>
                </c:pt>
                <c:pt idx="6633">
                  <c:v>299.35131799999999</c:v>
                </c:pt>
                <c:pt idx="6634">
                  <c:v>299.54818699999998</c:v>
                </c:pt>
                <c:pt idx="6635">
                  <c:v>299.22820999999999</c:v>
                </c:pt>
                <c:pt idx="6636">
                  <c:v>298.88760400000001</c:v>
                </c:pt>
                <c:pt idx="6637">
                  <c:v>297.99047899999999</c:v>
                </c:pt>
                <c:pt idx="6638">
                  <c:v>299.24377399999997</c:v>
                </c:pt>
                <c:pt idx="6639">
                  <c:v>300.82687399999998</c:v>
                </c:pt>
                <c:pt idx="6640">
                  <c:v>299.279449</c:v>
                </c:pt>
                <c:pt idx="6641">
                  <c:v>301.28543100000002</c:v>
                </c:pt>
                <c:pt idx="6642">
                  <c:v>300.057098</c:v>
                </c:pt>
                <c:pt idx="6643">
                  <c:v>300.89163200000002</c:v>
                </c:pt>
                <c:pt idx="6644">
                  <c:v>299.65646400000003</c:v>
                </c:pt>
                <c:pt idx="6645">
                  <c:v>298.77773999999999</c:v>
                </c:pt>
                <c:pt idx="6646">
                  <c:v>300.84085099999999</c:v>
                </c:pt>
                <c:pt idx="6647">
                  <c:v>299.22467</c:v>
                </c:pt>
                <c:pt idx="6648">
                  <c:v>298.65417500000001</c:v>
                </c:pt>
                <c:pt idx="6649">
                  <c:v>298.80404700000003</c:v>
                </c:pt>
                <c:pt idx="6650">
                  <c:v>299.71432499999997</c:v>
                </c:pt>
                <c:pt idx="6651">
                  <c:v>299.28753699999999</c:v>
                </c:pt>
                <c:pt idx="6652">
                  <c:v>298.163635</c:v>
                </c:pt>
                <c:pt idx="6653">
                  <c:v>300.78698700000001</c:v>
                </c:pt>
                <c:pt idx="6654">
                  <c:v>302.31686400000001</c:v>
                </c:pt>
                <c:pt idx="6655">
                  <c:v>298.90737899999999</c:v>
                </c:pt>
                <c:pt idx="6656">
                  <c:v>300.75372299999998</c:v>
                </c:pt>
                <c:pt idx="6657">
                  <c:v>298.84582499999999</c:v>
                </c:pt>
                <c:pt idx="6658">
                  <c:v>298.66812099999999</c:v>
                </c:pt>
                <c:pt idx="6659">
                  <c:v>298.35531600000002</c:v>
                </c:pt>
                <c:pt idx="6660">
                  <c:v>301.206818</c:v>
                </c:pt>
                <c:pt idx="6661">
                  <c:v>300.506348</c:v>
                </c:pt>
                <c:pt idx="6662">
                  <c:v>298.766052</c:v>
                </c:pt>
                <c:pt idx="6663">
                  <c:v>301.25015300000001</c:v>
                </c:pt>
                <c:pt idx="6664">
                  <c:v>299.19207799999998</c:v>
                </c:pt>
                <c:pt idx="6665">
                  <c:v>298.51071200000001</c:v>
                </c:pt>
                <c:pt idx="6666">
                  <c:v>300.28524800000002</c:v>
                </c:pt>
                <c:pt idx="6667">
                  <c:v>299.86142000000001</c:v>
                </c:pt>
                <c:pt idx="6668">
                  <c:v>300.21218900000002</c:v>
                </c:pt>
                <c:pt idx="6669">
                  <c:v>299.83978300000001</c:v>
                </c:pt>
                <c:pt idx="6670">
                  <c:v>299.42398100000003</c:v>
                </c:pt>
                <c:pt idx="6671">
                  <c:v>300.46151700000001</c:v>
                </c:pt>
                <c:pt idx="6672">
                  <c:v>299.36025999999998</c:v>
                </c:pt>
                <c:pt idx="6673">
                  <c:v>299.53363000000002</c:v>
                </c:pt>
                <c:pt idx="6674">
                  <c:v>298.30270400000001</c:v>
                </c:pt>
                <c:pt idx="6675">
                  <c:v>300.63293499999997</c:v>
                </c:pt>
                <c:pt idx="6676">
                  <c:v>301.74328600000001</c:v>
                </c:pt>
                <c:pt idx="6677">
                  <c:v>298.78573599999999</c:v>
                </c:pt>
                <c:pt idx="6678">
                  <c:v>298.97531099999998</c:v>
                </c:pt>
                <c:pt idx="6679">
                  <c:v>299.13772599999999</c:v>
                </c:pt>
                <c:pt idx="6680">
                  <c:v>299.36923200000001</c:v>
                </c:pt>
                <c:pt idx="6681">
                  <c:v>298.79058800000001</c:v>
                </c:pt>
                <c:pt idx="6682">
                  <c:v>300.542328</c:v>
                </c:pt>
                <c:pt idx="6683">
                  <c:v>298.81475799999998</c:v>
                </c:pt>
                <c:pt idx="6684">
                  <c:v>298.02020299999998</c:v>
                </c:pt>
                <c:pt idx="6685">
                  <c:v>298.93426499999998</c:v>
                </c:pt>
                <c:pt idx="6686">
                  <c:v>300.933807</c:v>
                </c:pt>
                <c:pt idx="6687">
                  <c:v>298.77725199999998</c:v>
                </c:pt>
                <c:pt idx="6688">
                  <c:v>297.89810199999999</c:v>
                </c:pt>
                <c:pt idx="6689">
                  <c:v>295.74331699999999</c:v>
                </c:pt>
                <c:pt idx="6690">
                  <c:v>300.200287</c:v>
                </c:pt>
                <c:pt idx="6691">
                  <c:v>298.636505</c:v>
                </c:pt>
                <c:pt idx="6692">
                  <c:v>300.77511600000003</c:v>
                </c:pt>
                <c:pt idx="6693">
                  <c:v>299.70107999999999</c:v>
                </c:pt>
                <c:pt idx="6694">
                  <c:v>301.51971400000002</c:v>
                </c:pt>
                <c:pt idx="6695">
                  <c:v>301.67648300000002</c:v>
                </c:pt>
                <c:pt idx="6696">
                  <c:v>300.193512</c:v>
                </c:pt>
                <c:pt idx="6697">
                  <c:v>299.56601000000001</c:v>
                </c:pt>
                <c:pt idx="6698">
                  <c:v>297.907196</c:v>
                </c:pt>
                <c:pt idx="6699">
                  <c:v>301.36041299999999</c:v>
                </c:pt>
                <c:pt idx="6700">
                  <c:v>297.93588299999999</c:v>
                </c:pt>
                <c:pt idx="6701">
                  <c:v>301.024902</c:v>
                </c:pt>
                <c:pt idx="6702">
                  <c:v>298.56957999999997</c:v>
                </c:pt>
                <c:pt idx="6703">
                  <c:v>298.25192299999998</c:v>
                </c:pt>
                <c:pt idx="6704">
                  <c:v>298.97555499999999</c:v>
                </c:pt>
                <c:pt idx="6705">
                  <c:v>299.98037699999998</c:v>
                </c:pt>
                <c:pt idx="6706">
                  <c:v>299.52654999999999</c:v>
                </c:pt>
                <c:pt idx="6707">
                  <c:v>300.63729899999998</c:v>
                </c:pt>
                <c:pt idx="6708">
                  <c:v>298.73757899999998</c:v>
                </c:pt>
                <c:pt idx="6709">
                  <c:v>300.16314699999998</c:v>
                </c:pt>
                <c:pt idx="6710">
                  <c:v>299.57055700000001</c:v>
                </c:pt>
                <c:pt idx="6711">
                  <c:v>298.71124300000002</c:v>
                </c:pt>
                <c:pt idx="6712">
                  <c:v>298.00701900000001</c:v>
                </c:pt>
                <c:pt idx="6713">
                  <c:v>301.02993800000002</c:v>
                </c:pt>
                <c:pt idx="6714">
                  <c:v>300.51028400000001</c:v>
                </c:pt>
                <c:pt idx="6715">
                  <c:v>297.36209100000002</c:v>
                </c:pt>
                <c:pt idx="6716">
                  <c:v>299.64904799999999</c:v>
                </c:pt>
                <c:pt idx="6717">
                  <c:v>300.86645499999997</c:v>
                </c:pt>
                <c:pt idx="6718">
                  <c:v>300.62454200000002</c:v>
                </c:pt>
                <c:pt idx="6719">
                  <c:v>297.96463</c:v>
                </c:pt>
                <c:pt idx="6720">
                  <c:v>297.78558299999997</c:v>
                </c:pt>
                <c:pt idx="6721">
                  <c:v>300.81582600000002</c:v>
                </c:pt>
                <c:pt idx="6722">
                  <c:v>299.190155</c:v>
                </c:pt>
                <c:pt idx="6723">
                  <c:v>299.64031999999997</c:v>
                </c:pt>
                <c:pt idx="6724">
                  <c:v>296.85760499999998</c:v>
                </c:pt>
                <c:pt idx="6725">
                  <c:v>300.80044600000002</c:v>
                </c:pt>
                <c:pt idx="6726">
                  <c:v>298.733856</c:v>
                </c:pt>
                <c:pt idx="6727">
                  <c:v>300.86849999999998</c:v>
                </c:pt>
                <c:pt idx="6728">
                  <c:v>301.64248700000002</c:v>
                </c:pt>
                <c:pt idx="6729">
                  <c:v>299.042419</c:v>
                </c:pt>
                <c:pt idx="6730">
                  <c:v>304.161652</c:v>
                </c:pt>
                <c:pt idx="6731">
                  <c:v>302.751465</c:v>
                </c:pt>
                <c:pt idx="6732">
                  <c:v>299.634186</c:v>
                </c:pt>
                <c:pt idx="6733">
                  <c:v>298.59548999999998</c:v>
                </c:pt>
                <c:pt idx="6734">
                  <c:v>300.52450599999997</c:v>
                </c:pt>
                <c:pt idx="6735">
                  <c:v>299.25030500000003</c:v>
                </c:pt>
                <c:pt idx="6736">
                  <c:v>298.18496699999997</c:v>
                </c:pt>
                <c:pt idx="6737">
                  <c:v>300.08770800000002</c:v>
                </c:pt>
                <c:pt idx="6738">
                  <c:v>300.65911899999998</c:v>
                </c:pt>
                <c:pt idx="6739">
                  <c:v>301.87033100000002</c:v>
                </c:pt>
                <c:pt idx="6740">
                  <c:v>298.86575299999998</c:v>
                </c:pt>
                <c:pt idx="6741">
                  <c:v>300.39648399999999</c:v>
                </c:pt>
                <c:pt idx="6742">
                  <c:v>300.46942100000001</c:v>
                </c:pt>
                <c:pt idx="6743">
                  <c:v>298.28375199999999</c:v>
                </c:pt>
                <c:pt idx="6744">
                  <c:v>300.83349600000003</c:v>
                </c:pt>
                <c:pt idx="6745">
                  <c:v>300.88278200000002</c:v>
                </c:pt>
                <c:pt idx="6746">
                  <c:v>300.60836799999998</c:v>
                </c:pt>
                <c:pt idx="6747">
                  <c:v>300.28225700000002</c:v>
                </c:pt>
                <c:pt idx="6748">
                  <c:v>300.11584499999998</c:v>
                </c:pt>
                <c:pt idx="6749">
                  <c:v>299.47042800000003</c:v>
                </c:pt>
                <c:pt idx="6750">
                  <c:v>299.71087599999998</c:v>
                </c:pt>
                <c:pt idx="6751">
                  <c:v>298.94876099999999</c:v>
                </c:pt>
                <c:pt idx="6752">
                  <c:v>300.84570300000001</c:v>
                </c:pt>
                <c:pt idx="6753">
                  <c:v>299.59533699999997</c:v>
                </c:pt>
                <c:pt idx="6754">
                  <c:v>300.542145</c:v>
                </c:pt>
                <c:pt idx="6755">
                  <c:v>301.13400300000001</c:v>
                </c:pt>
                <c:pt idx="6756">
                  <c:v>301.59149200000002</c:v>
                </c:pt>
                <c:pt idx="6757">
                  <c:v>300.59906000000001</c:v>
                </c:pt>
                <c:pt idx="6758">
                  <c:v>298.29489100000001</c:v>
                </c:pt>
                <c:pt idx="6759">
                  <c:v>300.70092799999998</c:v>
                </c:pt>
                <c:pt idx="6760">
                  <c:v>295.78530899999998</c:v>
                </c:pt>
                <c:pt idx="6761">
                  <c:v>301.35556000000003</c:v>
                </c:pt>
                <c:pt idx="6762">
                  <c:v>298.81143200000002</c:v>
                </c:pt>
                <c:pt idx="6763">
                  <c:v>297.44528200000002</c:v>
                </c:pt>
                <c:pt idx="6764">
                  <c:v>300.14691199999999</c:v>
                </c:pt>
                <c:pt idx="6765">
                  <c:v>299.30685399999999</c:v>
                </c:pt>
                <c:pt idx="6766">
                  <c:v>299.65731799999998</c:v>
                </c:pt>
                <c:pt idx="6767">
                  <c:v>301.689911</c:v>
                </c:pt>
                <c:pt idx="6768">
                  <c:v>299.18335000000002</c:v>
                </c:pt>
                <c:pt idx="6769">
                  <c:v>300.40554800000001</c:v>
                </c:pt>
                <c:pt idx="6770">
                  <c:v>299.52569599999998</c:v>
                </c:pt>
                <c:pt idx="6771">
                  <c:v>298.771637</c:v>
                </c:pt>
                <c:pt idx="6772">
                  <c:v>300.49404900000002</c:v>
                </c:pt>
                <c:pt idx="6773">
                  <c:v>300.50698899999998</c:v>
                </c:pt>
                <c:pt idx="6774">
                  <c:v>300.09234600000002</c:v>
                </c:pt>
                <c:pt idx="6775">
                  <c:v>300.55300899999997</c:v>
                </c:pt>
                <c:pt idx="6776">
                  <c:v>299.51336700000002</c:v>
                </c:pt>
                <c:pt idx="6777">
                  <c:v>300.04473899999999</c:v>
                </c:pt>
                <c:pt idx="6778">
                  <c:v>299.88619999999997</c:v>
                </c:pt>
                <c:pt idx="6779">
                  <c:v>301.021027</c:v>
                </c:pt>
                <c:pt idx="6780">
                  <c:v>300.49169899999998</c:v>
                </c:pt>
                <c:pt idx="6781">
                  <c:v>303.304688</c:v>
                </c:pt>
                <c:pt idx="6782">
                  <c:v>299.504639</c:v>
                </c:pt>
                <c:pt idx="6783">
                  <c:v>300.567902</c:v>
                </c:pt>
                <c:pt idx="6784">
                  <c:v>300.02145400000001</c:v>
                </c:pt>
                <c:pt idx="6785">
                  <c:v>299.92877199999998</c:v>
                </c:pt>
                <c:pt idx="6786">
                  <c:v>299.06527699999998</c:v>
                </c:pt>
                <c:pt idx="6787">
                  <c:v>302.21758999999997</c:v>
                </c:pt>
                <c:pt idx="6788">
                  <c:v>299.09741200000002</c:v>
                </c:pt>
                <c:pt idx="6789">
                  <c:v>298.76947000000001</c:v>
                </c:pt>
                <c:pt idx="6790">
                  <c:v>299.51318400000002</c:v>
                </c:pt>
                <c:pt idx="6791">
                  <c:v>301.29031400000002</c:v>
                </c:pt>
                <c:pt idx="6792">
                  <c:v>301.082336</c:v>
                </c:pt>
                <c:pt idx="6793">
                  <c:v>299.84994499999999</c:v>
                </c:pt>
                <c:pt idx="6794">
                  <c:v>299.21035799999999</c:v>
                </c:pt>
                <c:pt idx="6795">
                  <c:v>299.940765</c:v>
                </c:pt>
                <c:pt idx="6796">
                  <c:v>303.62716699999999</c:v>
                </c:pt>
                <c:pt idx="6797">
                  <c:v>301.01815800000003</c:v>
                </c:pt>
                <c:pt idx="6798">
                  <c:v>299.382385</c:v>
                </c:pt>
                <c:pt idx="6799">
                  <c:v>299.23614500000002</c:v>
                </c:pt>
                <c:pt idx="6800">
                  <c:v>301.55206299999998</c:v>
                </c:pt>
                <c:pt idx="6801">
                  <c:v>301.82415800000001</c:v>
                </c:pt>
                <c:pt idx="6802">
                  <c:v>300.60354599999999</c:v>
                </c:pt>
                <c:pt idx="6803">
                  <c:v>301.02682499999997</c:v>
                </c:pt>
                <c:pt idx="6804">
                  <c:v>299.74746699999997</c:v>
                </c:pt>
                <c:pt idx="6805">
                  <c:v>300.703217</c:v>
                </c:pt>
                <c:pt idx="6806">
                  <c:v>299.70163000000002</c:v>
                </c:pt>
                <c:pt idx="6807">
                  <c:v>299.68566900000002</c:v>
                </c:pt>
                <c:pt idx="6808">
                  <c:v>299.638306</c:v>
                </c:pt>
                <c:pt idx="6809">
                  <c:v>299.18838499999998</c:v>
                </c:pt>
                <c:pt idx="6810">
                  <c:v>302.41421500000001</c:v>
                </c:pt>
                <c:pt idx="6811">
                  <c:v>301.82629400000002</c:v>
                </c:pt>
                <c:pt idx="6812">
                  <c:v>299.86508199999997</c:v>
                </c:pt>
                <c:pt idx="6813">
                  <c:v>301.38250699999998</c:v>
                </c:pt>
                <c:pt idx="6814">
                  <c:v>300.34789999999998</c:v>
                </c:pt>
                <c:pt idx="6815">
                  <c:v>298.36554000000001</c:v>
                </c:pt>
                <c:pt idx="6816">
                  <c:v>301.38284299999998</c:v>
                </c:pt>
                <c:pt idx="6817">
                  <c:v>298.92306500000001</c:v>
                </c:pt>
                <c:pt idx="6818">
                  <c:v>300.32290599999999</c:v>
                </c:pt>
                <c:pt idx="6819">
                  <c:v>298.32504299999999</c:v>
                </c:pt>
                <c:pt idx="6820">
                  <c:v>301.48376500000001</c:v>
                </c:pt>
                <c:pt idx="6821">
                  <c:v>302.111176</c:v>
                </c:pt>
                <c:pt idx="6822">
                  <c:v>301.49481200000002</c:v>
                </c:pt>
                <c:pt idx="6823">
                  <c:v>300.634277</c:v>
                </c:pt>
                <c:pt idx="6824">
                  <c:v>298.90304600000002</c:v>
                </c:pt>
                <c:pt idx="6825">
                  <c:v>303.060181</c:v>
                </c:pt>
                <c:pt idx="6826">
                  <c:v>300.08828699999998</c:v>
                </c:pt>
                <c:pt idx="6827">
                  <c:v>300.03066999999999</c:v>
                </c:pt>
                <c:pt idx="6828">
                  <c:v>301.28530899999998</c:v>
                </c:pt>
                <c:pt idx="6829">
                  <c:v>297.35449199999999</c:v>
                </c:pt>
                <c:pt idx="6830">
                  <c:v>300.01345800000001</c:v>
                </c:pt>
                <c:pt idx="6831">
                  <c:v>300.57254</c:v>
                </c:pt>
                <c:pt idx="6832">
                  <c:v>299.30551100000002</c:v>
                </c:pt>
                <c:pt idx="6833">
                  <c:v>300.316193</c:v>
                </c:pt>
                <c:pt idx="6834">
                  <c:v>299.00363199999998</c:v>
                </c:pt>
                <c:pt idx="6835">
                  <c:v>300.89178500000003</c:v>
                </c:pt>
                <c:pt idx="6836">
                  <c:v>299.92776500000002</c:v>
                </c:pt>
                <c:pt idx="6837">
                  <c:v>300.42065400000001</c:v>
                </c:pt>
                <c:pt idx="6838">
                  <c:v>297.77157599999998</c:v>
                </c:pt>
                <c:pt idx="6839">
                  <c:v>300.46575899999999</c:v>
                </c:pt>
                <c:pt idx="6840">
                  <c:v>299.61239599999999</c:v>
                </c:pt>
                <c:pt idx="6841">
                  <c:v>300.22198500000002</c:v>
                </c:pt>
                <c:pt idx="6842">
                  <c:v>300.91262799999998</c:v>
                </c:pt>
                <c:pt idx="6843">
                  <c:v>301.72497600000003</c:v>
                </c:pt>
                <c:pt idx="6844">
                  <c:v>300.389679</c:v>
                </c:pt>
                <c:pt idx="6845">
                  <c:v>300.307434</c:v>
                </c:pt>
                <c:pt idx="6846">
                  <c:v>300.19091800000001</c:v>
                </c:pt>
                <c:pt idx="6847">
                  <c:v>300.355774</c:v>
                </c:pt>
                <c:pt idx="6848">
                  <c:v>301.57977299999999</c:v>
                </c:pt>
                <c:pt idx="6849">
                  <c:v>297.91467299999999</c:v>
                </c:pt>
                <c:pt idx="6850">
                  <c:v>299.59115600000001</c:v>
                </c:pt>
                <c:pt idx="6851">
                  <c:v>301.51419099999998</c:v>
                </c:pt>
                <c:pt idx="6852">
                  <c:v>300.14102200000002</c:v>
                </c:pt>
                <c:pt idx="6853">
                  <c:v>302.462219</c:v>
                </c:pt>
                <c:pt idx="6854">
                  <c:v>300.12655599999999</c:v>
                </c:pt>
                <c:pt idx="6855">
                  <c:v>301.255585</c:v>
                </c:pt>
                <c:pt idx="6856">
                  <c:v>302.33392300000003</c:v>
                </c:pt>
                <c:pt idx="6857">
                  <c:v>300.59112499999998</c:v>
                </c:pt>
                <c:pt idx="6858">
                  <c:v>298.50524899999999</c:v>
                </c:pt>
                <c:pt idx="6859">
                  <c:v>299.79083300000002</c:v>
                </c:pt>
                <c:pt idx="6860">
                  <c:v>298.47586100000001</c:v>
                </c:pt>
                <c:pt idx="6861">
                  <c:v>299.99542200000002</c:v>
                </c:pt>
                <c:pt idx="6862">
                  <c:v>300.48577899999998</c:v>
                </c:pt>
                <c:pt idx="6863">
                  <c:v>300.72256499999997</c:v>
                </c:pt>
                <c:pt idx="6864">
                  <c:v>301.35797100000002</c:v>
                </c:pt>
                <c:pt idx="6865">
                  <c:v>301.46508799999998</c:v>
                </c:pt>
                <c:pt idx="6866">
                  <c:v>298.63174400000003</c:v>
                </c:pt>
                <c:pt idx="6867">
                  <c:v>301.07486</c:v>
                </c:pt>
                <c:pt idx="6868">
                  <c:v>300.32852200000002</c:v>
                </c:pt>
                <c:pt idx="6869">
                  <c:v>299.55175800000001</c:v>
                </c:pt>
                <c:pt idx="6870">
                  <c:v>299.97766100000001</c:v>
                </c:pt>
                <c:pt idx="6871">
                  <c:v>299.85369900000001</c:v>
                </c:pt>
                <c:pt idx="6872">
                  <c:v>300.58026100000001</c:v>
                </c:pt>
                <c:pt idx="6873">
                  <c:v>299.97927900000002</c:v>
                </c:pt>
                <c:pt idx="6874">
                  <c:v>297.732483</c:v>
                </c:pt>
                <c:pt idx="6875">
                  <c:v>300.35665899999998</c:v>
                </c:pt>
                <c:pt idx="6876">
                  <c:v>298.24099699999999</c:v>
                </c:pt>
                <c:pt idx="6877">
                  <c:v>298.70224000000002</c:v>
                </c:pt>
                <c:pt idx="6878">
                  <c:v>299.30365</c:v>
                </c:pt>
                <c:pt idx="6879">
                  <c:v>299.91198700000001</c:v>
                </c:pt>
                <c:pt idx="6880">
                  <c:v>300.163544</c:v>
                </c:pt>
                <c:pt idx="6881">
                  <c:v>303.20086700000002</c:v>
                </c:pt>
                <c:pt idx="6882">
                  <c:v>299.54269399999998</c:v>
                </c:pt>
                <c:pt idx="6883">
                  <c:v>303.09350599999999</c:v>
                </c:pt>
                <c:pt idx="6884">
                  <c:v>298.55123900000001</c:v>
                </c:pt>
                <c:pt idx="6885">
                  <c:v>300.76480099999998</c:v>
                </c:pt>
                <c:pt idx="6886">
                  <c:v>299.92904700000003</c:v>
                </c:pt>
                <c:pt idx="6887">
                  <c:v>300.60934400000002</c:v>
                </c:pt>
                <c:pt idx="6888">
                  <c:v>299.024719</c:v>
                </c:pt>
                <c:pt idx="6889">
                  <c:v>298.01388500000002</c:v>
                </c:pt>
                <c:pt idx="6890">
                  <c:v>298.78607199999999</c:v>
                </c:pt>
                <c:pt idx="6891">
                  <c:v>300.848297</c:v>
                </c:pt>
                <c:pt idx="6892">
                  <c:v>299.945404</c:v>
                </c:pt>
                <c:pt idx="6893">
                  <c:v>300.11431900000002</c:v>
                </c:pt>
                <c:pt idx="6894">
                  <c:v>300.74963400000001</c:v>
                </c:pt>
                <c:pt idx="6895">
                  <c:v>300.38732900000002</c:v>
                </c:pt>
                <c:pt idx="6896">
                  <c:v>299.78256199999998</c:v>
                </c:pt>
                <c:pt idx="6897">
                  <c:v>300.07549999999998</c:v>
                </c:pt>
                <c:pt idx="6898">
                  <c:v>299.57696499999997</c:v>
                </c:pt>
                <c:pt idx="6899">
                  <c:v>299.51702899999998</c:v>
                </c:pt>
                <c:pt idx="6900">
                  <c:v>301.003174</c:v>
                </c:pt>
                <c:pt idx="6901">
                  <c:v>301.06863399999997</c:v>
                </c:pt>
                <c:pt idx="6902">
                  <c:v>298.77777099999997</c:v>
                </c:pt>
                <c:pt idx="6903">
                  <c:v>299.93365499999999</c:v>
                </c:pt>
                <c:pt idx="6904">
                  <c:v>302.088593</c:v>
                </c:pt>
                <c:pt idx="6905">
                  <c:v>300.41708399999999</c:v>
                </c:pt>
                <c:pt idx="6906">
                  <c:v>301.39514200000002</c:v>
                </c:pt>
                <c:pt idx="6907">
                  <c:v>300.10964999999999</c:v>
                </c:pt>
                <c:pt idx="6908">
                  <c:v>301.04708900000003</c:v>
                </c:pt>
                <c:pt idx="6909">
                  <c:v>300.54321299999998</c:v>
                </c:pt>
                <c:pt idx="6910">
                  <c:v>300.64450099999999</c:v>
                </c:pt>
                <c:pt idx="6911">
                  <c:v>299.56237800000002</c:v>
                </c:pt>
                <c:pt idx="6912">
                  <c:v>300.36828600000001</c:v>
                </c:pt>
                <c:pt idx="6913">
                  <c:v>299.16720600000002</c:v>
                </c:pt>
                <c:pt idx="6914">
                  <c:v>298.445221</c:v>
                </c:pt>
                <c:pt idx="6915">
                  <c:v>299.61849999999998</c:v>
                </c:pt>
                <c:pt idx="6916">
                  <c:v>300.81680299999999</c:v>
                </c:pt>
                <c:pt idx="6917">
                  <c:v>298.56585699999999</c:v>
                </c:pt>
                <c:pt idx="6918">
                  <c:v>300.47226000000001</c:v>
                </c:pt>
                <c:pt idx="6919">
                  <c:v>297.57879600000001</c:v>
                </c:pt>
                <c:pt idx="6920">
                  <c:v>298.88382000000001</c:v>
                </c:pt>
                <c:pt idx="6921">
                  <c:v>298.48730499999999</c:v>
                </c:pt>
                <c:pt idx="6922">
                  <c:v>301.15704299999999</c:v>
                </c:pt>
                <c:pt idx="6923">
                  <c:v>303.34594700000002</c:v>
                </c:pt>
                <c:pt idx="6924">
                  <c:v>300.305206</c:v>
                </c:pt>
                <c:pt idx="6925">
                  <c:v>297.01290899999998</c:v>
                </c:pt>
                <c:pt idx="6926">
                  <c:v>298.88354500000003</c:v>
                </c:pt>
                <c:pt idx="6927">
                  <c:v>298.27972399999999</c:v>
                </c:pt>
                <c:pt idx="6928">
                  <c:v>300.39874300000002</c:v>
                </c:pt>
                <c:pt idx="6929">
                  <c:v>302.31304899999998</c:v>
                </c:pt>
                <c:pt idx="6930">
                  <c:v>300.30493200000001</c:v>
                </c:pt>
                <c:pt idx="6931">
                  <c:v>299.23452800000001</c:v>
                </c:pt>
                <c:pt idx="6932">
                  <c:v>300.87863199999998</c:v>
                </c:pt>
                <c:pt idx="6933">
                  <c:v>299.61352499999998</c:v>
                </c:pt>
                <c:pt idx="6934">
                  <c:v>302.73065200000002</c:v>
                </c:pt>
                <c:pt idx="6935">
                  <c:v>299.65731799999998</c:v>
                </c:pt>
                <c:pt idx="6936">
                  <c:v>300.36868299999998</c:v>
                </c:pt>
                <c:pt idx="6937">
                  <c:v>298.92800899999997</c:v>
                </c:pt>
                <c:pt idx="6938">
                  <c:v>299.419647</c:v>
                </c:pt>
                <c:pt idx="6939">
                  <c:v>302.73519900000002</c:v>
                </c:pt>
                <c:pt idx="6940">
                  <c:v>300.90130599999998</c:v>
                </c:pt>
                <c:pt idx="6941">
                  <c:v>299.26049799999998</c:v>
                </c:pt>
                <c:pt idx="6942">
                  <c:v>298.59021000000001</c:v>
                </c:pt>
                <c:pt idx="6943">
                  <c:v>302.70098899999999</c:v>
                </c:pt>
                <c:pt idx="6944">
                  <c:v>302.13262900000001</c:v>
                </c:pt>
                <c:pt idx="6945">
                  <c:v>297.10214200000001</c:v>
                </c:pt>
                <c:pt idx="6946">
                  <c:v>302.00512700000002</c:v>
                </c:pt>
                <c:pt idx="6947">
                  <c:v>301.15759300000002</c:v>
                </c:pt>
                <c:pt idx="6948">
                  <c:v>300.945831</c:v>
                </c:pt>
                <c:pt idx="6949">
                  <c:v>298.78598</c:v>
                </c:pt>
                <c:pt idx="6950">
                  <c:v>299.04357900000002</c:v>
                </c:pt>
                <c:pt idx="6951">
                  <c:v>299.79663099999999</c:v>
                </c:pt>
                <c:pt idx="6952">
                  <c:v>300.82135</c:v>
                </c:pt>
                <c:pt idx="6953">
                  <c:v>300.01416</c:v>
                </c:pt>
                <c:pt idx="6954">
                  <c:v>301.31036399999999</c:v>
                </c:pt>
                <c:pt idx="6955">
                  <c:v>301.351135</c:v>
                </c:pt>
                <c:pt idx="6956">
                  <c:v>297.791718</c:v>
                </c:pt>
                <c:pt idx="6957">
                  <c:v>299.594086</c:v>
                </c:pt>
                <c:pt idx="6958">
                  <c:v>302.07064800000001</c:v>
                </c:pt>
                <c:pt idx="6959">
                  <c:v>303.020691</c:v>
                </c:pt>
                <c:pt idx="6960">
                  <c:v>301.46933000000001</c:v>
                </c:pt>
                <c:pt idx="6961">
                  <c:v>302.72772200000003</c:v>
                </c:pt>
                <c:pt idx="6962">
                  <c:v>298.92605600000002</c:v>
                </c:pt>
                <c:pt idx="6963">
                  <c:v>301.46115099999997</c:v>
                </c:pt>
                <c:pt idx="6964">
                  <c:v>299.89315800000003</c:v>
                </c:pt>
                <c:pt idx="6965">
                  <c:v>298.10601800000001</c:v>
                </c:pt>
                <c:pt idx="6966">
                  <c:v>300.50308200000001</c:v>
                </c:pt>
                <c:pt idx="6967">
                  <c:v>298.61877399999997</c:v>
                </c:pt>
                <c:pt idx="6968">
                  <c:v>298.044556</c:v>
                </c:pt>
                <c:pt idx="6969">
                  <c:v>302.67465199999998</c:v>
                </c:pt>
                <c:pt idx="6970">
                  <c:v>300.62857100000002</c:v>
                </c:pt>
                <c:pt idx="6971">
                  <c:v>296.096161</c:v>
                </c:pt>
                <c:pt idx="6972">
                  <c:v>298.61013800000001</c:v>
                </c:pt>
                <c:pt idx="6973">
                  <c:v>299.42813100000001</c:v>
                </c:pt>
                <c:pt idx="6974">
                  <c:v>299.02218599999998</c:v>
                </c:pt>
                <c:pt idx="6975">
                  <c:v>299.06607100000002</c:v>
                </c:pt>
                <c:pt idx="6976">
                  <c:v>300.63562000000002</c:v>
                </c:pt>
                <c:pt idx="6977">
                  <c:v>301.26892099999998</c:v>
                </c:pt>
                <c:pt idx="6978">
                  <c:v>302.021545</c:v>
                </c:pt>
                <c:pt idx="6979">
                  <c:v>300.54894999999999</c:v>
                </c:pt>
                <c:pt idx="6980">
                  <c:v>299.63095099999998</c:v>
                </c:pt>
                <c:pt idx="6981">
                  <c:v>298.09789999999998</c:v>
                </c:pt>
                <c:pt idx="6982">
                  <c:v>299.30905200000001</c:v>
                </c:pt>
                <c:pt idx="6983">
                  <c:v>303.464966</c:v>
                </c:pt>
                <c:pt idx="6984">
                  <c:v>297.585938</c:v>
                </c:pt>
                <c:pt idx="6985">
                  <c:v>298.01754799999998</c:v>
                </c:pt>
                <c:pt idx="6986">
                  <c:v>298.141144</c:v>
                </c:pt>
                <c:pt idx="6987">
                  <c:v>300.23733499999997</c:v>
                </c:pt>
                <c:pt idx="6988">
                  <c:v>298.09399400000001</c:v>
                </c:pt>
                <c:pt idx="6989">
                  <c:v>299.66012599999999</c:v>
                </c:pt>
                <c:pt idx="6990">
                  <c:v>299.72976699999998</c:v>
                </c:pt>
                <c:pt idx="6991">
                  <c:v>302.00119000000001</c:v>
                </c:pt>
                <c:pt idx="6992">
                  <c:v>301.267944</c:v>
                </c:pt>
                <c:pt idx="6993">
                  <c:v>300.16043100000002</c:v>
                </c:pt>
                <c:pt idx="6994">
                  <c:v>302.131348</c:v>
                </c:pt>
                <c:pt idx="6995">
                  <c:v>298.94335899999999</c:v>
                </c:pt>
                <c:pt idx="6996">
                  <c:v>299.27279700000003</c:v>
                </c:pt>
                <c:pt idx="6997">
                  <c:v>303.63085899999999</c:v>
                </c:pt>
                <c:pt idx="6998">
                  <c:v>299.68402099999997</c:v>
                </c:pt>
                <c:pt idx="6999">
                  <c:v>300.14117399999998</c:v>
                </c:pt>
                <c:pt idx="7000">
                  <c:v>301.56549100000001</c:v>
                </c:pt>
                <c:pt idx="7001">
                  <c:v>299.13113399999997</c:v>
                </c:pt>
                <c:pt idx="7002">
                  <c:v>301.32067899999998</c:v>
                </c:pt>
                <c:pt idx="7003">
                  <c:v>300.46258499999999</c:v>
                </c:pt>
                <c:pt idx="7004">
                  <c:v>299.81530800000002</c:v>
                </c:pt>
                <c:pt idx="7005">
                  <c:v>300.79534899999999</c:v>
                </c:pt>
                <c:pt idx="7006">
                  <c:v>299.426514</c:v>
                </c:pt>
                <c:pt idx="7007">
                  <c:v>299.97048999999998</c:v>
                </c:pt>
                <c:pt idx="7008">
                  <c:v>301.86251800000002</c:v>
                </c:pt>
                <c:pt idx="7009">
                  <c:v>302.02203400000002</c:v>
                </c:pt>
                <c:pt idx="7010">
                  <c:v>300.19918799999999</c:v>
                </c:pt>
                <c:pt idx="7011">
                  <c:v>299.47430400000002</c:v>
                </c:pt>
                <c:pt idx="7012">
                  <c:v>298.52685500000001</c:v>
                </c:pt>
                <c:pt idx="7013">
                  <c:v>298.43377700000002</c:v>
                </c:pt>
                <c:pt idx="7014">
                  <c:v>298.583191</c:v>
                </c:pt>
                <c:pt idx="7015">
                  <c:v>302.60745200000002</c:v>
                </c:pt>
                <c:pt idx="7016">
                  <c:v>299.45611600000001</c:v>
                </c:pt>
                <c:pt idx="7017">
                  <c:v>301.42266799999999</c:v>
                </c:pt>
                <c:pt idx="7018">
                  <c:v>300.85565200000002</c:v>
                </c:pt>
                <c:pt idx="7019">
                  <c:v>297.88113399999997</c:v>
                </c:pt>
                <c:pt idx="7020">
                  <c:v>300.265198</c:v>
                </c:pt>
                <c:pt idx="7021">
                  <c:v>298.59234600000002</c:v>
                </c:pt>
                <c:pt idx="7022">
                  <c:v>299.68109099999998</c:v>
                </c:pt>
                <c:pt idx="7023">
                  <c:v>300.490906</c:v>
                </c:pt>
                <c:pt idx="7024">
                  <c:v>301.203461</c:v>
                </c:pt>
                <c:pt idx="7025">
                  <c:v>301.59158300000001</c:v>
                </c:pt>
                <c:pt idx="7026">
                  <c:v>299.88638300000002</c:v>
                </c:pt>
                <c:pt idx="7027">
                  <c:v>297.98596199999997</c:v>
                </c:pt>
                <c:pt idx="7028">
                  <c:v>298.29379299999999</c:v>
                </c:pt>
                <c:pt idx="7029">
                  <c:v>301.692047</c:v>
                </c:pt>
                <c:pt idx="7030">
                  <c:v>299.88723800000002</c:v>
                </c:pt>
                <c:pt idx="7031">
                  <c:v>299.70394900000002</c:v>
                </c:pt>
                <c:pt idx="7032">
                  <c:v>300.89645400000001</c:v>
                </c:pt>
                <c:pt idx="7033">
                  <c:v>301.05404700000003</c:v>
                </c:pt>
                <c:pt idx="7034">
                  <c:v>299.853973</c:v>
                </c:pt>
                <c:pt idx="7035">
                  <c:v>300.08642600000002</c:v>
                </c:pt>
                <c:pt idx="7036">
                  <c:v>301.68279999999999</c:v>
                </c:pt>
                <c:pt idx="7037">
                  <c:v>301.528412</c:v>
                </c:pt>
                <c:pt idx="7038">
                  <c:v>299.22125199999999</c:v>
                </c:pt>
                <c:pt idx="7039">
                  <c:v>298.89239500000002</c:v>
                </c:pt>
                <c:pt idx="7040">
                  <c:v>299.90612800000002</c:v>
                </c:pt>
                <c:pt idx="7041">
                  <c:v>297.722351</c:v>
                </c:pt>
                <c:pt idx="7042">
                  <c:v>300.48965500000003</c:v>
                </c:pt>
                <c:pt idx="7043">
                  <c:v>299.74325599999997</c:v>
                </c:pt>
                <c:pt idx="7044">
                  <c:v>301.52462800000001</c:v>
                </c:pt>
                <c:pt idx="7045">
                  <c:v>299.087402</c:v>
                </c:pt>
                <c:pt idx="7046">
                  <c:v>300.47787499999998</c:v>
                </c:pt>
                <c:pt idx="7047">
                  <c:v>300.27444500000001</c:v>
                </c:pt>
                <c:pt idx="7048">
                  <c:v>299.29440299999999</c:v>
                </c:pt>
                <c:pt idx="7049">
                  <c:v>300.260559</c:v>
                </c:pt>
                <c:pt idx="7050">
                  <c:v>299.46804800000001</c:v>
                </c:pt>
                <c:pt idx="7051">
                  <c:v>299.10613999999998</c:v>
                </c:pt>
                <c:pt idx="7052">
                  <c:v>301.13946499999997</c:v>
                </c:pt>
                <c:pt idx="7053">
                  <c:v>303.22122200000001</c:v>
                </c:pt>
                <c:pt idx="7054">
                  <c:v>298.622253</c:v>
                </c:pt>
                <c:pt idx="7055">
                  <c:v>300.16018700000001</c:v>
                </c:pt>
                <c:pt idx="7056">
                  <c:v>298.40917999999999</c:v>
                </c:pt>
                <c:pt idx="7057">
                  <c:v>301.21939099999997</c:v>
                </c:pt>
                <c:pt idx="7058">
                  <c:v>301.84295700000001</c:v>
                </c:pt>
                <c:pt idx="7059">
                  <c:v>299.254547</c:v>
                </c:pt>
                <c:pt idx="7060">
                  <c:v>300.44647200000003</c:v>
                </c:pt>
                <c:pt idx="7061">
                  <c:v>300.31265300000001</c:v>
                </c:pt>
                <c:pt idx="7062">
                  <c:v>302.411316</c:v>
                </c:pt>
                <c:pt idx="7063">
                  <c:v>299.20678700000002</c:v>
                </c:pt>
                <c:pt idx="7064">
                  <c:v>301.16186499999998</c:v>
                </c:pt>
                <c:pt idx="7065">
                  <c:v>299.29269399999998</c:v>
                </c:pt>
                <c:pt idx="7066">
                  <c:v>299.757904</c:v>
                </c:pt>
                <c:pt idx="7067">
                  <c:v>299.60638399999999</c:v>
                </c:pt>
                <c:pt idx="7068">
                  <c:v>298.84054600000002</c:v>
                </c:pt>
                <c:pt idx="7069">
                  <c:v>298.79168700000002</c:v>
                </c:pt>
                <c:pt idx="7070">
                  <c:v>298.87750199999999</c:v>
                </c:pt>
                <c:pt idx="7071">
                  <c:v>299.17236300000002</c:v>
                </c:pt>
                <c:pt idx="7072">
                  <c:v>299.14309700000001</c:v>
                </c:pt>
                <c:pt idx="7073">
                  <c:v>299.114441</c:v>
                </c:pt>
                <c:pt idx="7074">
                  <c:v>301.46206699999999</c:v>
                </c:pt>
                <c:pt idx="7075">
                  <c:v>300.31033300000001</c:v>
                </c:pt>
                <c:pt idx="7076">
                  <c:v>299.55737299999998</c:v>
                </c:pt>
                <c:pt idx="7077">
                  <c:v>299.66531400000002</c:v>
                </c:pt>
                <c:pt idx="7078">
                  <c:v>297.97308299999997</c:v>
                </c:pt>
                <c:pt idx="7079">
                  <c:v>300.62118500000003</c:v>
                </c:pt>
                <c:pt idx="7080">
                  <c:v>301.00732399999998</c:v>
                </c:pt>
                <c:pt idx="7081">
                  <c:v>301.46597300000002</c:v>
                </c:pt>
                <c:pt idx="7082">
                  <c:v>300.04611199999999</c:v>
                </c:pt>
                <c:pt idx="7083">
                  <c:v>300.49755900000002</c:v>
                </c:pt>
                <c:pt idx="7084">
                  <c:v>298.96521000000001</c:v>
                </c:pt>
                <c:pt idx="7085">
                  <c:v>299.78698700000001</c:v>
                </c:pt>
                <c:pt idx="7086">
                  <c:v>301.11831699999999</c:v>
                </c:pt>
                <c:pt idx="7087">
                  <c:v>299.57104500000003</c:v>
                </c:pt>
                <c:pt idx="7088">
                  <c:v>301.79858400000001</c:v>
                </c:pt>
                <c:pt idx="7089">
                  <c:v>299.93832400000002</c:v>
                </c:pt>
                <c:pt idx="7090">
                  <c:v>300.46783399999998</c:v>
                </c:pt>
                <c:pt idx="7091">
                  <c:v>301.68099999999998</c:v>
                </c:pt>
                <c:pt idx="7092">
                  <c:v>298.83004799999998</c:v>
                </c:pt>
                <c:pt idx="7093">
                  <c:v>299.80380200000002</c:v>
                </c:pt>
                <c:pt idx="7094">
                  <c:v>296.82287600000001</c:v>
                </c:pt>
                <c:pt idx="7095">
                  <c:v>299.726562</c:v>
                </c:pt>
                <c:pt idx="7096">
                  <c:v>298.20657299999999</c:v>
                </c:pt>
                <c:pt idx="7097">
                  <c:v>301.18829299999999</c:v>
                </c:pt>
                <c:pt idx="7098">
                  <c:v>299.33990499999999</c:v>
                </c:pt>
                <c:pt idx="7099">
                  <c:v>302.67593399999998</c:v>
                </c:pt>
                <c:pt idx="7100">
                  <c:v>299.13696299999998</c:v>
                </c:pt>
                <c:pt idx="7101">
                  <c:v>299.44586199999998</c:v>
                </c:pt>
                <c:pt idx="7102">
                  <c:v>299.17132600000002</c:v>
                </c:pt>
                <c:pt idx="7103">
                  <c:v>299.60791</c:v>
                </c:pt>
                <c:pt idx="7104">
                  <c:v>299.26828</c:v>
                </c:pt>
                <c:pt idx="7105">
                  <c:v>300.748108</c:v>
                </c:pt>
                <c:pt idx="7106">
                  <c:v>300.50262500000002</c:v>
                </c:pt>
                <c:pt idx="7107">
                  <c:v>301.13919099999998</c:v>
                </c:pt>
                <c:pt idx="7108">
                  <c:v>297.98632800000001</c:v>
                </c:pt>
                <c:pt idx="7109">
                  <c:v>300.20639</c:v>
                </c:pt>
                <c:pt idx="7110">
                  <c:v>300.60897799999998</c:v>
                </c:pt>
                <c:pt idx="7111">
                  <c:v>300.68536399999999</c:v>
                </c:pt>
                <c:pt idx="7112">
                  <c:v>298.04800399999999</c:v>
                </c:pt>
                <c:pt idx="7113">
                  <c:v>301.09530599999999</c:v>
                </c:pt>
                <c:pt idx="7114">
                  <c:v>299.96511800000002</c:v>
                </c:pt>
                <c:pt idx="7115">
                  <c:v>297.87643400000002</c:v>
                </c:pt>
                <c:pt idx="7116">
                  <c:v>299.33175699999998</c:v>
                </c:pt>
                <c:pt idx="7117">
                  <c:v>300.85730000000001</c:v>
                </c:pt>
                <c:pt idx="7118">
                  <c:v>299.16360500000002</c:v>
                </c:pt>
                <c:pt idx="7119">
                  <c:v>301.34710699999999</c:v>
                </c:pt>
                <c:pt idx="7120">
                  <c:v>301.006531</c:v>
                </c:pt>
                <c:pt idx="7121">
                  <c:v>300.60412600000001</c:v>
                </c:pt>
                <c:pt idx="7122">
                  <c:v>299.551331</c:v>
                </c:pt>
                <c:pt idx="7123">
                  <c:v>298.69821200000001</c:v>
                </c:pt>
                <c:pt idx="7124">
                  <c:v>300.84637500000002</c:v>
                </c:pt>
                <c:pt idx="7125">
                  <c:v>301.93170199999997</c:v>
                </c:pt>
                <c:pt idx="7126">
                  <c:v>300.95764200000002</c:v>
                </c:pt>
                <c:pt idx="7127">
                  <c:v>299.63171399999999</c:v>
                </c:pt>
                <c:pt idx="7128">
                  <c:v>299.18319700000001</c:v>
                </c:pt>
                <c:pt idx="7129">
                  <c:v>300.04162600000001</c:v>
                </c:pt>
                <c:pt idx="7130">
                  <c:v>299.55389400000001</c:v>
                </c:pt>
                <c:pt idx="7131">
                  <c:v>301.00039700000002</c:v>
                </c:pt>
                <c:pt idx="7132">
                  <c:v>301.246735</c:v>
                </c:pt>
                <c:pt idx="7133">
                  <c:v>300.31253099999998</c:v>
                </c:pt>
                <c:pt idx="7134">
                  <c:v>301.38995399999999</c:v>
                </c:pt>
                <c:pt idx="7135">
                  <c:v>299.75091600000002</c:v>
                </c:pt>
                <c:pt idx="7136">
                  <c:v>300.57858299999998</c:v>
                </c:pt>
                <c:pt idx="7137">
                  <c:v>300.47167999999999</c:v>
                </c:pt>
                <c:pt idx="7138">
                  <c:v>299.77426100000002</c:v>
                </c:pt>
                <c:pt idx="7139">
                  <c:v>300.75433299999997</c:v>
                </c:pt>
                <c:pt idx="7140">
                  <c:v>299.45400999999998</c:v>
                </c:pt>
                <c:pt idx="7141">
                  <c:v>299.93301400000001</c:v>
                </c:pt>
                <c:pt idx="7142">
                  <c:v>300.30349699999999</c:v>
                </c:pt>
                <c:pt idx="7143">
                  <c:v>300.68597399999999</c:v>
                </c:pt>
                <c:pt idx="7144">
                  <c:v>300.41095000000001</c:v>
                </c:pt>
                <c:pt idx="7145">
                  <c:v>300.36700400000001</c:v>
                </c:pt>
                <c:pt idx="7146">
                  <c:v>300.98898300000002</c:v>
                </c:pt>
                <c:pt idx="7147">
                  <c:v>301.63028000000003</c:v>
                </c:pt>
                <c:pt idx="7148">
                  <c:v>300.36968999999999</c:v>
                </c:pt>
                <c:pt idx="7149">
                  <c:v>299.22839399999998</c:v>
                </c:pt>
                <c:pt idx="7150">
                  <c:v>301.48681599999998</c:v>
                </c:pt>
                <c:pt idx="7151">
                  <c:v>300.408997</c:v>
                </c:pt>
                <c:pt idx="7152">
                  <c:v>302.59591699999999</c:v>
                </c:pt>
                <c:pt idx="7153">
                  <c:v>299.75204500000001</c:v>
                </c:pt>
                <c:pt idx="7154">
                  <c:v>295.67132600000002</c:v>
                </c:pt>
                <c:pt idx="7155">
                  <c:v>301.114868</c:v>
                </c:pt>
                <c:pt idx="7156">
                  <c:v>298.18496699999997</c:v>
                </c:pt>
                <c:pt idx="7157">
                  <c:v>298.31304899999998</c:v>
                </c:pt>
                <c:pt idx="7158">
                  <c:v>301.37356599999998</c:v>
                </c:pt>
                <c:pt idx="7159">
                  <c:v>301.63073700000001</c:v>
                </c:pt>
                <c:pt idx="7160">
                  <c:v>302.295929</c:v>
                </c:pt>
                <c:pt idx="7161">
                  <c:v>299.72119099999998</c:v>
                </c:pt>
                <c:pt idx="7162">
                  <c:v>298.350281</c:v>
                </c:pt>
                <c:pt idx="7163">
                  <c:v>300.81253099999998</c:v>
                </c:pt>
                <c:pt idx="7164">
                  <c:v>300.05206299999998</c:v>
                </c:pt>
                <c:pt idx="7165">
                  <c:v>299.65060399999999</c:v>
                </c:pt>
                <c:pt idx="7166">
                  <c:v>298.14587399999999</c:v>
                </c:pt>
                <c:pt idx="7167">
                  <c:v>302.58041400000002</c:v>
                </c:pt>
                <c:pt idx="7168">
                  <c:v>301.06518599999998</c:v>
                </c:pt>
                <c:pt idx="7169">
                  <c:v>299.53372200000001</c:v>
                </c:pt>
                <c:pt idx="7170">
                  <c:v>300.55032299999999</c:v>
                </c:pt>
                <c:pt idx="7171">
                  <c:v>301.837311</c:v>
                </c:pt>
                <c:pt idx="7172">
                  <c:v>298.81213400000001</c:v>
                </c:pt>
                <c:pt idx="7173">
                  <c:v>301.59777800000001</c:v>
                </c:pt>
                <c:pt idx="7174">
                  <c:v>299.847534</c:v>
                </c:pt>
                <c:pt idx="7175">
                  <c:v>298.28524800000002</c:v>
                </c:pt>
                <c:pt idx="7176">
                  <c:v>301.54110700000001</c:v>
                </c:pt>
                <c:pt idx="7177">
                  <c:v>299.56823700000001</c:v>
                </c:pt>
                <c:pt idx="7178">
                  <c:v>301.97860700000001</c:v>
                </c:pt>
                <c:pt idx="7179">
                  <c:v>299.39807100000002</c:v>
                </c:pt>
                <c:pt idx="7180">
                  <c:v>301.16900600000002</c:v>
                </c:pt>
                <c:pt idx="7181">
                  <c:v>300.07577500000002</c:v>
                </c:pt>
                <c:pt idx="7182">
                  <c:v>301.02954099999999</c:v>
                </c:pt>
                <c:pt idx="7183">
                  <c:v>300.354645</c:v>
                </c:pt>
                <c:pt idx="7184">
                  <c:v>299.79480000000001</c:v>
                </c:pt>
                <c:pt idx="7185">
                  <c:v>301.384705</c:v>
                </c:pt>
                <c:pt idx="7186">
                  <c:v>299.08166499999999</c:v>
                </c:pt>
                <c:pt idx="7187">
                  <c:v>298.67242399999998</c:v>
                </c:pt>
                <c:pt idx="7188">
                  <c:v>299.87881499999997</c:v>
                </c:pt>
                <c:pt idx="7189">
                  <c:v>300.07607999999999</c:v>
                </c:pt>
                <c:pt idx="7190">
                  <c:v>297.85232500000001</c:v>
                </c:pt>
                <c:pt idx="7191">
                  <c:v>301.28961199999998</c:v>
                </c:pt>
                <c:pt idx="7192">
                  <c:v>302.00277699999998</c:v>
                </c:pt>
                <c:pt idx="7193">
                  <c:v>300.72866800000003</c:v>
                </c:pt>
                <c:pt idx="7194">
                  <c:v>297.93029799999999</c:v>
                </c:pt>
                <c:pt idx="7195">
                  <c:v>300.74752799999999</c:v>
                </c:pt>
                <c:pt idx="7196">
                  <c:v>302.039581</c:v>
                </c:pt>
                <c:pt idx="7197">
                  <c:v>300.799286</c:v>
                </c:pt>
                <c:pt idx="7198">
                  <c:v>298.46380599999998</c:v>
                </c:pt>
                <c:pt idx="7199">
                  <c:v>299.24804699999999</c:v>
                </c:pt>
                <c:pt idx="7200">
                  <c:v>298.11526500000002</c:v>
                </c:pt>
                <c:pt idx="7201">
                  <c:v>299.75088499999998</c:v>
                </c:pt>
                <c:pt idx="7202">
                  <c:v>297.601562</c:v>
                </c:pt>
                <c:pt idx="7203">
                  <c:v>298.86111499999998</c:v>
                </c:pt>
                <c:pt idx="7204">
                  <c:v>298.16918900000002</c:v>
                </c:pt>
                <c:pt idx="7205">
                  <c:v>297.30926499999998</c:v>
                </c:pt>
                <c:pt idx="7206">
                  <c:v>300.516052</c:v>
                </c:pt>
                <c:pt idx="7207">
                  <c:v>300.77737400000001</c:v>
                </c:pt>
                <c:pt idx="7208">
                  <c:v>300.58200099999999</c:v>
                </c:pt>
                <c:pt idx="7209">
                  <c:v>299.03066999999999</c:v>
                </c:pt>
                <c:pt idx="7210">
                  <c:v>300.099335</c:v>
                </c:pt>
                <c:pt idx="7211">
                  <c:v>299.68090799999999</c:v>
                </c:pt>
                <c:pt idx="7212">
                  <c:v>300.71057100000002</c:v>
                </c:pt>
                <c:pt idx="7213">
                  <c:v>300.29760700000003</c:v>
                </c:pt>
                <c:pt idx="7214">
                  <c:v>301.52838100000002</c:v>
                </c:pt>
                <c:pt idx="7215">
                  <c:v>298.656769</c:v>
                </c:pt>
                <c:pt idx="7216">
                  <c:v>300.86691300000001</c:v>
                </c:pt>
                <c:pt idx="7217">
                  <c:v>301.31848100000002</c:v>
                </c:pt>
                <c:pt idx="7218">
                  <c:v>302.48684700000001</c:v>
                </c:pt>
                <c:pt idx="7219">
                  <c:v>297.870544</c:v>
                </c:pt>
                <c:pt idx="7220">
                  <c:v>300.23370399999999</c:v>
                </c:pt>
                <c:pt idx="7221">
                  <c:v>301.46267699999999</c:v>
                </c:pt>
                <c:pt idx="7222">
                  <c:v>299.56460600000003</c:v>
                </c:pt>
                <c:pt idx="7223">
                  <c:v>299.57849099999999</c:v>
                </c:pt>
                <c:pt idx="7224">
                  <c:v>299.72625699999998</c:v>
                </c:pt>
                <c:pt idx="7225">
                  <c:v>299.339111</c:v>
                </c:pt>
                <c:pt idx="7226">
                  <c:v>299.945404</c:v>
                </c:pt>
                <c:pt idx="7227">
                  <c:v>301.04547100000002</c:v>
                </c:pt>
                <c:pt idx="7228">
                  <c:v>297.69042999999999</c:v>
                </c:pt>
                <c:pt idx="7229">
                  <c:v>298.19439699999998</c:v>
                </c:pt>
                <c:pt idx="7230">
                  <c:v>298.59350599999999</c:v>
                </c:pt>
                <c:pt idx="7231">
                  <c:v>298.33468599999998</c:v>
                </c:pt>
                <c:pt idx="7232">
                  <c:v>300.03601099999997</c:v>
                </c:pt>
                <c:pt idx="7233">
                  <c:v>301.38046300000002</c:v>
                </c:pt>
                <c:pt idx="7234">
                  <c:v>300.76251200000002</c:v>
                </c:pt>
                <c:pt idx="7235">
                  <c:v>299.03720099999998</c:v>
                </c:pt>
                <c:pt idx="7236">
                  <c:v>301.117706</c:v>
                </c:pt>
                <c:pt idx="7237">
                  <c:v>299.823059</c:v>
                </c:pt>
                <c:pt idx="7238">
                  <c:v>298.484467</c:v>
                </c:pt>
                <c:pt idx="7239">
                  <c:v>301.30542000000003</c:v>
                </c:pt>
                <c:pt idx="7240">
                  <c:v>302.20721400000002</c:v>
                </c:pt>
                <c:pt idx="7241">
                  <c:v>299.07156400000002</c:v>
                </c:pt>
                <c:pt idx="7242">
                  <c:v>301.68789700000002</c:v>
                </c:pt>
                <c:pt idx="7243">
                  <c:v>299.01522799999998</c:v>
                </c:pt>
                <c:pt idx="7244">
                  <c:v>301.11819500000001</c:v>
                </c:pt>
                <c:pt idx="7245">
                  <c:v>301.21942100000001</c:v>
                </c:pt>
                <c:pt idx="7246">
                  <c:v>299.57333399999999</c:v>
                </c:pt>
                <c:pt idx="7247">
                  <c:v>301.02487200000002</c:v>
                </c:pt>
                <c:pt idx="7248">
                  <c:v>300.20825200000002</c:v>
                </c:pt>
                <c:pt idx="7249">
                  <c:v>300.98324600000001</c:v>
                </c:pt>
                <c:pt idx="7250">
                  <c:v>300.72222900000003</c:v>
                </c:pt>
                <c:pt idx="7251">
                  <c:v>301.16317700000002</c:v>
                </c:pt>
                <c:pt idx="7252">
                  <c:v>300.84292599999998</c:v>
                </c:pt>
                <c:pt idx="7253">
                  <c:v>300.97283900000002</c:v>
                </c:pt>
                <c:pt idx="7254">
                  <c:v>301.20895400000001</c:v>
                </c:pt>
                <c:pt idx="7255">
                  <c:v>299.73513800000001</c:v>
                </c:pt>
                <c:pt idx="7256">
                  <c:v>298.867188</c:v>
                </c:pt>
                <c:pt idx="7257">
                  <c:v>299.33108499999997</c:v>
                </c:pt>
                <c:pt idx="7258">
                  <c:v>298.03750600000001</c:v>
                </c:pt>
                <c:pt idx="7259">
                  <c:v>299.90164199999998</c:v>
                </c:pt>
                <c:pt idx="7260">
                  <c:v>299.33209199999999</c:v>
                </c:pt>
                <c:pt idx="7261">
                  <c:v>300.321594</c:v>
                </c:pt>
                <c:pt idx="7262">
                  <c:v>299.69601399999999</c:v>
                </c:pt>
                <c:pt idx="7263">
                  <c:v>301.55361900000003</c:v>
                </c:pt>
                <c:pt idx="7264">
                  <c:v>300.86596700000001</c:v>
                </c:pt>
                <c:pt idx="7265">
                  <c:v>299.664581</c:v>
                </c:pt>
                <c:pt idx="7266">
                  <c:v>298.17620799999997</c:v>
                </c:pt>
                <c:pt idx="7267">
                  <c:v>299.63073700000001</c:v>
                </c:pt>
                <c:pt idx="7268">
                  <c:v>299.51513699999998</c:v>
                </c:pt>
                <c:pt idx="7269">
                  <c:v>299.89575200000002</c:v>
                </c:pt>
                <c:pt idx="7270">
                  <c:v>300.34875499999998</c:v>
                </c:pt>
                <c:pt idx="7271">
                  <c:v>301.08889799999997</c:v>
                </c:pt>
                <c:pt idx="7272">
                  <c:v>298.68411300000002</c:v>
                </c:pt>
                <c:pt idx="7273">
                  <c:v>298.61688199999998</c:v>
                </c:pt>
                <c:pt idx="7274">
                  <c:v>300.23260499999998</c:v>
                </c:pt>
                <c:pt idx="7275">
                  <c:v>301.02639799999997</c:v>
                </c:pt>
                <c:pt idx="7276">
                  <c:v>300.71392800000001</c:v>
                </c:pt>
                <c:pt idx="7277">
                  <c:v>299.82714800000002</c:v>
                </c:pt>
                <c:pt idx="7278">
                  <c:v>299.18652300000002</c:v>
                </c:pt>
                <c:pt idx="7279">
                  <c:v>298.69613600000002</c:v>
                </c:pt>
                <c:pt idx="7280">
                  <c:v>300.300659</c:v>
                </c:pt>
                <c:pt idx="7281">
                  <c:v>300.73007200000001</c:v>
                </c:pt>
                <c:pt idx="7282">
                  <c:v>301.67645299999998</c:v>
                </c:pt>
                <c:pt idx="7283">
                  <c:v>298.89141799999999</c:v>
                </c:pt>
                <c:pt idx="7284">
                  <c:v>297.48220800000001</c:v>
                </c:pt>
                <c:pt idx="7285">
                  <c:v>299.42926</c:v>
                </c:pt>
                <c:pt idx="7286">
                  <c:v>302.18188500000002</c:v>
                </c:pt>
                <c:pt idx="7287">
                  <c:v>299.48693800000001</c:v>
                </c:pt>
                <c:pt idx="7288">
                  <c:v>298.74829099999999</c:v>
                </c:pt>
                <c:pt idx="7289">
                  <c:v>299.97994999999997</c:v>
                </c:pt>
                <c:pt idx="7290">
                  <c:v>302.14257800000001</c:v>
                </c:pt>
                <c:pt idx="7291">
                  <c:v>300.20559700000001</c:v>
                </c:pt>
                <c:pt idx="7292">
                  <c:v>297.93588299999999</c:v>
                </c:pt>
                <c:pt idx="7293">
                  <c:v>299.351562</c:v>
                </c:pt>
                <c:pt idx="7294">
                  <c:v>300.81057700000002</c:v>
                </c:pt>
                <c:pt idx="7295">
                  <c:v>299.14730800000001</c:v>
                </c:pt>
                <c:pt idx="7296">
                  <c:v>299.10263099999997</c:v>
                </c:pt>
                <c:pt idx="7297">
                  <c:v>300.39984099999998</c:v>
                </c:pt>
                <c:pt idx="7298">
                  <c:v>298.868988</c:v>
                </c:pt>
                <c:pt idx="7299">
                  <c:v>300.12127700000002</c:v>
                </c:pt>
                <c:pt idx="7300">
                  <c:v>298.399811</c:v>
                </c:pt>
                <c:pt idx="7301">
                  <c:v>300.13516199999998</c:v>
                </c:pt>
                <c:pt idx="7302">
                  <c:v>300.26611300000002</c:v>
                </c:pt>
                <c:pt idx="7303">
                  <c:v>300.89572099999998</c:v>
                </c:pt>
                <c:pt idx="7304">
                  <c:v>301.42327899999998</c:v>
                </c:pt>
                <c:pt idx="7305">
                  <c:v>299.48556500000001</c:v>
                </c:pt>
                <c:pt idx="7306">
                  <c:v>299.39773600000001</c:v>
                </c:pt>
                <c:pt idx="7307">
                  <c:v>300.59435999999999</c:v>
                </c:pt>
                <c:pt idx="7308">
                  <c:v>301.23513800000001</c:v>
                </c:pt>
                <c:pt idx="7309">
                  <c:v>300.31967200000003</c:v>
                </c:pt>
                <c:pt idx="7310">
                  <c:v>298.36111499999998</c:v>
                </c:pt>
                <c:pt idx="7311">
                  <c:v>301.96209700000003</c:v>
                </c:pt>
                <c:pt idx="7312">
                  <c:v>300.27273600000001</c:v>
                </c:pt>
                <c:pt idx="7313">
                  <c:v>302.949341</c:v>
                </c:pt>
                <c:pt idx="7314">
                  <c:v>301.62463400000001</c:v>
                </c:pt>
                <c:pt idx="7315">
                  <c:v>301.69045999999997</c:v>
                </c:pt>
                <c:pt idx="7316">
                  <c:v>300.08520499999997</c:v>
                </c:pt>
                <c:pt idx="7317">
                  <c:v>299.18457000000001</c:v>
                </c:pt>
                <c:pt idx="7318">
                  <c:v>300.41323899999998</c:v>
                </c:pt>
                <c:pt idx="7319">
                  <c:v>302.15518200000002</c:v>
                </c:pt>
                <c:pt idx="7320">
                  <c:v>303.83709700000003</c:v>
                </c:pt>
                <c:pt idx="7321">
                  <c:v>301.35665899999998</c:v>
                </c:pt>
                <c:pt idx="7322">
                  <c:v>297.36978099999999</c:v>
                </c:pt>
                <c:pt idx="7323">
                  <c:v>300.78344700000002</c:v>
                </c:pt>
                <c:pt idx="7324">
                  <c:v>299.757904</c:v>
                </c:pt>
                <c:pt idx="7325">
                  <c:v>301.07254</c:v>
                </c:pt>
                <c:pt idx="7326">
                  <c:v>299.581818</c:v>
                </c:pt>
                <c:pt idx="7327">
                  <c:v>299.26867700000003</c:v>
                </c:pt>
                <c:pt idx="7328">
                  <c:v>300.13311800000002</c:v>
                </c:pt>
                <c:pt idx="7329">
                  <c:v>301.76004</c:v>
                </c:pt>
                <c:pt idx="7330">
                  <c:v>299.57870500000001</c:v>
                </c:pt>
                <c:pt idx="7331">
                  <c:v>298.49572799999999</c:v>
                </c:pt>
                <c:pt idx="7332">
                  <c:v>300.86605800000001</c:v>
                </c:pt>
                <c:pt idx="7333">
                  <c:v>298.93167099999999</c:v>
                </c:pt>
                <c:pt idx="7334">
                  <c:v>300.41528299999999</c:v>
                </c:pt>
                <c:pt idx="7335">
                  <c:v>300.56976300000002</c:v>
                </c:pt>
                <c:pt idx="7336">
                  <c:v>300.70510899999999</c:v>
                </c:pt>
                <c:pt idx="7337">
                  <c:v>300.55526700000001</c:v>
                </c:pt>
                <c:pt idx="7338">
                  <c:v>301.06558200000001</c:v>
                </c:pt>
                <c:pt idx="7339">
                  <c:v>301.971069</c:v>
                </c:pt>
                <c:pt idx="7340">
                  <c:v>301.324524</c:v>
                </c:pt>
                <c:pt idx="7341">
                  <c:v>300.03317299999998</c:v>
                </c:pt>
                <c:pt idx="7342">
                  <c:v>300.64672899999999</c:v>
                </c:pt>
                <c:pt idx="7343">
                  <c:v>299.745026</c:v>
                </c:pt>
                <c:pt idx="7344">
                  <c:v>300.75891100000001</c:v>
                </c:pt>
                <c:pt idx="7345">
                  <c:v>297.80850199999998</c:v>
                </c:pt>
                <c:pt idx="7346">
                  <c:v>300.032532</c:v>
                </c:pt>
                <c:pt idx="7347">
                  <c:v>297.59759500000001</c:v>
                </c:pt>
                <c:pt idx="7348">
                  <c:v>299.84130900000002</c:v>
                </c:pt>
                <c:pt idx="7349">
                  <c:v>300.683044</c:v>
                </c:pt>
                <c:pt idx="7350">
                  <c:v>299.54809599999999</c:v>
                </c:pt>
                <c:pt idx="7351">
                  <c:v>300.862213</c:v>
                </c:pt>
                <c:pt idx="7352">
                  <c:v>300.21395899999999</c:v>
                </c:pt>
                <c:pt idx="7353">
                  <c:v>298.90811200000002</c:v>
                </c:pt>
                <c:pt idx="7354">
                  <c:v>301.64211999999998</c:v>
                </c:pt>
                <c:pt idx="7355">
                  <c:v>299.96209700000003</c:v>
                </c:pt>
                <c:pt idx="7356">
                  <c:v>298.937927</c:v>
                </c:pt>
                <c:pt idx="7357">
                  <c:v>299.12271099999998</c:v>
                </c:pt>
                <c:pt idx="7358">
                  <c:v>299.465576</c:v>
                </c:pt>
                <c:pt idx="7359">
                  <c:v>300.161652</c:v>
                </c:pt>
                <c:pt idx="7360">
                  <c:v>300.27710000000002</c:v>
                </c:pt>
                <c:pt idx="7361">
                  <c:v>300.973206</c:v>
                </c:pt>
                <c:pt idx="7362">
                  <c:v>299.81308000000001</c:v>
                </c:pt>
                <c:pt idx="7363">
                  <c:v>298.80484000000001</c:v>
                </c:pt>
                <c:pt idx="7364">
                  <c:v>298.56625400000001</c:v>
                </c:pt>
                <c:pt idx="7365">
                  <c:v>300.47927900000002</c:v>
                </c:pt>
                <c:pt idx="7366">
                  <c:v>299.347351</c:v>
                </c:pt>
                <c:pt idx="7367">
                  <c:v>299.19812000000002</c:v>
                </c:pt>
                <c:pt idx="7368">
                  <c:v>298.91793799999999</c:v>
                </c:pt>
                <c:pt idx="7369">
                  <c:v>299.51327500000002</c:v>
                </c:pt>
                <c:pt idx="7370">
                  <c:v>299.50555400000002</c:v>
                </c:pt>
                <c:pt idx="7371">
                  <c:v>297.73800699999998</c:v>
                </c:pt>
                <c:pt idx="7372">
                  <c:v>298.87188700000002</c:v>
                </c:pt>
                <c:pt idx="7373">
                  <c:v>298.77127100000001</c:v>
                </c:pt>
                <c:pt idx="7374">
                  <c:v>298.66583300000002</c:v>
                </c:pt>
                <c:pt idx="7375">
                  <c:v>300.89074699999998</c:v>
                </c:pt>
                <c:pt idx="7376">
                  <c:v>299.83392300000003</c:v>
                </c:pt>
                <c:pt idx="7377">
                  <c:v>301.27194200000002</c:v>
                </c:pt>
                <c:pt idx="7378">
                  <c:v>300.060608</c:v>
                </c:pt>
                <c:pt idx="7379">
                  <c:v>299.88497899999999</c:v>
                </c:pt>
                <c:pt idx="7380">
                  <c:v>299.47497600000003</c:v>
                </c:pt>
                <c:pt idx="7381">
                  <c:v>298.69784499999997</c:v>
                </c:pt>
                <c:pt idx="7382">
                  <c:v>300.21691900000002</c:v>
                </c:pt>
                <c:pt idx="7383">
                  <c:v>299.17477400000001</c:v>
                </c:pt>
                <c:pt idx="7384">
                  <c:v>299.21060199999999</c:v>
                </c:pt>
                <c:pt idx="7385">
                  <c:v>298.50945999999999</c:v>
                </c:pt>
                <c:pt idx="7386">
                  <c:v>303.39523300000002</c:v>
                </c:pt>
                <c:pt idx="7387">
                  <c:v>300.93426499999998</c:v>
                </c:pt>
                <c:pt idx="7388">
                  <c:v>300.48919699999999</c:v>
                </c:pt>
                <c:pt idx="7389">
                  <c:v>298.95919800000001</c:v>
                </c:pt>
                <c:pt idx="7390">
                  <c:v>298.11880500000001</c:v>
                </c:pt>
                <c:pt idx="7391">
                  <c:v>299.76995799999997</c:v>
                </c:pt>
                <c:pt idx="7392">
                  <c:v>301.35263099999997</c:v>
                </c:pt>
                <c:pt idx="7393">
                  <c:v>298.15628099999998</c:v>
                </c:pt>
                <c:pt idx="7394">
                  <c:v>300.43588299999999</c:v>
                </c:pt>
                <c:pt idx="7395">
                  <c:v>301.257721</c:v>
                </c:pt>
                <c:pt idx="7396">
                  <c:v>302.24243200000001</c:v>
                </c:pt>
                <c:pt idx="7397">
                  <c:v>300.73211700000002</c:v>
                </c:pt>
                <c:pt idx="7398">
                  <c:v>301.886841</c:v>
                </c:pt>
                <c:pt idx="7399">
                  <c:v>299.34387199999998</c:v>
                </c:pt>
                <c:pt idx="7400">
                  <c:v>299.41992199999999</c:v>
                </c:pt>
                <c:pt idx="7401">
                  <c:v>299.59451300000001</c:v>
                </c:pt>
                <c:pt idx="7402">
                  <c:v>298.27771000000001</c:v>
                </c:pt>
                <c:pt idx="7403">
                  <c:v>299.63842799999998</c:v>
                </c:pt>
                <c:pt idx="7404">
                  <c:v>300.03625499999998</c:v>
                </c:pt>
                <c:pt idx="7405">
                  <c:v>299.593842</c:v>
                </c:pt>
                <c:pt idx="7406">
                  <c:v>299.27374300000002</c:v>
                </c:pt>
                <c:pt idx="7407">
                  <c:v>302.56265300000001</c:v>
                </c:pt>
                <c:pt idx="7408">
                  <c:v>299.07427999999999</c:v>
                </c:pt>
                <c:pt idx="7409">
                  <c:v>297.96734600000002</c:v>
                </c:pt>
                <c:pt idx="7410">
                  <c:v>299.27435300000002</c:v>
                </c:pt>
                <c:pt idx="7411">
                  <c:v>300.52508499999999</c:v>
                </c:pt>
                <c:pt idx="7412">
                  <c:v>301.42126500000001</c:v>
                </c:pt>
                <c:pt idx="7413">
                  <c:v>300.24475100000001</c:v>
                </c:pt>
                <c:pt idx="7414">
                  <c:v>301.33154300000001</c:v>
                </c:pt>
                <c:pt idx="7415">
                  <c:v>302.59124800000001</c:v>
                </c:pt>
                <c:pt idx="7416">
                  <c:v>300.53424100000001</c:v>
                </c:pt>
                <c:pt idx="7417">
                  <c:v>300.47882099999998</c:v>
                </c:pt>
                <c:pt idx="7418">
                  <c:v>301.07461499999999</c:v>
                </c:pt>
                <c:pt idx="7419">
                  <c:v>300.90093999999999</c:v>
                </c:pt>
                <c:pt idx="7420">
                  <c:v>301.04428100000001</c:v>
                </c:pt>
                <c:pt idx="7421">
                  <c:v>300.14074699999998</c:v>
                </c:pt>
                <c:pt idx="7422">
                  <c:v>300.47024499999998</c:v>
                </c:pt>
                <c:pt idx="7423">
                  <c:v>298.96447799999999</c:v>
                </c:pt>
                <c:pt idx="7424">
                  <c:v>301.43566900000002</c:v>
                </c:pt>
                <c:pt idx="7425">
                  <c:v>303.153412</c:v>
                </c:pt>
                <c:pt idx="7426">
                  <c:v>299.02420000000001</c:v>
                </c:pt>
                <c:pt idx="7427">
                  <c:v>298.15649400000001</c:v>
                </c:pt>
                <c:pt idx="7428">
                  <c:v>298.47903400000001</c:v>
                </c:pt>
                <c:pt idx="7429">
                  <c:v>299.38284299999998</c:v>
                </c:pt>
                <c:pt idx="7430">
                  <c:v>300.64651500000002</c:v>
                </c:pt>
                <c:pt idx="7431">
                  <c:v>300.790009</c:v>
                </c:pt>
                <c:pt idx="7432">
                  <c:v>298.09155299999998</c:v>
                </c:pt>
                <c:pt idx="7433">
                  <c:v>299.04852299999999</c:v>
                </c:pt>
                <c:pt idx="7434">
                  <c:v>300.93313599999999</c:v>
                </c:pt>
                <c:pt idx="7435">
                  <c:v>300.85934400000002</c:v>
                </c:pt>
                <c:pt idx="7436">
                  <c:v>296.56649800000002</c:v>
                </c:pt>
                <c:pt idx="7437">
                  <c:v>302.27926600000001</c:v>
                </c:pt>
                <c:pt idx="7438">
                  <c:v>298.86407500000001</c:v>
                </c:pt>
                <c:pt idx="7439">
                  <c:v>304.03970299999997</c:v>
                </c:pt>
                <c:pt idx="7440">
                  <c:v>300.84445199999999</c:v>
                </c:pt>
                <c:pt idx="7441">
                  <c:v>300.76818800000001</c:v>
                </c:pt>
                <c:pt idx="7442">
                  <c:v>299.43136600000003</c:v>
                </c:pt>
                <c:pt idx="7443">
                  <c:v>300.98800699999998</c:v>
                </c:pt>
                <c:pt idx="7444">
                  <c:v>301.805725</c:v>
                </c:pt>
                <c:pt idx="7445">
                  <c:v>299.422302</c:v>
                </c:pt>
                <c:pt idx="7446">
                  <c:v>301.37704500000001</c:v>
                </c:pt>
                <c:pt idx="7447">
                  <c:v>298.033905</c:v>
                </c:pt>
                <c:pt idx="7448">
                  <c:v>297.60369900000001</c:v>
                </c:pt>
                <c:pt idx="7449">
                  <c:v>300.88406400000002</c:v>
                </c:pt>
                <c:pt idx="7450">
                  <c:v>301.28692599999999</c:v>
                </c:pt>
                <c:pt idx="7451">
                  <c:v>300.48736600000001</c:v>
                </c:pt>
                <c:pt idx="7452">
                  <c:v>301.03714000000002</c:v>
                </c:pt>
                <c:pt idx="7453">
                  <c:v>300.86605800000001</c:v>
                </c:pt>
                <c:pt idx="7454">
                  <c:v>302.12823500000002</c:v>
                </c:pt>
                <c:pt idx="7455">
                  <c:v>301.17568999999997</c:v>
                </c:pt>
                <c:pt idx="7456">
                  <c:v>300.30706800000002</c:v>
                </c:pt>
                <c:pt idx="7457">
                  <c:v>299.77398699999998</c:v>
                </c:pt>
                <c:pt idx="7458">
                  <c:v>298.34667999999999</c:v>
                </c:pt>
                <c:pt idx="7459">
                  <c:v>298.86508199999997</c:v>
                </c:pt>
                <c:pt idx="7460">
                  <c:v>300.234711</c:v>
                </c:pt>
                <c:pt idx="7461">
                  <c:v>300.19058200000001</c:v>
                </c:pt>
                <c:pt idx="7462">
                  <c:v>301.31195100000002</c:v>
                </c:pt>
                <c:pt idx="7463">
                  <c:v>299.04187000000002</c:v>
                </c:pt>
                <c:pt idx="7464">
                  <c:v>299.77020299999998</c:v>
                </c:pt>
                <c:pt idx="7465">
                  <c:v>297.27127100000001</c:v>
                </c:pt>
                <c:pt idx="7466">
                  <c:v>301.160034</c:v>
                </c:pt>
                <c:pt idx="7467">
                  <c:v>300.52926600000001</c:v>
                </c:pt>
                <c:pt idx="7468">
                  <c:v>300.66568000000001</c:v>
                </c:pt>
                <c:pt idx="7469">
                  <c:v>298.769745</c:v>
                </c:pt>
                <c:pt idx="7470">
                  <c:v>301.72164900000001</c:v>
                </c:pt>
                <c:pt idx="7471">
                  <c:v>297.79724099999999</c:v>
                </c:pt>
                <c:pt idx="7472">
                  <c:v>300.13018799999998</c:v>
                </c:pt>
                <c:pt idx="7473">
                  <c:v>298.10253899999998</c:v>
                </c:pt>
                <c:pt idx="7474">
                  <c:v>301.36962899999997</c:v>
                </c:pt>
                <c:pt idx="7475">
                  <c:v>301.47436499999998</c:v>
                </c:pt>
                <c:pt idx="7476">
                  <c:v>299.61096199999997</c:v>
                </c:pt>
                <c:pt idx="7477">
                  <c:v>300.43786599999999</c:v>
                </c:pt>
                <c:pt idx="7478">
                  <c:v>299.97262599999999</c:v>
                </c:pt>
                <c:pt idx="7479">
                  <c:v>298.90978999999999</c:v>
                </c:pt>
                <c:pt idx="7480">
                  <c:v>300.79544099999998</c:v>
                </c:pt>
                <c:pt idx="7481">
                  <c:v>299.45651199999998</c:v>
                </c:pt>
                <c:pt idx="7482">
                  <c:v>298.854919</c:v>
                </c:pt>
                <c:pt idx="7483">
                  <c:v>298.67459100000002</c:v>
                </c:pt>
                <c:pt idx="7484">
                  <c:v>304.13287400000002</c:v>
                </c:pt>
                <c:pt idx="7485">
                  <c:v>298.396545</c:v>
                </c:pt>
                <c:pt idx="7486">
                  <c:v>300.720642</c:v>
                </c:pt>
                <c:pt idx="7487">
                  <c:v>301.27877799999999</c:v>
                </c:pt>
                <c:pt idx="7488">
                  <c:v>299.544983</c:v>
                </c:pt>
                <c:pt idx="7489">
                  <c:v>300.20693999999997</c:v>
                </c:pt>
                <c:pt idx="7490">
                  <c:v>298.19363399999997</c:v>
                </c:pt>
                <c:pt idx="7491">
                  <c:v>298.42111199999999</c:v>
                </c:pt>
                <c:pt idx="7492">
                  <c:v>300.58776899999998</c:v>
                </c:pt>
                <c:pt idx="7493">
                  <c:v>298.84832799999998</c:v>
                </c:pt>
                <c:pt idx="7494">
                  <c:v>299.047394</c:v>
                </c:pt>
                <c:pt idx="7495">
                  <c:v>298.50323500000002</c:v>
                </c:pt>
                <c:pt idx="7496">
                  <c:v>299.47213699999998</c:v>
                </c:pt>
                <c:pt idx="7497">
                  <c:v>298.48580900000002</c:v>
                </c:pt>
                <c:pt idx="7498">
                  <c:v>301.56655899999998</c:v>
                </c:pt>
                <c:pt idx="7499">
                  <c:v>300.12261999999998</c:v>
                </c:pt>
                <c:pt idx="7500">
                  <c:v>299.43411300000002</c:v>
                </c:pt>
                <c:pt idx="7501">
                  <c:v>300.79586799999998</c:v>
                </c:pt>
                <c:pt idx="7502">
                  <c:v>299.446686</c:v>
                </c:pt>
                <c:pt idx="7503">
                  <c:v>298.24197400000003</c:v>
                </c:pt>
                <c:pt idx="7504">
                  <c:v>299.804596</c:v>
                </c:pt>
                <c:pt idx="7505">
                  <c:v>300.65936299999998</c:v>
                </c:pt>
                <c:pt idx="7506">
                  <c:v>299.02096599999999</c:v>
                </c:pt>
                <c:pt idx="7507">
                  <c:v>300.71395899999999</c:v>
                </c:pt>
                <c:pt idx="7508">
                  <c:v>298.53463699999998</c:v>
                </c:pt>
                <c:pt idx="7509">
                  <c:v>299.32547</c:v>
                </c:pt>
                <c:pt idx="7510">
                  <c:v>298.67971799999998</c:v>
                </c:pt>
                <c:pt idx="7511">
                  <c:v>298.777466</c:v>
                </c:pt>
                <c:pt idx="7512">
                  <c:v>300.584564</c:v>
                </c:pt>
                <c:pt idx="7513">
                  <c:v>301.14761399999998</c:v>
                </c:pt>
                <c:pt idx="7514">
                  <c:v>302.89639299999999</c:v>
                </c:pt>
                <c:pt idx="7515">
                  <c:v>299.75070199999999</c:v>
                </c:pt>
                <c:pt idx="7516">
                  <c:v>299.53289799999999</c:v>
                </c:pt>
                <c:pt idx="7517">
                  <c:v>298.30954000000003</c:v>
                </c:pt>
                <c:pt idx="7518">
                  <c:v>297.997772</c:v>
                </c:pt>
                <c:pt idx="7519">
                  <c:v>301.60827599999999</c:v>
                </c:pt>
                <c:pt idx="7520">
                  <c:v>299.66366599999998</c:v>
                </c:pt>
                <c:pt idx="7521">
                  <c:v>299.90698200000003</c:v>
                </c:pt>
                <c:pt idx="7522">
                  <c:v>299.02398699999998</c:v>
                </c:pt>
                <c:pt idx="7523">
                  <c:v>301.70031699999998</c:v>
                </c:pt>
                <c:pt idx="7524">
                  <c:v>301.10968000000003</c:v>
                </c:pt>
                <c:pt idx="7525">
                  <c:v>299.47113000000002</c:v>
                </c:pt>
                <c:pt idx="7526">
                  <c:v>298.815338</c:v>
                </c:pt>
                <c:pt idx="7527">
                  <c:v>302.01504499999999</c:v>
                </c:pt>
                <c:pt idx="7528">
                  <c:v>301.34310900000003</c:v>
                </c:pt>
                <c:pt idx="7529">
                  <c:v>300.33798200000001</c:v>
                </c:pt>
                <c:pt idx="7530">
                  <c:v>299.48049900000001</c:v>
                </c:pt>
                <c:pt idx="7531">
                  <c:v>300.99307299999998</c:v>
                </c:pt>
                <c:pt idx="7532">
                  <c:v>301.48358200000001</c:v>
                </c:pt>
                <c:pt idx="7533">
                  <c:v>299.84414700000002</c:v>
                </c:pt>
                <c:pt idx="7534">
                  <c:v>299.57724000000002</c:v>
                </c:pt>
                <c:pt idx="7535">
                  <c:v>299.79068000000001</c:v>
                </c:pt>
                <c:pt idx="7536">
                  <c:v>297.224335</c:v>
                </c:pt>
                <c:pt idx="7537">
                  <c:v>300.04019199999999</c:v>
                </c:pt>
                <c:pt idx="7538">
                  <c:v>302.83801299999999</c:v>
                </c:pt>
                <c:pt idx="7539">
                  <c:v>299.84789999999998</c:v>
                </c:pt>
                <c:pt idx="7540">
                  <c:v>300.62441999999999</c:v>
                </c:pt>
                <c:pt idx="7541">
                  <c:v>299.47088600000001</c:v>
                </c:pt>
                <c:pt idx="7542">
                  <c:v>300.51678500000003</c:v>
                </c:pt>
                <c:pt idx="7543">
                  <c:v>300.59906000000001</c:v>
                </c:pt>
                <c:pt idx="7544">
                  <c:v>301.055969</c:v>
                </c:pt>
                <c:pt idx="7545">
                  <c:v>297.80578600000001</c:v>
                </c:pt>
                <c:pt idx="7546">
                  <c:v>299.505493</c:v>
                </c:pt>
                <c:pt idx="7547">
                  <c:v>299.37008700000001</c:v>
                </c:pt>
                <c:pt idx="7548">
                  <c:v>297.55993699999999</c:v>
                </c:pt>
                <c:pt idx="7549">
                  <c:v>301.77783199999999</c:v>
                </c:pt>
                <c:pt idx="7550">
                  <c:v>298.859802</c:v>
                </c:pt>
                <c:pt idx="7551">
                  <c:v>300.428741</c:v>
                </c:pt>
                <c:pt idx="7552">
                  <c:v>300.57342499999999</c:v>
                </c:pt>
                <c:pt idx="7553">
                  <c:v>297.85537699999998</c:v>
                </c:pt>
                <c:pt idx="7554">
                  <c:v>299.51629600000001</c:v>
                </c:pt>
                <c:pt idx="7555">
                  <c:v>299.45220899999998</c:v>
                </c:pt>
                <c:pt idx="7556">
                  <c:v>300.62167399999998</c:v>
                </c:pt>
                <c:pt idx="7557">
                  <c:v>301.04495200000002</c:v>
                </c:pt>
                <c:pt idx="7558">
                  <c:v>300.27993800000002</c:v>
                </c:pt>
                <c:pt idx="7559">
                  <c:v>300.86645499999997</c:v>
                </c:pt>
                <c:pt idx="7560">
                  <c:v>299.57046500000001</c:v>
                </c:pt>
                <c:pt idx="7561">
                  <c:v>302.60217299999999</c:v>
                </c:pt>
                <c:pt idx="7562">
                  <c:v>301.04656999999997</c:v>
                </c:pt>
                <c:pt idx="7563">
                  <c:v>302.06451399999997</c:v>
                </c:pt>
                <c:pt idx="7564">
                  <c:v>299.06021099999998</c:v>
                </c:pt>
                <c:pt idx="7565">
                  <c:v>298.98373400000003</c:v>
                </c:pt>
                <c:pt idx="7566">
                  <c:v>299.78125</c:v>
                </c:pt>
                <c:pt idx="7567">
                  <c:v>300.38711499999999</c:v>
                </c:pt>
                <c:pt idx="7568">
                  <c:v>302.57601899999997</c:v>
                </c:pt>
                <c:pt idx="7569">
                  <c:v>301.02847300000002</c:v>
                </c:pt>
                <c:pt idx="7570">
                  <c:v>298.22454800000003</c:v>
                </c:pt>
                <c:pt idx="7571">
                  <c:v>296.11102299999999</c:v>
                </c:pt>
                <c:pt idx="7572">
                  <c:v>302.04931599999998</c:v>
                </c:pt>
                <c:pt idx="7573">
                  <c:v>299.06161500000002</c:v>
                </c:pt>
                <c:pt idx="7574">
                  <c:v>298.31848100000002</c:v>
                </c:pt>
                <c:pt idx="7575">
                  <c:v>300.10049400000003</c:v>
                </c:pt>
                <c:pt idx="7576">
                  <c:v>302.75375400000001</c:v>
                </c:pt>
                <c:pt idx="7577">
                  <c:v>300.52932700000002</c:v>
                </c:pt>
                <c:pt idx="7578">
                  <c:v>300.86798099999999</c:v>
                </c:pt>
                <c:pt idx="7579">
                  <c:v>298.68984999999998</c:v>
                </c:pt>
                <c:pt idx="7580">
                  <c:v>301.53720099999998</c:v>
                </c:pt>
                <c:pt idx="7581">
                  <c:v>298.61489899999998</c:v>
                </c:pt>
                <c:pt idx="7582">
                  <c:v>298.41793799999999</c:v>
                </c:pt>
                <c:pt idx="7583">
                  <c:v>300.52835099999999</c:v>
                </c:pt>
                <c:pt idx="7584">
                  <c:v>300.58956899999998</c:v>
                </c:pt>
                <c:pt idx="7585">
                  <c:v>300.34158300000001</c:v>
                </c:pt>
                <c:pt idx="7586">
                  <c:v>301.17431599999998</c:v>
                </c:pt>
                <c:pt idx="7587">
                  <c:v>298.667145</c:v>
                </c:pt>
                <c:pt idx="7588">
                  <c:v>298.95394900000002</c:v>
                </c:pt>
                <c:pt idx="7589">
                  <c:v>299.59445199999999</c:v>
                </c:pt>
                <c:pt idx="7590">
                  <c:v>298.93344100000002</c:v>
                </c:pt>
                <c:pt idx="7591">
                  <c:v>299.94897500000002</c:v>
                </c:pt>
                <c:pt idx="7592">
                  <c:v>298.82467700000001</c:v>
                </c:pt>
                <c:pt idx="7593">
                  <c:v>298.28457600000002</c:v>
                </c:pt>
                <c:pt idx="7594">
                  <c:v>302.24856599999998</c:v>
                </c:pt>
                <c:pt idx="7595">
                  <c:v>301.18789700000002</c:v>
                </c:pt>
                <c:pt idx="7596">
                  <c:v>301.578461</c:v>
                </c:pt>
                <c:pt idx="7597">
                  <c:v>301.91369600000002</c:v>
                </c:pt>
                <c:pt idx="7598">
                  <c:v>299.89736900000003</c:v>
                </c:pt>
                <c:pt idx="7599">
                  <c:v>300.09552000000002</c:v>
                </c:pt>
                <c:pt idx="7600">
                  <c:v>299.48822000000001</c:v>
                </c:pt>
                <c:pt idx="7601">
                  <c:v>299.81518599999998</c:v>
                </c:pt>
                <c:pt idx="7602">
                  <c:v>298.97955300000001</c:v>
                </c:pt>
                <c:pt idx="7603">
                  <c:v>300.09213299999999</c:v>
                </c:pt>
                <c:pt idx="7604">
                  <c:v>302.879456</c:v>
                </c:pt>
                <c:pt idx="7605">
                  <c:v>299.77261399999998</c:v>
                </c:pt>
                <c:pt idx="7606">
                  <c:v>297.83856200000002</c:v>
                </c:pt>
                <c:pt idx="7607">
                  <c:v>299.31768799999998</c:v>
                </c:pt>
                <c:pt idx="7608">
                  <c:v>300.718414</c:v>
                </c:pt>
                <c:pt idx="7609">
                  <c:v>298.976044</c:v>
                </c:pt>
                <c:pt idx="7610">
                  <c:v>299.30758700000001</c:v>
                </c:pt>
                <c:pt idx="7611">
                  <c:v>300.77905299999998</c:v>
                </c:pt>
                <c:pt idx="7612">
                  <c:v>301.088348</c:v>
                </c:pt>
                <c:pt idx="7613">
                  <c:v>298.60079999999999</c:v>
                </c:pt>
                <c:pt idx="7614">
                  <c:v>299.89074699999998</c:v>
                </c:pt>
                <c:pt idx="7615">
                  <c:v>299.69793700000002</c:v>
                </c:pt>
                <c:pt idx="7616">
                  <c:v>298.206299</c:v>
                </c:pt>
                <c:pt idx="7617">
                  <c:v>300.951233</c:v>
                </c:pt>
                <c:pt idx="7618">
                  <c:v>301.105164</c:v>
                </c:pt>
                <c:pt idx="7619">
                  <c:v>299.00546300000002</c:v>
                </c:pt>
                <c:pt idx="7620">
                  <c:v>298.52349900000002</c:v>
                </c:pt>
                <c:pt idx="7621">
                  <c:v>298.67141700000002</c:v>
                </c:pt>
                <c:pt idx="7622">
                  <c:v>300.53015099999999</c:v>
                </c:pt>
                <c:pt idx="7623">
                  <c:v>298.80218500000001</c:v>
                </c:pt>
                <c:pt idx="7624">
                  <c:v>300.33248900000001</c:v>
                </c:pt>
                <c:pt idx="7625">
                  <c:v>299.84567299999998</c:v>
                </c:pt>
                <c:pt idx="7626">
                  <c:v>301.17141700000002</c:v>
                </c:pt>
                <c:pt idx="7627">
                  <c:v>302.69784499999997</c:v>
                </c:pt>
                <c:pt idx="7628">
                  <c:v>297.66604599999999</c:v>
                </c:pt>
                <c:pt idx="7629">
                  <c:v>299.543091</c:v>
                </c:pt>
                <c:pt idx="7630">
                  <c:v>301.58990499999999</c:v>
                </c:pt>
                <c:pt idx="7631">
                  <c:v>298.87481700000001</c:v>
                </c:pt>
                <c:pt idx="7632">
                  <c:v>302.73931900000002</c:v>
                </c:pt>
                <c:pt idx="7633">
                  <c:v>301.41223100000002</c:v>
                </c:pt>
                <c:pt idx="7634">
                  <c:v>297.98642000000001</c:v>
                </c:pt>
                <c:pt idx="7635">
                  <c:v>301.18057299999998</c:v>
                </c:pt>
                <c:pt idx="7636">
                  <c:v>298.67208900000003</c:v>
                </c:pt>
                <c:pt idx="7637">
                  <c:v>299.17511000000002</c:v>
                </c:pt>
                <c:pt idx="7638">
                  <c:v>301.83273300000002</c:v>
                </c:pt>
                <c:pt idx="7639">
                  <c:v>300.67388899999997</c:v>
                </c:pt>
                <c:pt idx="7640">
                  <c:v>300.082764</c:v>
                </c:pt>
                <c:pt idx="7641">
                  <c:v>300.91784699999999</c:v>
                </c:pt>
                <c:pt idx="7642">
                  <c:v>299.08633400000002</c:v>
                </c:pt>
                <c:pt idx="7643">
                  <c:v>297.65292399999998</c:v>
                </c:pt>
                <c:pt idx="7644">
                  <c:v>298.02743500000003</c:v>
                </c:pt>
                <c:pt idx="7645">
                  <c:v>302.17291299999999</c:v>
                </c:pt>
                <c:pt idx="7646">
                  <c:v>301.12011699999999</c:v>
                </c:pt>
                <c:pt idx="7647">
                  <c:v>300.686127</c:v>
                </c:pt>
                <c:pt idx="7648">
                  <c:v>301.64398199999999</c:v>
                </c:pt>
                <c:pt idx="7649">
                  <c:v>300.34393299999999</c:v>
                </c:pt>
                <c:pt idx="7650">
                  <c:v>302.152557</c:v>
                </c:pt>
                <c:pt idx="7651">
                  <c:v>300.75958300000002</c:v>
                </c:pt>
                <c:pt idx="7652">
                  <c:v>298.93356299999999</c:v>
                </c:pt>
                <c:pt idx="7653">
                  <c:v>299.779968</c:v>
                </c:pt>
                <c:pt idx="7654">
                  <c:v>299.46579000000003</c:v>
                </c:pt>
                <c:pt idx="7655">
                  <c:v>298.29354899999998</c:v>
                </c:pt>
                <c:pt idx="7656">
                  <c:v>298.04415899999998</c:v>
                </c:pt>
                <c:pt idx="7657">
                  <c:v>299.01818800000001</c:v>
                </c:pt>
                <c:pt idx="7658">
                  <c:v>299.03790300000003</c:v>
                </c:pt>
                <c:pt idx="7659">
                  <c:v>302.02896099999998</c:v>
                </c:pt>
                <c:pt idx="7660">
                  <c:v>297.90261800000002</c:v>
                </c:pt>
                <c:pt idx="7661">
                  <c:v>299.97744799999998</c:v>
                </c:pt>
                <c:pt idx="7662">
                  <c:v>299.40176400000001</c:v>
                </c:pt>
                <c:pt idx="7663">
                  <c:v>299.234894</c:v>
                </c:pt>
                <c:pt idx="7664">
                  <c:v>300.69628899999998</c:v>
                </c:pt>
                <c:pt idx="7665">
                  <c:v>297.86688199999998</c:v>
                </c:pt>
                <c:pt idx="7666">
                  <c:v>300.797211</c:v>
                </c:pt>
                <c:pt idx="7667">
                  <c:v>300.42956500000003</c:v>
                </c:pt>
                <c:pt idx="7668">
                  <c:v>299.80126999999999</c:v>
                </c:pt>
                <c:pt idx="7669">
                  <c:v>300.90982100000002</c:v>
                </c:pt>
                <c:pt idx="7670">
                  <c:v>299.88174400000003</c:v>
                </c:pt>
                <c:pt idx="7671">
                  <c:v>300.00292999999999</c:v>
                </c:pt>
                <c:pt idx="7672">
                  <c:v>299.76181000000003</c:v>
                </c:pt>
                <c:pt idx="7673">
                  <c:v>299.718414</c:v>
                </c:pt>
                <c:pt idx="7674">
                  <c:v>298.821686</c:v>
                </c:pt>
                <c:pt idx="7675">
                  <c:v>297.793701</c:v>
                </c:pt>
                <c:pt idx="7676">
                  <c:v>301.67913800000002</c:v>
                </c:pt>
                <c:pt idx="7677">
                  <c:v>300.724762</c:v>
                </c:pt>
                <c:pt idx="7678">
                  <c:v>298.14920000000001</c:v>
                </c:pt>
                <c:pt idx="7679">
                  <c:v>299.842468</c:v>
                </c:pt>
                <c:pt idx="7680">
                  <c:v>301.318512</c:v>
                </c:pt>
                <c:pt idx="7681">
                  <c:v>300.31170700000001</c:v>
                </c:pt>
                <c:pt idx="7682">
                  <c:v>302.84197999999998</c:v>
                </c:pt>
                <c:pt idx="7683">
                  <c:v>302.194458</c:v>
                </c:pt>
                <c:pt idx="7684">
                  <c:v>303.32736199999999</c:v>
                </c:pt>
                <c:pt idx="7685">
                  <c:v>301.16430700000001</c:v>
                </c:pt>
                <c:pt idx="7686">
                  <c:v>300.41195699999997</c:v>
                </c:pt>
                <c:pt idx="7687">
                  <c:v>299.76357999999999</c:v>
                </c:pt>
                <c:pt idx="7688">
                  <c:v>299.90924100000001</c:v>
                </c:pt>
                <c:pt idx="7689">
                  <c:v>299.312408</c:v>
                </c:pt>
                <c:pt idx="7690">
                  <c:v>298.18496699999997</c:v>
                </c:pt>
                <c:pt idx="7691">
                  <c:v>299.64923099999999</c:v>
                </c:pt>
                <c:pt idx="7692">
                  <c:v>300.15347300000002</c:v>
                </c:pt>
                <c:pt idx="7693">
                  <c:v>300.034424</c:v>
                </c:pt>
                <c:pt idx="7694">
                  <c:v>299.92721599999999</c:v>
                </c:pt>
                <c:pt idx="7695">
                  <c:v>298.67306500000001</c:v>
                </c:pt>
                <c:pt idx="7696">
                  <c:v>300.58071899999999</c:v>
                </c:pt>
                <c:pt idx="7697">
                  <c:v>302.55212399999999</c:v>
                </c:pt>
                <c:pt idx="7698">
                  <c:v>299.73538200000002</c:v>
                </c:pt>
                <c:pt idx="7699">
                  <c:v>299.55105600000002</c:v>
                </c:pt>
                <c:pt idx="7700">
                  <c:v>298.297821</c:v>
                </c:pt>
                <c:pt idx="7701">
                  <c:v>299.93005399999998</c:v>
                </c:pt>
                <c:pt idx="7702">
                  <c:v>299.41726699999998</c:v>
                </c:pt>
                <c:pt idx="7703">
                  <c:v>298.60839800000002</c:v>
                </c:pt>
                <c:pt idx="7704">
                  <c:v>301.34698500000002</c:v>
                </c:pt>
                <c:pt idx="7705">
                  <c:v>299.42871100000002</c:v>
                </c:pt>
                <c:pt idx="7706">
                  <c:v>300.509186</c:v>
                </c:pt>
                <c:pt idx="7707">
                  <c:v>301.19140599999997</c:v>
                </c:pt>
                <c:pt idx="7708">
                  <c:v>303.57376099999999</c:v>
                </c:pt>
                <c:pt idx="7709">
                  <c:v>301.27368200000001</c:v>
                </c:pt>
                <c:pt idx="7710">
                  <c:v>301.68377700000002</c:v>
                </c:pt>
                <c:pt idx="7711">
                  <c:v>300.69250499999998</c:v>
                </c:pt>
                <c:pt idx="7712">
                  <c:v>299.97228999999999</c:v>
                </c:pt>
                <c:pt idx="7713">
                  <c:v>301.17755099999999</c:v>
                </c:pt>
                <c:pt idx="7714">
                  <c:v>301.22357199999999</c:v>
                </c:pt>
                <c:pt idx="7715">
                  <c:v>299.49679600000002</c:v>
                </c:pt>
                <c:pt idx="7716">
                  <c:v>301.07012900000001</c:v>
                </c:pt>
                <c:pt idx="7717">
                  <c:v>300.45779399999998</c:v>
                </c:pt>
                <c:pt idx="7718">
                  <c:v>300.229736</c:v>
                </c:pt>
                <c:pt idx="7719">
                  <c:v>298.53359999999998</c:v>
                </c:pt>
                <c:pt idx="7720">
                  <c:v>300.77157599999998</c:v>
                </c:pt>
                <c:pt idx="7721">
                  <c:v>299.175476</c:v>
                </c:pt>
                <c:pt idx="7722">
                  <c:v>298.62701399999997</c:v>
                </c:pt>
                <c:pt idx="7723">
                  <c:v>299.56738300000001</c:v>
                </c:pt>
                <c:pt idx="7724">
                  <c:v>299.03317299999998</c:v>
                </c:pt>
                <c:pt idx="7725">
                  <c:v>299.44537400000002</c:v>
                </c:pt>
                <c:pt idx="7726">
                  <c:v>299.18124399999999</c:v>
                </c:pt>
                <c:pt idx="7727">
                  <c:v>300.01730300000003</c:v>
                </c:pt>
                <c:pt idx="7728">
                  <c:v>299.056061</c:v>
                </c:pt>
                <c:pt idx="7729">
                  <c:v>300.00106799999998</c:v>
                </c:pt>
                <c:pt idx="7730">
                  <c:v>301.89505000000003</c:v>
                </c:pt>
                <c:pt idx="7731">
                  <c:v>300.36517300000003</c:v>
                </c:pt>
                <c:pt idx="7732">
                  <c:v>301.42346199999997</c:v>
                </c:pt>
                <c:pt idx="7733">
                  <c:v>299.329498</c:v>
                </c:pt>
                <c:pt idx="7734">
                  <c:v>299.35040300000003</c:v>
                </c:pt>
                <c:pt idx="7735">
                  <c:v>300.78845200000001</c:v>
                </c:pt>
                <c:pt idx="7736">
                  <c:v>298.65499899999998</c:v>
                </c:pt>
                <c:pt idx="7737">
                  <c:v>298.70034800000002</c:v>
                </c:pt>
                <c:pt idx="7738">
                  <c:v>301.52767899999998</c:v>
                </c:pt>
                <c:pt idx="7739">
                  <c:v>300.55175800000001</c:v>
                </c:pt>
                <c:pt idx="7740">
                  <c:v>300.38018799999998</c:v>
                </c:pt>
                <c:pt idx="7741">
                  <c:v>301.84082000000001</c:v>
                </c:pt>
                <c:pt idx="7742">
                  <c:v>301.47876000000002</c:v>
                </c:pt>
                <c:pt idx="7743">
                  <c:v>300.52236900000003</c:v>
                </c:pt>
                <c:pt idx="7744">
                  <c:v>300.13903800000003</c:v>
                </c:pt>
                <c:pt idx="7745">
                  <c:v>298.48980699999998</c:v>
                </c:pt>
                <c:pt idx="7746">
                  <c:v>299.84814499999999</c:v>
                </c:pt>
                <c:pt idx="7747">
                  <c:v>301.32904100000002</c:v>
                </c:pt>
                <c:pt idx="7748">
                  <c:v>302.47360200000003</c:v>
                </c:pt>
                <c:pt idx="7749">
                  <c:v>298.69647200000003</c:v>
                </c:pt>
                <c:pt idx="7750">
                  <c:v>301.01345800000001</c:v>
                </c:pt>
                <c:pt idx="7751">
                  <c:v>299.389679</c:v>
                </c:pt>
                <c:pt idx="7752">
                  <c:v>301.09789999999998</c:v>
                </c:pt>
                <c:pt idx="7753">
                  <c:v>300.369934</c:v>
                </c:pt>
                <c:pt idx="7754">
                  <c:v>298.85674999999998</c:v>
                </c:pt>
                <c:pt idx="7755">
                  <c:v>301.783905</c:v>
                </c:pt>
                <c:pt idx="7756">
                  <c:v>297.26489299999997</c:v>
                </c:pt>
                <c:pt idx="7757">
                  <c:v>300.46991000000003</c:v>
                </c:pt>
                <c:pt idx="7758">
                  <c:v>298.90564000000001</c:v>
                </c:pt>
                <c:pt idx="7759">
                  <c:v>298.81436200000002</c:v>
                </c:pt>
                <c:pt idx="7760">
                  <c:v>299.54260299999999</c:v>
                </c:pt>
                <c:pt idx="7761">
                  <c:v>302.57797199999999</c:v>
                </c:pt>
                <c:pt idx="7762">
                  <c:v>300.25430299999999</c:v>
                </c:pt>
                <c:pt idx="7763">
                  <c:v>299.44924900000001</c:v>
                </c:pt>
                <c:pt idx="7764">
                  <c:v>301.04974399999998</c:v>
                </c:pt>
                <c:pt idx="7765">
                  <c:v>300.27304099999998</c:v>
                </c:pt>
                <c:pt idx="7766">
                  <c:v>299.58120700000001</c:v>
                </c:pt>
                <c:pt idx="7767">
                  <c:v>300.05822799999999</c:v>
                </c:pt>
                <c:pt idx="7768">
                  <c:v>298.25756799999999</c:v>
                </c:pt>
                <c:pt idx="7769">
                  <c:v>297.88278200000002</c:v>
                </c:pt>
                <c:pt idx="7770">
                  <c:v>299.38360599999999</c:v>
                </c:pt>
                <c:pt idx="7771">
                  <c:v>301.10803199999998</c:v>
                </c:pt>
                <c:pt idx="7772">
                  <c:v>300.997772</c:v>
                </c:pt>
                <c:pt idx="7773">
                  <c:v>298.39349399999998</c:v>
                </c:pt>
                <c:pt idx="7774">
                  <c:v>299.485321</c:v>
                </c:pt>
                <c:pt idx="7775">
                  <c:v>301.54788200000002</c:v>
                </c:pt>
                <c:pt idx="7776">
                  <c:v>301.883759</c:v>
                </c:pt>
                <c:pt idx="7777">
                  <c:v>299.40863000000002</c:v>
                </c:pt>
                <c:pt idx="7778">
                  <c:v>298.26290899999998</c:v>
                </c:pt>
                <c:pt idx="7779">
                  <c:v>301.50149499999998</c:v>
                </c:pt>
                <c:pt idx="7780">
                  <c:v>298.00826999999998</c:v>
                </c:pt>
                <c:pt idx="7781">
                  <c:v>299.78164700000002</c:v>
                </c:pt>
                <c:pt idx="7782">
                  <c:v>298.59127799999999</c:v>
                </c:pt>
                <c:pt idx="7783">
                  <c:v>296.76153599999998</c:v>
                </c:pt>
                <c:pt idx="7784">
                  <c:v>300.147156</c:v>
                </c:pt>
                <c:pt idx="7785">
                  <c:v>298.75430299999999</c:v>
                </c:pt>
                <c:pt idx="7786">
                  <c:v>301.904968</c:v>
                </c:pt>
                <c:pt idx="7787">
                  <c:v>299.207672</c:v>
                </c:pt>
                <c:pt idx="7788">
                  <c:v>300.34030200000001</c:v>
                </c:pt>
                <c:pt idx="7789">
                  <c:v>300.53933699999999</c:v>
                </c:pt>
                <c:pt idx="7790">
                  <c:v>298.697205</c:v>
                </c:pt>
                <c:pt idx="7791">
                  <c:v>300.218658</c:v>
                </c:pt>
                <c:pt idx="7792">
                  <c:v>301.56427000000002</c:v>
                </c:pt>
                <c:pt idx="7793">
                  <c:v>297.55191000000002</c:v>
                </c:pt>
                <c:pt idx="7794">
                  <c:v>297.27658100000002</c:v>
                </c:pt>
                <c:pt idx="7795">
                  <c:v>299.86734000000001</c:v>
                </c:pt>
                <c:pt idx="7796">
                  <c:v>299.52185100000003</c:v>
                </c:pt>
                <c:pt idx="7797">
                  <c:v>297.75604199999998</c:v>
                </c:pt>
                <c:pt idx="7798">
                  <c:v>296.28829999999999</c:v>
                </c:pt>
                <c:pt idx="7799">
                  <c:v>299.32238799999999</c:v>
                </c:pt>
                <c:pt idx="7800">
                  <c:v>300.852509</c:v>
                </c:pt>
                <c:pt idx="7801">
                  <c:v>300.17526199999998</c:v>
                </c:pt>
                <c:pt idx="7802">
                  <c:v>300.76174900000001</c:v>
                </c:pt>
                <c:pt idx="7803">
                  <c:v>299.317566</c:v>
                </c:pt>
                <c:pt idx="7804">
                  <c:v>299.48062099999999</c:v>
                </c:pt>
                <c:pt idx="7805">
                  <c:v>301.459045</c:v>
                </c:pt>
                <c:pt idx="7806">
                  <c:v>300.80444299999999</c:v>
                </c:pt>
                <c:pt idx="7807">
                  <c:v>300.344086</c:v>
                </c:pt>
                <c:pt idx="7808">
                  <c:v>302.34106400000002</c:v>
                </c:pt>
                <c:pt idx="7809">
                  <c:v>300.09320100000002</c:v>
                </c:pt>
                <c:pt idx="7810">
                  <c:v>299.73757899999998</c:v>
                </c:pt>
                <c:pt idx="7811">
                  <c:v>300.19223</c:v>
                </c:pt>
                <c:pt idx="7812">
                  <c:v>301.85699499999998</c:v>
                </c:pt>
                <c:pt idx="7813">
                  <c:v>298.68032799999997</c:v>
                </c:pt>
                <c:pt idx="7814">
                  <c:v>301.91867100000002</c:v>
                </c:pt>
                <c:pt idx="7815">
                  <c:v>300.82998700000002</c:v>
                </c:pt>
                <c:pt idx="7816">
                  <c:v>301.95163000000002</c:v>
                </c:pt>
                <c:pt idx="7817">
                  <c:v>299.62411500000002</c:v>
                </c:pt>
                <c:pt idx="7818">
                  <c:v>301.43933099999998</c:v>
                </c:pt>
                <c:pt idx="7819">
                  <c:v>300.45343000000003</c:v>
                </c:pt>
                <c:pt idx="7820">
                  <c:v>298.653503</c:v>
                </c:pt>
                <c:pt idx="7821">
                  <c:v>297.23129299999999</c:v>
                </c:pt>
                <c:pt idx="7822">
                  <c:v>299.46356200000002</c:v>
                </c:pt>
                <c:pt idx="7823">
                  <c:v>297.83050500000002</c:v>
                </c:pt>
                <c:pt idx="7824">
                  <c:v>300.746735</c:v>
                </c:pt>
                <c:pt idx="7825">
                  <c:v>298.435699</c:v>
                </c:pt>
                <c:pt idx="7826">
                  <c:v>302.01156600000002</c:v>
                </c:pt>
                <c:pt idx="7827">
                  <c:v>298.646973</c:v>
                </c:pt>
                <c:pt idx="7828">
                  <c:v>297.95083599999998</c:v>
                </c:pt>
                <c:pt idx="7829">
                  <c:v>297.81793199999998</c:v>
                </c:pt>
                <c:pt idx="7830">
                  <c:v>300.76812699999999</c:v>
                </c:pt>
                <c:pt idx="7831">
                  <c:v>299.56787100000003</c:v>
                </c:pt>
                <c:pt idx="7832">
                  <c:v>302.68884300000002</c:v>
                </c:pt>
                <c:pt idx="7833">
                  <c:v>299.46740699999998</c:v>
                </c:pt>
                <c:pt idx="7834">
                  <c:v>301.24728399999998</c:v>
                </c:pt>
                <c:pt idx="7835">
                  <c:v>299.09307899999999</c:v>
                </c:pt>
                <c:pt idx="7836">
                  <c:v>300.52819799999997</c:v>
                </c:pt>
                <c:pt idx="7837">
                  <c:v>298.01538099999999</c:v>
                </c:pt>
                <c:pt idx="7838">
                  <c:v>301.04391500000003</c:v>
                </c:pt>
                <c:pt idx="7839">
                  <c:v>304.01370200000002</c:v>
                </c:pt>
                <c:pt idx="7840">
                  <c:v>294.186554</c:v>
                </c:pt>
                <c:pt idx="7841">
                  <c:v>300.66241500000001</c:v>
                </c:pt>
                <c:pt idx="7842">
                  <c:v>299.82418799999999</c:v>
                </c:pt>
                <c:pt idx="7843">
                  <c:v>297.02005000000003</c:v>
                </c:pt>
                <c:pt idx="7844">
                  <c:v>300.391571</c:v>
                </c:pt>
                <c:pt idx="7845">
                  <c:v>301.19595299999997</c:v>
                </c:pt>
                <c:pt idx="7846">
                  <c:v>298.10815400000001</c:v>
                </c:pt>
                <c:pt idx="7847">
                  <c:v>298.36544800000001</c:v>
                </c:pt>
                <c:pt idx="7848">
                  <c:v>299.356964</c:v>
                </c:pt>
                <c:pt idx="7849">
                  <c:v>300.58071899999999</c:v>
                </c:pt>
                <c:pt idx="7850">
                  <c:v>298.68469199999998</c:v>
                </c:pt>
                <c:pt idx="7851">
                  <c:v>299.98236100000003</c:v>
                </c:pt>
                <c:pt idx="7852">
                  <c:v>299.28878800000001</c:v>
                </c:pt>
                <c:pt idx="7853">
                  <c:v>300.34130900000002</c:v>
                </c:pt>
                <c:pt idx="7854">
                  <c:v>297.60034200000001</c:v>
                </c:pt>
                <c:pt idx="7855">
                  <c:v>301.22042800000003</c:v>
                </c:pt>
                <c:pt idx="7856">
                  <c:v>303.25320399999998</c:v>
                </c:pt>
                <c:pt idx="7857">
                  <c:v>299.32025099999998</c:v>
                </c:pt>
                <c:pt idx="7858">
                  <c:v>300.59158300000001</c:v>
                </c:pt>
                <c:pt idx="7859">
                  <c:v>300.59396400000003</c:v>
                </c:pt>
                <c:pt idx="7860">
                  <c:v>301.60855099999998</c:v>
                </c:pt>
                <c:pt idx="7861">
                  <c:v>298.64547700000003</c:v>
                </c:pt>
                <c:pt idx="7862">
                  <c:v>302.28241000000003</c:v>
                </c:pt>
                <c:pt idx="7863">
                  <c:v>300.50671399999999</c:v>
                </c:pt>
                <c:pt idx="7864">
                  <c:v>299.08514400000001</c:v>
                </c:pt>
                <c:pt idx="7865">
                  <c:v>303.73004200000003</c:v>
                </c:pt>
                <c:pt idx="7866">
                  <c:v>301.49713100000002</c:v>
                </c:pt>
                <c:pt idx="7867">
                  <c:v>301.23010299999999</c:v>
                </c:pt>
                <c:pt idx="7868">
                  <c:v>300.21133400000002</c:v>
                </c:pt>
                <c:pt idx="7869">
                  <c:v>300.55221599999999</c:v>
                </c:pt>
                <c:pt idx="7870">
                  <c:v>299.83596799999998</c:v>
                </c:pt>
                <c:pt idx="7871">
                  <c:v>298.90112299999998</c:v>
                </c:pt>
                <c:pt idx="7872">
                  <c:v>301.03497299999998</c:v>
                </c:pt>
                <c:pt idx="7873">
                  <c:v>300.54711900000001</c:v>
                </c:pt>
                <c:pt idx="7874">
                  <c:v>299.01501500000001</c:v>
                </c:pt>
                <c:pt idx="7875">
                  <c:v>301.18032799999997</c:v>
                </c:pt>
                <c:pt idx="7876">
                  <c:v>301.39254799999998</c:v>
                </c:pt>
                <c:pt idx="7877">
                  <c:v>300.15576199999998</c:v>
                </c:pt>
                <c:pt idx="7878">
                  <c:v>298.72979700000002</c:v>
                </c:pt>
                <c:pt idx="7879">
                  <c:v>301.70324699999998</c:v>
                </c:pt>
                <c:pt idx="7880">
                  <c:v>298.00402800000001</c:v>
                </c:pt>
                <c:pt idx="7881">
                  <c:v>299.44662499999998</c:v>
                </c:pt>
                <c:pt idx="7882">
                  <c:v>298.03060900000003</c:v>
                </c:pt>
                <c:pt idx="7883">
                  <c:v>302.067139</c:v>
                </c:pt>
                <c:pt idx="7884">
                  <c:v>299.30947900000001</c:v>
                </c:pt>
                <c:pt idx="7885">
                  <c:v>302.392426</c:v>
                </c:pt>
                <c:pt idx="7886">
                  <c:v>300.04422</c:v>
                </c:pt>
                <c:pt idx="7887">
                  <c:v>298.65460200000001</c:v>
                </c:pt>
                <c:pt idx="7888">
                  <c:v>300.99252300000001</c:v>
                </c:pt>
                <c:pt idx="7889">
                  <c:v>298.05093399999998</c:v>
                </c:pt>
                <c:pt idx="7890">
                  <c:v>299.11462399999999</c:v>
                </c:pt>
                <c:pt idx="7891">
                  <c:v>301.227509</c:v>
                </c:pt>
                <c:pt idx="7892">
                  <c:v>299.19567899999998</c:v>
                </c:pt>
                <c:pt idx="7893">
                  <c:v>298.64541600000001</c:v>
                </c:pt>
                <c:pt idx="7894">
                  <c:v>299.93817100000001</c:v>
                </c:pt>
                <c:pt idx="7895">
                  <c:v>300.08312999999998</c:v>
                </c:pt>
                <c:pt idx="7896">
                  <c:v>302.29064899999997</c:v>
                </c:pt>
                <c:pt idx="7897">
                  <c:v>300.591949</c:v>
                </c:pt>
                <c:pt idx="7898">
                  <c:v>301.20144699999997</c:v>
                </c:pt>
                <c:pt idx="7899">
                  <c:v>301.00091600000002</c:v>
                </c:pt>
                <c:pt idx="7900">
                  <c:v>300.19485500000002</c:v>
                </c:pt>
                <c:pt idx="7901">
                  <c:v>298.24395800000002</c:v>
                </c:pt>
                <c:pt idx="7902">
                  <c:v>298.80285600000002</c:v>
                </c:pt>
                <c:pt idx="7903">
                  <c:v>301.78112800000002</c:v>
                </c:pt>
                <c:pt idx="7904">
                  <c:v>301.256012</c:v>
                </c:pt>
                <c:pt idx="7905">
                  <c:v>300.135895</c:v>
                </c:pt>
                <c:pt idx="7906">
                  <c:v>300.58923299999998</c:v>
                </c:pt>
                <c:pt idx="7907">
                  <c:v>300.094269</c:v>
                </c:pt>
                <c:pt idx="7908">
                  <c:v>300.35363799999999</c:v>
                </c:pt>
                <c:pt idx="7909">
                  <c:v>304.752655</c:v>
                </c:pt>
                <c:pt idx="7910">
                  <c:v>301.41369600000002</c:v>
                </c:pt>
                <c:pt idx="7911">
                  <c:v>301.96142600000002</c:v>
                </c:pt>
                <c:pt idx="7912">
                  <c:v>301.479736</c:v>
                </c:pt>
                <c:pt idx="7913">
                  <c:v>298.90176400000001</c:v>
                </c:pt>
                <c:pt idx="7914">
                  <c:v>298.88067599999999</c:v>
                </c:pt>
                <c:pt idx="7915">
                  <c:v>301.26950099999999</c:v>
                </c:pt>
                <c:pt idx="7916">
                  <c:v>301.06359900000001</c:v>
                </c:pt>
                <c:pt idx="7917">
                  <c:v>298.54394500000001</c:v>
                </c:pt>
                <c:pt idx="7918">
                  <c:v>301.69647200000003</c:v>
                </c:pt>
                <c:pt idx="7919">
                  <c:v>299.61999500000002</c:v>
                </c:pt>
                <c:pt idx="7920">
                  <c:v>299.79702800000001</c:v>
                </c:pt>
                <c:pt idx="7921">
                  <c:v>301.83477800000003</c:v>
                </c:pt>
                <c:pt idx="7922">
                  <c:v>300.51306199999999</c:v>
                </c:pt>
                <c:pt idx="7923">
                  <c:v>302.76779199999999</c:v>
                </c:pt>
                <c:pt idx="7924">
                  <c:v>301.04699699999998</c:v>
                </c:pt>
                <c:pt idx="7925">
                  <c:v>302.618561</c:v>
                </c:pt>
                <c:pt idx="7926">
                  <c:v>298.71752900000001</c:v>
                </c:pt>
                <c:pt idx="7927">
                  <c:v>300.653503</c:v>
                </c:pt>
                <c:pt idx="7928">
                  <c:v>300.05410799999999</c:v>
                </c:pt>
                <c:pt idx="7929">
                  <c:v>298.51464800000002</c:v>
                </c:pt>
                <c:pt idx="7930">
                  <c:v>298.65939300000002</c:v>
                </c:pt>
                <c:pt idx="7931">
                  <c:v>300.34942599999999</c:v>
                </c:pt>
                <c:pt idx="7932">
                  <c:v>298.66961700000002</c:v>
                </c:pt>
                <c:pt idx="7933">
                  <c:v>299.733856</c:v>
                </c:pt>
                <c:pt idx="7934">
                  <c:v>300.42334</c:v>
                </c:pt>
                <c:pt idx="7935">
                  <c:v>298.64746100000002</c:v>
                </c:pt>
                <c:pt idx="7936">
                  <c:v>297.73239100000001</c:v>
                </c:pt>
                <c:pt idx="7937">
                  <c:v>299.49465900000001</c:v>
                </c:pt>
                <c:pt idx="7938">
                  <c:v>300.75476099999997</c:v>
                </c:pt>
                <c:pt idx="7939">
                  <c:v>298.87661700000001</c:v>
                </c:pt>
                <c:pt idx="7940">
                  <c:v>299.735321</c:v>
                </c:pt>
                <c:pt idx="7941">
                  <c:v>300.734711</c:v>
                </c:pt>
                <c:pt idx="7942">
                  <c:v>299.82577500000002</c:v>
                </c:pt>
                <c:pt idx="7943">
                  <c:v>300.800659</c:v>
                </c:pt>
                <c:pt idx="7944">
                  <c:v>298.14993299999998</c:v>
                </c:pt>
                <c:pt idx="7945">
                  <c:v>302.22680700000001</c:v>
                </c:pt>
                <c:pt idx="7946">
                  <c:v>300.00473</c:v>
                </c:pt>
                <c:pt idx="7947">
                  <c:v>299.08090199999998</c:v>
                </c:pt>
                <c:pt idx="7948">
                  <c:v>298.44610599999999</c:v>
                </c:pt>
                <c:pt idx="7949">
                  <c:v>298.67730699999998</c:v>
                </c:pt>
                <c:pt idx="7950">
                  <c:v>300.01928700000002</c:v>
                </c:pt>
                <c:pt idx="7951">
                  <c:v>300.74380500000001</c:v>
                </c:pt>
                <c:pt idx="7952">
                  <c:v>300.77514600000001</c:v>
                </c:pt>
                <c:pt idx="7953">
                  <c:v>299.93042000000003</c:v>
                </c:pt>
                <c:pt idx="7954">
                  <c:v>298.45333900000003</c:v>
                </c:pt>
                <c:pt idx="7955">
                  <c:v>303.12417599999998</c:v>
                </c:pt>
                <c:pt idx="7956">
                  <c:v>301.41381799999999</c:v>
                </c:pt>
                <c:pt idx="7957">
                  <c:v>300.44674700000002</c:v>
                </c:pt>
                <c:pt idx="7958">
                  <c:v>300.47454800000003</c:v>
                </c:pt>
                <c:pt idx="7959">
                  <c:v>300.65731799999998</c:v>
                </c:pt>
                <c:pt idx="7960">
                  <c:v>297.528412</c:v>
                </c:pt>
                <c:pt idx="7961">
                  <c:v>300.995789</c:v>
                </c:pt>
                <c:pt idx="7962">
                  <c:v>298.45129400000002</c:v>
                </c:pt>
                <c:pt idx="7963">
                  <c:v>299.775665</c:v>
                </c:pt>
                <c:pt idx="7964">
                  <c:v>301.64074699999998</c:v>
                </c:pt>
                <c:pt idx="7965">
                  <c:v>300.49996900000002</c:v>
                </c:pt>
                <c:pt idx="7966">
                  <c:v>300.08883700000001</c:v>
                </c:pt>
                <c:pt idx="7967">
                  <c:v>300.83316000000002</c:v>
                </c:pt>
                <c:pt idx="7968">
                  <c:v>299.55102499999998</c:v>
                </c:pt>
                <c:pt idx="7969">
                  <c:v>299.73181199999999</c:v>
                </c:pt>
                <c:pt idx="7970">
                  <c:v>300.32174700000002</c:v>
                </c:pt>
                <c:pt idx="7971">
                  <c:v>301.32711799999998</c:v>
                </c:pt>
                <c:pt idx="7972">
                  <c:v>298.60461400000003</c:v>
                </c:pt>
                <c:pt idx="7973">
                  <c:v>297.06701700000002</c:v>
                </c:pt>
                <c:pt idx="7974">
                  <c:v>300.05630500000001</c:v>
                </c:pt>
                <c:pt idx="7975">
                  <c:v>298.64898699999998</c:v>
                </c:pt>
                <c:pt idx="7976">
                  <c:v>300.03015099999999</c:v>
                </c:pt>
                <c:pt idx="7977">
                  <c:v>298.9151</c:v>
                </c:pt>
                <c:pt idx="7978">
                  <c:v>299.92382800000001</c:v>
                </c:pt>
                <c:pt idx="7979">
                  <c:v>299.48822000000001</c:v>
                </c:pt>
                <c:pt idx="7980">
                  <c:v>298.74935900000003</c:v>
                </c:pt>
                <c:pt idx="7981">
                  <c:v>299.80252100000001</c:v>
                </c:pt>
                <c:pt idx="7982">
                  <c:v>300.86880500000001</c:v>
                </c:pt>
                <c:pt idx="7983">
                  <c:v>299.38998400000003</c:v>
                </c:pt>
                <c:pt idx="7984">
                  <c:v>300.63265999999999</c:v>
                </c:pt>
                <c:pt idx="7985">
                  <c:v>299.74435399999999</c:v>
                </c:pt>
                <c:pt idx="7986">
                  <c:v>299.18942299999998</c:v>
                </c:pt>
                <c:pt idx="7987">
                  <c:v>298.64233400000001</c:v>
                </c:pt>
                <c:pt idx="7988">
                  <c:v>302.755157</c:v>
                </c:pt>
                <c:pt idx="7989">
                  <c:v>302.38159200000001</c:v>
                </c:pt>
                <c:pt idx="7990">
                  <c:v>298.566711</c:v>
                </c:pt>
                <c:pt idx="7991">
                  <c:v>300.56326300000001</c:v>
                </c:pt>
                <c:pt idx="7992">
                  <c:v>300.36361699999998</c:v>
                </c:pt>
                <c:pt idx="7993">
                  <c:v>302.709045</c:v>
                </c:pt>
                <c:pt idx="7994">
                  <c:v>297.97113000000002</c:v>
                </c:pt>
                <c:pt idx="7995">
                  <c:v>297.562408</c:v>
                </c:pt>
                <c:pt idx="7996">
                  <c:v>299.93762199999998</c:v>
                </c:pt>
                <c:pt idx="7997">
                  <c:v>299.83316000000002</c:v>
                </c:pt>
                <c:pt idx="7998">
                  <c:v>299.325897</c:v>
                </c:pt>
                <c:pt idx="7999">
                  <c:v>299.63125600000001</c:v>
                </c:pt>
                <c:pt idx="8000">
                  <c:v>299.63952599999999</c:v>
                </c:pt>
                <c:pt idx="8001">
                  <c:v>299.58334400000001</c:v>
                </c:pt>
                <c:pt idx="8002">
                  <c:v>298.23864700000001</c:v>
                </c:pt>
                <c:pt idx="8003">
                  <c:v>299.20153800000003</c:v>
                </c:pt>
                <c:pt idx="8004">
                  <c:v>297.85537699999998</c:v>
                </c:pt>
                <c:pt idx="8005">
                  <c:v>301.02246100000002</c:v>
                </c:pt>
                <c:pt idx="8006">
                  <c:v>298.73513800000001</c:v>
                </c:pt>
                <c:pt idx="8007">
                  <c:v>299.11187699999999</c:v>
                </c:pt>
                <c:pt idx="8008">
                  <c:v>298.37918100000002</c:v>
                </c:pt>
                <c:pt idx="8009">
                  <c:v>298.200897</c:v>
                </c:pt>
                <c:pt idx="8010">
                  <c:v>301.44998199999998</c:v>
                </c:pt>
                <c:pt idx="8011">
                  <c:v>301.529022</c:v>
                </c:pt>
                <c:pt idx="8012">
                  <c:v>300.42025799999999</c:v>
                </c:pt>
                <c:pt idx="8013">
                  <c:v>298.55371100000002</c:v>
                </c:pt>
                <c:pt idx="8014">
                  <c:v>300.828552</c:v>
                </c:pt>
                <c:pt idx="8015">
                  <c:v>300.42456099999998</c:v>
                </c:pt>
                <c:pt idx="8016">
                  <c:v>298.00640900000002</c:v>
                </c:pt>
                <c:pt idx="8017">
                  <c:v>302.37780800000002</c:v>
                </c:pt>
                <c:pt idx="8018">
                  <c:v>300.29745500000001</c:v>
                </c:pt>
                <c:pt idx="8019">
                  <c:v>298.99194299999999</c:v>
                </c:pt>
                <c:pt idx="8020">
                  <c:v>299.62991299999999</c:v>
                </c:pt>
                <c:pt idx="8021">
                  <c:v>298.79101600000001</c:v>
                </c:pt>
                <c:pt idx="8022">
                  <c:v>301.52175899999997</c:v>
                </c:pt>
                <c:pt idx="8023">
                  <c:v>301.15313700000002</c:v>
                </c:pt>
                <c:pt idx="8024">
                  <c:v>299.70504799999998</c:v>
                </c:pt>
                <c:pt idx="8025">
                  <c:v>300.00106799999998</c:v>
                </c:pt>
                <c:pt idx="8026">
                  <c:v>300.81326300000001</c:v>
                </c:pt>
                <c:pt idx="8027">
                  <c:v>301.784943</c:v>
                </c:pt>
                <c:pt idx="8028">
                  <c:v>301.349762</c:v>
                </c:pt>
                <c:pt idx="8029">
                  <c:v>300.778076</c:v>
                </c:pt>
                <c:pt idx="8030">
                  <c:v>301.72216800000001</c:v>
                </c:pt>
                <c:pt idx="8031">
                  <c:v>297.11257899999998</c:v>
                </c:pt>
                <c:pt idx="8032">
                  <c:v>299.52529900000002</c:v>
                </c:pt>
                <c:pt idx="8033">
                  <c:v>297.83737200000002</c:v>
                </c:pt>
                <c:pt idx="8034">
                  <c:v>300.64584400000001</c:v>
                </c:pt>
                <c:pt idx="8035">
                  <c:v>301.30062900000001</c:v>
                </c:pt>
                <c:pt idx="8036">
                  <c:v>298.79333500000001</c:v>
                </c:pt>
                <c:pt idx="8037">
                  <c:v>298.37426799999997</c:v>
                </c:pt>
                <c:pt idx="8038">
                  <c:v>300.14498900000001</c:v>
                </c:pt>
                <c:pt idx="8039">
                  <c:v>299.247681</c:v>
                </c:pt>
                <c:pt idx="8040">
                  <c:v>300.99362200000002</c:v>
                </c:pt>
                <c:pt idx="8041">
                  <c:v>300.67526199999998</c:v>
                </c:pt>
                <c:pt idx="8042">
                  <c:v>300.632812</c:v>
                </c:pt>
                <c:pt idx="8043">
                  <c:v>301.78018200000002</c:v>
                </c:pt>
                <c:pt idx="8044">
                  <c:v>300.58517499999999</c:v>
                </c:pt>
                <c:pt idx="8045">
                  <c:v>300.728882</c:v>
                </c:pt>
                <c:pt idx="8046">
                  <c:v>300.52905299999998</c:v>
                </c:pt>
                <c:pt idx="8047">
                  <c:v>300.47042800000003</c:v>
                </c:pt>
                <c:pt idx="8048">
                  <c:v>301.00122099999999</c:v>
                </c:pt>
                <c:pt idx="8049">
                  <c:v>302.04345699999999</c:v>
                </c:pt>
                <c:pt idx="8050">
                  <c:v>299.79129</c:v>
                </c:pt>
                <c:pt idx="8051">
                  <c:v>300.21148699999998</c:v>
                </c:pt>
                <c:pt idx="8052">
                  <c:v>299.63342299999999</c:v>
                </c:pt>
                <c:pt idx="8053">
                  <c:v>300.67578099999997</c:v>
                </c:pt>
                <c:pt idx="8054">
                  <c:v>300.636414</c:v>
                </c:pt>
                <c:pt idx="8055">
                  <c:v>300.22341899999998</c:v>
                </c:pt>
                <c:pt idx="8056">
                  <c:v>298.83169600000002</c:v>
                </c:pt>
                <c:pt idx="8057">
                  <c:v>299.22979700000002</c:v>
                </c:pt>
                <c:pt idx="8058">
                  <c:v>298.77664199999998</c:v>
                </c:pt>
                <c:pt idx="8059">
                  <c:v>298.76531999999997</c:v>
                </c:pt>
                <c:pt idx="8060">
                  <c:v>298.98464999999999</c:v>
                </c:pt>
                <c:pt idx="8061">
                  <c:v>301.54162600000001</c:v>
                </c:pt>
                <c:pt idx="8062">
                  <c:v>300.29693600000002</c:v>
                </c:pt>
                <c:pt idx="8063">
                  <c:v>297.99456800000002</c:v>
                </c:pt>
                <c:pt idx="8064">
                  <c:v>302.63568099999998</c:v>
                </c:pt>
                <c:pt idx="8065">
                  <c:v>300.468414</c:v>
                </c:pt>
                <c:pt idx="8066">
                  <c:v>297.96337899999997</c:v>
                </c:pt>
                <c:pt idx="8067">
                  <c:v>298.25592</c:v>
                </c:pt>
                <c:pt idx="8068">
                  <c:v>298.430115</c:v>
                </c:pt>
                <c:pt idx="8069">
                  <c:v>300.44937099999999</c:v>
                </c:pt>
                <c:pt idx="8070">
                  <c:v>299.60708599999998</c:v>
                </c:pt>
                <c:pt idx="8071">
                  <c:v>300.75286899999998</c:v>
                </c:pt>
                <c:pt idx="8072">
                  <c:v>297.53775000000002</c:v>
                </c:pt>
                <c:pt idx="8073">
                  <c:v>301.88574199999999</c:v>
                </c:pt>
                <c:pt idx="8074">
                  <c:v>301.18530299999998</c:v>
                </c:pt>
                <c:pt idx="8075">
                  <c:v>299.99160799999999</c:v>
                </c:pt>
                <c:pt idx="8076">
                  <c:v>299.334473</c:v>
                </c:pt>
                <c:pt idx="8077">
                  <c:v>301.850708</c:v>
                </c:pt>
                <c:pt idx="8078">
                  <c:v>298.44830300000001</c:v>
                </c:pt>
                <c:pt idx="8079">
                  <c:v>299.62210099999999</c:v>
                </c:pt>
                <c:pt idx="8080">
                  <c:v>301.22360200000003</c:v>
                </c:pt>
                <c:pt idx="8081">
                  <c:v>297.68228099999999</c:v>
                </c:pt>
                <c:pt idx="8082">
                  <c:v>301.421967</c:v>
                </c:pt>
                <c:pt idx="8083">
                  <c:v>301.27716099999998</c:v>
                </c:pt>
                <c:pt idx="8084">
                  <c:v>297.10519399999998</c:v>
                </c:pt>
                <c:pt idx="8085">
                  <c:v>302.05334499999998</c:v>
                </c:pt>
                <c:pt idx="8086">
                  <c:v>299.19973800000002</c:v>
                </c:pt>
                <c:pt idx="8087">
                  <c:v>300.988831</c:v>
                </c:pt>
                <c:pt idx="8088">
                  <c:v>301.147491</c:v>
                </c:pt>
                <c:pt idx="8089">
                  <c:v>298.59149200000002</c:v>
                </c:pt>
                <c:pt idx="8090">
                  <c:v>301.67923000000002</c:v>
                </c:pt>
                <c:pt idx="8091">
                  <c:v>300.17712399999999</c:v>
                </c:pt>
                <c:pt idx="8092">
                  <c:v>302.09106400000002</c:v>
                </c:pt>
                <c:pt idx="8093">
                  <c:v>299.317474</c:v>
                </c:pt>
                <c:pt idx="8094">
                  <c:v>300.28967299999999</c:v>
                </c:pt>
                <c:pt idx="8095">
                  <c:v>299.591431</c:v>
                </c:pt>
                <c:pt idx="8096">
                  <c:v>300.327789</c:v>
                </c:pt>
                <c:pt idx="8097">
                  <c:v>296.62936400000001</c:v>
                </c:pt>
                <c:pt idx="8098">
                  <c:v>297.60199</c:v>
                </c:pt>
                <c:pt idx="8099">
                  <c:v>303.68383799999998</c:v>
                </c:pt>
                <c:pt idx="8100">
                  <c:v>299.291382</c:v>
                </c:pt>
                <c:pt idx="8101">
                  <c:v>301.58221400000002</c:v>
                </c:pt>
                <c:pt idx="8102">
                  <c:v>302.20281999999997</c:v>
                </c:pt>
                <c:pt idx="8103">
                  <c:v>299.92214999999999</c:v>
                </c:pt>
                <c:pt idx="8104">
                  <c:v>297.74844400000001</c:v>
                </c:pt>
                <c:pt idx="8105">
                  <c:v>302.53951999999998</c:v>
                </c:pt>
                <c:pt idx="8106">
                  <c:v>299.37988300000001</c:v>
                </c:pt>
                <c:pt idx="8107">
                  <c:v>299.50259399999999</c:v>
                </c:pt>
                <c:pt idx="8108">
                  <c:v>300.480591</c:v>
                </c:pt>
                <c:pt idx="8109">
                  <c:v>299.87112400000001</c:v>
                </c:pt>
                <c:pt idx="8110">
                  <c:v>303.27825899999999</c:v>
                </c:pt>
                <c:pt idx="8111">
                  <c:v>299.015533</c:v>
                </c:pt>
                <c:pt idx="8112">
                  <c:v>301.19787600000001</c:v>
                </c:pt>
                <c:pt idx="8113">
                  <c:v>302.29007000000001</c:v>
                </c:pt>
                <c:pt idx="8114">
                  <c:v>301.20919800000001</c:v>
                </c:pt>
                <c:pt idx="8115">
                  <c:v>299.55462599999998</c:v>
                </c:pt>
                <c:pt idx="8116">
                  <c:v>301.54656999999997</c:v>
                </c:pt>
                <c:pt idx="8117">
                  <c:v>300.303833</c:v>
                </c:pt>
                <c:pt idx="8118">
                  <c:v>300.77267499999999</c:v>
                </c:pt>
                <c:pt idx="8119">
                  <c:v>298.57980300000003</c:v>
                </c:pt>
                <c:pt idx="8120">
                  <c:v>299.02975500000002</c:v>
                </c:pt>
                <c:pt idx="8121">
                  <c:v>298.26654100000002</c:v>
                </c:pt>
                <c:pt idx="8122">
                  <c:v>303.58908100000002</c:v>
                </c:pt>
                <c:pt idx="8123">
                  <c:v>299.02838100000002</c:v>
                </c:pt>
                <c:pt idx="8124">
                  <c:v>301.08654799999999</c:v>
                </c:pt>
                <c:pt idx="8125">
                  <c:v>299.80654900000002</c:v>
                </c:pt>
                <c:pt idx="8126">
                  <c:v>301.19546500000001</c:v>
                </c:pt>
                <c:pt idx="8127">
                  <c:v>299.49935900000003</c:v>
                </c:pt>
                <c:pt idx="8128">
                  <c:v>300.323914</c:v>
                </c:pt>
                <c:pt idx="8129">
                  <c:v>298.81646699999999</c:v>
                </c:pt>
                <c:pt idx="8130">
                  <c:v>300.58483899999999</c:v>
                </c:pt>
                <c:pt idx="8131">
                  <c:v>298.449432</c:v>
                </c:pt>
                <c:pt idx="8132">
                  <c:v>299.19232199999999</c:v>
                </c:pt>
                <c:pt idx="8133">
                  <c:v>299.950287</c:v>
                </c:pt>
                <c:pt idx="8134">
                  <c:v>301.43679800000001</c:v>
                </c:pt>
                <c:pt idx="8135">
                  <c:v>299.24230999999997</c:v>
                </c:pt>
                <c:pt idx="8136">
                  <c:v>300.40325899999999</c:v>
                </c:pt>
                <c:pt idx="8137">
                  <c:v>302.23895299999998</c:v>
                </c:pt>
                <c:pt idx="8138">
                  <c:v>301.13644399999998</c:v>
                </c:pt>
                <c:pt idx="8139">
                  <c:v>298.625854</c:v>
                </c:pt>
                <c:pt idx="8140">
                  <c:v>301.11395299999998</c:v>
                </c:pt>
                <c:pt idx="8141">
                  <c:v>300.11654700000003</c:v>
                </c:pt>
                <c:pt idx="8142">
                  <c:v>299.62066700000003</c:v>
                </c:pt>
                <c:pt idx="8143">
                  <c:v>299.50054899999998</c:v>
                </c:pt>
                <c:pt idx="8144">
                  <c:v>300.51077299999997</c:v>
                </c:pt>
                <c:pt idx="8145">
                  <c:v>297.87591600000002</c:v>
                </c:pt>
                <c:pt idx="8146">
                  <c:v>299.90612800000002</c:v>
                </c:pt>
                <c:pt idx="8147">
                  <c:v>299.85360700000001</c:v>
                </c:pt>
                <c:pt idx="8148">
                  <c:v>301.90588400000001</c:v>
                </c:pt>
                <c:pt idx="8149">
                  <c:v>299.18682899999999</c:v>
                </c:pt>
                <c:pt idx="8150">
                  <c:v>300.17858899999999</c:v>
                </c:pt>
                <c:pt idx="8151">
                  <c:v>299.70333900000003</c:v>
                </c:pt>
                <c:pt idx="8152">
                  <c:v>301.465057</c:v>
                </c:pt>
                <c:pt idx="8153">
                  <c:v>300.63180499999999</c:v>
                </c:pt>
                <c:pt idx="8154">
                  <c:v>301.65249599999999</c:v>
                </c:pt>
                <c:pt idx="8155">
                  <c:v>300.22720299999997</c:v>
                </c:pt>
                <c:pt idx="8156">
                  <c:v>297.79492199999999</c:v>
                </c:pt>
                <c:pt idx="8157">
                  <c:v>299.74786399999999</c:v>
                </c:pt>
                <c:pt idx="8158">
                  <c:v>300.469086</c:v>
                </c:pt>
                <c:pt idx="8159">
                  <c:v>300.98443600000002</c:v>
                </c:pt>
                <c:pt idx="8160">
                  <c:v>300.348297</c:v>
                </c:pt>
                <c:pt idx="8161">
                  <c:v>300.81555200000003</c:v>
                </c:pt>
                <c:pt idx="8162">
                  <c:v>300.39239500000002</c:v>
                </c:pt>
                <c:pt idx="8163">
                  <c:v>299.80673200000001</c:v>
                </c:pt>
                <c:pt idx="8164">
                  <c:v>299.382721</c:v>
                </c:pt>
                <c:pt idx="8165">
                  <c:v>298.71539300000001</c:v>
                </c:pt>
                <c:pt idx="8166">
                  <c:v>299.74789399999997</c:v>
                </c:pt>
                <c:pt idx="8167">
                  <c:v>298.23648100000003</c:v>
                </c:pt>
                <c:pt idx="8168">
                  <c:v>300.057343</c:v>
                </c:pt>
                <c:pt idx="8169">
                  <c:v>298.66537499999998</c:v>
                </c:pt>
                <c:pt idx="8170">
                  <c:v>301.18344100000002</c:v>
                </c:pt>
                <c:pt idx="8171">
                  <c:v>298.05386399999998</c:v>
                </c:pt>
                <c:pt idx="8172">
                  <c:v>299.83767699999999</c:v>
                </c:pt>
                <c:pt idx="8173">
                  <c:v>299.31613199999998</c:v>
                </c:pt>
                <c:pt idx="8174">
                  <c:v>295.95025600000002</c:v>
                </c:pt>
                <c:pt idx="8175">
                  <c:v>299.03567500000003</c:v>
                </c:pt>
                <c:pt idx="8176">
                  <c:v>299.55413800000002</c:v>
                </c:pt>
                <c:pt idx="8177">
                  <c:v>299.19506799999999</c:v>
                </c:pt>
                <c:pt idx="8178">
                  <c:v>299.753265</c:v>
                </c:pt>
                <c:pt idx="8179">
                  <c:v>301.43530299999998</c:v>
                </c:pt>
                <c:pt idx="8180">
                  <c:v>303.60180700000001</c:v>
                </c:pt>
                <c:pt idx="8181">
                  <c:v>302.64450099999999</c:v>
                </c:pt>
                <c:pt idx="8182">
                  <c:v>300.33444200000002</c:v>
                </c:pt>
                <c:pt idx="8183">
                  <c:v>297.64389</c:v>
                </c:pt>
                <c:pt idx="8184">
                  <c:v>301.11932400000001</c:v>
                </c:pt>
                <c:pt idx="8185">
                  <c:v>298.28512599999999</c:v>
                </c:pt>
                <c:pt idx="8186">
                  <c:v>300.11151100000001</c:v>
                </c:pt>
                <c:pt idx="8187">
                  <c:v>298.75985700000001</c:v>
                </c:pt>
                <c:pt idx="8188">
                  <c:v>302.14621</c:v>
                </c:pt>
                <c:pt idx="8189">
                  <c:v>300.69103999999999</c:v>
                </c:pt>
                <c:pt idx="8190">
                  <c:v>300.555115</c:v>
                </c:pt>
                <c:pt idx="8191">
                  <c:v>302.23593099999999</c:v>
                </c:pt>
                <c:pt idx="8192">
                  <c:v>300.341431</c:v>
                </c:pt>
                <c:pt idx="8193">
                  <c:v>301.03066999999999</c:v>
                </c:pt>
                <c:pt idx="8194">
                  <c:v>298.49234000000001</c:v>
                </c:pt>
                <c:pt idx="8195">
                  <c:v>300.17980999999997</c:v>
                </c:pt>
                <c:pt idx="8196">
                  <c:v>302.64623999999998</c:v>
                </c:pt>
                <c:pt idx="8197">
                  <c:v>299.87927200000001</c:v>
                </c:pt>
                <c:pt idx="8198">
                  <c:v>299.83871499999998</c:v>
                </c:pt>
                <c:pt idx="8199">
                  <c:v>300.40570100000002</c:v>
                </c:pt>
                <c:pt idx="8200">
                  <c:v>302.966095</c:v>
                </c:pt>
                <c:pt idx="8201">
                  <c:v>300.338776</c:v>
                </c:pt>
                <c:pt idx="8202">
                  <c:v>299.27340700000002</c:v>
                </c:pt>
                <c:pt idx="8203">
                  <c:v>301.147491</c:v>
                </c:pt>
                <c:pt idx="8204">
                  <c:v>299.71414199999998</c:v>
                </c:pt>
                <c:pt idx="8205">
                  <c:v>301.41696200000001</c:v>
                </c:pt>
                <c:pt idx="8206">
                  <c:v>299.99688700000002</c:v>
                </c:pt>
                <c:pt idx="8207">
                  <c:v>299.555115</c:v>
                </c:pt>
                <c:pt idx="8208">
                  <c:v>298.79156499999999</c:v>
                </c:pt>
                <c:pt idx="8209">
                  <c:v>300.055542</c:v>
                </c:pt>
                <c:pt idx="8210">
                  <c:v>299.571686</c:v>
                </c:pt>
                <c:pt idx="8211">
                  <c:v>299.60784899999999</c:v>
                </c:pt>
                <c:pt idx="8212">
                  <c:v>300.88708500000001</c:v>
                </c:pt>
                <c:pt idx="8213">
                  <c:v>300.47131300000001</c:v>
                </c:pt>
                <c:pt idx="8214">
                  <c:v>301.15130599999998</c:v>
                </c:pt>
                <c:pt idx="8215">
                  <c:v>301.29916400000002</c:v>
                </c:pt>
                <c:pt idx="8216">
                  <c:v>300.49597199999999</c:v>
                </c:pt>
                <c:pt idx="8217">
                  <c:v>298.45614599999999</c:v>
                </c:pt>
                <c:pt idx="8218">
                  <c:v>299.09072900000001</c:v>
                </c:pt>
                <c:pt idx="8219">
                  <c:v>298.53433200000001</c:v>
                </c:pt>
                <c:pt idx="8220">
                  <c:v>301.82946800000002</c:v>
                </c:pt>
                <c:pt idx="8221">
                  <c:v>299.84283399999998</c:v>
                </c:pt>
                <c:pt idx="8222">
                  <c:v>301.33373999999998</c:v>
                </c:pt>
                <c:pt idx="8223">
                  <c:v>301.97729500000003</c:v>
                </c:pt>
                <c:pt idx="8224">
                  <c:v>299.11029100000002</c:v>
                </c:pt>
                <c:pt idx="8225">
                  <c:v>300.28045700000001</c:v>
                </c:pt>
                <c:pt idx="8226">
                  <c:v>302.68862899999999</c:v>
                </c:pt>
                <c:pt idx="8227">
                  <c:v>301.42297400000001</c:v>
                </c:pt>
                <c:pt idx="8228">
                  <c:v>300.35855099999998</c:v>
                </c:pt>
                <c:pt idx="8229">
                  <c:v>298.78799400000003</c:v>
                </c:pt>
                <c:pt idx="8230">
                  <c:v>299.91879299999999</c:v>
                </c:pt>
                <c:pt idx="8231">
                  <c:v>297.66430700000001</c:v>
                </c:pt>
                <c:pt idx="8232">
                  <c:v>299.060089</c:v>
                </c:pt>
                <c:pt idx="8233">
                  <c:v>299.82678199999998</c:v>
                </c:pt>
                <c:pt idx="8234">
                  <c:v>301.76654100000002</c:v>
                </c:pt>
                <c:pt idx="8235">
                  <c:v>301.75824</c:v>
                </c:pt>
                <c:pt idx="8236">
                  <c:v>299.05898999999999</c:v>
                </c:pt>
                <c:pt idx="8237">
                  <c:v>300.65936299999998</c:v>
                </c:pt>
                <c:pt idx="8238">
                  <c:v>301.707336</c:v>
                </c:pt>
                <c:pt idx="8239">
                  <c:v>302.24670400000002</c:v>
                </c:pt>
                <c:pt idx="8240">
                  <c:v>299.99743699999999</c:v>
                </c:pt>
                <c:pt idx="8241">
                  <c:v>299.53326399999997</c:v>
                </c:pt>
                <c:pt idx="8242">
                  <c:v>303.63577299999997</c:v>
                </c:pt>
                <c:pt idx="8243">
                  <c:v>299.28744499999999</c:v>
                </c:pt>
                <c:pt idx="8244">
                  <c:v>300.96569799999997</c:v>
                </c:pt>
                <c:pt idx="8245">
                  <c:v>299.93139600000001</c:v>
                </c:pt>
                <c:pt idx="8246">
                  <c:v>299.05908199999999</c:v>
                </c:pt>
                <c:pt idx="8247">
                  <c:v>299.00503500000002</c:v>
                </c:pt>
                <c:pt idx="8248">
                  <c:v>299.99801600000001</c:v>
                </c:pt>
                <c:pt idx="8249">
                  <c:v>298.18997200000001</c:v>
                </c:pt>
                <c:pt idx="8250">
                  <c:v>298.47067299999998</c:v>
                </c:pt>
                <c:pt idx="8251">
                  <c:v>297.55773900000003</c:v>
                </c:pt>
                <c:pt idx="8252">
                  <c:v>299.69320699999997</c:v>
                </c:pt>
                <c:pt idx="8253">
                  <c:v>300.70755000000003</c:v>
                </c:pt>
                <c:pt idx="8254">
                  <c:v>300.33831800000002</c:v>
                </c:pt>
                <c:pt idx="8255">
                  <c:v>300.828033</c:v>
                </c:pt>
                <c:pt idx="8256">
                  <c:v>297.88293499999997</c:v>
                </c:pt>
                <c:pt idx="8257">
                  <c:v>299.52545199999997</c:v>
                </c:pt>
                <c:pt idx="8258">
                  <c:v>299.790009</c:v>
                </c:pt>
                <c:pt idx="8259">
                  <c:v>300.27829000000003</c:v>
                </c:pt>
                <c:pt idx="8260">
                  <c:v>300.89865099999997</c:v>
                </c:pt>
                <c:pt idx="8261">
                  <c:v>300.29153400000001</c:v>
                </c:pt>
                <c:pt idx="8262">
                  <c:v>299.87298600000003</c:v>
                </c:pt>
                <c:pt idx="8263">
                  <c:v>298.893372</c:v>
                </c:pt>
                <c:pt idx="8264">
                  <c:v>300.15322900000001</c:v>
                </c:pt>
                <c:pt idx="8265">
                  <c:v>300.480774</c:v>
                </c:pt>
                <c:pt idx="8266">
                  <c:v>298.19357300000001</c:v>
                </c:pt>
                <c:pt idx="8267">
                  <c:v>301.226562</c:v>
                </c:pt>
                <c:pt idx="8268">
                  <c:v>301.10116599999998</c:v>
                </c:pt>
                <c:pt idx="8269">
                  <c:v>302.28851300000002</c:v>
                </c:pt>
                <c:pt idx="8270">
                  <c:v>300.73937999999998</c:v>
                </c:pt>
                <c:pt idx="8271">
                  <c:v>298.41607699999997</c:v>
                </c:pt>
                <c:pt idx="8272">
                  <c:v>297.07418799999999</c:v>
                </c:pt>
                <c:pt idx="8273">
                  <c:v>300.32275399999997</c:v>
                </c:pt>
                <c:pt idx="8274">
                  <c:v>301.78427099999999</c:v>
                </c:pt>
                <c:pt idx="8275">
                  <c:v>300.02023300000002</c:v>
                </c:pt>
                <c:pt idx="8276">
                  <c:v>298.16915899999998</c:v>
                </c:pt>
                <c:pt idx="8277">
                  <c:v>297.23144500000001</c:v>
                </c:pt>
                <c:pt idx="8278">
                  <c:v>298.83383199999997</c:v>
                </c:pt>
                <c:pt idx="8279">
                  <c:v>298.77413899999999</c:v>
                </c:pt>
                <c:pt idx="8280">
                  <c:v>300.72763099999997</c:v>
                </c:pt>
                <c:pt idx="8281">
                  <c:v>298.69653299999999</c:v>
                </c:pt>
                <c:pt idx="8282">
                  <c:v>302.88769500000001</c:v>
                </c:pt>
                <c:pt idx="8283">
                  <c:v>298.10479700000002</c:v>
                </c:pt>
                <c:pt idx="8284">
                  <c:v>298.68121300000001</c:v>
                </c:pt>
                <c:pt idx="8285">
                  <c:v>300.499146</c:v>
                </c:pt>
                <c:pt idx="8286">
                  <c:v>300.73687699999999</c:v>
                </c:pt>
                <c:pt idx="8287">
                  <c:v>301.72525000000002</c:v>
                </c:pt>
                <c:pt idx="8288">
                  <c:v>300.67480499999999</c:v>
                </c:pt>
                <c:pt idx="8289">
                  <c:v>300.72998000000001</c:v>
                </c:pt>
                <c:pt idx="8290">
                  <c:v>300.12027</c:v>
                </c:pt>
                <c:pt idx="8291">
                  <c:v>299.67294299999998</c:v>
                </c:pt>
                <c:pt idx="8292">
                  <c:v>299.61615</c:v>
                </c:pt>
                <c:pt idx="8293">
                  <c:v>301.02529900000002</c:v>
                </c:pt>
                <c:pt idx="8294">
                  <c:v>299.074432</c:v>
                </c:pt>
                <c:pt idx="8295">
                  <c:v>298.60226399999999</c:v>
                </c:pt>
                <c:pt idx="8296">
                  <c:v>299.56298800000002</c:v>
                </c:pt>
                <c:pt idx="8297">
                  <c:v>301.637878</c:v>
                </c:pt>
                <c:pt idx="8298">
                  <c:v>300.75424199999998</c:v>
                </c:pt>
                <c:pt idx="8299">
                  <c:v>298.40551799999997</c:v>
                </c:pt>
                <c:pt idx="8300">
                  <c:v>302.29385400000001</c:v>
                </c:pt>
                <c:pt idx="8301">
                  <c:v>298.64828499999999</c:v>
                </c:pt>
                <c:pt idx="8302">
                  <c:v>298.30242900000002</c:v>
                </c:pt>
                <c:pt idx="8303">
                  <c:v>298.81094400000001</c:v>
                </c:pt>
                <c:pt idx="8304">
                  <c:v>298.93923999999998</c:v>
                </c:pt>
                <c:pt idx="8305">
                  <c:v>299.58758499999999</c:v>
                </c:pt>
                <c:pt idx="8306">
                  <c:v>300.40826399999997</c:v>
                </c:pt>
                <c:pt idx="8307">
                  <c:v>300.95272799999998</c:v>
                </c:pt>
                <c:pt idx="8308">
                  <c:v>299.54672199999999</c:v>
                </c:pt>
                <c:pt idx="8309">
                  <c:v>302.06954999999999</c:v>
                </c:pt>
                <c:pt idx="8310">
                  <c:v>300.45193499999999</c:v>
                </c:pt>
                <c:pt idx="8311">
                  <c:v>298.96636999999998</c:v>
                </c:pt>
                <c:pt idx="8312">
                  <c:v>300.86248799999998</c:v>
                </c:pt>
                <c:pt idx="8313">
                  <c:v>300.76586900000001</c:v>
                </c:pt>
                <c:pt idx="8314">
                  <c:v>300.625092</c:v>
                </c:pt>
                <c:pt idx="8315">
                  <c:v>299.446777</c:v>
                </c:pt>
                <c:pt idx="8316">
                  <c:v>297.55487099999999</c:v>
                </c:pt>
                <c:pt idx="8317">
                  <c:v>301.641479</c:v>
                </c:pt>
                <c:pt idx="8318">
                  <c:v>299.85467499999999</c:v>
                </c:pt>
                <c:pt idx="8319">
                  <c:v>301.94064300000002</c:v>
                </c:pt>
                <c:pt idx="8320">
                  <c:v>302.234711</c:v>
                </c:pt>
                <c:pt idx="8321">
                  <c:v>301.452606</c:v>
                </c:pt>
                <c:pt idx="8322">
                  <c:v>301.76028400000001</c:v>
                </c:pt>
                <c:pt idx="8323">
                  <c:v>299.42385899999999</c:v>
                </c:pt>
                <c:pt idx="8324">
                  <c:v>299.92330900000002</c:v>
                </c:pt>
                <c:pt idx="8325">
                  <c:v>300.69635</c:v>
                </c:pt>
                <c:pt idx="8326">
                  <c:v>300.06366000000003</c:v>
                </c:pt>
                <c:pt idx="8327">
                  <c:v>299.70739700000001</c:v>
                </c:pt>
                <c:pt idx="8328">
                  <c:v>298.47747800000002</c:v>
                </c:pt>
                <c:pt idx="8329">
                  <c:v>301.17770400000001</c:v>
                </c:pt>
                <c:pt idx="8330">
                  <c:v>300.21771200000001</c:v>
                </c:pt>
                <c:pt idx="8331">
                  <c:v>302.37176499999998</c:v>
                </c:pt>
                <c:pt idx="8332">
                  <c:v>299.96838400000001</c:v>
                </c:pt>
                <c:pt idx="8333">
                  <c:v>301.23638899999997</c:v>
                </c:pt>
                <c:pt idx="8334">
                  <c:v>301.88067599999999</c:v>
                </c:pt>
                <c:pt idx="8335">
                  <c:v>300.83065800000003</c:v>
                </c:pt>
                <c:pt idx="8336">
                  <c:v>300.25534099999999</c:v>
                </c:pt>
                <c:pt idx="8337">
                  <c:v>299.52688599999999</c:v>
                </c:pt>
                <c:pt idx="8338">
                  <c:v>300.50906400000002</c:v>
                </c:pt>
                <c:pt idx="8339">
                  <c:v>301.25985700000001</c:v>
                </c:pt>
                <c:pt idx="8340">
                  <c:v>301.96722399999999</c:v>
                </c:pt>
                <c:pt idx="8341">
                  <c:v>300.193939</c:v>
                </c:pt>
                <c:pt idx="8342">
                  <c:v>300.36386099999999</c:v>
                </c:pt>
                <c:pt idx="8343">
                  <c:v>300.14712500000002</c:v>
                </c:pt>
                <c:pt idx="8344">
                  <c:v>299.64917000000003</c:v>
                </c:pt>
                <c:pt idx="8345">
                  <c:v>299.46987899999999</c:v>
                </c:pt>
                <c:pt idx="8346">
                  <c:v>298.30297899999999</c:v>
                </c:pt>
                <c:pt idx="8347">
                  <c:v>298.47305299999999</c:v>
                </c:pt>
                <c:pt idx="8348">
                  <c:v>299.46991000000003</c:v>
                </c:pt>
                <c:pt idx="8349">
                  <c:v>301.508759</c:v>
                </c:pt>
                <c:pt idx="8350">
                  <c:v>300.85791</c:v>
                </c:pt>
                <c:pt idx="8351">
                  <c:v>299.50073200000003</c:v>
                </c:pt>
                <c:pt idx="8352">
                  <c:v>301.40917999999999</c:v>
                </c:pt>
                <c:pt idx="8353">
                  <c:v>299.78378300000003</c:v>
                </c:pt>
                <c:pt idx="8354">
                  <c:v>298.56140099999999</c:v>
                </c:pt>
                <c:pt idx="8355">
                  <c:v>299.51077299999997</c:v>
                </c:pt>
                <c:pt idx="8356">
                  <c:v>300.01327500000002</c:v>
                </c:pt>
                <c:pt idx="8357">
                  <c:v>300.26351899999997</c:v>
                </c:pt>
                <c:pt idx="8358">
                  <c:v>301.18322799999999</c:v>
                </c:pt>
                <c:pt idx="8359">
                  <c:v>299.96887199999998</c:v>
                </c:pt>
                <c:pt idx="8360">
                  <c:v>301.004211</c:v>
                </c:pt>
                <c:pt idx="8361">
                  <c:v>301.20486499999998</c:v>
                </c:pt>
                <c:pt idx="8362">
                  <c:v>297.726562</c:v>
                </c:pt>
                <c:pt idx="8363">
                  <c:v>299.82959</c:v>
                </c:pt>
                <c:pt idx="8364">
                  <c:v>299.33862299999998</c:v>
                </c:pt>
                <c:pt idx="8365">
                  <c:v>298.31530800000002</c:v>
                </c:pt>
                <c:pt idx="8366">
                  <c:v>297.90200800000002</c:v>
                </c:pt>
                <c:pt idx="8367">
                  <c:v>302.18237299999998</c:v>
                </c:pt>
                <c:pt idx="8368">
                  <c:v>297.72882099999998</c:v>
                </c:pt>
                <c:pt idx="8369">
                  <c:v>300.95230099999998</c:v>
                </c:pt>
                <c:pt idx="8370">
                  <c:v>300.11276199999998</c:v>
                </c:pt>
                <c:pt idx="8371">
                  <c:v>297.74276700000001</c:v>
                </c:pt>
                <c:pt idx="8372">
                  <c:v>300.11102299999999</c:v>
                </c:pt>
                <c:pt idx="8373">
                  <c:v>303.58990499999999</c:v>
                </c:pt>
                <c:pt idx="8374">
                  <c:v>299.96404999999999</c:v>
                </c:pt>
                <c:pt idx="8375">
                  <c:v>300.75778200000002</c:v>
                </c:pt>
                <c:pt idx="8376">
                  <c:v>302.71701000000002</c:v>
                </c:pt>
                <c:pt idx="8377">
                  <c:v>300.437073</c:v>
                </c:pt>
                <c:pt idx="8378">
                  <c:v>299.38433800000001</c:v>
                </c:pt>
                <c:pt idx="8379">
                  <c:v>297.801941</c:v>
                </c:pt>
                <c:pt idx="8380">
                  <c:v>296.84808299999997</c:v>
                </c:pt>
                <c:pt idx="8381">
                  <c:v>297.43042000000003</c:v>
                </c:pt>
                <c:pt idx="8382">
                  <c:v>301.22436499999998</c:v>
                </c:pt>
                <c:pt idx="8383">
                  <c:v>302.38204999999999</c:v>
                </c:pt>
                <c:pt idx="8384">
                  <c:v>299.69601399999999</c:v>
                </c:pt>
                <c:pt idx="8385">
                  <c:v>297.69003300000003</c:v>
                </c:pt>
                <c:pt idx="8386">
                  <c:v>300.29119900000001</c:v>
                </c:pt>
                <c:pt idx="8387">
                  <c:v>300.45031699999998</c:v>
                </c:pt>
                <c:pt idx="8388">
                  <c:v>300.07553100000001</c:v>
                </c:pt>
                <c:pt idx="8389">
                  <c:v>300.55621300000001</c:v>
                </c:pt>
                <c:pt idx="8390">
                  <c:v>300.127319</c:v>
                </c:pt>
                <c:pt idx="8391">
                  <c:v>301.63952599999999</c:v>
                </c:pt>
                <c:pt idx="8392">
                  <c:v>298.51394699999997</c:v>
                </c:pt>
                <c:pt idx="8393">
                  <c:v>299.06594799999999</c:v>
                </c:pt>
                <c:pt idx="8394">
                  <c:v>299.42041</c:v>
                </c:pt>
                <c:pt idx="8395">
                  <c:v>298.46118200000001</c:v>
                </c:pt>
                <c:pt idx="8396">
                  <c:v>300.17858899999999</c:v>
                </c:pt>
                <c:pt idx="8397">
                  <c:v>301.54608200000001</c:v>
                </c:pt>
                <c:pt idx="8398">
                  <c:v>299.09783900000002</c:v>
                </c:pt>
                <c:pt idx="8399">
                  <c:v>296.83789100000001</c:v>
                </c:pt>
                <c:pt idx="8400">
                  <c:v>299.97937000000002</c:v>
                </c:pt>
                <c:pt idx="8401">
                  <c:v>298.76702899999998</c:v>
                </c:pt>
                <c:pt idx="8402">
                  <c:v>300.11138899999997</c:v>
                </c:pt>
                <c:pt idx="8403">
                  <c:v>298.96444700000001</c:v>
                </c:pt>
                <c:pt idx="8404">
                  <c:v>298.64236499999998</c:v>
                </c:pt>
                <c:pt idx="8405">
                  <c:v>300.06591800000001</c:v>
                </c:pt>
                <c:pt idx="8406">
                  <c:v>301.82806399999998</c:v>
                </c:pt>
                <c:pt idx="8407">
                  <c:v>300.49005099999999</c:v>
                </c:pt>
                <c:pt idx="8408">
                  <c:v>299.43872099999999</c:v>
                </c:pt>
                <c:pt idx="8409">
                  <c:v>303.169037</c:v>
                </c:pt>
                <c:pt idx="8410">
                  <c:v>302.62908900000002</c:v>
                </c:pt>
                <c:pt idx="8411">
                  <c:v>301.59069799999997</c:v>
                </c:pt>
                <c:pt idx="8412">
                  <c:v>301.68908699999997</c:v>
                </c:pt>
                <c:pt idx="8413">
                  <c:v>297.61166400000002</c:v>
                </c:pt>
                <c:pt idx="8414">
                  <c:v>301.07467700000001</c:v>
                </c:pt>
                <c:pt idx="8415">
                  <c:v>300.82293700000002</c:v>
                </c:pt>
                <c:pt idx="8416">
                  <c:v>299.94808999999998</c:v>
                </c:pt>
                <c:pt idx="8417">
                  <c:v>296.70700099999999</c:v>
                </c:pt>
                <c:pt idx="8418">
                  <c:v>298.88571200000001</c:v>
                </c:pt>
                <c:pt idx="8419">
                  <c:v>298.01269500000001</c:v>
                </c:pt>
                <c:pt idx="8420">
                  <c:v>299.64373799999998</c:v>
                </c:pt>
                <c:pt idx="8421">
                  <c:v>299.80642699999999</c:v>
                </c:pt>
                <c:pt idx="8422">
                  <c:v>300.99319500000001</c:v>
                </c:pt>
                <c:pt idx="8423">
                  <c:v>299.07403599999998</c:v>
                </c:pt>
                <c:pt idx="8424">
                  <c:v>300.92761200000001</c:v>
                </c:pt>
                <c:pt idx="8425">
                  <c:v>300.27377300000001</c:v>
                </c:pt>
                <c:pt idx="8426">
                  <c:v>300.73538200000002</c:v>
                </c:pt>
                <c:pt idx="8427">
                  <c:v>300.36016799999999</c:v>
                </c:pt>
                <c:pt idx="8428">
                  <c:v>300.40939300000002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8F3-473E-BEB3-8F5F2808BB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1298384"/>
        <c:axId val="185339872"/>
      </c:scatterChart>
      <c:valAx>
        <c:axId val="21112983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339872"/>
        <c:crosses val="autoZero"/>
        <c:crossBetween val="midCat"/>
      </c:valAx>
      <c:valAx>
        <c:axId val="185339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129838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RMSF</a:t>
            </a:r>
            <a:r>
              <a:rPr lang="en-US" baseline="0"/>
              <a:t> (RMSD but on a per residue basis)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63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55"/>
            <c:marker>
              <c:symbol val="circle"/>
              <c:size val="10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5C50-4001-9739-C77B0B9BEE9F}"/>
              </c:ext>
            </c:extLst>
          </c:dPt>
          <c:dPt>
            <c:idx val="70"/>
            <c:marker>
              <c:symbol val="circle"/>
              <c:size val="10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5C50-4001-9739-C77B0B9BEE9F}"/>
              </c:ext>
            </c:extLst>
          </c:dPt>
          <c:dPt>
            <c:idx val="171"/>
            <c:marker>
              <c:symbol val="circle"/>
              <c:size val="10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5C50-4001-9739-C77B0B9BEE9F}"/>
              </c:ext>
            </c:extLst>
          </c:dPt>
          <c:dPt>
            <c:idx val="304"/>
            <c:marker>
              <c:symbol val="circle"/>
              <c:size val="10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5C50-4001-9739-C77B0B9BEE9F}"/>
              </c:ext>
            </c:extLst>
          </c:dPt>
          <c:xVal>
            <c:numRef>
              <c:f>Sheet1!$B$1:$B$323</c:f>
              <c:numCache>
                <c:formatCode>General</c:formatCode>
                <c:ptCount val="323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  <c:pt idx="6">
                  <c:v>9</c:v>
                </c:pt>
                <c:pt idx="7">
                  <c:v>10</c:v>
                </c:pt>
                <c:pt idx="8">
                  <c:v>11</c:v>
                </c:pt>
                <c:pt idx="9">
                  <c:v>12</c:v>
                </c:pt>
                <c:pt idx="10">
                  <c:v>13</c:v>
                </c:pt>
                <c:pt idx="11">
                  <c:v>14</c:v>
                </c:pt>
                <c:pt idx="12">
                  <c:v>15</c:v>
                </c:pt>
                <c:pt idx="13">
                  <c:v>16</c:v>
                </c:pt>
                <c:pt idx="14">
                  <c:v>17</c:v>
                </c:pt>
                <c:pt idx="15">
                  <c:v>18</c:v>
                </c:pt>
                <c:pt idx="16">
                  <c:v>19</c:v>
                </c:pt>
                <c:pt idx="17">
                  <c:v>20</c:v>
                </c:pt>
                <c:pt idx="18">
                  <c:v>21</c:v>
                </c:pt>
                <c:pt idx="19">
                  <c:v>22</c:v>
                </c:pt>
                <c:pt idx="20">
                  <c:v>23</c:v>
                </c:pt>
                <c:pt idx="21">
                  <c:v>24</c:v>
                </c:pt>
                <c:pt idx="22">
                  <c:v>25</c:v>
                </c:pt>
                <c:pt idx="23">
                  <c:v>26</c:v>
                </c:pt>
                <c:pt idx="24">
                  <c:v>27</c:v>
                </c:pt>
                <c:pt idx="25">
                  <c:v>28</c:v>
                </c:pt>
                <c:pt idx="26">
                  <c:v>29</c:v>
                </c:pt>
                <c:pt idx="27">
                  <c:v>30</c:v>
                </c:pt>
                <c:pt idx="28">
                  <c:v>31</c:v>
                </c:pt>
                <c:pt idx="29">
                  <c:v>32</c:v>
                </c:pt>
                <c:pt idx="30">
                  <c:v>33</c:v>
                </c:pt>
                <c:pt idx="31">
                  <c:v>34</c:v>
                </c:pt>
                <c:pt idx="32">
                  <c:v>35</c:v>
                </c:pt>
                <c:pt idx="33">
                  <c:v>36</c:v>
                </c:pt>
                <c:pt idx="34">
                  <c:v>37</c:v>
                </c:pt>
                <c:pt idx="35">
                  <c:v>38</c:v>
                </c:pt>
                <c:pt idx="36">
                  <c:v>39</c:v>
                </c:pt>
                <c:pt idx="37">
                  <c:v>40</c:v>
                </c:pt>
                <c:pt idx="38">
                  <c:v>41</c:v>
                </c:pt>
                <c:pt idx="39">
                  <c:v>42</c:v>
                </c:pt>
                <c:pt idx="40">
                  <c:v>43</c:v>
                </c:pt>
                <c:pt idx="41">
                  <c:v>44</c:v>
                </c:pt>
                <c:pt idx="42">
                  <c:v>45</c:v>
                </c:pt>
                <c:pt idx="43">
                  <c:v>46</c:v>
                </c:pt>
                <c:pt idx="44">
                  <c:v>47</c:v>
                </c:pt>
                <c:pt idx="45">
                  <c:v>48</c:v>
                </c:pt>
                <c:pt idx="46">
                  <c:v>49</c:v>
                </c:pt>
                <c:pt idx="47">
                  <c:v>50</c:v>
                </c:pt>
                <c:pt idx="48">
                  <c:v>51</c:v>
                </c:pt>
                <c:pt idx="49">
                  <c:v>52</c:v>
                </c:pt>
                <c:pt idx="50">
                  <c:v>53</c:v>
                </c:pt>
                <c:pt idx="51">
                  <c:v>54</c:v>
                </c:pt>
                <c:pt idx="52">
                  <c:v>55</c:v>
                </c:pt>
                <c:pt idx="53">
                  <c:v>56</c:v>
                </c:pt>
                <c:pt idx="54">
                  <c:v>57</c:v>
                </c:pt>
                <c:pt idx="55">
                  <c:v>58</c:v>
                </c:pt>
                <c:pt idx="56">
                  <c:v>59</c:v>
                </c:pt>
                <c:pt idx="57">
                  <c:v>60</c:v>
                </c:pt>
                <c:pt idx="58">
                  <c:v>61</c:v>
                </c:pt>
                <c:pt idx="59">
                  <c:v>62</c:v>
                </c:pt>
                <c:pt idx="60">
                  <c:v>63</c:v>
                </c:pt>
                <c:pt idx="61">
                  <c:v>64</c:v>
                </c:pt>
                <c:pt idx="62">
                  <c:v>65</c:v>
                </c:pt>
                <c:pt idx="63">
                  <c:v>66</c:v>
                </c:pt>
                <c:pt idx="64">
                  <c:v>67</c:v>
                </c:pt>
                <c:pt idx="65">
                  <c:v>68</c:v>
                </c:pt>
                <c:pt idx="66">
                  <c:v>74</c:v>
                </c:pt>
                <c:pt idx="67">
                  <c:v>75</c:v>
                </c:pt>
                <c:pt idx="68">
                  <c:v>76</c:v>
                </c:pt>
                <c:pt idx="69">
                  <c:v>77</c:v>
                </c:pt>
                <c:pt idx="70">
                  <c:v>78</c:v>
                </c:pt>
                <c:pt idx="71">
                  <c:v>79</c:v>
                </c:pt>
                <c:pt idx="72">
                  <c:v>80</c:v>
                </c:pt>
                <c:pt idx="73">
                  <c:v>81</c:v>
                </c:pt>
                <c:pt idx="74">
                  <c:v>82</c:v>
                </c:pt>
                <c:pt idx="75">
                  <c:v>83</c:v>
                </c:pt>
                <c:pt idx="76">
                  <c:v>84</c:v>
                </c:pt>
                <c:pt idx="77">
                  <c:v>85</c:v>
                </c:pt>
                <c:pt idx="78">
                  <c:v>86</c:v>
                </c:pt>
                <c:pt idx="79">
                  <c:v>87</c:v>
                </c:pt>
                <c:pt idx="80">
                  <c:v>88</c:v>
                </c:pt>
                <c:pt idx="81">
                  <c:v>89</c:v>
                </c:pt>
                <c:pt idx="82">
                  <c:v>90</c:v>
                </c:pt>
                <c:pt idx="83">
                  <c:v>91</c:v>
                </c:pt>
                <c:pt idx="84">
                  <c:v>92</c:v>
                </c:pt>
                <c:pt idx="85">
                  <c:v>93</c:v>
                </c:pt>
                <c:pt idx="86">
                  <c:v>94</c:v>
                </c:pt>
                <c:pt idx="87">
                  <c:v>95</c:v>
                </c:pt>
                <c:pt idx="88">
                  <c:v>96</c:v>
                </c:pt>
                <c:pt idx="89">
                  <c:v>97</c:v>
                </c:pt>
                <c:pt idx="90">
                  <c:v>98</c:v>
                </c:pt>
                <c:pt idx="91">
                  <c:v>99</c:v>
                </c:pt>
                <c:pt idx="92">
                  <c:v>100</c:v>
                </c:pt>
                <c:pt idx="93">
                  <c:v>101</c:v>
                </c:pt>
                <c:pt idx="94">
                  <c:v>102</c:v>
                </c:pt>
                <c:pt idx="95">
                  <c:v>103</c:v>
                </c:pt>
                <c:pt idx="96">
                  <c:v>104</c:v>
                </c:pt>
                <c:pt idx="97">
                  <c:v>105</c:v>
                </c:pt>
                <c:pt idx="98">
                  <c:v>106</c:v>
                </c:pt>
                <c:pt idx="99">
                  <c:v>107</c:v>
                </c:pt>
                <c:pt idx="100">
                  <c:v>108</c:v>
                </c:pt>
                <c:pt idx="101">
                  <c:v>109</c:v>
                </c:pt>
                <c:pt idx="102">
                  <c:v>110</c:v>
                </c:pt>
                <c:pt idx="103">
                  <c:v>111</c:v>
                </c:pt>
                <c:pt idx="104">
                  <c:v>112</c:v>
                </c:pt>
                <c:pt idx="105">
                  <c:v>113</c:v>
                </c:pt>
                <c:pt idx="106">
                  <c:v>114</c:v>
                </c:pt>
                <c:pt idx="107">
                  <c:v>115</c:v>
                </c:pt>
                <c:pt idx="108">
                  <c:v>116</c:v>
                </c:pt>
                <c:pt idx="109">
                  <c:v>117</c:v>
                </c:pt>
                <c:pt idx="110">
                  <c:v>118</c:v>
                </c:pt>
                <c:pt idx="111">
                  <c:v>119</c:v>
                </c:pt>
                <c:pt idx="112">
                  <c:v>120</c:v>
                </c:pt>
                <c:pt idx="113">
                  <c:v>121</c:v>
                </c:pt>
                <c:pt idx="114">
                  <c:v>122</c:v>
                </c:pt>
                <c:pt idx="115">
                  <c:v>123</c:v>
                </c:pt>
                <c:pt idx="116">
                  <c:v>124</c:v>
                </c:pt>
                <c:pt idx="117">
                  <c:v>125</c:v>
                </c:pt>
                <c:pt idx="118">
                  <c:v>126</c:v>
                </c:pt>
                <c:pt idx="119">
                  <c:v>127</c:v>
                </c:pt>
                <c:pt idx="120">
                  <c:v>128</c:v>
                </c:pt>
                <c:pt idx="121">
                  <c:v>129</c:v>
                </c:pt>
                <c:pt idx="122">
                  <c:v>130</c:v>
                </c:pt>
                <c:pt idx="123">
                  <c:v>131</c:v>
                </c:pt>
                <c:pt idx="124">
                  <c:v>132</c:v>
                </c:pt>
                <c:pt idx="125">
                  <c:v>133</c:v>
                </c:pt>
                <c:pt idx="126">
                  <c:v>134</c:v>
                </c:pt>
                <c:pt idx="127">
                  <c:v>135</c:v>
                </c:pt>
                <c:pt idx="128">
                  <c:v>136</c:v>
                </c:pt>
                <c:pt idx="129">
                  <c:v>137</c:v>
                </c:pt>
                <c:pt idx="130">
                  <c:v>138</c:v>
                </c:pt>
                <c:pt idx="131">
                  <c:v>139</c:v>
                </c:pt>
                <c:pt idx="132">
                  <c:v>140</c:v>
                </c:pt>
                <c:pt idx="133">
                  <c:v>141</c:v>
                </c:pt>
                <c:pt idx="134">
                  <c:v>142</c:v>
                </c:pt>
                <c:pt idx="135">
                  <c:v>143</c:v>
                </c:pt>
                <c:pt idx="136">
                  <c:v>144</c:v>
                </c:pt>
                <c:pt idx="137">
                  <c:v>145</c:v>
                </c:pt>
                <c:pt idx="138">
                  <c:v>146</c:v>
                </c:pt>
                <c:pt idx="139">
                  <c:v>147</c:v>
                </c:pt>
                <c:pt idx="140">
                  <c:v>148</c:v>
                </c:pt>
                <c:pt idx="141">
                  <c:v>149</c:v>
                </c:pt>
                <c:pt idx="142">
                  <c:v>150</c:v>
                </c:pt>
                <c:pt idx="143">
                  <c:v>151</c:v>
                </c:pt>
                <c:pt idx="144">
                  <c:v>152</c:v>
                </c:pt>
                <c:pt idx="145">
                  <c:v>153</c:v>
                </c:pt>
                <c:pt idx="146">
                  <c:v>154</c:v>
                </c:pt>
                <c:pt idx="147">
                  <c:v>155</c:v>
                </c:pt>
                <c:pt idx="148">
                  <c:v>156</c:v>
                </c:pt>
                <c:pt idx="149">
                  <c:v>157</c:v>
                </c:pt>
                <c:pt idx="150">
                  <c:v>158</c:v>
                </c:pt>
                <c:pt idx="151">
                  <c:v>159</c:v>
                </c:pt>
                <c:pt idx="152">
                  <c:v>160</c:v>
                </c:pt>
                <c:pt idx="153">
                  <c:v>161</c:v>
                </c:pt>
                <c:pt idx="154">
                  <c:v>162</c:v>
                </c:pt>
                <c:pt idx="155">
                  <c:v>163</c:v>
                </c:pt>
                <c:pt idx="156">
                  <c:v>164</c:v>
                </c:pt>
                <c:pt idx="157">
                  <c:v>165</c:v>
                </c:pt>
                <c:pt idx="158">
                  <c:v>166</c:v>
                </c:pt>
                <c:pt idx="159">
                  <c:v>167</c:v>
                </c:pt>
                <c:pt idx="160">
                  <c:v>168</c:v>
                </c:pt>
                <c:pt idx="161">
                  <c:v>169</c:v>
                </c:pt>
                <c:pt idx="162">
                  <c:v>170</c:v>
                </c:pt>
                <c:pt idx="163">
                  <c:v>171</c:v>
                </c:pt>
                <c:pt idx="164">
                  <c:v>172</c:v>
                </c:pt>
                <c:pt idx="165">
                  <c:v>173</c:v>
                </c:pt>
                <c:pt idx="166">
                  <c:v>174</c:v>
                </c:pt>
                <c:pt idx="167">
                  <c:v>175</c:v>
                </c:pt>
                <c:pt idx="168">
                  <c:v>176</c:v>
                </c:pt>
                <c:pt idx="169">
                  <c:v>177</c:v>
                </c:pt>
                <c:pt idx="170">
                  <c:v>178</c:v>
                </c:pt>
                <c:pt idx="171">
                  <c:v>179</c:v>
                </c:pt>
                <c:pt idx="172">
                  <c:v>180</c:v>
                </c:pt>
                <c:pt idx="173">
                  <c:v>181</c:v>
                </c:pt>
                <c:pt idx="174">
                  <c:v>182</c:v>
                </c:pt>
                <c:pt idx="175">
                  <c:v>183</c:v>
                </c:pt>
                <c:pt idx="176">
                  <c:v>184</c:v>
                </c:pt>
                <c:pt idx="177">
                  <c:v>185</c:v>
                </c:pt>
                <c:pt idx="178">
                  <c:v>186</c:v>
                </c:pt>
                <c:pt idx="179">
                  <c:v>187</c:v>
                </c:pt>
                <c:pt idx="180">
                  <c:v>188</c:v>
                </c:pt>
                <c:pt idx="181">
                  <c:v>189</c:v>
                </c:pt>
                <c:pt idx="182">
                  <c:v>190</c:v>
                </c:pt>
                <c:pt idx="183">
                  <c:v>191</c:v>
                </c:pt>
                <c:pt idx="184">
                  <c:v>192</c:v>
                </c:pt>
                <c:pt idx="185">
                  <c:v>193</c:v>
                </c:pt>
                <c:pt idx="186">
                  <c:v>194</c:v>
                </c:pt>
                <c:pt idx="187">
                  <c:v>195</c:v>
                </c:pt>
                <c:pt idx="188">
                  <c:v>196</c:v>
                </c:pt>
                <c:pt idx="189">
                  <c:v>197</c:v>
                </c:pt>
                <c:pt idx="190">
                  <c:v>198</c:v>
                </c:pt>
                <c:pt idx="191">
                  <c:v>199</c:v>
                </c:pt>
                <c:pt idx="192">
                  <c:v>200</c:v>
                </c:pt>
                <c:pt idx="193">
                  <c:v>201</c:v>
                </c:pt>
                <c:pt idx="194">
                  <c:v>202</c:v>
                </c:pt>
                <c:pt idx="195">
                  <c:v>203</c:v>
                </c:pt>
                <c:pt idx="196">
                  <c:v>204</c:v>
                </c:pt>
                <c:pt idx="197">
                  <c:v>205</c:v>
                </c:pt>
                <c:pt idx="198">
                  <c:v>206</c:v>
                </c:pt>
                <c:pt idx="199">
                  <c:v>207</c:v>
                </c:pt>
                <c:pt idx="200">
                  <c:v>208</c:v>
                </c:pt>
                <c:pt idx="201">
                  <c:v>209</c:v>
                </c:pt>
                <c:pt idx="202">
                  <c:v>210</c:v>
                </c:pt>
                <c:pt idx="203">
                  <c:v>211</c:v>
                </c:pt>
                <c:pt idx="204">
                  <c:v>212</c:v>
                </c:pt>
                <c:pt idx="205">
                  <c:v>213</c:v>
                </c:pt>
                <c:pt idx="206">
                  <c:v>214</c:v>
                </c:pt>
                <c:pt idx="207">
                  <c:v>215</c:v>
                </c:pt>
                <c:pt idx="208">
                  <c:v>216</c:v>
                </c:pt>
                <c:pt idx="209">
                  <c:v>217</c:v>
                </c:pt>
                <c:pt idx="210">
                  <c:v>218</c:v>
                </c:pt>
                <c:pt idx="211">
                  <c:v>219</c:v>
                </c:pt>
                <c:pt idx="212">
                  <c:v>220</c:v>
                </c:pt>
                <c:pt idx="213">
                  <c:v>221</c:v>
                </c:pt>
                <c:pt idx="214">
                  <c:v>222</c:v>
                </c:pt>
                <c:pt idx="215">
                  <c:v>223</c:v>
                </c:pt>
                <c:pt idx="216">
                  <c:v>224</c:v>
                </c:pt>
                <c:pt idx="217">
                  <c:v>225</c:v>
                </c:pt>
                <c:pt idx="218">
                  <c:v>226</c:v>
                </c:pt>
                <c:pt idx="219">
                  <c:v>227</c:v>
                </c:pt>
                <c:pt idx="220">
                  <c:v>228</c:v>
                </c:pt>
                <c:pt idx="221">
                  <c:v>229</c:v>
                </c:pt>
                <c:pt idx="222">
                  <c:v>230</c:v>
                </c:pt>
                <c:pt idx="223">
                  <c:v>231</c:v>
                </c:pt>
                <c:pt idx="224">
                  <c:v>232</c:v>
                </c:pt>
                <c:pt idx="225">
                  <c:v>233</c:v>
                </c:pt>
                <c:pt idx="226">
                  <c:v>234</c:v>
                </c:pt>
                <c:pt idx="227">
                  <c:v>235</c:v>
                </c:pt>
                <c:pt idx="228">
                  <c:v>236</c:v>
                </c:pt>
                <c:pt idx="229">
                  <c:v>237</c:v>
                </c:pt>
                <c:pt idx="230">
                  <c:v>238</c:v>
                </c:pt>
                <c:pt idx="231">
                  <c:v>239</c:v>
                </c:pt>
                <c:pt idx="232">
                  <c:v>240</c:v>
                </c:pt>
                <c:pt idx="233">
                  <c:v>241</c:v>
                </c:pt>
                <c:pt idx="234">
                  <c:v>242</c:v>
                </c:pt>
                <c:pt idx="235">
                  <c:v>243</c:v>
                </c:pt>
                <c:pt idx="236">
                  <c:v>244</c:v>
                </c:pt>
                <c:pt idx="237">
                  <c:v>245</c:v>
                </c:pt>
                <c:pt idx="238">
                  <c:v>246</c:v>
                </c:pt>
                <c:pt idx="239">
                  <c:v>247</c:v>
                </c:pt>
                <c:pt idx="240">
                  <c:v>248</c:v>
                </c:pt>
                <c:pt idx="241">
                  <c:v>249</c:v>
                </c:pt>
                <c:pt idx="242">
                  <c:v>250</c:v>
                </c:pt>
                <c:pt idx="243">
                  <c:v>251</c:v>
                </c:pt>
                <c:pt idx="244">
                  <c:v>252</c:v>
                </c:pt>
                <c:pt idx="245">
                  <c:v>253</c:v>
                </c:pt>
                <c:pt idx="246">
                  <c:v>254</c:v>
                </c:pt>
                <c:pt idx="247">
                  <c:v>255</c:v>
                </c:pt>
                <c:pt idx="248">
                  <c:v>256</c:v>
                </c:pt>
                <c:pt idx="249">
                  <c:v>257</c:v>
                </c:pt>
                <c:pt idx="250">
                  <c:v>258</c:v>
                </c:pt>
                <c:pt idx="251">
                  <c:v>259</c:v>
                </c:pt>
                <c:pt idx="252">
                  <c:v>260</c:v>
                </c:pt>
                <c:pt idx="253">
                  <c:v>261</c:v>
                </c:pt>
                <c:pt idx="254">
                  <c:v>262</c:v>
                </c:pt>
                <c:pt idx="255">
                  <c:v>263</c:v>
                </c:pt>
                <c:pt idx="256">
                  <c:v>264</c:v>
                </c:pt>
                <c:pt idx="257">
                  <c:v>265</c:v>
                </c:pt>
                <c:pt idx="258">
                  <c:v>266</c:v>
                </c:pt>
                <c:pt idx="259">
                  <c:v>267</c:v>
                </c:pt>
                <c:pt idx="260">
                  <c:v>268</c:v>
                </c:pt>
                <c:pt idx="261">
                  <c:v>269</c:v>
                </c:pt>
                <c:pt idx="262">
                  <c:v>270</c:v>
                </c:pt>
                <c:pt idx="263">
                  <c:v>271</c:v>
                </c:pt>
                <c:pt idx="264">
                  <c:v>272</c:v>
                </c:pt>
                <c:pt idx="265">
                  <c:v>273</c:v>
                </c:pt>
                <c:pt idx="266">
                  <c:v>274</c:v>
                </c:pt>
                <c:pt idx="267">
                  <c:v>275</c:v>
                </c:pt>
                <c:pt idx="268">
                  <c:v>276</c:v>
                </c:pt>
                <c:pt idx="269">
                  <c:v>277</c:v>
                </c:pt>
                <c:pt idx="270">
                  <c:v>278</c:v>
                </c:pt>
                <c:pt idx="271">
                  <c:v>279</c:v>
                </c:pt>
                <c:pt idx="272">
                  <c:v>280</c:v>
                </c:pt>
                <c:pt idx="273">
                  <c:v>281</c:v>
                </c:pt>
                <c:pt idx="274">
                  <c:v>282</c:v>
                </c:pt>
                <c:pt idx="275">
                  <c:v>283</c:v>
                </c:pt>
                <c:pt idx="276">
                  <c:v>284</c:v>
                </c:pt>
                <c:pt idx="277">
                  <c:v>285</c:v>
                </c:pt>
                <c:pt idx="278">
                  <c:v>286</c:v>
                </c:pt>
                <c:pt idx="279">
                  <c:v>287</c:v>
                </c:pt>
                <c:pt idx="280">
                  <c:v>288</c:v>
                </c:pt>
                <c:pt idx="281">
                  <c:v>289</c:v>
                </c:pt>
                <c:pt idx="282">
                  <c:v>290</c:v>
                </c:pt>
                <c:pt idx="283">
                  <c:v>291</c:v>
                </c:pt>
                <c:pt idx="284">
                  <c:v>292</c:v>
                </c:pt>
                <c:pt idx="285">
                  <c:v>293</c:v>
                </c:pt>
                <c:pt idx="286">
                  <c:v>294</c:v>
                </c:pt>
                <c:pt idx="287">
                  <c:v>295</c:v>
                </c:pt>
                <c:pt idx="288">
                  <c:v>296</c:v>
                </c:pt>
                <c:pt idx="289">
                  <c:v>297</c:v>
                </c:pt>
                <c:pt idx="290">
                  <c:v>298</c:v>
                </c:pt>
                <c:pt idx="291">
                  <c:v>299</c:v>
                </c:pt>
                <c:pt idx="292">
                  <c:v>300</c:v>
                </c:pt>
                <c:pt idx="293">
                  <c:v>301</c:v>
                </c:pt>
                <c:pt idx="294">
                  <c:v>302</c:v>
                </c:pt>
                <c:pt idx="295">
                  <c:v>303</c:v>
                </c:pt>
                <c:pt idx="296">
                  <c:v>304</c:v>
                </c:pt>
                <c:pt idx="297">
                  <c:v>305</c:v>
                </c:pt>
                <c:pt idx="298">
                  <c:v>306</c:v>
                </c:pt>
                <c:pt idx="299">
                  <c:v>307</c:v>
                </c:pt>
                <c:pt idx="300">
                  <c:v>308</c:v>
                </c:pt>
                <c:pt idx="301">
                  <c:v>309</c:v>
                </c:pt>
                <c:pt idx="302">
                  <c:v>310</c:v>
                </c:pt>
                <c:pt idx="303">
                  <c:v>311</c:v>
                </c:pt>
                <c:pt idx="304">
                  <c:v>312</c:v>
                </c:pt>
                <c:pt idx="305">
                  <c:v>313</c:v>
                </c:pt>
                <c:pt idx="306">
                  <c:v>314</c:v>
                </c:pt>
                <c:pt idx="307">
                  <c:v>315</c:v>
                </c:pt>
                <c:pt idx="308">
                  <c:v>316</c:v>
                </c:pt>
                <c:pt idx="309">
                  <c:v>317</c:v>
                </c:pt>
                <c:pt idx="310">
                  <c:v>318</c:v>
                </c:pt>
                <c:pt idx="311">
                  <c:v>319</c:v>
                </c:pt>
                <c:pt idx="312">
                  <c:v>320</c:v>
                </c:pt>
                <c:pt idx="313">
                  <c:v>321</c:v>
                </c:pt>
                <c:pt idx="314">
                  <c:v>322</c:v>
                </c:pt>
                <c:pt idx="315">
                  <c:v>323</c:v>
                </c:pt>
                <c:pt idx="316">
                  <c:v>324</c:v>
                </c:pt>
                <c:pt idx="317">
                  <c:v>325</c:v>
                </c:pt>
                <c:pt idx="318">
                  <c:v>326</c:v>
                </c:pt>
                <c:pt idx="319">
                  <c:v>327</c:v>
                </c:pt>
                <c:pt idx="320">
                  <c:v>328</c:v>
                </c:pt>
                <c:pt idx="321">
                  <c:v>329</c:v>
                </c:pt>
              </c:numCache>
            </c:numRef>
          </c:xVal>
          <c:yVal>
            <c:numRef>
              <c:f>Sheet1!$C$1:$C$323</c:f>
              <c:numCache>
                <c:formatCode>General</c:formatCode>
                <c:ptCount val="323"/>
                <c:pt idx="0">
                  <c:v>0.31809999999999999</c:v>
                </c:pt>
                <c:pt idx="1">
                  <c:v>0.30480000000000002</c:v>
                </c:pt>
                <c:pt idx="2">
                  <c:v>0.18559999999999999</c:v>
                </c:pt>
                <c:pt idx="3">
                  <c:v>0.17030000000000001</c:v>
                </c:pt>
                <c:pt idx="4">
                  <c:v>0.1133</c:v>
                </c:pt>
                <c:pt idx="5">
                  <c:v>9.6199999999999994E-2</c:v>
                </c:pt>
                <c:pt idx="6">
                  <c:v>9.0499999999999997E-2</c:v>
                </c:pt>
                <c:pt idx="7">
                  <c:v>7.9799999999999996E-2</c:v>
                </c:pt>
                <c:pt idx="8">
                  <c:v>0.1069</c:v>
                </c:pt>
                <c:pt idx="9">
                  <c:v>6.5100000000000005E-2</c:v>
                </c:pt>
                <c:pt idx="10">
                  <c:v>0.1174</c:v>
                </c:pt>
                <c:pt idx="11">
                  <c:v>0.16589999999999999</c:v>
                </c:pt>
                <c:pt idx="12">
                  <c:v>6.2399999999999997E-2</c:v>
                </c:pt>
                <c:pt idx="13">
                  <c:v>9.7100000000000006E-2</c:v>
                </c:pt>
                <c:pt idx="14">
                  <c:v>0.10730000000000001</c:v>
                </c:pt>
                <c:pt idx="15">
                  <c:v>8.2500000000000004E-2</c:v>
                </c:pt>
                <c:pt idx="16">
                  <c:v>7.6499999999999999E-2</c:v>
                </c:pt>
                <c:pt idx="17">
                  <c:v>0.14849999999999999</c:v>
                </c:pt>
                <c:pt idx="18">
                  <c:v>0.1583</c:v>
                </c:pt>
                <c:pt idx="19">
                  <c:v>0.1197</c:v>
                </c:pt>
                <c:pt idx="20">
                  <c:v>0.1202</c:v>
                </c:pt>
                <c:pt idx="21">
                  <c:v>0.25080000000000002</c:v>
                </c:pt>
                <c:pt idx="22">
                  <c:v>0.1321</c:v>
                </c:pt>
                <c:pt idx="23">
                  <c:v>6.3899999999999998E-2</c:v>
                </c:pt>
                <c:pt idx="24">
                  <c:v>6.5500000000000003E-2</c:v>
                </c:pt>
                <c:pt idx="25">
                  <c:v>6.7100000000000007E-2</c:v>
                </c:pt>
                <c:pt idx="26">
                  <c:v>7.3499999999999996E-2</c:v>
                </c:pt>
                <c:pt idx="27">
                  <c:v>0.11</c:v>
                </c:pt>
                <c:pt idx="28">
                  <c:v>0.13300000000000001</c:v>
                </c:pt>
                <c:pt idx="29">
                  <c:v>0.19259999999999999</c:v>
                </c:pt>
                <c:pt idx="30">
                  <c:v>0.23719999999999999</c:v>
                </c:pt>
                <c:pt idx="31">
                  <c:v>0.1663</c:v>
                </c:pt>
                <c:pt idx="32">
                  <c:v>0.11899999999999999</c:v>
                </c:pt>
                <c:pt idx="33">
                  <c:v>0.23949999999999999</c:v>
                </c:pt>
                <c:pt idx="34">
                  <c:v>0.22389999999999999</c:v>
                </c:pt>
                <c:pt idx="35">
                  <c:v>0.15359999999999999</c:v>
                </c:pt>
                <c:pt idx="36">
                  <c:v>0.1182</c:v>
                </c:pt>
                <c:pt idx="37">
                  <c:v>9.3399999999999997E-2</c:v>
                </c:pt>
                <c:pt idx="38">
                  <c:v>8.9899999999999994E-2</c:v>
                </c:pt>
                <c:pt idx="39">
                  <c:v>6.8000000000000005E-2</c:v>
                </c:pt>
                <c:pt idx="40">
                  <c:v>9.1800000000000007E-2</c:v>
                </c:pt>
                <c:pt idx="41">
                  <c:v>8.3299999999999999E-2</c:v>
                </c:pt>
                <c:pt idx="42">
                  <c:v>4.9099999999999998E-2</c:v>
                </c:pt>
                <c:pt idx="43">
                  <c:v>6.1400000000000003E-2</c:v>
                </c:pt>
                <c:pt idx="44">
                  <c:v>5.8999999999999997E-2</c:v>
                </c:pt>
                <c:pt idx="45">
                  <c:v>0.10050000000000001</c:v>
                </c:pt>
                <c:pt idx="46">
                  <c:v>0.106</c:v>
                </c:pt>
                <c:pt idx="47">
                  <c:v>9.0399999999999994E-2</c:v>
                </c:pt>
                <c:pt idx="48">
                  <c:v>0.15179999999999999</c:v>
                </c:pt>
                <c:pt idx="49">
                  <c:v>0.1414</c:v>
                </c:pt>
                <c:pt idx="50">
                  <c:v>0.13270000000000001</c:v>
                </c:pt>
                <c:pt idx="51">
                  <c:v>0.12620000000000001</c:v>
                </c:pt>
                <c:pt idx="52">
                  <c:v>0.216</c:v>
                </c:pt>
                <c:pt idx="53">
                  <c:v>0.1052</c:v>
                </c:pt>
                <c:pt idx="54">
                  <c:v>8.9399999999999993E-2</c:v>
                </c:pt>
                <c:pt idx="55">
                  <c:v>5.62E-2</c:v>
                </c:pt>
                <c:pt idx="56">
                  <c:v>5.7599999999999998E-2</c:v>
                </c:pt>
                <c:pt idx="57">
                  <c:v>6.2399999999999997E-2</c:v>
                </c:pt>
                <c:pt idx="58">
                  <c:v>9.2299999999999993E-2</c:v>
                </c:pt>
                <c:pt idx="59">
                  <c:v>5.9299999999999999E-2</c:v>
                </c:pt>
                <c:pt idx="60">
                  <c:v>7.2400000000000006E-2</c:v>
                </c:pt>
                <c:pt idx="61">
                  <c:v>9.1499999999999998E-2</c:v>
                </c:pt>
                <c:pt idx="62">
                  <c:v>9.0800000000000006E-2</c:v>
                </c:pt>
                <c:pt idx="63">
                  <c:v>0.16619999999999999</c:v>
                </c:pt>
                <c:pt idx="64">
                  <c:v>0.25330000000000003</c:v>
                </c:pt>
                <c:pt idx="65">
                  <c:v>0.23300000000000001</c:v>
                </c:pt>
                <c:pt idx="66">
                  <c:v>0.33750000000000002</c:v>
                </c:pt>
                <c:pt idx="67">
                  <c:v>0.2351</c:v>
                </c:pt>
                <c:pt idx="68">
                  <c:v>0.1308</c:v>
                </c:pt>
                <c:pt idx="69">
                  <c:v>0.2006</c:v>
                </c:pt>
                <c:pt idx="70">
                  <c:v>0.10199999999999999</c:v>
                </c:pt>
                <c:pt idx="71">
                  <c:v>0.10009999999999999</c:v>
                </c:pt>
                <c:pt idx="72">
                  <c:v>9.2899999999999996E-2</c:v>
                </c:pt>
                <c:pt idx="73">
                  <c:v>0.105</c:v>
                </c:pt>
                <c:pt idx="74">
                  <c:v>0.20050000000000001</c:v>
                </c:pt>
                <c:pt idx="75">
                  <c:v>0.1411</c:v>
                </c:pt>
                <c:pt idx="76">
                  <c:v>0.1963</c:v>
                </c:pt>
                <c:pt idx="77">
                  <c:v>0.13370000000000001</c:v>
                </c:pt>
                <c:pt idx="78">
                  <c:v>0.1512</c:v>
                </c:pt>
                <c:pt idx="79">
                  <c:v>9.35E-2</c:v>
                </c:pt>
                <c:pt idx="80">
                  <c:v>8.5000000000000006E-2</c:v>
                </c:pt>
                <c:pt idx="81">
                  <c:v>0.16300000000000001</c:v>
                </c:pt>
                <c:pt idx="82">
                  <c:v>7.6799999999999993E-2</c:v>
                </c:pt>
                <c:pt idx="83">
                  <c:v>7.6899999999999996E-2</c:v>
                </c:pt>
                <c:pt idx="84">
                  <c:v>7.4399999999999994E-2</c:v>
                </c:pt>
                <c:pt idx="85">
                  <c:v>0.1179</c:v>
                </c:pt>
                <c:pt idx="86">
                  <c:v>6.8000000000000005E-2</c:v>
                </c:pt>
                <c:pt idx="87">
                  <c:v>6.7900000000000002E-2</c:v>
                </c:pt>
                <c:pt idx="88">
                  <c:v>0.15379999999999999</c:v>
                </c:pt>
                <c:pt idx="89">
                  <c:v>0.1215</c:v>
                </c:pt>
                <c:pt idx="90">
                  <c:v>0.114</c:v>
                </c:pt>
                <c:pt idx="91">
                  <c:v>9.4E-2</c:v>
                </c:pt>
                <c:pt idx="92">
                  <c:v>9.4600000000000004E-2</c:v>
                </c:pt>
                <c:pt idx="93">
                  <c:v>9.11E-2</c:v>
                </c:pt>
                <c:pt idx="94">
                  <c:v>8.5199999999999998E-2</c:v>
                </c:pt>
                <c:pt idx="95">
                  <c:v>0.1152</c:v>
                </c:pt>
                <c:pt idx="96">
                  <c:v>0.13109999999999999</c:v>
                </c:pt>
                <c:pt idx="97">
                  <c:v>0.1709</c:v>
                </c:pt>
                <c:pt idx="98">
                  <c:v>0.23250000000000001</c:v>
                </c:pt>
                <c:pt idx="99">
                  <c:v>0.30549999999999999</c:v>
                </c:pt>
                <c:pt idx="100">
                  <c:v>0.40429999999999999</c:v>
                </c:pt>
                <c:pt idx="101">
                  <c:v>0.43120000000000003</c:v>
                </c:pt>
                <c:pt idx="102">
                  <c:v>0.37769999999999998</c:v>
                </c:pt>
                <c:pt idx="103">
                  <c:v>0.40210000000000001</c:v>
                </c:pt>
                <c:pt idx="104">
                  <c:v>0.39779999999999999</c:v>
                </c:pt>
                <c:pt idx="105">
                  <c:v>0.39340000000000003</c:v>
                </c:pt>
                <c:pt idx="106">
                  <c:v>0.38679999999999998</c:v>
                </c:pt>
                <c:pt idx="107">
                  <c:v>0.34100000000000003</c:v>
                </c:pt>
                <c:pt idx="108">
                  <c:v>0.31530000000000002</c:v>
                </c:pt>
                <c:pt idx="109">
                  <c:v>0.27410000000000001</c:v>
                </c:pt>
                <c:pt idx="110">
                  <c:v>0.23799999999999999</c:v>
                </c:pt>
                <c:pt idx="111">
                  <c:v>0.24709999999999999</c:v>
                </c:pt>
                <c:pt idx="112">
                  <c:v>0.19320000000000001</c:v>
                </c:pt>
                <c:pt idx="113">
                  <c:v>0.29330000000000001</c:v>
                </c:pt>
                <c:pt idx="114">
                  <c:v>0.1164</c:v>
                </c:pt>
                <c:pt idx="115">
                  <c:v>0.11070000000000001</c:v>
                </c:pt>
                <c:pt idx="116">
                  <c:v>0.1333</c:v>
                </c:pt>
                <c:pt idx="117">
                  <c:v>0.2029</c:v>
                </c:pt>
                <c:pt idx="118">
                  <c:v>0.1946</c:v>
                </c:pt>
                <c:pt idx="119">
                  <c:v>0.29270000000000002</c:v>
                </c:pt>
                <c:pt idx="120">
                  <c:v>0.29659999999999997</c:v>
                </c:pt>
                <c:pt idx="121">
                  <c:v>0.3906</c:v>
                </c:pt>
                <c:pt idx="122">
                  <c:v>0.39029999999999998</c:v>
                </c:pt>
                <c:pt idx="123">
                  <c:v>0.3705</c:v>
                </c:pt>
                <c:pt idx="124">
                  <c:v>0.34660000000000002</c:v>
                </c:pt>
                <c:pt idx="125">
                  <c:v>0.35610000000000003</c:v>
                </c:pt>
                <c:pt idx="126">
                  <c:v>0.32490000000000002</c:v>
                </c:pt>
                <c:pt idx="127">
                  <c:v>0.29509999999999997</c:v>
                </c:pt>
                <c:pt idx="128">
                  <c:v>0.25540000000000002</c:v>
                </c:pt>
                <c:pt idx="129">
                  <c:v>0.29909999999999998</c:v>
                </c:pt>
                <c:pt idx="130">
                  <c:v>0.23630000000000001</c:v>
                </c:pt>
                <c:pt idx="131">
                  <c:v>0.17979999999999999</c:v>
                </c:pt>
                <c:pt idx="132">
                  <c:v>0.26329999999999998</c:v>
                </c:pt>
                <c:pt idx="133">
                  <c:v>0.37069999999999997</c:v>
                </c:pt>
                <c:pt idx="134">
                  <c:v>0.18529999999999999</c:v>
                </c:pt>
                <c:pt idx="135">
                  <c:v>0.1643</c:v>
                </c:pt>
                <c:pt idx="136">
                  <c:v>0.25919999999999999</c:v>
                </c:pt>
                <c:pt idx="137">
                  <c:v>0.27300000000000002</c:v>
                </c:pt>
                <c:pt idx="138">
                  <c:v>0.1812</c:v>
                </c:pt>
                <c:pt idx="139">
                  <c:v>0.2283</c:v>
                </c:pt>
                <c:pt idx="140">
                  <c:v>0.1396</c:v>
                </c:pt>
                <c:pt idx="141">
                  <c:v>0.13950000000000001</c:v>
                </c:pt>
                <c:pt idx="142">
                  <c:v>0.1149</c:v>
                </c:pt>
                <c:pt idx="143">
                  <c:v>8.3099999999999993E-2</c:v>
                </c:pt>
                <c:pt idx="144">
                  <c:v>0.15049999999999999</c:v>
                </c:pt>
                <c:pt idx="145">
                  <c:v>0.1069</c:v>
                </c:pt>
                <c:pt idx="146">
                  <c:v>0.13519999999999999</c:v>
                </c:pt>
                <c:pt idx="147">
                  <c:v>0.1893</c:v>
                </c:pt>
                <c:pt idx="148">
                  <c:v>0.1457</c:v>
                </c:pt>
                <c:pt idx="149">
                  <c:v>9.4799999999999995E-2</c:v>
                </c:pt>
                <c:pt idx="150">
                  <c:v>7.1400000000000005E-2</c:v>
                </c:pt>
                <c:pt idx="151">
                  <c:v>7.7600000000000002E-2</c:v>
                </c:pt>
                <c:pt idx="152">
                  <c:v>8.2199999999999995E-2</c:v>
                </c:pt>
                <c:pt idx="153">
                  <c:v>6.5500000000000003E-2</c:v>
                </c:pt>
                <c:pt idx="154">
                  <c:v>6.3200000000000006E-2</c:v>
                </c:pt>
                <c:pt idx="155">
                  <c:v>8.2000000000000003E-2</c:v>
                </c:pt>
                <c:pt idx="156">
                  <c:v>6.5100000000000005E-2</c:v>
                </c:pt>
                <c:pt idx="157">
                  <c:v>5.7500000000000002E-2</c:v>
                </c:pt>
                <c:pt idx="158">
                  <c:v>7.0099999999999996E-2</c:v>
                </c:pt>
                <c:pt idx="159">
                  <c:v>6.3799999999999996E-2</c:v>
                </c:pt>
                <c:pt idx="160">
                  <c:v>8.9200000000000002E-2</c:v>
                </c:pt>
                <c:pt idx="161">
                  <c:v>5.6000000000000001E-2</c:v>
                </c:pt>
                <c:pt idx="162">
                  <c:v>5.9900000000000002E-2</c:v>
                </c:pt>
                <c:pt idx="163">
                  <c:v>8.8700000000000001E-2</c:v>
                </c:pt>
                <c:pt idx="164">
                  <c:v>0.14219999999999999</c:v>
                </c:pt>
                <c:pt idx="165">
                  <c:v>7.0300000000000001E-2</c:v>
                </c:pt>
                <c:pt idx="166">
                  <c:v>8.4400000000000003E-2</c:v>
                </c:pt>
                <c:pt idx="167">
                  <c:v>0.152</c:v>
                </c:pt>
                <c:pt idx="168">
                  <c:v>0.14760000000000001</c:v>
                </c:pt>
                <c:pt idx="169">
                  <c:v>8.7800000000000003E-2</c:v>
                </c:pt>
                <c:pt idx="170">
                  <c:v>8.4500000000000006E-2</c:v>
                </c:pt>
                <c:pt idx="171">
                  <c:v>4.9000000000000002E-2</c:v>
                </c:pt>
                <c:pt idx="172">
                  <c:v>7.7499999999999999E-2</c:v>
                </c:pt>
                <c:pt idx="173">
                  <c:v>5.3100000000000001E-2</c:v>
                </c:pt>
                <c:pt idx="174">
                  <c:v>7.4800000000000005E-2</c:v>
                </c:pt>
                <c:pt idx="175">
                  <c:v>7.6200000000000004E-2</c:v>
                </c:pt>
                <c:pt idx="176">
                  <c:v>0.10150000000000001</c:v>
                </c:pt>
                <c:pt idx="177">
                  <c:v>0.1096</c:v>
                </c:pt>
                <c:pt idx="178">
                  <c:v>0.1464</c:v>
                </c:pt>
                <c:pt idx="179">
                  <c:v>0.1832</c:v>
                </c:pt>
                <c:pt idx="180">
                  <c:v>0.15939999999999999</c:v>
                </c:pt>
                <c:pt idx="181">
                  <c:v>0.25509999999999999</c:v>
                </c:pt>
                <c:pt idx="182">
                  <c:v>9.7100000000000006E-2</c:v>
                </c:pt>
                <c:pt idx="183">
                  <c:v>7.85E-2</c:v>
                </c:pt>
                <c:pt idx="184">
                  <c:v>6.7699999999999996E-2</c:v>
                </c:pt>
                <c:pt idx="185">
                  <c:v>8.5699999999999998E-2</c:v>
                </c:pt>
                <c:pt idx="186">
                  <c:v>6.3700000000000007E-2</c:v>
                </c:pt>
                <c:pt idx="187">
                  <c:v>8.3599999999999994E-2</c:v>
                </c:pt>
                <c:pt idx="188">
                  <c:v>6.2300000000000001E-2</c:v>
                </c:pt>
                <c:pt idx="189">
                  <c:v>6.2799999999999995E-2</c:v>
                </c:pt>
                <c:pt idx="190">
                  <c:v>7.0000000000000007E-2</c:v>
                </c:pt>
                <c:pt idx="191">
                  <c:v>8.0699999999999994E-2</c:v>
                </c:pt>
                <c:pt idx="192">
                  <c:v>0.11509999999999999</c:v>
                </c:pt>
                <c:pt idx="193">
                  <c:v>0.13009999999999999</c:v>
                </c:pt>
                <c:pt idx="194">
                  <c:v>0.10390000000000001</c:v>
                </c:pt>
                <c:pt idx="195">
                  <c:v>0.1162</c:v>
                </c:pt>
                <c:pt idx="196">
                  <c:v>6.3200000000000006E-2</c:v>
                </c:pt>
                <c:pt idx="197">
                  <c:v>8.9899999999999994E-2</c:v>
                </c:pt>
                <c:pt idx="198">
                  <c:v>5.4100000000000002E-2</c:v>
                </c:pt>
                <c:pt idx="199">
                  <c:v>6.0999999999999999E-2</c:v>
                </c:pt>
                <c:pt idx="200">
                  <c:v>6.2899999999999998E-2</c:v>
                </c:pt>
                <c:pt idx="201">
                  <c:v>7.1999999999999995E-2</c:v>
                </c:pt>
                <c:pt idx="202">
                  <c:v>9.0999999999999998E-2</c:v>
                </c:pt>
                <c:pt idx="203">
                  <c:v>0.106</c:v>
                </c:pt>
                <c:pt idx="204">
                  <c:v>0.14000000000000001</c:v>
                </c:pt>
                <c:pt idx="205">
                  <c:v>0.16300000000000001</c:v>
                </c:pt>
                <c:pt idx="206">
                  <c:v>0.1171</c:v>
                </c:pt>
                <c:pt idx="207">
                  <c:v>0.1188</c:v>
                </c:pt>
                <c:pt idx="208">
                  <c:v>0.11409999999999999</c:v>
                </c:pt>
                <c:pt idx="209">
                  <c:v>9.9199999999999997E-2</c:v>
                </c:pt>
                <c:pt idx="210">
                  <c:v>0.1159</c:v>
                </c:pt>
                <c:pt idx="211">
                  <c:v>0.13059999999999999</c:v>
                </c:pt>
                <c:pt idx="212">
                  <c:v>0.1142</c:v>
                </c:pt>
                <c:pt idx="213">
                  <c:v>0.1303</c:v>
                </c:pt>
                <c:pt idx="214">
                  <c:v>0.15140000000000001</c:v>
                </c:pt>
                <c:pt idx="215">
                  <c:v>0.17799999999999999</c:v>
                </c:pt>
                <c:pt idx="216">
                  <c:v>0.1346</c:v>
                </c:pt>
                <c:pt idx="217">
                  <c:v>0.17910000000000001</c:v>
                </c:pt>
                <c:pt idx="218">
                  <c:v>0.1444</c:v>
                </c:pt>
                <c:pt idx="219">
                  <c:v>0.1842</c:v>
                </c:pt>
                <c:pt idx="220">
                  <c:v>0.19139999999999999</c:v>
                </c:pt>
                <c:pt idx="221">
                  <c:v>0.1986</c:v>
                </c:pt>
                <c:pt idx="222">
                  <c:v>0.23569999999999999</c:v>
                </c:pt>
                <c:pt idx="223">
                  <c:v>0.24</c:v>
                </c:pt>
                <c:pt idx="224">
                  <c:v>0.20080000000000001</c:v>
                </c:pt>
                <c:pt idx="225">
                  <c:v>0.1714</c:v>
                </c:pt>
                <c:pt idx="226">
                  <c:v>0.25219999999999998</c:v>
                </c:pt>
                <c:pt idx="227">
                  <c:v>0.15359999999999999</c:v>
                </c:pt>
                <c:pt idx="228">
                  <c:v>0.15479999999999999</c:v>
                </c:pt>
                <c:pt idx="229">
                  <c:v>0.13150000000000001</c:v>
                </c:pt>
                <c:pt idx="230">
                  <c:v>0.20280000000000001</c:v>
                </c:pt>
                <c:pt idx="231">
                  <c:v>0.12870000000000001</c:v>
                </c:pt>
                <c:pt idx="232">
                  <c:v>0.11169999999999999</c:v>
                </c:pt>
                <c:pt idx="233">
                  <c:v>0.1628</c:v>
                </c:pt>
                <c:pt idx="234">
                  <c:v>0.14599999999999999</c:v>
                </c:pt>
                <c:pt idx="235">
                  <c:v>0.14380000000000001</c:v>
                </c:pt>
                <c:pt idx="236">
                  <c:v>0.1295</c:v>
                </c:pt>
                <c:pt idx="237">
                  <c:v>0.151</c:v>
                </c:pt>
                <c:pt idx="238">
                  <c:v>0.19600000000000001</c:v>
                </c:pt>
                <c:pt idx="239">
                  <c:v>0.19309999999999999</c:v>
                </c:pt>
                <c:pt idx="240">
                  <c:v>0.1487</c:v>
                </c:pt>
                <c:pt idx="241">
                  <c:v>0.12770000000000001</c:v>
                </c:pt>
                <c:pt idx="242">
                  <c:v>0.114</c:v>
                </c:pt>
                <c:pt idx="243">
                  <c:v>0.1273</c:v>
                </c:pt>
                <c:pt idx="244">
                  <c:v>0.12570000000000001</c:v>
                </c:pt>
                <c:pt idx="245">
                  <c:v>0.1111</c:v>
                </c:pt>
                <c:pt idx="246">
                  <c:v>0.1067</c:v>
                </c:pt>
                <c:pt idx="247">
                  <c:v>8.9599999999999999E-2</c:v>
                </c:pt>
                <c:pt idx="248">
                  <c:v>6.8900000000000003E-2</c:v>
                </c:pt>
                <c:pt idx="249">
                  <c:v>8.6099999999999996E-2</c:v>
                </c:pt>
                <c:pt idx="250">
                  <c:v>9.9900000000000003E-2</c:v>
                </c:pt>
                <c:pt idx="251">
                  <c:v>8.6699999999999999E-2</c:v>
                </c:pt>
                <c:pt idx="252">
                  <c:v>0.1116</c:v>
                </c:pt>
                <c:pt idx="253">
                  <c:v>0.1109</c:v>
                </c:pt>
                <c:pt idx="254">
                  <c:v>0.1045</c:v>
                </c:pt>
                <c:pt idx="255">
                  <c:v>0.1263</c:v>
                </c:pt>
                <c:pt idx="256">
                  <c:v>0.17730000000000001</c:v>
                </c:pt>
                <c:pt idx="257">
                  <c:v>0.17180000000000001</c:v>
                </c:pt>
                <c:pt idx="258">
                  <c:v>0.13569999999999999</c:v>
                </c:pt>
                <c:pt idx="259">
                  <c:v>0.1162</c:v>
                </c:pt>
                <c:pt idx="260">
                  <c:v>0.15679999999999999</c:v>
                </c:pt>
                <c:pt idx="261">
                  <c:v>0.1711</c:v>
                </c:pt>
                <c:pt idx="262">
                  <c:v>0.10970000000000001</c:v>
                </c:pt>
                <c:pt idx="263">
                  <c:v>0.1221</c:v>
                </c:pt>
                <c:pt idx="264">
                  <c:v>0.16930000000000001</c:v>
                </c:pt>
                <c:pt idx="265">
                  <c:v>0.1411</c:v>
                </c:pt>
                <c:pt idx="266">
                  <c:v>0.1004</c:v>
                </c:pt>
                <c:pt idx="267">
                  <c:v>0.13639999999999999</c:v>
                </c:pt>
                <c:pt idx="268">
                  <c:v>0.19819999999999999</c:v>
                </c:pt>
                <c:pt idx="269">
                  <c:v>0.1968</c:v>
                </c:pt>
                <c:pt idx="270">
                  <c:v>0.1225</c:v>
                </c:pt>
                <c:pt idx="271">
                  <c:v>0.16159999999999999</c:v>
                </c:pt>
                <c:pt idx="272">
                  <c:v>0.1077</c:v>
                </c:pt>
                <c:pt idx="273">
                  <c:v>0.14510000000000001</c:v>
                </c:pt>
                <c:pt idx="274">
                  <c:v>0.1072</c:v>
                </c:pt>
                <c:pt idx="275">
                  <c:v>0.16650000000000001</c:v>
                </c:pt>
                <c:pt idx="276">
                  <c:v>0.1227</c:v>
                </c:pt>
                <c:pt idx="277">
                  <c:v>0.1033</c:v>
                </c:pt>
                <c:pt idx="278">
                  <c:v>8.4000000000000005E-2</c:v>
                </c:pt>
                <c:pt idx="279">
                  <c:v>8.3400000000000002E-2</c:v>
                </c:pt>
                <c:pt idx="280">
                  <c:v>8.3000000000000004E-2</c:v>
                </c:pt>
                <c:pt idx="281">
                  <c:v>6.5699999999999995E-2</c:v>
                </c:pt>
                <c:pt idx="282">
                  <c:v>7.46E-2</c:v>
                </c:pt>
                <c:pt idx="283">
                  <c:v>8.5099999999999995E-2</c:v>
                </c:pt>
                <c:pt idx="284">
                  <c:v>7.8200000000000006E-2</c:v>
                </c:pt>
                <c:pt idx="285">
                  <c:v>0.1048</c:v>
                </c:pt>
                <c:pt idx="286">
                  <c:v>0.11990000000000001</c:v>
                </c:pt>
                <c:pt idx="287">
                  <c:v>0.12089999999999999</c:v>
                </c:pt>
                <c:pt idx="288">
                  <c:v>0.2215</c:v>
                </c:pt>
                <c:pt idx="289">
                  <c:v>0.18970000000000001</c:v>
                </c:pt>
                <c:pt idx="290">
                  <c:v>0.12520000000000001</c:v>
                </c:pt>
                <c:pt idx="291">
                  <c:v>0.15429999999999999</c:v>
                </c:pt>
                <c:pt idx="292">
                  <c:v>0.15659999999999999</c:v>
                </c:pt>
                <c:pt idx="293">
                  <c:v>0.1147</c:v>
                </c:pt>
                <c:pt idx="294">
                  <c:v>0.1221</c:v>
                </c:pt>
                <c:pt idx="295">
                  <c:v>0.13730000000000001</c:v>
                </c:pt>
                <c:pt idx="296">
                  <c:v>0.1769</c:v>
                </c:pt>
                <c:pt idx="297">
                  <c:v>8.4400000000000003E-2</c:v>
                </c:pt>
                <c:pt idx="298">
                  <c:v>0.15260000000000001</c:v>
                </c:pt>
                <c:pt idx="299">
                  <c:v>7.8399999999999997E-2</c:v>
                </c:pt>
                <c:pt idx="300">
                  <c:v>6.2899999999999998E-2</c:v>
                </c:pt>
                <c:pt idx="301">
                  <c:v>6.4799999999999996E-2</c:v>
                </c:pt>
                <c:pt idx="302">
                  <c:v>5.7500000000000002E-2</c:v>
                </c:pt>
                <c:pt idx="303">
                  <c:v>6.5199999999999994E-2</c:v>
                </c:pt>
                <c:pt idx="304">
                  <c:v>6.3700000000000007E-2</c:v>
                </c:pt>
                <c:pt idx="305">
                  <c:v>0.12330000000000001</c:v>
                </c:pt>
                <c:pt idx="306">
                  <c:v>0.1134</c:v>
                </c:pt>
                <c:pt idx="307">
                  <c:v>0.14099999999999999</c:v>
                </c:pt>
                <c:pt idx="308">
                  <c:v>0.2858</c:v>
                </c:pt>
                <c:pt idx="309">
                  <c:v>0.1943</c:v>
                </c:pt>
                <c:pt idx="310">
                  <c:v>0.2424</c:v>
                </c:pt>
                <c:pt idx="311">
                  <c:v>0.2437</c:v>
                </c:pt>
                <c:pt idx="312">
                  <c:v>0.27</c:v>
                </c:pt>
                <c:pt idx="313">
                  <c:v>0.25240000000000001</c:v>
                </c:pt>
                <c:pt idx="314">
                  <c:v>0.2097</c:v>
                </c:pt>
                <c:pt idx="315">
                  <c:v>0.24129999999999999</c:v>
                </c:pt>
                <c:pt idx="316">
                  <c:v>0.2475</c:v>
                </c:pt>
                <c:pt idx="317">
                  <c:v>0.19159999999999999</c:v>
                </c:pt>
                <c:pt idx="318">
                  <c:v>0.21129999999999999</c:v>
                </c:pt>
                <c:pt idx="319">
                  <c:v>0.34910000000000002</c:v>
                </c:pt>
                <c:pt idx="320">
                  <c:v>0.4551</c:v>
                </c:pt>
                <c:pt idx="321">
                  <c:v>0.54890000000000005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5C50-4001-9739-C77B0B9BEE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5991535"/>
        <c:axId val="989421279"/>
      </c:scatterChart>
      <c:valAx>
        <c:axId val="116599153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Residue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9421279"/>
        <c:crosses val="autoZero"/>
        <c:crossBetween val="midCat"/>
      </c:valAx>
      <c:valAx>
        <c:axId val="9894212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RMSD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599153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Radius of</a:t>
            </a:r>
            <a:r>
              <a:rPr lang="en-US" baseline="0"/>
              <a:t> Gyration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63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Sheet4!$B$1:$B$8430</c:f>
              <c:numCache>
                <c:formatCode>General</c:formatCode>
                <c:ptCount val="8430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  <c:pt idx="19">
                  <c:v>380</c:v>
                </c:pt>
                <c:pt idx="20">
                  <c:v>400</c:v>
                </c:pt>
                <c:pt idx="21">
                  <c:v>420</c:v>
                </c:pt>
                <c:pt idx="22">
                  <c:v>440</c:v>
                </c:pt>
                <c:pt idx="23">
                  <c:v>460</c:v>
                </c:pt>
                <c:pt idx="24">
                  <c:v>480</c:v>
                </c:pt>
                <c:pt idx="25">
                  <c:v>500</c:v>
                </c:pt>
                <c:pt idx="26">
                  <c:v>520</c:v>
                </c:pt>
                <c:pt idx="27">
                  <c:v>540</c:v>
                </c:pt>
                <c:pt idx="28">
                  <c:v>560</c:v>
                </c:pt>
                <c:pt idx="29">
                  <c:v>580</c:v>
                </c:pt>
                <c:pt idx="30">
                  <c:v>600</c:v>
                </c:pt>
                <c:pt idx="31">
                  <c:v>620</c:v>
                </c:pt>
                <c:pt idx="32">
                  <c:v>640</c:v>
                </c:pt>
                <c:pt idx="33">
                  <c:v>660</c:v>
                </c:pt>
                <c:pt idx="34">
                  <c:v>680</c:v>
                </c:pt>
                <c:pt idx="35">
                  <c:v>700</c:v>
                </c:pt>
                <c:pt idx="36">
                  <c:v>720</c:v>
                </c:pt>
                <c:pt idx="37">
                  <c:v>740</c:v>
                </c:pt>
                <c:pt idx="38">
                  <c:v>760</c:v>
                </c:pt>
                <c:pt idx="39">
                  <c:v>780</c:v>
                </c:pt>
                <c:pt idx="40">
                  <c:v>800</c:v>
                </c:pt>
                <c:pt idx="41">
                  <c:v>820</c:v>
                </c:pt>
                <c:pt idx="42">
                  <c:v>840</c:v>
                </c:pt>
                <c:pt idx="43">
                  <c:v>860</c:v>
                </c:pt>
                <c:pt idx="44">
                  <c:v>880</c:v>
                </c:pt>
                <c:pt idx="45">
                  <c:v>900</c:v>
                </c:pt>
                <c:pt idx="46">
                  <c:v>920</c:v>
                </c:pt>
                <c:pt idx="47">
                  <c:v>940</c:v>
                </c:pt>
                <c:pt idx="48">
                  <c:v>960</c:v>
                </c:pt>
                <c:pt idx="49">
                  <c:v>980</c:v>
                </c:pt>
                <c:pt idx="50">
                  <c:v>1000</c:v>
                </c:pt>
                <c:pt idx="51">
                  <c:v>1020</c:v>
                </c:pt>
                <c:pt idx="52">
                  <c:v>1040</c:v>
                </c:pt>
                <c:pt idx="53">
                  <c:v>1060</c:v>
                </c:pt>
                <c:pt idx="54">
                  <c:v>1080</c:v>
                </c:pt>
                <c:pt idx="55">
                  <c:v>1100</c:v>
                </c:pt>
                <c:pt idx="56">
                  <c:v>1120</c:v>
                </c:pt>
                <c:pt idx="57">
                  <c:v>1140</c:v>
                </c:pt>
                <c:pt idx="58">
                  <c:v>1160</c:v>
                </c:pt>
                <c:pt idx="59">
                  <c:v>1180</c:v>
                </c:pt>
                <c:pt idx="60">
                  <c:v>1200</c:v>
                </c:pt>
                <c:pt idx="61">
                  <c:v>1220</c:v>
                </c:pt>
                <c:pt idx="62">
                  <c:v>1240</c:v>
                </c:pt>
                <c:pt idx="63">
                  <c:v>1260</c:v>
                </c:pt>
                <c:pt idx="64">
                  <c:v>1280</c:v>
                </c:pt>
                <c:pt idx="65">
                  <c:v>1300</c:v>
                </c:pt>
                <c:pt idx="66">
                  <c:v>1320</c:v>
                </c:pt>
                <c:pt idx="67">
                  <c:v>1340</c:v>
                </c:pt>
                <c:pt idx="68">
                  <c:v>1360</c:v>
                </c:pt>
                <c:pt idx="69">
                  <c:v>1380</c:v>
                </c:pt>
                <c:pt idx="70">
                  <c:v>1400</c:v>
                </c:pt>
                <c:pt idx="71">
                  <c:v>1420</c:v>
                </c:pt>
                <c:pt idx="72">
                  <c:v>1440</c:v>
                </c:pt>
                <c:pt idx="73">
                  <c:v>1460</c:v>
                </c:pt>
                <c:pt idx="74">
                  <c:v>1480</c:v>
                </c:pt>
                <c:pt idx="75">
                  <c:v>1500</c:v>
                </c:pt>
                <c:pt idx="76">
                  <c:v>1520</c:v>
                </c:pt>
                <c:pt idx="77">
                  <c:v>1540</c:v>
                </c:pt>
                <c:pt idx="78">
                  <c:v>1560</c:v>
                </c:pt>
                <c:pt idx="79">
                  <c:v>1580</c:v>
                </c:pt>
                <c:pt idx="80">
                  <c:v>1600</c:v>
                </c:pt>
                <c:pt idx="81">
                  <c:v>1620</c:v>
                </c:pt>
                <c:pt idx="82">
                  <c:v>1640</c:v>
                </c:pt>
                <c:pt idx="83">
                  <c:v>1660</c:v>
                </c:pt>
                <c:pt idx="84">
                  <c:v>1680</c:v>
                </c:pt>
                <c:pt idx="85">
                  <c:v>1700</c:v>
                </c:pt>
                <c:pt idx="86">
                  <c:v>1720</c:v>
                </c:pt>
                <c:pt idx="87">
                  <c:v>1740</c:v>
                </c:pt>
                <c:pt idx="88">
                  <c:v>1760</c:v>
                </c:pt>
                <c:pt idx="89">
                  <c:v>1780</c:v>
                </c:pt>
                <c:pt idx="90">
                  <c:v>1800</c:v>
                </c:pt>
                <c:pt idx="91">
                  <c:v>1820</c:v>
                </c:pt>
                <c:pt idx="92">
                  <c:v>1840</c:v>
                </c:pt>
                <c:pt idx="93">
                  <c:v>1860</c:v>
                </c:pt>
                <c:pt idx="94">
                  <c:v>1880</c:v>
                </c:pt>
                <c:pt idx="95">
                  <c:v>1900</c:v>
                </c:pt>
                <c:pt idx="96">
                  <c:v>1920</c:v>
                </c:pt>
                <c:pt idx="97">
                  <c:v>1940</c:v>
                </c:pt>
                <c:pt idx="98">
                  <c:v>1960</c:v>
                </c:pt>
                <c:pt idx="99">
                  <c:v>1980</c:v>
                </c:pt>
                <c:pt idx="100">
                  <c:v>2000</c:v>
                </c:pt>
                <c:pt idx="101">
                  <c:v>2020</c:v>
                </c:pt>
                <c:pt idx="102">
                  <c:v>2040</c:v>
                </c:pt>
                <c:pt idx="103">
                  <c:v>2060</c:v>
                </c:pt>
                <c:pt idx="104">
                  <c:v>2080</c:v>
                </c:pt>
                <c:pt idx="105">
                  <c:v>2100</c:v>
                </c:pt>
                <c:pt idx="106">
                  <c:v>2120</c:v>
                </c:pt>
                <c:pt idx="107">
                  <c:v>2140</c:v>
                </c:pt>
                <c:pt idx="108">
                  <c:v>2160</c:v>
                </c:pt>
                <c:pt idx="109">
                  <c:v>2180</c:v>
                </c:pt>
                <c:pt idx="110">
                  <c:v>2200</c:v>
                </c:pt>
                <c:pt idx="111">
                  <c:v>2220</c:v>
                </c:pt>
                <c:pt idx="112">
                  <c:v>2240</c:v>
                </c:pt>
                <c:pt idx="113">
                  <c:v>2260</c:v>
                </c:pt>
                <c:pt idx="114">
                  <c:v>2280</c:v>
                </c:pt>
                <c:pt idx="115">
                  <c:v>2300</c:v>
                </c:pt>
                <c:pt idx="116">
                  <c:v>2320</c:v>
                </c:pt>
                <c:pt idx="117">
                  <c:v>2340</c:v>
                </c:pt>
                <c:pt idx="118">
                  <c:v>2360</c:v>
                </c:pt>
                <c:pt idx="119">
                  <c:v>2380</c:v>
                </c:pt>
                <c:pt idx="120">
                  <c:v>2400</c:v>
                </c:pt>
                <c:pt idx="121">
                  <c:v>2420</c:v>
                </c:pt>
                <c:pt idx="122">
                  <c:v>2440</c:v>
                </c:pt>
                <c:pt idx="123">
                  <c:v>2460</c:v>
                </c:pt>
                <c:pt idx="124">
                  <c:v>2480</c:v>
                </c:pt>
                <c:pt idx="125">
                  <c:v>2500</c:v>
                </c:pt>
                <c:pt idx="126">
                  <c:v>2520</c:v>
                </c:pt>
                <c:pt idx="127">
                  <c:v>2540</c:v>
                </c:pt>
                <c:pt idx="128">
                  <c:v>2560</c:v>
                </c:pt>
                <c:pt idx="129">
                  <c:v>2580</c:v>
                </c:pt>
                <c:pt idx="130">
                  <c:v>2600</c:v>
                </c:pt>
                <c:pt idx="131">
                  <c:v>2620</c:v>
                </c:pt>
                <c:pt idx="132">
                  <c:v>2640</c:v>
                </c:pt>
                <c:pt idx="133">
                  <c:v>2660</c:v>
                </c:pt>
                <c:pt idx="134">
                  <c:v>2680</c:v>
                </c:pt>
                <c:pt idx="135">
                  <c:v>2700</c:v>
                </c:pt>
                <c:pt idx="136">
                  <c:v>2720</c:v>
                </c:pt>
                <c:pt idx="137">
                  <c:v>2740</c:v>
                </c:pt>
                <c:pt idx="138">
                  <c:v>2760</c:v>
                </c:pt>
                <c:pt idx="139">
                  <c:v>2780</c:v>
                </c:pt>
                <c:pt idx="140">
                  <c:v>2800</c:v>
                </c:pt>
                <c:pt idx="141">
                  <c:v>2820</c:v>
                </c:pt>
                <c:pt idx="142">
                  <c:v>2840</c:v>
                </c:pt>
                <c:pt idx="143">
                  <c:v>2860</c:v>
                </c:pt>
                <c:pt idx="144">
                  <c:v>2880</c:v>
                </c:pt>
                <c:pt idx="145">
                  <c:v>2900</c:v>
                </c:pt>
                <c:pt idx="146">
                  <c:v>2920</c:v>
                </c:pt>
                <c:pt idx="147">
                  <c:v>2940</c:v>
                </c:pt>
                <c:pt idx="148">
                  <c:v>2960</c:v>
                </c:pt>
                <c:pt idx="149">
                  <c:v>2980</c:v>
                </c:pt>
                <c:pt idx="150">
                  <c:v>3000</c:v>
                </c:pt>
                <c:pt idx="151">
                  <c:v>3020</c:v>
                </c:pt>
                <c:pt idx="152">
                  <c:v>3040</c:v>
                </c:pt>
                <c:pt idx="153">
                  <c:v>3060</c:v>
                </c:pt>
                <c:pt idx="154">
                  <c:v>3080</c:v>
                </c:pt>
                <c:pt idx="155">
                  <c:v>3100</c:v>
                </c:pt>
                <c:pt idx="156">
                  <c:v>3120</c:v>
                </c:pt>
                <c:pt idx="157">
                  <c:v>3140</c:v>
                </c:pt>
                <c:pt idx="158">
                  <c:v>3160</c:v>
                </c:pt>
                <c:pt idx="159">
                  <c:v>3180</c:v>
                </c:pt>
                <c:pt idx="160">
                  <c:v>3200</c:v>
                </c:pt>
                <c:pt idx="161">
                  <c:v>3220</c:v>
                </c:pt>
                <c:pt idx="162">
                  <c:v>3240</c:v>
                </c:pt>
                <c:pt idx="163">
                  <c:v>3260</c:v>
                </c:pt>
                <c:pt idx="164">
                  <c:v>3280</c:v>
                </c:pt>
                <c:pt idx="165">
                  <c:v>3300</c:v>
                </c:pt>
                <c:pt idx="166">
                  <c:v>3320</c:v>
                </c:pt>
                <c:pt idx="167">
                  <c:v>3340</c:v>
                </c:pt>
                <c:pt idx="168">
                  <c:v>3360</c:v>
                </c:pt>
                <c:pt idx="169">
                  <c:v>3380</c:v>
                </c:pt>
                <c:pt idx="170">
                  <c:v>3400</c:v>
                </c:pt>
                <c:pt idx="171">
                  <c:v>3420</c:v>
                </c:pt>
                <c:pt idx="172">
                  <c:v>3440</c:v>
                </c:pt>
                <c:pt idx="173">
                  <c:v>3460</c:v>
                </c:pt>
                <c:pt idx="174">
                  <c:v>3480</c:v>
                </c:pt>
                <c:pt idx="175">
                  <c:v>3500</c:v>
                </c:pt>
                <c:pt idx="176">
                  <c:v>3520</c:v>
                </c:pt>
                <c:pt idx="177">
                  <c:v>3540</c:v>
                </c:pt>
                <c:pt idx="178">
                  <c:v>3560</c:v>
                </c:pt>
                <c:pt idx="179">
                  <c:v>3580</c:v>
                </c:pt>
                <c:pt idx="180">
                  <c:v>3600</c:v>
                </c:pt>
                <c:pt idx="181">
                  <c:v>3620</c:v>
                </c:pt>
                <c:pt idx="182">
                  <c:v>3640</c:v>
                </c:pt>
                <c:pt idx="183">
                  <c:v>3660</c:v>
                </c:pt>
                <c:pt idx="184">
                  <c:v>3680</c:v>
                </c:pt>
                <c:pt idx="185">
                  <c:v>3700</c:v>
                </c:pt>
                <c:pt idx="186">
                  <c:v>3720</c:v>
                </c:pt>
                <c:pt idx="187">
                  <c:v>3740</c:v>
                </c:pt>
                <c:pt idx="188">
                  <c:v>3760</c:v>
                </c:pt>
                <c:pt idx="189">
                  <c:v>3780</c:v>
                </c:pt>
                <c:pt idx="190">
                  <c:v>3800</c:v>
                </c:pt>
                <c:pt idx="191">
                  <c:v>3820</c:v>
                </c:pt>
                <c:pt idx="192">
                  <c:v>3840</c:v>
                </c:pt>
                <c:pt idx="193">
                  <c:v>3860</c:v>
                </c:pt>
                <c:pt idx="194">
                  <c:v>3880</c:v>
                </c:pt>
                <c:pt idx="195">
                  <c:v>3900</c:v>
                </c:pt>
                <c:pt idx="196">
                  <c:v>3920</c:v>
                </c:pt>
                <c:pt idx="197">
                  <c:v>3940</c:v>
                </c:pt>
                <c:pt idx="198">
                  <c:v>3960</c:v>
                </c:pt>
                <c:pt idx="199">
                  <c:v>3980</c:v>
                </c:pt>
                <c:pt idx="200">
                  <c:v>4000</c:v>
                </c:pt>
                <c:pt idx="201">
                  <c:v>4020</c:v>
                </c:pt>
                <c:pt idx="202">
                  <c:v>4040</c:v>
                </c:pt>
                <c:pt idx="203">
                  <c:v>4060</c:v>
                </c:pt>
                <c:pt idx="204">
                  <c:v>4080</c:v>
                </c:pt>
                <c:pt idx="205">
                  <c:v>4100</c:v>
                </c:pt>
                <c:pt idx="206">
                  <c:v>4120</c:v>
                </c:pt>
                <c:pt idx="207">
                  <c:v>4140</c:v>
                </c:pt>
                <c:pt idx="208">
                  <c:v>4160</c:v>
                </c:pt>
                <c:pt idx="209">
                  <c:v>4180</c:v>
                </c:pt>
                <c:pt idx="210">
                  <c:v>4200</c:v>
                </c:pt>
                <c:pt idx="211">
                  <c:v>4220</c:v>
                </c:pt>
                <c:pt idx="212">
                  <c:v>4240</c:v>
                </c:pt>
                <c:pt idx="213">
                  <c:v>4260</c:v>
                </c:pt>
                <c:pt idx="214">
                  <c:v>4280</c:v>
                </c:pt>
                <c:pt idx="215">
                  <c:v>4300</c:v>
                </c:pt>
                <c:pt idx="216">
                  <c:v>4320</c:v>
                </c:pt>
                <c:pt idx="217">
                  <c:v>4340</c:v>
                </c:pt>
                <c:pt idx="218">
                  <c:v>4360</c:v>
                </c:pt>
                <c:pt idx="219">
                  <c:v>4380</c:v>
                </c:pt>
                <c:pt idx="220">
                  <c:v>4400</c:v>
                </c:pt>
                <c:pt idx="221">
                  <c:v>4420</c:v>
                </c:pt>
                <c:pt idx="222">
                  <c:v>4440</c:v>
                </c:pt>
                <c:pt idx="223">
                  <c:v>4460</c:v>
                </c:pt>
                <c:pt idx="224">
                  <c:v>4480</c:v>
                </c:pt>
                <c:pt idx="225">
                  <c:v>4500</c:v>
                </c:pt>
                <c:pt idx="226">
                  <c:v>4520</c:v>
                </c:pt>
                <c:pt idx="227">
                  <c:v>4540</c:v>
                </c:pt>
                <c:pt idx="228">
                  <c:v>4560</c:v>
                </c:pt>
                <c:pt idx="229">
                  <c:v>4580</c:v>
                </c:pt>
                <c:pt idx="230">
                  <c:v>4600</c:v>
                </c:pt>
                <c:pt idx="231">
                  <c:v>4620</c:v>
                </c:pt>
                <c:pt idx="232">
                  <c:v>4640</c:v>
                </c:pt>
                <c:pt idx="233">
                  <c:v>4660</c:v>
                </c:pt>
                <c:pt idx="234">
                  <c:v>4680</c:v>
                </c:pt>
                <c:pt idx="235">
                  <c:v>4700</c:v>
                </c:pt>
                <c:pt idx="236">
                  <c:v>4720</c:v>
                </c:pt>
                <c:pt idx="237">
                  <c:v>4740</c:v>
                </c:pt>
                <c:pt idx="238">
                  <c:v>4760</c:v>
                </c:pt>
                <c:pt idx="239">
                  <c:v>4780</c:v>
                </c:pt>
                <c:pt idx="240">
                  <c:v>4800</c:v>
                </c:pt>
                <c:pt idx="241">
                  <c:v>4820</c:v>
                </c:pt>
                <c:pt idx="242">
                  <c:v>4840</c:v>
                </c:pt>
                <c:pt idx="243">
                  <c:v>4860</c:v>
                </c:pt>
                <c:pt idx="244">
                  <c:v>4880</c:v>
                </c:pt>
                <c:pt idx="245">
                  <c:v>4900</c:v>
                </c:pt>
                <c:pt idx="246">
                  <c:v>4920</c:v>
                </c:pt>
                <c:pt idx="247">
                  <c:v>4940</c:v>
                </c:pt>
                <c:pt idx="248">
                  <c:v>4960</c:v>
                </c:pt>
                <c:pt idx="249">
                  <c:v>4980</c:v>
                </c:pt>
                <c:pt idx="250">
                  <c:v>5000</c:v>
                </c:pt>
                <c:pt idx="251">
                  <c:v>5020</c:v>
                </c:pt>
                <c:pt idx="252">
                  <c:v>5040</c:v>
                </c:pt>
                <c:pt idx="253">
                  <c:v>5060</c:v>
                </c:pt>
                <c:pt idx="254">
                  <c:v>5080</c:v>
                </c:pt>
                <c:pt idx="255">
                  <c:v>5100</c:v>
                </c:pt>
                <c:pt idx="256">
                  <c:v>5120</c:v>
                </c:pt>
                <c:pt idx="257">
                  <c:v>5140</c:v>
                </c:pt>
                <c:pt idx="258">
                  <c:v>5160</c:v>
                </c:pt>
                <c:pt idx="259">
                  <c:v>5180</c:v>
                </c:pt>
                <c:pt idx="260">
                  <c:v>5200</c:v>
                </c:pt>
                <c:pt idx="261">
                  <c:v>5220</c:v>
                </c:pt>
                <c:pt idx="262">
                  <c:v>5240</c:v>
                </c:pt>
                <c:pt idx="263">
                  <c:v>5260</c:v>
                </c:pt>
                <c:pt idx="264">
                  <c:v>5280</c:v>
                </c:pt>
                <c:pt idx="265">
                  <c:v>5300</c:v>
                </c:pt>
                <c:pt idx="266">
                  <c:v>5320</c:v>
                </c:pt>
                <c:pt idx="267">
                  <c:v>5340</c:v>
                </c:pt>
                <c:pt idx="268">
                  <c:v>5360</c:v>
                </c:pt>
                <c:pt idx="269">
                  <c:v>5380</c:v>
                </c:pt>
                <c:pt idx="270">
                  <c:v>5400</c:v>
                </c:pt>
                <c:pt idx="271">
                  <c:v>5420</c:v>
                </c:pt>
                <c:pt idx="272">
                  <c:v>5440</c:v>
                </c:pt>
                <c:pt idx="273">
                  <c:v>5460</c:v>
                </c:pt>
                <c:pt idx="274">
                  <c:v>5480</c:v>
                </c:pt>
                <c:pt idx="275">
                  <c:v>5500</c:v>
                </c:pt>
                <c:pt idx="276">
                  <c:v>5520</c:v>
                </c:pt>
                <c:pt idx="277">
                  <c:v>5540</c:v>
                </c:pt>
                <c:pt idx="278">
                  <c:v>5560</c:v>
                </c:pt>
                <c:pt idx="279">
                  <c:v>5580</c:v>
                </c:pt>
                <c:pt idx="280">
                  <c:v>5600</c:v>
                </c:pt>
                <c:pt idx="281">
                  <c:v>5620</c:v>
                </c:pt>
                <c:pt idx="282">
                  <c:v>5640</c:v>
                </c:pt>
                <c:pt idx="283">
                  <c:v>5660</c:v>
                </c:pt>
                <c:pt idx="284">
                  <c:v>5680</c:v>
                </c:pt>
                <c:pt idx="285">
                  <c:v>5700</c:v>
                </c:pt>
                <c:pt idx="286">
                  <c:v>5720</c:v>
                </c:pt>
                <c:pt idx="287">
                  <c:v>5740</c:v>
                </c:pt>
                <c:pt idx="288">
                  <c:v>5760</c:v>
                </c:pt>
                <c:pt idx="289">
                  <c:v>5780</c:v>
                </c:pt>
                <c:pt idx="290">
                  <c:v>5800</c:v>
                </c:pt>
                <c:pt idx="291">
                  <c:v>5820</c:v>
                </c:pt>
                <c:pt idx="292">
                  <c:v>5840</c:v>
                </c:pt>
                <c:pt idx="293">
                  <c:v>5860</c:v>
                </c:pt>
                <c:pt idx="294">
                  <c:v>5880</c:v>
                </c:pt>
                <c:pt idx="295">
                  <c:v>5900</c:v>
                </c:pt>
                <c:pt idx="296">
                  <c:v>5920</c:v>
                </c:pt>
                <c:pt idx="297">
                  <c:v>5940</c:v>
                </c:pt>
                <c:pt idx="298">
                  <c:v>5960</c:v>
                </c:pt>
                <c:pt idx="299">
                  <c:v>5980</c:v>
                </c:pt>
                <c:pt idx="300">
                  <c:v>6000</c:v>
                </c:pt>
                <c:pt idx="301">
                  <c:v>6020</c:v>
                </c:pt>
                <c:pt idx="302">
                  <c:v>6040</c:v>
                </c:pt>
                <c:pt idx="303">
                  <c:v>6060</c:v>
                </c:pt>
                <c:pt idx="304">
                  <c:v>6080</c:v>
                </c:pt>
                <c:pt idx="305">
                  <c:v>6100</c:v>
                </c:pt>
                <c:pt idx="306">
                  <c:v>6120</c:v>
                </c:pt>
                <c:pt idx="307">
                  <c:v>6140</c:v>
                </c:pt>
                <c:pt idx="308">
                  <c:v>6160</c:v>
                </c:pt>
                <c:pt idx="309">
                  <c:v>6180</c:v>
                </c:pt>
                <c:pt idx="310">
                  <c:v>6200</c:v>
                </c:pt>
                <c:pt idx="311">
                  <c:v>6220</c:v>
                </c:pt>
                <c:pt idx="312">
                  <c:v>6240</c:v>
                </c:pt>
                <c:pt idx="313">
                  <c:v>6260</c:v>
                </c:pt>
                <c:pt idx="314">
                  <c:v>6280</c:v>
                </c:pt>
                <c:pt idx="315">
                  <c:v>6300</c:v>
                </c:pt>
                <c:pt idx="316">
                  <c:v>6320</c:v>
                </c:pt>
                <c:pt idx="317">
                  <c:v>6340</c:v>
                </c:pt>
                <c:pt idx="318">
                  <c:v>6360</c:v>
                </c:pt>
                <c:pt idx="319">
                  <c:v>6380</c:v>
                </c:pt>
                <c:pt idx="320">
                  <c:v>6400</c:v>
                </c:pt>
                <c:pt idx="321">
                  <c:v>6420</c:v>
                </c:pt>
                <c:pt idx="322">
                  <c:v>6440</c:v>
                </c:pt>
                <c:pt idx="323">
                  <c:v>6460</c:v>
                </c:pt>
                <c:pt idx="324">
                  <c:v>6480</c:v>
                </c:pt>
                <c:pt idx="325">
                  <c:v>6500</c:v>
                </c:pt>
                <c:pt idx="326">
                  <c:v>6520</c:v>
                </c:pt>
                <c:pt idx="327">
                  <c:v>6540</c:v>
                </c:pt>
                <c:pt idx="328">
                  <c:v>6560</c:v>
                </c:pt>
                <c:pt idx="329">
                  <c:v>6580</c:v>
                </c:pt>
                <c:pt idx="330">
                  <c:v>6600</c:v>
                </c:pt>
                <c:pt idx="331">
                  <c:v>6620</c:v>
                </c:pt>
                <c:pt idx="332">
                  <c:v>6640</c:v>
                </c:pt>
                <c:pt idx="333">
                  <c:v>6660</c:v>
                </c:pt>
                <c:pt idx="334">
                  <c:v>6680</c:v>
                </c:pt>
                <c:pt idx="335">
                  <c:v>6700</c:v>
                </c:pt>
                <c:pt idx="336">
                  <c:v>6720</c:v>
                </c:pt>
                <c:pt idx="337">
                  <c:v>6740</c:v>
                </c:pt>
                <c:pt idx="338">
                  <c:v>6760</c:v>
                </c:pt>
                <c:pt idx="339">
                  <c:v>6780</c:v>
                </c:pt>
                <c:pt idx="340">
                  <c:v>6800</c:v>
                </c:pt>
                <c:pt idx="341">
                  <c:v>6820</c:v>
                </c:pt>
                <c:pt idx="342">
                  <c:v>6840</c:v>
                </c:pt>
                <c:pt idx="343">
                  <c:v>6860</c:v>
                </c:pt>
                <c:pt idx="344">
                  <c:v>6880</c:v>
                </c:pt>
                <c:pt idx="345">
                  <c:v>6900</c:v>
                </c:pt>
                <c:pt idx="346">
                  <c:v>6920</c:v>
                </c:pt>
                <c:pt idx="347">
                  <c:v>6940</c:v>
                </c:pt>
                <c:pt idx="348">
                  <c:v>6960</c:v>
                </c:pt>
                <c:pt idx="349">
                  <c:v>6980</c:v>
                </c:pt>
                <c:pt idx="350">
                  <c:v>7000</c:v>
                </c:pt>
                <c:pt idx="351">
                  <c:v>7020</c:v>
                </c:pt>
                <c:pt idx="352">
                  <c:v>7040</c:v>
                </c:pt>
                <c:pt idx="353">
                  <c:v>7060</c:v>
                </c:pt>
                <c:pt idx="354">
                  <c:v>7080</c:v>
                </c:pt>
                <c:pt idx="355">
                  <c:v>7100</c:v>
                </c:pt>
                <c:pt idx="356">
                  <c:v>7120</c:v>
                </c:pt>
                <c:pt idx="357">
                  <c:v>7140</c:v>
                </c:pt>
                <c:pt idx="358">
                  <c:v>7160</c:v>
                </c:pt>
                <c:pt idx="359">
                  <c:v>7180</c:v>
                </c:pt>
                <c:pt idx="360">
                  <c:v>7200</c:v>
                </c:pt>
                <c:pt idx="361">
                  <c:v>7220</c:v>
                </c:pt>
                <c:pt idx="362">
                  <c:v>7240</c:v>
                </c:pt>
                <c:pt idx="363">
                  <c:v>7260</c:v>
                </c:pt>
                <c:pt idx="364">
                  <c:v>7280</c:v>
                </c:pt>
                <c:pt idx="365">
                  <c:v>7300</c:v>
                </c:pt>
                <c:pt idx="366">
                  <c:v>7320</c:v>
                </c:pt>
                <c:pt idx="367">
                  <c:v>7340</c:v>
                </c:pt>
                <c:pt idx="368">
                  <c:v>7360</c:v>
                </c:pt>
                <c:pt idx="369">
                  <c:v>7380</c:v>
                </c:pt>
                <c:pt idx="370">
                  <c:v>7400</c:v>
                </c:pt>
                <c:pt idx="371">
                  <c:v>7420</c:v>
                </c:pt>
                <c:pt idx="372">
                  <c:v>7440</c:v>
                </c:pt>
                <c:pt idx="373">
                  <c:v>7460</c:v>
                </c:pt>
                <c:pt idx="374">
                  <c:v>7480</c:v>
                </c:pt>
                <c:pt idx="375">
                  <c:v>7500</c:v>
                </c:pt>
                <c:pt idx="376">
                  <c:v>7520</c:v>
                </c:pt>
                <c:pt idx="377">
                  <c:v>7540</c:v>
                </c:pt>
                <c:pt idx="378">
                  <c:v>7560</c:v>
                </c:pt>
                <c:pt idx="379">
                  <c:v>7580</c:v>
                </c:pt>
                <c:pt idx="380">
                  <c:v>7600</c:v>
                </c:pt>
                <c:pt idx="381">
                  <c:v>7620</c:v>
                </c:pt>
                <c:pt idx="382">
                  <c:v>7640</c:v>
                </c:pt>
                <c:pt idx="383">
                  <c:v>7660</c:v>
                </c:pt>
                <c:pt idx="384">
                  <c:v>7680</c:v>
                </c:pt>
                <c:pt idx="385">
                  <c:v>7700</c:v>
                </c:pt>
                <c:pt idx="386">
                  <c:v>7720</c:v>
                </c:pt>
                <c:pt idx="387">
                  <c:v>7740</c:v>
                </c:pt>
                <c:pt idx="388">
                  <c:v>7760</c:v>
                </c:pt>
                <c:pt idx="389">
                  <c:v>7780</c:v>
                </c:pt>
                <c:pt idx="390">
                  <c:v>7800</c:v>
                </c:pt>
                <c:pt idx="391">
                  <c:v>7820</c:v>
                </c:pt>
                <c:pt idx="392">
                  <c:v>7840</c:v>
                </c:pt>
                <c:pt idx="393">
                  <c:v>7860</c:v>
                </c:pt>
                <c:pt idx="394">
                  <c:v>7880</c:v>
                </c:pt>
                <c:pt idx="395">
                  <c:v>7900</c:v>
                </c:pt>
                <c:pt idx="396">
                  <c:v>7920</c:v>
                </c:pt>
                <c:pt idx="397">
                  <c:v>7940</c:v>
                </c:pt>
                <c:pt idx="398">
                  <c:v>7960</c:v>
                </c:pt>
                <c:pt idx="399">
                  <c:v>7980</c:v>
                </c:pt>
                <c:pt idx="400">
                  <c:v>8000</c:v>
                </c:pt>
                <c:pt idx="401">
                  <c:v>8020</c:v>
                </c:pt>
                <c:pt idx="402">
                  <c:v>8040</c:v>
                </c:pt>
                <c:pt idx="403">
                  <c:v>8060</c:v>
                </c:pt>
                <c:pt idx="404">
                  <c:v>8080</c:v>
                </c:pt>
                <c:pt idx="405">
                  <c:v>8100</c:v>
                </c:pt>
                <c:pt idx="406">
                  <c:v>8120</c:v>
                </c:pt>
                <c:pt idx="407">
                  <c:v>8140</c:v>
                </c:pt>
                <c:pt idx="408">
                  <c:v>8160</c:v>
                </c:pt>
                <c:pt idx="409">
                  <c:v>8180</c:v>
                </c:pt>
                <c:pt idx="410">
                  <c:v>8200</c:v>
                </c:pt>
                <c:pt idx="411">
                  <c:v>8220</c:v>
                </c:pt>
                <c:pt idx="412">
                  <c:v>8240</c:v>
                </c:pt>
                <c:pt idx="413">
                  <c:v>8260</c:v>
                </c:pt>
                <c:pt idx="414">
                  <c:v>8280</c:v>
                </c:pt>
                <c:pt idx="415">
                  <c:v>8300</c:v>
                </c:pt>
                <c:pt idx="416">
                  <c:v>8320</c:v>
                </c:pt>
                <c:pt idx="417">
                  <c:v>8340</c:v>
                </c:pt>
                <c:pt idx="418">
                  <c:v>8360</c:v>
                </c:pt>
                <c:pt idx="419">
                  <c:v>8380</c:v>
                </c:pt>
                <c:pt idx="420">
                  <c:v>8400</c:v>
                </c:pt>
                <c:pt idx="421">
                  <c:v>8420</c:v>
                </c:pt>
                <c:pt idx="422">
                  <c:v>8440</c:v>
                </c:pt>
                <c:pt idx="423">
                  <c:v>8460</c:v>
                </c:pt>
                <c:pt idx="424">
                  <c:v>8480</c:v>
                </c:pt>
                <c:pt idx="425">
                  <c:v>8500</c:v>
                </c:pt>
                <c:pt idx="426">
                  <c:v>8520</c:v>
                </c:pt>
                <c:pt idx="427">
                  <c:v>8540</c:v>
                </c:pt>
                <c:pt idx="428">
                  <c:v>8560</c:v>
                </c:pt>
                <c:pt idx="429">
                  <c:v>8580</c:v>
                </c:pt>
                <c:pt idx="430">
                  <c:v>8600</c:v>
                </c:pt>
                <c:pt idx="431">
                  <c:v>8620</c:v>
                </c:pt>
                <c:pt idx="432">
                  <c:v>8640</c:v>
                </c:pt>
                <c:pt idx="433">
                  <c:v>8660</c:v>
                </c:pt>
                <c:pt idx="434">
                  <c:v>8680</c:v>
                </c:pt>
                <c:pt idx="435">
                  <c:v>8700</c:v>
                </c:pt>
                <c:pt idx="436">
                  <c:v>8720</c:v>
                </c:pt>
                <c:pt idx="437">
                  <c:v>8740</c:v>
                </c:pt>
                <c:pt idx="438">
                  <c:v>8760</c:v>
                </c:pt>
                <c:pt idx="439">
                  <c:v>8780</c:v>
                </c:pt>
                <c:pt idx="440">
                  <c:v>8800</c:v>
                </c:pt>
                <c:pt idx="441">
                  <c:v>8820</c:v>
                </c:pt>
                <c:pt idx="442">
                  <c:v>8840</c:v>
                </c:pt>
                <c:pt idx="443">
                  <c:v>8860</c:v>
                </c:pt>
                <c:pt idx="444">
                  <c:v>8880</c:v>
                </c:pt>
                <c:pt idx="445">
                  <c:v>8900</c:v>
                </c:pt>
                <c:pt idx="446">
                  <c:v>8920</c:v>
                </c:pt>
                <c:pt idx="447">
                  <c:v>8940</c:v>
                </c:pt>
                <c:pt idx="448">
                  <c:v>8960</c:v>
                </c:pt>
                <c:pt idx="449">
                  <c:v>8980</c:v>
                </c:pt>
                <c:pt idx="450">
                  <c:v>9000</c:v>
                </c:pt>
                <c:pt idx="451">
                  <c:v>9020</c:v>
                </c:pt>
                <c:pt idx="452">
                  <c:v>9040</c:v>
                </c:pt>
                <c:pt idx="453">
                  <c:v>9060</c:v>
                </c:pt>
                <c:pt idx="454">
                  <c:v>9080</c:v>
                </c:pt>
                <c:pt idx="455">
                  <c:v>9100</c:v>
                </c:pt>
                <c:pt idx="456">
                  <c:v>9120</c:v>
                </c:pt>
                <c:pt idx="457">
                  <c:v>9140</c:v>
                </c:pt>
                <c:pt idx="458">
                  <c:v>9160</c:v>
                </c:pt>
                <c:pt idx="459">
                  <c:v>9180</c:v>
                </c:pt>
                <c:pt idx="460">
                  <c:v>9200</c:v>
                </c:pt>
                <c:pt idx="461">
                  <c:v>9220</c:v>
                </c:pt>
                <c:pt idx="462">
                  <c:v>9240</c:v>
                </c:pt>
                <c:pt idx="463">
                  <c:v>9260</c:v>
                </c:pt>
                <c:pt idx="464">
                  <c:v>9280</c:v>
                </c:pt>
                <c:pt idx="465">
                  <c:v>9300</c:v>
                </c:pt>
                <c:pt idx="466">
                  <c:v>9320</c:v>
                </c:pt>
                <c:pt idx="467">
                  <c:v>9340</c:v>
                </c:pt>
                <c:pt idx="468">
                  <c:v>9360</c:v>
                </c:pt>
                <c:pt idx="469">
                  <c:v>9380</c:v>
                </c:pt>
                <c:pt idx="470">
                  <c:v>9400</c:v>
                </c:pt>
                <c:pt idx="471">
                  <c:v>9420</c:v>
                </c:pt>
                <c:pt idx="472">
                  <c:v>9440</c:v>
                </c:pt>
                <c:pt idx="473">
                  <c:v>9460</c:v>
                </c:pt>
                <c:pt idx="474">
                  <c:v>9480</c:v>
                </c:pt>
                <c:pt idx="475">
                  <c:v>9500</c:v>
                </c:pt>
                <c:pt idx="476">
                  <c:v>9520</c:v>
                </c:pt>
                <c:pt idx="477">
                  <c:v>9540</c:v>
                </c:pt>
                <c:pt idx="478">
                  <c:v>9560</c:v>
                </c:pt>
                <c:pt idx="479">
                  <c:v>9580</c:v>
                </c:pt>
                <c:pt idx="480">
                  <c:v>9600</c:v>
                </c:pt>
                <c:pt idx="481">
                  <c:v>9620</c:v>
                </c:pt>
                <c:pt idx="482">
                  <c:v>9640</c:v>
                </c:pt>
                <c:pt idx="483">
                  <c:v>9660</c:v>
                </c:pt>
                <c:pt idx="484">
                  <c:v>9680</c:v>
                </c:pt>
                <c:pt idx="485">
                  <c:v>9700</c:v>
                </c:pt>
                <c:pt idx="486">
                  <c:v>9720</c:v>
                </c:pt>
                <c:pt idx="487">
                  <c:v>9740</c:v>
                </c:pt>
                <c:pt idx="488">
                  <c:v>9760</c:v>
                </c:pt>
                <c:pt idx="489">
                  <c:v>9780</c:v>
                </c:pt>
                <c:pt idx="490">
                  <c:v>9800</c:v>
                </c:pt>
                <c:pt idx="491">
                  <c:v>9820</c:v>
                </c:pt>
                <c:pt idx="492">
                  <c:v>9840</c:v>
                </c:pt>
                <c:pt idx="493">
                  <c:v>9860</c:v>
                </c:pt>
                <c:pt idx="494">
                  <c:v>9880</c:v>
                </c:pt>
                <c:pt idx="495">
                  <c:v>9900</c:v>
                </c:pt>
                <c:pt idx="496">
                  <c:v>9920</c:v>
                </c:pt>
                <c:pt idx="497">
                  <c:v>9940</c:v>
                </c:pt>
                <c:pt idx="498">
                  <c:v>9960</c:v>
                </c:pt>
                <c:pt idx="499">
                  <c:v>9980</c:v>
                </c:pt>
                <c:pt idx="500">
                  <c:v>10000</c:v>
                </c:pt>
                <c:pt idx="501">
                  <c:v>10020</c:v>
                </c:pt>
                <c:pt idx="502">
                  <c:v>10040</c:v>
                </c:pt>
                <c:pt idx="503">
                  <c:v>10060</c:v>
                </c:pt>
                <c:pt idx="504">
                  <c:v>10080</c:v>
                </c:pt>
                <c:pt idx="505">
                  <c:v>10100</c:v>
                </c:pt>
                <c:pt idx="506">
                  <c:v>10120</c:v>
                </c:pt>
                <c:pt idx="507">
                  <c:v>10140</c:v>
                </c:pt>
                <c:pt idx="508">
                  <c:v>10160</c:v>
                </c:pt>
                <c:pt idx="509">
                  <c:v>10180</c:v>
                </c:pt>
                <c:pt idx="510">
                  <c:v>10200</c:v>
                </c:pt>
                <c:pt idx="511">
                  <c:v>10220</c:v>
                </c:pt>
                <c:pt idx="512">
                  <c:v>10240</c:v>
                </c:pt>
                <c:pt idx="513">
                  <c:v>10260</c:v>
                </c:pt>
                <c:pt idx="514">
                  <c:v>10280</c:v>
                </c:pt>
                <c:pt idx="515">
                  <c:v>10300</c:v>
                </c:pt>
                <c:pt idx="516">
                  <c:v>10320</c:v>
                </c:pt>
                <c:pt idx="517">
                  <c:v>10340</c:v>
                </c:pt>
                <c:pt idx="518">
                  <c:v>10360</c:v>
                </c:pt>
                <c:pt idx="519">
                  <c:v>10380</c:v>
                </c:pt>
                <c:pt idx="520">
                  <c:v>10400</c:v>
                </c:pt>
                <c:pt idx="521">
                  <c:v>10420</c:v>
                </c:pt>
                <c:pt idx="522">
                  <c:v>10440</c:v>
                </c:pt>
                <c:pt idx="523">
                  <c:v>10460</c:v>
                </c:pt>
                <c:pt idx="524">
                  <c:v>10480</c:v>
                </c:pt>
                <c:pt idx="525">
                  <c:v>10500</c:v>
                </c:pt>
                <c:pt idx="526">
                  <c:v>10520</c:v>
                </c:pt>
                <c:pt idx="527">
                  <c:v>10540</c:v>
                </c:pt>
                <c:pt idx="528">
                  <c:v>10560</c:v>
                </c:pt>
                <c:pt idx="529">
                  <c:v>10580</c:v>
                </c:pt>
                <c:pt idx="530">
                  <c:v>10600</c:v>
                </c:pt>
                <c:pt idx="531">
                  <c:v>10620</c:v>
                </c:pt>
                <c:pt idx="532">
                  <c:v>10640</c:v>
                </c:pt>
                <c:pt idx="533">
                  <c:v>10660</c:v>
                </c:pt>
                <c:pt idx="534">
                  <c:v>10680</c:v>
                </c:pt>
                <c:pt idx="535">
                  <c:v>10700</c:v>
                </c:pt>
                <c:pt idx="536">
                  <c:v>10720</c:v>
                </c:pt>
                <c:pt idx="537">
                  <c:v>10740</c:v>
                </c:pt>
                <c:pt idx="538">
                  <c:v>10760</c:v>
                </c:pt>
                <c:pt idx="539">
                  <c:v>10780</c:v>
                </c:pt>
                <c:pt idx="540">
                  <c:v>10800</c:v>
                </c:pt>
                <c:pt idx="541">
                  <c:v>10820</c:v>
                </c:pt>
                <c:pt idx="542">
                  <c:v>10840</c:v>
                </c:pt>
                <c:pt idx="543">
                  <c:v>10860</c:v>
                </c:pt>
                <c:pt idx="544">
                  <c:v>10880</c:v>
                </c:pt>
                <c:pt idx="545">
                  <c:v>10900</c:v>
                </c:pt>
                <c:pt idx="546">
                  <c:v>10920</c:v>
                </c:pt>
                <c:pt idx="547">
                  <c:v>10940</c:v>
                </c:pt>
                <c:pt idx="548">
                  <c:v>10960</c:v>
                </c:pt>
                <c:pt idx="549">
                  <c:v>10980</c:v>
                </c:pt>
                <c:pt idx="550">
                  <c:v>11000</c:v>
                </c:pt>
                <c:pt idx="551">
                  <c:v>11020</c:v>
                </c:pt>
                <c:pt idx="552">
                  <c:v>11040</c:v>
                </c:pt>
                <c:pt idx="553">
                  <c:v>11060</c:v>
                </c:pt>
                <c:pt idx="554">
                  <c:v>11080</c:v>
                </c:pt>
                <c:pt idx="555">
                  <c:v>11100</c:v>
                </c:pt>
                <c:pt idx="556">
                  <c:v>11120</c:v>
                </c:pt>
                <c:pt idx="557">
                  <c:v>11140</c:v>
                </c:pt>
                <c:pt idx="558">
                  <c:v>11160</c:v>
                </c:pt>
                <c:pt idx="559">
                  <c:v>11180</c:v>
                </c:pt>
                <c:pt idx="560">
                  <c:v>11200</c:v>
                </c:pt>
                <c:pt idx="561">
                  <c:v>11220</c:v>
                </c:pt>
                <c:pt idx="562">
                  <c:v>11240</c:v>
                </c:pt>
                <c:pt idx="563">
                  <c:v>11260</c:v>
                </c:pt>
                <c:pt idx="564">
                  <c:v>11280</c:v>
                </c:pt>
                <c:pt idx="565">
                  <c:v>11300</c:v>
                </c:pt>
                <c:pt idx="566">
                  <c:v>11320</c:v>
                </c:pt>
                <c:pt idx="567">
                  <c:v>11340</c:v>
                </c:pt>
                <c:pt idx="568">
                  <c:v>11360</c:v>
                </c:pt>
                <c:pt idx="569">
                  <c:v>11380</c:v>
                </c:pt>
                <c:pt idx="570">
                  <c:v>11400</c:v>
                </c:pt>
                <c:pt idx="571">
                  <c:v>11420</c:v>
                </c:pt>
                <c:pt idx="572">
                  <c:v>11440</c:v>
                </c:pt>
                <c:pt idx="573">
                  <c:v>11460</c:v>
                </c:pt>
                <c:pt idx="574">
                  <c:v>11480</c:v>
                </c:pt>
                <c:pt idx="575">
                  <c:v>11500</c:v>
                </c:pt>
                <c:pt idx="576">
                  <c:v>11520</c:v>
                </c:pt>
                <c:pt idx="577">
                  <c:v>11540</c:v>
                </c:pt>
                <c:pt idx="578">
                  <c:v>11560</c:v>
                </c:pt>
                <c:pt idx="579">
                  <c:v>11580</c:v>
                </c:pt>
                <c:pt idx="580">
                  <c:v>11600</c:v>
                </c:pt>
                <c:pt idx="581">
                  <c:v>11620</c:v>
                </c:pt>
                <c:pt idx="582">
                  <c:v>11640</c:v>
                </c:pt>
                <c:pt idx="583">
                  <c:v>11660</c:v>
                </c:pt>
                <c:pt idx="584">
                  <c:v>11680</c:v>
                </c:pt>
                <c:pt idx="585">
                  <c:v>11700</c:v>
                </c:pt>
                <c:pt idx="586">
                  <c:v>11720</c:v>
                </c:pt>
                <c:pt idx="587">
                  <c:v>11740</c:v>
                </c:pt>
                <c:pt idx="588">
                  <c:v>11760</c:v>
                </c:pt>
                <c:pt idx="589">
                  <c:v>11780</c:v>
                </c:pt>
                <c:pt idx="590">
                  <c:v>11800</c:v>
                </c:pt>
                <c:pt idx="591">
                  <c:v>11820</c:v>
                </c:pt>
                <c:pt idx="592">
                  <c:v>11840</c:v>
                </c:pt>
                <c:pt idx="593">
                  <c:v>11860</c:v>
                </c:pt>
                <c:pt idx="594">
                  <c:v>11880</c:v>
                </c:pt>
                <c:pt idx="595">
                  <c:v>11900</c:v>
                </c:pt>
                <c:pt idx="596">
                  <c:v>11920</c:v>
                </c:pt>
                <c:pt idx="597">
                  <c:v>11940</c:v>
                </c:pt>
                <c:pt idx="598">
                  <c:v>11960</c:v>
                </c:pt>
                <c:pt idx="599">
                  <c:v>11980</c:v>
                </c:pt>
                <c:pt idx="600">
                  <c:v>12000</c:v>
                </c:pt>
                <c:pt idx="601">
                  <c:v>12020</c:v>
                </c:pt>
                <c:pt idx="602">
                  <c:v>12040</c:v>
                </c:pt>
                <c:pt idx="603">
                  <c:v>12060</c:v>
                </c:pt>
                <c:pt idx="604">
                  <c:v>12080</c:v>
                </c:pt>
                <c:pt idx="605">
                  <c:v>12100</c:v>
                </c:pt>
                <c:pt idx="606">
                  <c:v>12120</c:v>
                </c:pt>
                <c:pt idx="607">
                  <c:v>12140</c:v>
                </c:pt>
                <c:pt idx="608">
                  <c:v>12160</c:v>
                </c:pt>
                <c:pt idx="609">
                  <c:v>12180</c:v>
                </c:pt>
                <c:pt idx="610">
                  <c:v>12200</c:v>
                </c:pt>
                <c:pt idx="611">
                  <c:v>12220</c:v>
                </c:pt>
                <c:pt idx="612">
                  <c:v>12240</c:v>
                </c:pt>
                <c:pt idx="613">
                  <c:v>12260</c:v>
                </c:pt>
                <c:pt idx="614">
                  <c:v>12280</c:v>
                </c:pt>
                <c:pt idx="615">
                  <c:v>12300</c:v>
                </c:pt>
                <c:pt idx="616">
                  <c:v>12320</c:v>
                </c:pt>
                <c:pt idx="617">
                  <c:v>12340</c:v>
                </c:pt>
                <c:pt idx="618">
                  <c:v>12360</c:v>
                </c:pt>
                <c:pt idx="619">
                  <c:v>12380</c:v>
                </c:pt>
                <c:pt idx="620">
                  <c:v>12400</c:v>
                </c:pt>
                <c:pt idx="621">
                  <c:v>12420</c:v>
                </c:pt>
                <c:pt idx="622">
                  <c:v>12440</c:v>
                </c:pt>
                <c:pt idx="623">
                  <c:v>12460</c:v>
                </c:pt>
                <c:pt idx="624">
                  <c:v>12480</c:v>
                </c:pt>
                <c:pt idx="625">
                  <c:v>12500</c:v>
                </c:pt>
                <c:pt idx="626">
                  <c:v>12520</c:v>
                </c:pt>
                <c:pt idx="627">
                  <c:v>12540</c:v>
                </c:pt>
                <c:pt idx="628">
                  <c:v>12560</c:v>
                </c:pt>
                <c:pt idx="629">
                  <c:v>12580</c:v>
                </c:pt>
                <c:pt idx="630">
                  <c:v>12600</c:v>
                </c:pt>
                <c:pt idx="631">
                  <c:v>12620</c:v>
                </c:pt>
                <c:pt idx="632">
                  <c:v>12640</c:v>
                </c:pt>
                <c:pt idx="633">
                  <c:v>12660</c:v>
                </c:pt>
                <c:pt idx="634">
                  <c:v>12680</c:v>
                </c:pt>
                <c:pt idx="635">
                  <c:v>12700</c:v>
                </c:pt>
                <c:pt idx="636">
                  <c:v>12720</c:v>
                </c:pt>
                <c:pt idx="637">
                  <c:v>12740</c:v>
                </c:pt>
                <c:pt idx="638">
                  <c:v>12760</c:v>
                </c:pt>
                <c:pt idx="639">
                  <c:v>12780</c:v>
                </c:pt>
                <c:pt idx="640">
                  <c:v>12800</c:v>
                </c:pt>
                <c:pt idx="641">
                  <c:v>12820</c:v>
                </c:pt>
                <c:pt idx="642">
                  <c:v>12840</c:v>
                </c:pt>
                <c:pt idx="643">
                  <c:v>12860</c:v>
                </c:pt>
                <c:pt idx="644">
                  <c:v>12880</c:v>
                </c:pt>
                <c:pt idx="645">
                  <c:v>12900</c:v>
                </c:pt>
                <c:pt idx="646">
                  <c:v>12920</c:v>
                </c:pt>
                <c:pt idx="647">
                  <c:v>12940</c:v>
                </c:pt>
                <c:pt idx="648">
                  <c:v>12960</c:v>
                </c:pt>
                <c:pt idx="649">
                  <c:v>12980</c:v>
                </c:pt>
                <c:pt idx="650">
                  <c:v>13000</c:v>
                </c:pt>
                <c:pt idx="651">
                  <c:v>13020</c:v>
                </c:pt>
                <c:pt idx="652">
                  <c:v>13040</c:v>
                </c:pt>
                <c:pt idx="653">
                  <c:v>13060</c:v>
                </c:pt>
                <c:pt idx="654">
                  <c:v>13080</c:v>
                </c:pt>
                <c:pt idx="655">
                  <c:v>13100</c:v>
                </c:pt>
                <c:pt idx="656">
                  <c:v>13120</c:v>
                </c:pt>
                <c:pt idx="657">
                  <c:v>13140</c:v>
                </c:pt>
                <c:pt idx="658">
                  <c:v>13160</c:v>
                </c:pt>
                <c:pt idx="659">
                  <c:v>13180</c:v>
                </c:pt>
                <c:pt idx="660">
                  <c:v>13200</c:v>
                </c:pt>
                <c:pt idx="661">
                  <c:v>13220</c:v>
                </c:pt>
                <c:pt idx="662">
                  <c:v>13240</c:v>
                </c:pt>
                <c:pt idx="663">
                  <c:v>13260</c:v>
                </c:pt>
                <c:pt idx="664">
                  <c:v>13280</c:v>
                </c:pt>
                <c:pt idx="665">
                  <c:v>13300</c:v>
                </c:pt>
                <c:pt idx="666">
                  <c:v>13320</c:v>
                </c:pt>
                <c:pt idx="667">
                  <c:v>13340</c:v>
                </c:pt>
                <c:pt idx="668">
                  <c:v>13360</c:v>
                </c:pt>
                <c:pt idx="669">
                  <c:v>13380</c:v>
                </c:pt>
                <c:pt idx="670">
                  <c:v>13400</c:v>
                </c:pt>
                <c:pt idx="671">
                  <c:v>13420</c:v>
                </c:pt>
                <c:pt idx="672">
                  <c:v>13440</c:v>
                </c:pt>
                <c:pt idx="673">
                  <c:v>13460</c:v>
                </c:pt>
                <c:pt idx="674">
                  <c:v>13480</c:v>
                </c:pt>
                <c:pt idx="675">
                  <c:v>13500</c:v>
                </c:pt>
                <c:pt idx="676">
                  <c:v>13520</c:v>
                </c:pt>
                <c:pt idx="677">
                  <c:v>13540</c:v>
                </c:pt>
                <c:pt idx="678">
                  <c:v>13560</c:v>
                </c:pt>
                <c:pt idx="679">
                  <c:v>13580</c:v>
                </c:pt>
                <c:pt idx="680">
                  <c:v>13600</c:v>
                </c:pt>
                <c:pt idx="681">
                  <c:v>13620</c:v>
                </c:pt>
                <c:pt idx="682">
                  <c:v>13640</c:v>
                </c:pt>
                <c:pt idx="683">
                  <c:v>13660</c:v>
                </c:pt>
                <c:pt idx="684">
                  <c:v>13680</c:v>
                </c:pt>
                <c:pt idx="685">
                  <c:v>13700</c:v>
                </c:pt>
                <c:pt idx="686">
                  <c:v>13720</c:v>
                </c:pt>
                <c:pt idx="687">
                  <c:v>13740</c:v>
                </c:pt>
                <c:pt idx="688">
                  <c:v>13760</c:v>
                </c:pt>
                <c:pt idx="689">
                  <c:v>13780</c:v>
                </c:pt>
                <c:pt idx="690">
                  <c:v>13800</c:v>
                </c:pt>
                <c:pt idx="691">
                  <c:v>13820</c:v>
                </c:pt>
                <c:pt idx="692">
                  <c:v>13840</c:v>
                </c:pt>
                <c:pt idx="693">
                  <c:v>13860</c:v>
                </c:pt>
                <c:pt idx="694">
                  <c:v>13880</c:v>
                </c:pt>
                <c:pt idx="695">
                  <c:v>13900</c:v>
                </c:pt>
                <c:pt idx="696">
                  <c:v>13920</c:v>
                </c:pt>
                <c:pt idx="697">
                  <c:v>13940</c:v>
                </c:pt>
                <c:pt idx="698">
                  <c:v>13960</c:v>
                </c:pt>
                <c:pt idx="699">
                  <c:v>13980</c:v>
                </c:pt>
                <c:pt idx="700">
                  <c:v>14000</c:v>
                </c:pt>
                <c:pt idx="701">
                  <c:v>14020</c:v>
                </c:pt>
                <c:pt idx="702">
                  <c:v>14040</c:v>
                </c:pt>
                <c:pt idx="703">
                  <c:v>14060</c:v>
                </c:pt>
                <c:pt idx="704">
                  <c:v>14080</c:v>
                </c:pt>
                <c:pt idx="705">
                  <c:v>14100</c:v>
                </c:pt>
                <c:pt idx="706">
                  <c:v>14120</c:v>
                </c:pt>
                <c:pt idx="707">
                  <c:v>14140</c:v>
                </c:pt>
                <c:pt idx="708">
                  <c:v>14160</c:v>
                </c:pt>
                <c:pt idx="709">
                  <c:v>14180</c:v>
                </c:pt>
                <c:pt idx="710">
                  <c:v>14200</c:v>
                </c:pt>
                <c:pt idx="711">
                  <c:v>14220</c:v>
                </c:pt>
                <c:pt idx="712">
                  <c:v>14240</c:v>
                </c:pt>
                <c:pt idx="713">
                  <c:v>14260</c:v>
                </c:pt>
                <c:pt idx="714">
                  <c:v>14280</c:v>
                </c:pt>
                <c:pt idx="715">
                  <c:v>14300</c:v>
                </c:pt>
                <c:pt idx="716">
                  <c:v>14320</c:v>
                </c:pt>
                <c:pt idx="717">
                  <c:v>14340</c:v>
                </c:pt>
                <c:pt idx="718">
                  <c:v>14360</c:v>
                </c:pt>
                <c:pt idx="719">
                  <c:v>14380</c:v>
                </c:pt>
                <c:pt idx="720">
                  <c:v>14400</c:v>
                </c:pt>
                <c:pt idx="721">
                  <c:v>14420</c:v>
                </c:pt>
                <c:pt idx="722">
                  <c:v>14440</c:v>
                </c:pt>
                <c:pt idx="723">
                  <c:v>14460</c:v>
                </c:pt>
                <c:pt idx="724">
                  <c:v>14480</c:v>
                </c:pt>
                <c:pt idx="725">
                  <c:v>14500</c:v>
                </c:pt>
                <c:pt idx="726">
                  <c:v>14520</c:v>
                </c:pt>
                <c:pt idx="727">
                  <c:v>14540</c:v>
                </c:pt>
                <c:pt idx="728">
                  <c:v>14560</c:v>
                </c:pt>
                <c:pt idx="729">
                  <c:v>14580</c:v>
                </c:pt>
                <c:pt idx="730">
                  <c:v>14600</c:v>
                </c:pt>
                <c:pt idx="731">
                  <c:v>14620</c:v>
                </c:pt>
                <c:pt idx="732">
                  <c:v>14640</c:v>
                </c:pt>
                <c:pt idx="733">
                  <c:v>14660</c:v>
                </c:pt>
                <c:pt idx="734">
                  <c:v>14680</c:v>
                </c:pt>
                <c:pt idx="735">
                  <c:v>14700</c:v>
                </c:pt>
                <c:pt idx="736">
                  <c:v>14720</c:v>
                </c:pt>
                <c:pt idx="737">
                  <c:v>14740</c:v>
                </c:pt>
                <c:pt idx="738">
                  <c:v>14760</c:v>
                </c:pt>
                <c:pt idx="739">
                  <c:v>14780</c:v>
                </c:pt>
                <c:pt idx="740">
                  <c:v>14800</c:v>
                </c:pt>
                <c:pt idx="741">
                  <c:v>14820</c:v>
                </c:pt>
                <c:pt idx="742">
                  <c:v>14840</c:v>
                </c:pt>
                <c:pt idx="743">
                  <c:v>14860</c:v>
                </c:pt>
                <c:pt idx="744">
                  <c:v>14880</c:v>
                </c:pt>
                <c:pt idx="745">
                  <c:v>14900</c:v>
                </c:pt>
                <c:pt idx="746">
                  <c:v>14920</c:v>
                </c:pt>
                <c:pt idx="747">
                  <c:v>14940</c:v>
                </c:pt>
                <c:pt idx="748">
                  <c:v>14960</c:v>
                </c:pt>
                <c:pt idx="749">
                  <c:v>14980</c:v>
                </c:pt>
                <c:pt idx="750">
                  <c:v>15000</c:v>
                </c:pt>
                <c:pt idx="751">
                  <c:v>15020</c:v>
                </c:pt>
                <c:pt idx="752">
                  <c:v>15040</c:v>
                </c:pt>
                <c:pt idx="753">
                  <c:v>15060</c:v>
                </c:pt>
                <c:pt idx="754">
                  <c:v>15080</c:v>
                </c:pt>
                <c:pt idx="755">
                  <c:v>15100</c:v>
                </c:pt>
                <c:pt idx="756">
                  <c:v>15120</c:v>
                </c:pt>
                <c:pt idx="757">
                  <c:v>15140</c:v>
                </c:pt>
                <c:pt idx="758">
                  <c:v>15160</c:v>
                </c:pt>
                <c:pt idx="759">
                  <c:v>15180</c:v>
                </c:pt>
                <c:pt idx="760">
                  <c:v>15200</c:v>
                </c:pt>
                <c:pt idx="761">
                  <c:v>15220</c:v>
                </c:pt>
                <c:pt idx="762">
                  <c:v>15240</c:v>
                </c:pt>
                <c:pt idx="763">
                  <c:v>15260</c:v>
                </c:pt>
                <c:pt idx="764">
                  <c:v>15280</c:v>
                </c:pt>
                <c:pt idx="765">
                  <c:v>15300</c:v>
                </c:pt>
                <c:pt idx="766">
                  <c:v>15320</c:v>
                </c:pt>
                <c:pt idx="767">
                  <c:v>15340</c:v>
                </c:pt>
                <c:pt idx="768">
                  <c:v>15360</c:v>
                </c:pt>
                <c:pt idx="769">
                  <c:v>15380</c:v>
                </c:pt>
                <c:pt idx="770">
                  <c:v>15400</c:v>
                </c:pt>
                <c:pt idx="771">
                  <c:v>15420</c:v>
                </c:pt>
                <c:pt idx="772">
                  <c:v>15440</c:v>
                </c:pt>
                <c:pt idx="773">
                  <c:v>15460</c:v>
                </c:pt>
                <c:pt idx="774">
                  <c:v>15480</c:v>
                </c:pt>
                <c:pt idx="775">
                  <c:v>15500</c:v>
                </c:pt>
                <c:pt idx="776">
                  <c:v>15520</c:v>
                </c:pt>
                <c:pt idx="777">
                  <c:v>15540</c:v>
                </c:pt>
                <c:pt idx="778">
                  <c:v>15560</c:v>
                </c:pt>
                <c:pt idx="779">
                  <c:v>15580</c:v>
                </c:pt>
                <c:pt idx="780">
                  <c:v>15600</c:v>
                </c:pt>
                <c:pt idx="781">
                  <c:v>15620</c:v>
                </c:pt>
                <c:pt idx="782">
                  <c:v>15640</c:v>
                </c:pt>
                <c:pt idx="783">
                  <c:v>15660</c:v>
                </c:pt>
                <c:pt idx="784">
                  <c:v>15680</c:v>
                </c:pt>
                <c:pt idx="785">
                  <c:v>15700</c:v>
                </c:pt>
                <c:pt idx="786">
                  <c:v>15720</c:v>
                </c:pt>
                <c:pt idx="787">
                  <c:v>15740</c:v>
                </c:pt>
                <c:pt idx="788">
                  <c:v>15760</c:v>
                </c:pt>
                <c:pt idx="789">
                  <c:v>15780</c:v>
                </c:pt>
                <c:pt idx="790">
                  <c:v>15800</c:v>
                </c:pt>
                <c:pt idx="791">
                  <c:v>15820</c:v>
                </c:pt>
                <c:pt idx="792">
                  <c:v>15840</c:v>
                </c:pt>
                <c:pt idx="793">
                  <c:v>15860</c:v>
                </c:pt>
                <c:pt idx="794">
                  <c:v>15880</c:v>
                </c:pt>
                <c:pt idx="795">
                  <c:v>15900</c:v>
                </c:pt>
                <c:pt idx="796">
                  <c:v>15920</c:v>
                </c:pt>
                <c:pt idx="797">
                  <c:v>15940</c:v>
                </c:pt>
                <c:pt idx="798">
                  <c:v>15960</c:v>
                </c:pt>
                <c:pt idx="799">
                  <c:v>15980</c:v>
                </c:pt>
                <c:pt idx="800">
                  <c:v>16000</c:v>
                </c:pt>
                <c:pt idx="801">
                  <c:v>16020</c:v>
                </c:pt>
                <c:pt idx="802">
                  <c:v>16040</c:v>
                </c:pt>
                <c:pt idx="803">
                  <c:v>16060</c:v>
                </c:pt>
                <c:pt idx="804">
                  <c:v>16080</c:v>
                </c:pt>
                <c:pt idx="805">
                  <c:v>16100</c:v>
                </c:pt>
                <c:pt idx="806">
                  <c:v>16120</c:v>
                </c:pt>
                <c:pt idx="807">
                  <c:v>16140</c:v>
                </c:pt>
                <c:pt idx="808">
                  <c:v>16160</c:v>
                </c:pt>
                <c:pt idx="809">
                  <c:v>16180</c:v>
                </c:pt>
                <c:pt idx="810">
                  <c:v>16200</c:v>
                </c:pt>
                <c:pt idx="811">
                  <c:v>16220</c:v>
                </c:pt>
                <c:pt idx="812">
                  <c:v>16240</c:v>
                </c:pt>
                <c:pt idx="813">
                  <c:v>16260</c:v>
                </c:pt>
                <c:pt idx="814">
                  <c:v>16280</c:v>
                </c:pt>
                <c:pt idx="815">
                  <c:v>16300</c:v>
                </c:pt>
                <c:pt idx="816">
                  <c:v>16320</c:v>
                </c:pt>
                <c:pt idx="817">
                  <c:v>16340</c:v>
                </c:pt>
                <c:pt idx="818">
                  <c:v>16360</c:v>
                </c:pt>
                <c:pt idx="819">
                  <c:v>16380</c:v>
                </c:pt>
                <c:pt idx="820">
                  <c:v>16400</c:v>
                </c:pt>
                <c:pt idx="821">
                  <c:v>16420</c:v>
                </c:pt>
                <c:pt idx="822">
                  <c:v>16440</c:v>
                </c:pt>
                <c:pt idx="823">
                  <c:v>16460</c:v>
                </c:pt>
                <c:pt idx="824">
                  <c:v>16480</c:v>
                </c:pt>
                <c:pt idx="825">
                  <c:v>16500</c:v>
                </c:pt>
                <c:pt idx="826">
                  <c:v>16520</c:v>
                </c:pt>
                <c:pt idx="827">
                  <c:v>16540</c:v>
                </c:pt>
                <c:pt idx="828">
                  <c:v>16560</c:v>
                </c:pt>
                <c:pt idx="829">
                  <c:v>16580</c:v>
                </c:pt>
                <c:pt idx="830">
                  <c:v>16600</c:v>
                </c:pt>
                <c:pt idx="831">
                  <c:v>16620</c:v>
                </c:pt>
                <c:pt idx="832">
                  <c:v>16640</c:v>
                </c:pt>
                <c:pt idx="833">
                  <c:v>16660</c:v>
                </c:pt>
                <c:pt idx="834">
                  <c:v>16680</c:v>
                </c:pt>
                <c:pt idx="835">
                  <c:v>16700</c:v>
                </c:pt>
                <c:pt idx="836">
                  <c:v>16720</c:v>
                </c:pt>
                <c:pt idx="837">
                  <c:v>16740</c:v>
                </c:pt>
                <c:pt idx="838">
                  <c:v>16760</c:v>
                </c:pt>
                <c:pt idx="839">
                  <c:v>16780</c:v>
                </c:pt>
                <c:pt idx="840">
                  <c:v>16800</c:v>
                </c:pt>
                <c:pt idx="841">
                  <c:v>16820</c:v>
                </c:pt>
                <c:pt idx="842">
                  <c:v>16840</c:v>
                </c:pt>
                <c:pt idx="843">
                  <c:v>16860</c:v>
                </c:pt>
                <c:pt idx="844">
                  <c:v>16880</c:v>
                </c:pt>
                <c:pt idx="845">
                  <c:v>16900</c:v>
                </c:pt>
                <c:pt idx="846">
                  <c:v>16920</c:v>
                </c:pt>
                <c:pt idx="847">
                  <c:v>16940</c:v>
                </c:pt>
                <c:pt idx="848">
                  <c:v>16960</c:v>
                </c:pt>
                <c:pt idx="849">
                  <c:v>16980</c:v>
                </c:pt>
                <c:pt idx="850">
                  <c:v>17000</c:v>
                </c:pt>
                <c:pt idx="851">
                  <c:v>17020</c:v>
                </c:pt>
                <c:pt idx="852">
                  <c:v>17040</c:v>
                </c:pt>
                <c:pt idx="853">
                  <c:v>17060</c:v>
                </c:pt>
                <c:pt idx="854">
                  <c:v>17080</c:v>
                </c:pt>
                <c:pt idx="855">
                  <c:v>17100</c:v>
                </c:pt>
                <c:pt idx="856">
                  <c:v>17120</c:v>
                </c:pt>
                <c:pt idx="857">
                  <c:v>17140</c:v>
                </c:pt>
                <c:pt idx="858">
                  <c:v>17160</c:v>
                </c:pt>
                <c:pt idx="859">
                  <c:v>17180</c:v>
                </c:pt>
                <c:pt idx="860">
                  <c:v>17200</c:v>
                </c:pt>
                <c:pt idx="861">
                  <c:v>17220</c:v>
                </c:pt>
                <c:pt idx="862">
                  <c:v>17240</c:v>
                </c:pt>
                <c:pt idx="863">
                  <c:v>17260</c:v>
                </c:pt>
                <c:pt idx="864">
                  <c:v>17280</c:v>
                </c:pt>
                <c:pt idx="865">
                  <c:v>17300</c:v>
                </c:pt>
                <c:pt idx="866">
                  <c:v>17320</c:v>
                </c:pt>
                <c:pt idx="867">
                  <c:v>17340</c:v>
                </c:pt>
                <c:pt idx="868">
                  <c:v>17360</c:v>
                </c:pt>
                <c:pt idx="869">
                  <c:v>17380</c:v>
                </c:pt>
                <c:pt idx="870">
                  <c:v>17400</c:v>
                </c:pt>
                <c:pt idx="871">
                  <c:v>17420</c:v>
                </c:pt>
                <c:pt idx="872">
                  <c:v>17440</c:v>
                </c:pt>
                <c:pt idx="873">
                  <c:v>17460</c:v>
                </c:pt>
                <c:pt idx="874">
                  <c:v>17480</c:v>
                </c:pt>
                <c:pt idx="875">
                  <c:v>17500</c:v>
                </c:pt>
                <c:pt idx="876">
                  <c:v>17520</c:v>
                </c:pt>
                <c:pt idx="877">
                  <c:v>17540</c:v>
                </c:pt>
                <c:pt idx="878">
                  <c:v>17560</c:v>
                </c:pt>
                <c:pt idx="879">
                  <c:v>17580</c:v>
                </c:pt>
                <c:pt idx="880">
                  <c:v>17600</c:v>
                </c:pt>
                <c:pt idx="881">
                  <c:v>17620</c:v>
                </c:pt>
                <c:pt idx="882">
                  <c:v>17640</c:v>
                </c:pt>
                <c:pt idx="883">
                  <c:v>17660</c:v>
                </c:pt>
                <c:pt idx="884">
                  <c:v>17680</c:v>
                </c:pt>
                <c:pt idx="885">
                  <c:v>17700</c:v>
                </c:pt>
                <c:pt idx="886">
                  <c:v>17720</c:v>
                </c:pt>
                <c:pt idx="887">
                  <c:v>17740</c:v>
                </c:pt>
                <c:pt idx="888">
                  <c:v>17760</c:v>
                </c:pt>
                <c:pt idx="889">
                  <c:v>17780</c:v>
                </c:pt>
                <c:pt idx="890">
                  <c:v>17800</c:v>
                </c:pt>
                <c:pt idx="891">
                  <c:v>17820</c:v>
                </c:pt>
                <c:pt idx="892">
                  <c:v>17840</c:v>
                </c:pt>
                <c:pt idx="893">
                  <c:v>17860</c:v>
                </c:pt>
                <c:pt idx="894">
                  <c:v>17880</c:v>
                </c:pt>
                <c:pt idx="895">
                  <c:v>17900</c:v>
                </c:pt>
                <c:pt idx="896">
                  <c:v>17920</c:v>
                </c:pt>
                <c:pt idx="897">
                  <c:v>17940</c:v>
                </c:pt>
                <c:pt idx="898">
                  <c:v>17960</c:v>
                </c:pt>
                <c:pt idx="899">
                  <c:v>17980</c:v>
                </c:pt>
                <c:pt idx="900">
                  <c:v>18000</c:v>
                </c:pt>
                <c:pt idx="901">
                  <c:v>18020</c:v>
                </c:pt>
                <c:pt idx="902">
                  <c:v>18040</c:v>
                </c:pt>
                <c:pt idx="903">
                  <c:v>18060</c:v>
                </c:pt>
                <c:pt idx="904">
                  <c:v>18080</c:v>
                </c:pt>
                <c:pt idx="905">
                  <c:v>18100</c:v>
                </c:pt>
                <c:pt idx="906">
                  <c:v>18120</c:v>
                </c:pt>
                <c:pt idx="907">
                  <c:v>18140</c:v>
                </c:pt>
                <c:pt idx="908">
                  <c:v>18160</c:v>
                </c:pt>
                <c:pt idx="909">
                  <c:v>18180</c:v>
                </c:pt>
                <c:pt idx="910">
                  <c:v>18200</c:v>
                </c:pt>
                <c:pt idx="911">
                  <c:v>18220</c:v>
                </c:pt>
                <c:pt idx="912">
                  <c:v>18240</c:v>
                </c:pt>
                <c:pt idx="913">
                  <c:v>18260</c:v>
                </c:pt>
                <c:pt idx="914">
                  <c:v>18280</c:v>
                </c:pt>
                <c:pt idx="915">
                  <c:v>18300</c:v>
                </c:pt>
                <c:pt idx="916">
                  <c:v>18320</c:v>
                </c:pt>
                <c:pt idx="917">
                  <c:v>18340</c:v>
                </c:pt>
                <c:pt idx="918">
                  <c:v>18360</c:v>
                </c:pt>
                <c:pt idx="919">
                  <c:v>18380</c:v>
                </c:pt>
                <c:pt idx="920">
                  <c:v>18400</c:v>
                </c:pt>
                <c:pt idx="921">
                  <c:v>18420</c:v>
                </c:pt>
                <c:pt idx="922">
                  <c:v>18440</c:v>
                </c:pt>
                <c:pt idx="923">
                  <c:v>18460</c:v>
                </c:pt>
                <c:pt idx="924">
                  <c:v>18480</c:v>
                </c:pt>
                <c:pt idx="925">
                  <c:v>18500</c:v>
                </c:pt>
                <c:pt idx="926">
                  <c:v>18520</c:v>
                </c:pt>
                <c:pt idx="927">
                  <c:v>18540</c:v>
                </c:pt>
                <c:pt idx="928">
                  <c:v>18560</c:v>
                </c:pt>
                <c:pt idx="929">
                  <c:v>18580</c:v>
                </c:pt>
                <c:pt idx="930">
                  <c:v>18600</c:v>
                </c:pt>
                <c:pt idx="931">
                  <c:v>18620</c:v>
                </c:pt>
                <c:pt idx="932">
                  <c:v>18640</c:v>
                </c:pt>
                <c:pt idx="933">
                  <c:v>18660</c:v>
                </c:pt>
                <c:pt idx="934">
                  <c:v>18680</c:v>
                </c:pt>
                <c:pt idx="935">
                  <c:v>18700</c:v>
                </c:pt>
                <c:pt idx="936">
                  <c:v>18720</c:v>
                </c:pt>
                <c:pt idx="937">
                  <c:v>18740</c:v>
                </c:pt>
                <c:pt idx="938">
                  <c:v>18760</c:v>
                </c:pt>
                <c:pt idx="939">
                  <c:v>18780</c:v>
                </c:pt>
                <c:pt idx="940">
                  <c:v>18800</c:v>
                </c:pt>
                <c:pt idx="941">
                  <c:v>18820</c:v>
                </c:pt>
                <c:pt idx="942">
                  <c:v>18840</c:v>
                </c:pt>
                <c:pt idx="943">
                  <c:v>18860</c:v>
                </c:pt>
                <c:pt idx="944">
                  <c:v>18880</c:v>
                </c:pt>
                <c:pt idx="945">
                  <c:v>18900</c:v>
                </c:pt>
                <c:pt idx="946">
                  <c:v>18920</c:v>
                </c:pt>
                <c:pt idx="947">
                  <c:v>18940</c:v>
                </c:pt>
                <c:pt idx="948">
                  <c:v>18960</c:v>
                </c:pt>
                <c:pt idx="949">
                  <c:v>18980</c:v>
                </c:pt>
                <c:pt idx="950">
                  <c:v>19000</c:v>
                </c:pt>
                <c:pt idx="951">
                  <c:v>19020</c:v>
                </c:pt>
                <c:pt idx="952">
                  <c:v>19040</c:v>
                </c:pt>
                <c:pt idx="953">
                  <c:v>19060</c:v>
                </c:pt>
                <c:pt idx="954">
                  <c:v>19080</c:v>
                </c:pt>
                <c:pt idx="955">
                  <c:v>19100</c:v>
                </c:pt>
                <c:pt idx="956">
                  <c:v>19120</c:v>
                </c:pt>
                <c:pt idx="957">
                  <c:v>19140</c:v>
                </c:pt>
                <c:pt idx="958">
                  <c:v>19160</c:v>
                </c:pt>
                <c:pt idx="959">
                  <c:v>19180</c:v>
                </c:pt>
                <c:pt idx="960">
                  <c:v>19200</c:v>
                </c:pt>
                <c:pt idx="961">
                  <c:v>19220</c:v>
                </c:pt>
                <c:pt idx="962">
                  <c:v>19240</c:v>
                </c:pt>
                <c:pt idx="963">
                  <c:v>19260</c:v>
                </c:pt>
                <c:pt idx="964">
                  <c:v>19280</c:v>
                </c:pt>
                <c:pt idx="965">
                  <c:v>19300</c:v>
                </c:pt>
                <c:pt idx="966">
                  <c:v>19320</c:v>
                </c:pt>
                <c:pt idx="967">
                  <c:v>19340</c:v>
                </c:pt>
                <c:pt idx="968">
                  <c:v>19360</c:v>
                </c:pt>
                <c:pt idx="969">
                  <c:v>19380</c:v>
                </c:pt>
                <c:pt idx="970">
                  <c:v>19400</c:v>
                </c:pt>
                <c:pt idx="971">
                  <c:v>19420</c:v>
                </c:pt>
                <c:pt idx="972">
                  <c:v>19440</c:v>
                </c:pt>
                <c:pt idx="973">
                  <c:v>19460</c:v>
                </c:pt>
                <c:pt idx="974">
                  <c:v>19480</c:v>
                </c:pt>
                <c:pt idx="975">
                  <c:v>19500</c:v>
                </c:pt>
                <c:pt idx="976">
                  <c:v>19520</c:v>
                </c:pt>
                <c:pt idx="977">
                  <c:v>19540</c:v>
                </c:pt>
                <c:pt idx="978">
                  <c:v>19560</c:v>
                </c:pt>
                <c:pt idx="979">
                  <c:v>19580</c:v>
                </c:pt>
                <c:pt idx="980">
                  <c:v>19600</c:v>
                </c:pt>
                <c:pt idx="981">
                  <c:v>19620</c:v>
                </c:pt>
                <c:pt idx="982">
                  <c:v>19640</c:v>
                </c:pt>
                <c:pt idx="983">
                  <c:v>19660</c:v>
                </c:pt>
                <c:pt idx="984">
                  <c:v>19680</c:v>
                </c:pt>
                <c:pt idx="985">
                  <c:v>19700</c:v>
                </c:pt>
                <c:pt idx="986">
                  <c:v>19720</c:v>
                </c:pt>
                <c:pt idx="987">
                  <c:v>19740</c:v>
                </c:pt>
                <c:pt idx="988">
                  <c:v>19760</c:v>
                </c:pt>
                <c:pt idx="989">
                  <c:v>19780</c:v>
                </c:pt>
                <c:pt idx="990">
                  <c:v>19800</c:v>
                </c:pt>
                <c:pt idx="991">
                  <c:v>19820</c:v>
                </c:pt>
                <c:pt idx="992">
                  <c:v>19840</c:v>
                </c:pt>
                <c:pt idx="993">
                  <c:v>19860</c:v>
                </c:pt>
                <c:pt idx="994">
                  <c:v>19880</c:v>
                </c:pt>
                <c:pt idx="995">
                  <c:v>19900</c:v>
                </c:pt>
                <c:pt idx="996">
                  <c:v>19920</c:v>
                </c:pt>
                <c:pt idx="997">
                  <c:v>19940</c:v>
                </c:pt>
                <c:pt idx="998">
                  <c:v>19960</c:v>
                </c:pt>
                <c:pt idx="999">
                  <c:v>19980</c:v>
                </c:pt>
                <c:pt idx="1000">
                  <c:v>20000</c:v>
                </c:pt>
                <c:pt idx="1001">
                  <c:v>20020</c:v>
                </c:pt>
                <c:pt idx="1002">
                  <c:v>20040</c:v>
                </c:pt>
                <c:pt idx="1003">
                  <c:v>20060</c:v>
                </c:pt>
                <c:pt idx="1004">
                  <c:v>20080</c:v>
                </c:pt>
                <c:pt idx="1005">
                  <c:v>20100</c:v>
                </c:pt>
                <c:pt idx="1006">
                  <c:v>20120</c:v>
                </c:pt>
                <c:pt idx="1007">
                  <c:v>20140</c:v>
                </c:pt>
                <c:pt idx="1008">
                  <c:v>20160</c:v>
                </c:pt>
                <c:pt idx="1009">
                  <c:v>20180</c:v>
                </c:pt>
                <c:pt idx="1010">
                  <c:v>20200</c:v>
                </c:pt>
                <c:pt idx="1011">
                  <c:v>20220</c:v>
                </c:pt>
                <c:pt idx="1012">
                  <c:v>20240</c:v>
                </c:pt>
                <c:pt idx="1013">
                  <c:v>20260</c:v>
                </c:pt>
                <c:pt idx="1014">
                  <c:v>20280</c:v>
                </c:pt>
                <c:pt idx="1015">
                  <c:v>20300</c:v>
                </c:pt>
                <c:pt idx="1016">
                  <c:v>20320</c:v>
                </c:pt>
                <c:pt idx="1017">
                  <c:v>20340</c:v>
                </c:pt>
                <c:pt idx="1018">
                  <c:v>20360</c:v>
                </c:pt>
                <c:pt idx="1019">
                  <c:v>20380</c:v>
                </c:pt>
                <c:pt idx="1020">
                  <c:v>20400</c:v>
                </c:pt>
                <c:pt idx="1021">
                  <c:v>20420</c:v>
                </c:pt>
                <c:pt idx="1022">
                  <c:v>20440</c:v>
                </c:pt>
                <c:pt idx="1023">
                  <c:v>20460</c:v>
                </c:pt>
                <c:pt idx="1024">
                  <c:v>20480</c:v>
                </c:pt>
                <c:pt idx="1025">
                  <c:v>20500</c:v>
                </c:pt>
                <c:pt idx="1026">
                  <c:v>20520</c:v>
                </c:pt>
                <c:pt idx="1027">
                  <c:v>20540</c:v>
                </c:pt>
                <c:pt idx="1028">
                  <c:v>20560</c:v>
                </c:pt>
                <c:pt idx="1029">
                  <c:v>20580</c:v>
                </c:pt>
                <c:pt idx="1030">
                  <c:v>20600</c:v>
                </c:pt>
                <c:pt idx="1031">
                  <c:v>20620</c:v>
                </c:pt>
                <c:pt idx="1032">
                  <c:v>20640</c:v>
                </c:pt>
                <c:pt idx="1033">
                  <c:v>20660</c:v>
                </c:pt>
                <c:pt idx="1034">
                  <c:v>20680</c:v>
                </c:pt>
                <c:pt idx="1035">
                  <c:v>20700</c:v>
                </c:pt>
                <c:pt idx="1036">
                  <c:v>20720</c:v>
                </c:pt>
                <c:pt idx="1037">
                  <c:v>20740</c:v>
                </c:pt>
                <c:pt idx="1038">
                  <c:v>20760</c:v>
                </c:pt>
                <c:pt idx="1039">
                  <c:v>20780</c:v>
                </c:pt>
                <c:pt idx="1040">
                  <c:v>20800</c:v>
                </c:pt>
                <c:pt idx="1041">
                  <c:v>20820</c:v>
                </c:pt>
                <c:pt idx="1042">
                  <c:v>20840</c:v>
                </c:pt>
                <c:pt idx="1043">
                  <c:v>20860</c:v>
                </c:pt>
                <c:pt idx="1044">
                  <c:v>20880</c:v>
                </c:pt>
                <c:pt idx="1045">
                  <c:v>20900</c:v>
                </c:pt>
                <c:pt idx="1046">
                  <c:v>20920</c:v>
                </c:pt>
                <c:pt idx="1047">
                  <c:v>20940</c:v>
                </c:pt>
                <c:pt idx="1048">
                  <c:v>20960</c:v>
                </c:pt>
                <c:pt idx="1049">
                  <c:v>20980</c:v>
                </c:pt>
                <c:pt idx="1050">
                  <c:v>21000</c:v>
                </c:pt>
                <c:pt idx="1051">
                  <c:v>21020</c:v>
                </c:pt>
                <c:pt idx="1052">
                  <c:v>21040</c:v>
                </c:pt>
                <c:pt idx="1053">
                  <c:v>21060</c:v>
                </c:pt>
                <c:pt idx="1054">
                  <c:v>21080</c:v>
                </c:pt>
                <c:pt idx="1055">
                  <c:v>21100</c:v>
                </c:pt>
                <c:pt idx="1056">
                  <c:v>21120</c:v>
                </c:pt>
                <c:pt idx="1057">
                  <c:v>21140</c:v>
                </c:pt>
                <c:pt idx="1058">
                  <c:v>21160</c:v>
                </c:pt>
                <c:pt idx="1059">
                  <c:v>21180</c:v>
                </c:pt>
                <c:pt idx="1060">
                  <c:v>21200</c:v>
                </c:pt>
                <c:pt idx="1061">
                  <c:v>21220</c:v>
                </c:pt>
                <c:pt idx="1062">
                  <c:v>21240</c:v>
                </c:pt>
                <c:pt idx="1063">
                  <c:v>21260</c:v>
                </c:pt>
                <c:pt idx="1064">
                  <c:v>21280</c:v>
                </c:pt>
                <c:pt idx="1065">
                  <c:v>21300</c:v>
                </c:pt>
                <c:pt idx="1066">
                  <c:v>21320</c:v>
                </c:pt>
                <c:pt idx="1067">
                  <c:v>21340</c:v>
                </c:pt>
                <c:pt idx="1068">
                  <c:v>21360</c:v>
                </c:pt>
                <c:pt idx="1069">
                  <c:v>21380</c:v>
                </c:pt>
                <c:pt idx="1070">
                  <c:v>21400</c:v>
                </c:pt>
                <c:pt idx="1071">
                  <c:v>21420</c:v>
                </c:pt>
                <c:pt idx="1072">
                  <c:v>21440</c:v>
                </c:pt>
                <c:pt idx="1073">
                  <c:v>21460</c:v>
                </c:pt>
                <c:pt idx="1074">
                  <c:v>21480</c:v>
                </c:pt>
                <c:pt idx="1075">
                  <c:v>21500</c:v>
                </c:pt>
                <c:pt idx="1076">
                  <c:v>21520</c:v>
                </c:pt>
                <c:pt idx="1077">
                  <c:v>21540</c:v>
                </c:pt>
                <c:pt idx="1078">
                  <c:v>21560</c:v>
                </c:pt>
                <c:pt idx="1079">
                  <c:v>21580</c:v>
                </c:pt>
                <c:pt idx="1080">
                  <c:v>21600</c:v>
                </c:pt>
                <c:pt idx="1081">
                  <c:v>21620</c:v>
                </c:pt>
                <c:pt idx="1082">
                  <c:v>21640</c:v>
                </c:pt>
                <c:pt idx="1083">
                  <c:v>21660</c:v>
                </c:pt>
                <c:pt idx="1084">
                  <c:v>21680</c:v>
                </c:pt>
                <c:pt idx="1085">
                  <c:v>21700</c:v>
                </c:pt>
                <c:pt idx="1086">
                  <c:v>21720</c:v>
                </c:pt>
                <c:pt idx="1087">
                  <c:v>21740</c:v>
                </c:pt>
                <c:pt idx="1088">
                  <c:v>21760</c:v>
                </c:pt>
                <c:pt idx="1089">
                  <c:v>21780</c:v>
                </c:pt>
                <c:pt idx="1090">
                  <c:v>21800</c:v>
                </c:pt>
                <c:pt idx="1091">
                  <c:v>21820</c:v>
                </c:pt>
                <c:pt idx="1092">
                  <c:v>21840</c:v>
                </c:pt>
                <c:pt idx="1093">
                  <c:v>21860</c:v>
                </c:pt>
                <c:pt idx="1094">
                  <c:v>21880</c:v>
                </c:pt>
                <c:pt idx="1095">
                  <c:v>21900</c:v>
                </c:pt>
                <c:pt idx="1096">
                  <c:v>21920</c:v>
                </c:pt>
                <c:pt idx="1097">
                  <c:v>21940</c:v>
                </c:pt>
                <c:pt idx="1098">
                  <c:v>21960</c:v>
                </c:pt>
                <c:pt idx="1099">
                  <c:v>21980</c:v>
                </c:pt>
                <c:pt idx="1100">
                  <c:v>22000</c:v>
                </c:pt>
                <c:pt idx="1101">
                  <c:v>22020</c:v>
                </c:pt>
                <c:pt idx="1102">
                  <c:v>22040</c:v>
                </c:pt>
                <c:pt idx="1103">
                  <c:v>22060</c:v>
                </c:pt>
                <c:pt idx="1104">
                  <c:v>22080</c:v>
                </c:pt>
                <c:pt idx="1105">
                  <c:v>22100</c:v>
                </c:pt>
                <c:pt idx="1106">
                  <c:v>22120</c:v>
                </c:pt>
                <c:pt idx="1107">
                  <c:v>22140</c:v>
                </c:pt>
                <c:pt idx="1108">
                  <c:v>22160</c:v>
                </c:pt>
                <c:pt idx="1109">
                  <c:v>22180</c:v>
                </c:pt>
                <c:pt idx="1110">
                  <c:v>22200</c:v>
                </c:pt>
                <c:pt idx="1111">
                  <c:v>22220</c:v>
                </c:pt>
                <c:pt idx="1112">
                  <c:v>22240</c:v>
                </c:pt>
                <c:pt idx="1113">
                  <c:v>22260</c:v>
                </c:pt>
                <c:pt idx="1114">
                  <c:v>22280</c:v>
                </c:pt>
                <c:pt idx="1115">
                  <c:v>22300</c:v>
                </c:pt>
                <c:pt idx="1116">
                  <c:v>22320</c:v>
                </c:pt>
                <c:pt idx="1117">
                  <c:v>22340</c:v>
                </c:pt>
                <c:pt idx="1118">
                  <c:v>22360</c:v>
                </c:pt>
                <c:pt idx="1119">
                  <c:v>22380</c:v>
                </c:pt>
                <c:pt idx="1120">
                  <c:v>22400</c:v>
                </c:pt>
                <c:pt idx="1121">
                  <c:v>22420</c:v>
                </c:pt>
                <c:pt idx="1122">
                  <c:v>22440</c:v>
                </c:pt>
                <c:pt idx="1123">
                  <c:v>22460</c:v>
                </c:pt>
                <c:pt idx="1124">
                  <c:v>22480</c:v>
                </c:pt>
                <c:pt idx="1125">
                  <c:v>22500</c:v>
                </c:pt>
                <c:pt idx="1126">
                  <c:v>22520</c:v>
                </c:pt>
                <c:pt idx="1127">
                  <c:v>22540</c:v>
                </c:pt>
                <c:pt idx="1128">
                  <c:v>22560</c:v>
                </c:pt>
                <c:pt idx="1129">
                  <c:v>22580</c:v>
                </c:pt>
                <c:pt idx="1130">
                  <c:v>22600</c:v>
                </c:pt>
                <c:pt idx="1131">
                  <c:v>22620</c:v>
                </c:pt>
                <c:pt idx="1132">
                  <c:v>22640</c:v>
                </c:pt>
                <c:pt idx="1133">
                  <c:v>22660</c:v>
                </c:pt>
                <c:pt idx="1134">
                  <c:v>22680</c:v>
                </c:pt>
                <c:pt idx="1135">
                  <c:v>22700</c:v>
                </c:pt>
                <c:pt idx="1136">
                  <c:v>22720</c:v>
                </c:pt>
                <c:pt idx="1137">
                  <c:v>22740</c:v>
                </c:pt>
                <c:pt idx="1138">
                  <c:v>22760</c:v>
                </c:pt>
                <c:pt idx="1139">
                  <c:v>22780</c:v>
                </c:pt>
                <c:pt idx="1140">
                  <c:v>22800</c:v>
                </c:pt>
                <c:pt idx="1141">
                  <c:v>22820</c:v>
                </c:pt>
                <c:pt idx="1142">
                  <c:v>22840</c:v>
                </c:pt>
                <c:pt idx="1143">
                  <c:v>22860</c:v>
                </c:pt>
                <c:pt idx="1144">
                  <c:v>22880</c:v>
                </c:pt>
                <c:pt idx="1145">
                  <c:v>22900</c:v>
                </c:pt>
                <c:pt idx="1146">
                  <c:v>22920</c:v>
                </c:pt>
                <c:pt idx="1147">
                  <c:v>22940</c:v>
                </c:pt>
                <c:pt idx="1148">
                  <c:v>22960</c:v>
                </c:pt>
                <c:pt idx="1149">
                  <c:v>22980</c:v>
                </c:pt>
                <c:pt idx="1150">
                  <c:v>23000</c:v>
                </c:pt>
                <c:pt idx="1151">
                  <c:v>23020</c:v>
                </c:pt>
                <c:pt idx="1152">
                  <c:v>23040</c:v>
                </c:pt>
                <c:pt idx="1153">
                  <c:v>23060</c:v>
                </c:pt>
                <c:pt idx="1154">
                  <c:v>23080</c:v>
                </c:pt>
                <c:pt idx="1155">
                  <c:v>23100</c:v>
                </c:pt>
                <c:pt idx="1156">
                  <c:v>23120</c:v>
                </c:pt>
                <c:pt idx="1157">
                  <c:v>23140</c:v>
                </c:pt>
                <c:pt idx="1158">
                  <c:v>23160</c:v>
                </c:pt>
                <c:pt idx="1159">
                  <c:v>23180</c:v>
                </c:pt>
                <c:pt idx="1160">
                  <c:v>23200</c:v>
                </c:pt>
                <c:pt idx="1161">
                  <c:v>23220</c:v>
                </c:pt>
                <c:pt idx="1162">
                  <c:v>23240</c:v>
                </c:pt>
                <c:pt idx="1163">
                  <c:v>23260</c:v>
                </c:pt>
                <c:pt idx="1164">
                  <c:v>23280</c:v>
                </c:pt>
                <c:pt idx="1165">
                  <c:v>23300</c:v>
                </c:pt>
                <c:pt idx="1166">
                  <c:v>23320</c:v>
                </c:pt>
                <c:pt idx="1167">
                  <c:v>23340</c:v>
                </c:pt>
                <c:pt idx="1168">
                  <c:v>23360</c:v>
                </c:pt>
                <c:pt idx="1169">
                  <c:v>23380</c:v>
                </c:pt>
                <c:pt idx="1170">
                  <c:v>23400</c:v>
                </c:pt>
                <c:pt idx="1171">
                  <c:v>23420</c:v>
                </c:pt>
                <c:pt idx="1172">
                  <c:v>23440</c:v>
                </c:pt>
                <c:pt idx="1173">
                  <c:v>23460</c:v>
                </c:pt>
                <c:pt idx="1174">
                  <c:v>23480</c:v>
                </c:pt>
                <c:pt idx="1175">
                  <c:v>23500</c:v>
                </c:pt>
                <c:pt idx="1176">
                  <c:v>23520</c:v>
                </c:pt>
                <c:pt idx="1177">
                  <c:v>23540</c:v>
                </c:pt>
                <c:pt idx="1178">
                  <c:v>23560</c:v>
                </c:pt>
                <c:pt idx="1179">
                  <c:v>23580</c:v>
                </c:pt>
                <c:pt idx="1180">
                  <c:v>23600</c:v>
                </c:pt>
                <c:pt idx="1181">
                  <c:v>23620</c:v>
                </c:pt>
                <c:pt idx="1182">
                  <c:v>23640</c:v>
                </c:pt>
                <c:pt idx="1183">
                  <c:v>23660</c:v>
                </c:pt>
                <c:pt idx="1184">
                  <c:v>23680</c:v>
                </c:pt>
                <c:pt idx="1185">
                  <c:v>23700</c:v>
                </c:pt>
                <c:pt idx="1186">
                  <c:v>23720</c:v>
                </c:pt>
                <c:pt idx="1187">
                  <c:v>23740</c:v>
                </c:pt>
                <c:pt idx="1188">
                  <c:v>23760</c:v>
                </c:pt>
                <c:pt idx="1189">
                  <c:v>23780</c:v>
                </c:pt>
                <c:pt idx="1190">
                  <c:v>23800</c:v>
                </c:pt>
                <c:pt idx="1191">
                  <c:v>23820</c:v>
                </c:pt>
                <c:pt idx="1192">
                  <c:v>23840</c:v>
                </c:pt>
                <c:pt idx="1193">
                  <c:v>23860</c:v>
                </c:pt>
                <c:pt idx="1194">
                  <c:v>23880</c:v>
                </c:pt>
                <c:pt idx="1195">
                  <c:v>23900</c:v>
                </c:pt>
                <c:pt idx="1196">
                  <c:v>23920</c:v>
                </c:pt>
                <c:pt idx="1197">
                  <c:v>23940</c:v>
                </c:pt>
                <c:pt idx="1198">
                  <c:v>23960</c:v>
                </c:pt>
                <c:pt idx="1199">
                  <c:v>23980</c:v>
                </c:pt>
                <c:pt idx="1200">
                  <c:v>24000</c:v>
                </c:pt>
                <c:pt idx="1201">
                  <c:v>24020</c:v>
                </c:pt>
                <c:pt idx="1202">
                  <c:v>24040</c:v>
                </c:pt>
                <c:pt idx="1203">
                  <c:v>24060</c:v>
                </c:pt>
                <c:pt idx="1204">
                  <c:v>24080</c:v>
                </c:pt>
                <c:pt idx="1205">
                  <c:v>24100</c:v>
                </c:pt>
                <c:pt idx="1206">
                  <c:v>24120</c:v>
                </c:pt>
                <c:pt idx="1207">
                  <c:v>24140</c:v>
                </c:pt>
                <c:pt idx="1208">
                  <c:v>24160</c:v>
                </c:pt>
                <c:pt idx="1209">
                  <c:v>24180</c:v>
                </c:pt>
                <c:pt idx="1210">
                  <c:v>24200</c:v>
                </c:pt>
                <c:pt idx="1211">
                  <c:v>24220</c:v>
                </c:pt>
                <c:pt idx="1212">
                  <c:v>24240</c:v>
                </c:pt>
                <c:pt idx="1213">
                  <c:v>24260</c:v>
                </c:pt>
                <c:pt idx="1214">
                  <c:v>24280</c:v>
                </c:pt>
                <c:pt idx="1215">
                  <c:v>24300</c:v>
                </c:pt>
                <c:pt idx="1216">
                  <c:v>24320</c:v>
                </c:pt>
                <c:pt idx="1217">
                  <c:v>24340</c:v>
                </c:pt>
                <c:pt idx="1218">
                  <c:v>24360</c:v>
                </c:pt>
                <c:pt idx="1219">
                  <c:v>24380</c:v>
                </c:pt>
                <c:pt idx="1220">
                  <c:v>24400</c:v>
                </c:pt>
                <c:pt idx="1221">
                  <c:v>24420</c:v>
                </c:pt>
                <c:pt idx="1222">
                  <c:v>24440</c:v>
                </c:pt>
                <c:pt idx="1223">
                  <c:v>24460</c:v>
                </c:pt>
                <c:pt idx="1224">
                  <c:v>24480</c:v>
                </c:pt>
                <c:pt idx="1225">
                  <c:v>24500</c:v>
                </c:pt>
                <c:pt idx="1226">
                  <c:v>24520</c:v>
                </c:pt>
                <c:pt idx="1227">
                  <c:v>24540</c:v>
                </c:pt>
                <c:pt idx="1228">
                  <c:v>24560</c:v>
                </c:pt>
                <c:pt idx="1229">
                  <c:v>24580</c:v>
                </c:pt>
                <c:pt idx="1230">
                  <c:v>24600</c:v>
                </c:pt>
                <c:pt idx="1231">
                  <c:v>24620</c:v>
                </c:pt>
                <c:pt idx="1232">
                  <c:v>24640</c:v>
                </c:pt>
                <c:pt idx="1233">
                  <c:v>24660</c:v>
                </c:pt>
                <c:pt idx="1234">
                  <c:v>24680</c:v>
                </c:pt>
                <c:pt idx="1235">
                  <c:v>24700</c:v>
                </c:pt>
                <c:pt idx="1236">
                  <c:v>24720</c:v>
                </c:pt>
                <c:pt idx="1237">
                  <c:v>24740</c:v>
                </c:pt>
                <c:pt idx="1238">
                  <c:v>24760</c:v>
                </c:pt>
                <c:pt idx="1239">
                  <c:v>24780</c:v>
                </c:pt>
                <c:pt idx="1240">
                  <c:v>24800</c:v>
                </c:pt>
                <c:pt idx="1241">
                  <c:v>24820</c:v>
                </c:pt>
                <c:pt idx="1242">
                  <c:v>24840</c:v>
                </c:pt>
                <c:pt idx="1243">
                  <c:v>24860</c:v>
                </c:pt>
                <c:pt idx="1244">
                  <c:v>24880</c:v>
                </c:pt>
                <c:pt idx="1245">
                  <c:v>24900</c:v>
                </c:pt>
                <c:pt idx="1246">
                  <c:v>24920</c:v>
                </c:pt>
                <c:pt idx="1247">
                  <c:v>24940</c:v>
                </c:pt>
                <c:pt idx="1248">
                  <c:v>24960</c:v>
                </c:pt>
                <c:pt idx="1249">
                  <c:v>24980</c:v>
                </c:pt>
                <c:pt idx="1250">
                  <c:v>25000</c:v>
                </c:pt>
                <c:pt idx="1251">
                  <c:v>25020</c:v>
                </c:pt>
                <c:pt idx="1252">
                  <c:v>25040</c:v>
                </c:pt>
                <c:pt idx="1253">
                  <c:v>25060</c:v>
                </c:pt>
                <c:pt idx="1254">
                  <c:v>25080</c:v>
                </c:pt>
                <c:pt idx="1255">
                  <c:v>25100</c:v>
                </c:pt>
                <c:pt idx="1256">
                  <c:v>25120</c:v>
                </c:pt>
                <c:pt idx="1257">
                  <c:v>25140</c:v>
                </c:pt>
                <c:pt idx="1258">
                  <c:v>25160</c:v>
                </c:pt>
                <c:pt idx="1259">
                  <c:v>25180</c:v>
                </c:pt>
                <c:pt idx="1260">
                  <c:v>25200</c:v>
                </c:pt>
                <c:pt idx="1261">
                  <c:v>25220</c:v>
                </c:pt>
                <c:pt idx="1262">
                  <c:v>25240</c:v>
                </c:pt>
                <c:pt idx="1263">
                  <c:v>25260</c:v>
                </c:pt>
                <c:pt idx="1264">
                  <c:v>25280</c:v>
                </c:pt>
                <c:pt idx="1265">
                  <c:v>25300</c:v>
                </c:pt>
                <c:pt idx="1266">
                  <c:v>25320</c:v>
                </c:pt>
                <c:pt idx="1267">
                  <c:v>25340</c:v>
                </c:pt>
                <c:pt idx="1268">
                  <c:v>25360</c:v>
                </c:pt>
                <c:pt idx="1269">
                  <c:v>25380</c:v>
                </c:pt>
                <c:pt idx="1270">
                  <c:v>25400</c:v>
                </c:pt>
                <c:pt idx="1271">
                  <c:v>25420</c:v>
                </c:pt>
                <c:pt idx="1272">
                  <c:v>25440</c:v>
                </c:pt>
                <c:pt idx="1273">
                  <c:v>25460</c:v>
                </c:pt>
                <c:pt idx="1274">
                  <c:v>25480</c:v>
                </c:pt>
                <c:pt idx="1275">
                  <c:v>25500</c:v>
                </c:pt>
                <c:pt idx="1276">
                  <c:v>25520</c:v>
                </c:pt>
                <c:pt idx="1277">
                  <c:v>25540</c:v>
                </c:pt>
                <c:pt idx="1278">
                  <c:v>25560</c:v>
                </c:pt>
                <c:pt idx="1279">
                  <c:v>25580</c:v>
                </c:pt>
                <c:pt idx="1280">
                  <c:v>25600</c:v>
                </c:pt>
                <c:pt idx="1281">
                  <c:v>25620</c:v>
                </c:pt>
                <c:pt idx="1282">
                  <c:v>25640</c:v>
                </c:pt>
                <c:pt idx="1283">
                  <c:v>25660</c:v>
                </c:pt>
                <c:pt idx="1284">
                  <c:v>25680</c:v>
                </c:pt>
                <c:pt idx="1285">
                  <c:v>25700</c:v>
                </c:pt>
                <c:pt idx="1286">
                  <c:v>25720</c:v>
                </c:pt>
                <c:pt idx="1287">
                  <c:v>25740</c:v>
                </c:pt>
                <c:pt idx="1288">
                  <c:v>25760</c:v>
                </c:pt>
                <c:pt idx="1289">
                  <c:v>25780</c:v>
                </c:pt>
                <c:pt idx="1290">
                  <c:v>25800</c:v>
                </c:pt>
                <c:pt idx="1291">
                  <c:v>25820</c:v>
                </c:pt>
                <c:pt idx="1292">
                  <c:v>25840</c:v>
                </c:pt>
                <c:pt idx="1293">
                  <c:v>25860</c:v>
                </c:pt>
                <c:pt idx="1294">
                  <c:v>25880</c:v>
                </c:pt>
                <c:pt idx="1295">
                  <c:v>25900</c:v>
                </c:pt>
                <c:pt idx="1296">
                  <c:v>25920</c:v>
                </c:pt>
                <c:pt idx="1297">
                  <c:v>25940</c:v>
                </c:pt>
                <c:pt idx="1298">
                  <c:v>25960</c:v>
                </c:pt>
                <c:pt idx="1299">
                  <c:v>25980</c:v>
                </c:pt>
                <c:pt idx="1300">
                  <c:v>26000</c:v>
                </c:pt>
                <c:pt idx="1301">
                  <c:v>26020</c:v>
                </c:pt>
                <c:pt idx="1302">
                  <c:v>26040</c:v>
                </c:pt>
                <c:pt idx="1303">
                  <c:v>26060</c:v>
                </c:pt>
                <c:pt idx="1304">
                  <c:v>26080</c:v>
                </c:pt>
                <c:pt idx="1305">
                  <c:v>26100</c:v>
                </c:pt>
                <c:pt idx="1306">
                  <c:v>26120</c:v>
                </c:pt>
                <c:pt idx="1307">
                  <c:v>26140</c:v>
                </c:pt>
                <c:pt idx="1308">
                  <c:v>26160</c:v>
                </c:pt>
                <c:pt idx="1309">
                  <c:v>26180</c:v>
                </c:pt>
                <c:pt idx="1310">
                  <c:v>26200</c:v>
                </c:pt>
                <c:pt idx="1311">
                  <c:v>26220</c:v>
                </c:pt>
                <c:pt idx="1312">
                  <c:v>26240</c:v>
                </c:pt>
                <c:pt idx="1313">
                  <c:v>26260</c:v>
                </c:pt>
                <c:pt idx="1314">
                  <c:v>26280</c:v>
                </c:pt>
                <c:pt idx="1315">
                  <c:v>26300</c:v>
                </c:pt>
                <c:pt idx="1316">
                  <c:v>26320</c:v>
                </c:pt>
                <c:pt idx="1317">
                  <c:v>26340</c:v>
                </c:pt>
                <c:pt idx="1318">
                  <c:v>26360</c:v>
                </c:pt>
                <c:pt idx="1319">
                  <c:v>26380</c:v>
                </c:pt>
                <c:pt idx="1320">
                  <c:v>26400</c:v>
                </c:pt>
                <c:pt idx="1321">
                  <c:v>26420</c:v>
                </c:pt>
                <c:pt idx="1322">
                  <c:v>26440</c:v>
                </c:pt>
                <c:pt idx="1323">
                  <c:v>26460</c:v>
                </c:pt>
                <c:pt idx="1324">
                  <c:v>26480</c:v>
                </c:pt>
                <c:pt idx="1325">
                  <c:v>26500</c:v>
                </c:pt>
                <c:pt idx="1326">
                  <c:v>26520</c:v>
                </c:pt>
                <c:pt idx="1327">
                  <c:v>26540</c:v>
                </c:pt>
                <c:pt idx="1328">
                  <c:v>26560</c:v>
                </c:pt>
                <c:pt idx="1329">
                  <c:v>26580</c:v>
                </c:pt>
                <c:pt idx="1330">
                  <c:v>26600</c:v>
                </c:pt>
                <c:pt idx="1331">
                  <c:v>26620</c:v>
                </c:pt>
                <c:pt idx="1332">
                  <c:v>26640</c:v>
                </c:pt>
                <c:pt idx="1333">
                  <c:v>26660</c:v>
                </c:pt>
                <c:pt idx="1334">
                  <c:v>26680</c:v>
                </c:pt>
                <c:pt idx="1335">
                  <c:v>26700</c:v>
                </c:pt>
                <c:pt idx="1336">
                  <c:v>26720</c:v>
                </c:pt>
                <c:pt idx="1337">
                  <c:v>26740</c:v>
                </c:pt>
                <c:pt idx="1338">
                  <c:v>26760</c:v>
                </c:pt>
                <c:pt idx="1339">
                  <c:v>26780</c:v>
                </c:pt>
                <c:pt idx="1340">
                  <c:v>26800</c:v>
                </c:pt>
                <c:pt idx="1341">
                  <c:v>26820</c:v>
                </c:pt>
                <c:pt idx="1342">
                  <c:v>26840</c:v>
                </c:pt>
                <c:pt idx="1343">
                  <c:v>26860</c:v>
                </c:pt>
                <c:pt idx="1344">
                  <c:v>26880</c:v>
                </c:pt>
                <c:pt idx="1345">
                  <c:v>26900</c:v>
                </c:pt>
                <c:pt idx="1346">
                  <c:v>26920</c:v>
                </c:pt>
                <c:pt idx="1347">
                  <c:v>26940</c:v>
                </c:pt>
                <c:pt idx="1348">
                  <c:v>26960</c:v>
                </c:pt>
                <c:pt idx="1349">
                  <c:v>26980</c:v>
                </c:pt>
                <c:pt idx="1350">
                  <c:v>27000</c:v>
                </c:pt>
                <c:pt idx="1351">
                  <c:v>27020</c:v>
                </c:pt>
                <c:pt idx="1352">
                  <c:v>27040</c:v>
                </c:pt>
                <c:pt idx="1353">
                  <c:v>27060</c:v>
                </c:pt>
                <c:pt idx="1354">
                  <c:v>27080</c:v>
                </c:pt>
                <c:pt idx="1355">
                  <c:v>27100</c:v>
                </c:pt>
                <c:pt idx="1356">
                  <c:v>27120</c:v>
                </c:pt>
                <c:pt idx="1357">
                  <c:v>27140</c:v>
                </c:pt>
                <c:pt idx="1358">
                  <c:v>27160</c:v>
                </c:pt>
                <c:pt idx="1359">
                  <c:v>27180</c:v>
                </c:pt>
                <c:pt idx="1360">
                  <c:v>27200</c:v>
                </c:pt>
                <c:pt idx="1361">
                  <c:v>27220</c:v>
                </c:pt>
                <c:pt idx="1362">
                  <c:v>27240</c:v>
                </c:pt>
                <c:pt idx="1363">
                  <c:v>27260</c:v>
                </c:pt>
                <c:pt idx="1364">
                  <c:v>27280</c:v>
                </c:pt>
                <c:pt idx="1365">
                  <c:v>27300</c:v>
                </c:pt>
                <c:pt idx="1366">
                  <c:v>27320</c:v>
                </c:pt>
                <c:pt idx="1367">
                  <c:v>27340</c:v>
                </c:pt>
                <c:pt idx="1368">
                  <c:v>27360</c:v>
                </c:pt>
                <c:pt idx="1369">
                  <c:v>27380</c:v>
                </c:pt>
                <c:pt idx="1370">
                  <c:v>27400</c:v>
                </c:pt>
                <c:pt idx="1371">
                  <c:v>27420</c:v>
                </c:pt>
                <c:pt idx="1372">
                  <c:v>27440</c:v>
                </c:pt>
                <c:pt idx="1373">
                  <c:v>27460</c:v>
                </c:pt>
                <c:pt idx="1374">
                  <c:v>27480</c:v>
                </c:pt>
                <c:pt idx="1375">
                  <c:v>27500</c:v>
                </c:pt>
                <c:pt idx="1376">
                  <c:v>27520</c:v>
                </c:pt>
                <c:pt idx="1377">
                  <c:v>27540</c:v>
                </c:pt>
                <c:pt idx="1378">
                  <c:v>27560</c:v>
                </c:pt>
                <c:pt idx="1379">
                  <c:v>27580</c:v>
                </c:pt>
                <c:pt idx="1380">
                  <c:v>27600</c:v>
                </c:pt>
                <c:pt idx="1381">
                  <c:v>27620</c:v>
                </c:pt>
                <c:pt idx="1382">
                  <c:v>27640</c:v>
                </c:pt>
                <c:pt idx="1383">
                  <c:v>27660</c:v>
                </c:pt>
                <c:pt idx="1384">
                  <c:v>27680</c:v>
                </c:pt>
                <c:pt idx="1385">
                  <c:v>27700</c:v>
                </c:pt>
                <c:pt idx="1386">
                  <c:v>27720</c:v>
                </c:pt>
                <c:pt idx="1387">
                  <c:v>27740</c:v>
                </c:pt>
                <c:pt idx="1388">
                  <c:v>27760</c:v>
                </c:pt>
                <c:pt idx="1389">
                  <c:v>27780</c:v>
                </c:pt>
                <c:pt idx="1390">
                  <c:v>27800</c:v>
                </c:pt>
                <c:pt idx="1391">
                  <c:v>27820</c:v>
                </c:pt>
                <c:pt idx="1392">
                  <c:v>27840</c:v>
                </c:pt>
                <c:pt idx="1393">
                  <c:v>27860</c:v>
                </c:pt>
                <c:pt idx="1394">
                  <c:v>27880</c:v>
                </c:pt>
                <c:pt idx="1395">
                  <c:v>27900</c:v>
                </c:pt>
                <c:pt idx="1396">
                  <c:v>27920</c:v>
                </c:pt>
                <c:pt idx="1397">
                  <c:v>27940</c:v>
                </c:pt>
                <c:pt idx="1398">
                  <c:v>27960</c:v>
                </c:pt>
                <c:pt idx="1399">
                  <c:v>27980</c:v>
                </c:pt>
                <c:pt idx="1400">
                  <c:v>28000</c:v>
                </c:pt>
                <c:pt idx="1401">
                  <c:v>28020</c:v>
                </c:pt>
                <c:pt idx="1402">
                  <c:v>28040</c:v>
                </c:pt>
                <c:pt idx="1403">
                  <c:v>28060</c:v>
                </c:pt>
                <c:pt idx="1404">
                  <c:v>28080</c:v>
                </c:pt>
                <c:pt idx="1405">
                  <c:v>28100</c:v>
                </c:pt>
                <c:pt idx="1406">
                  <c:v>28120</c:v>
                </c:pt>
                <c:pt idx="1407">
                  <c:v>28140</c:v>
                </c:pt>
                <c:pt idx="1408">
                  <c:v>28160</c:v>
                </c:pt>
                <c:pt idx="1409">
                  <c:v>28180</c:v>
                </c:pt>
                <c:pt idx="1410">
                  <c:v>28200</c:v>
                </c:pt>
                <c:pt idx="1411">
                  <c:v>28220</c:v>
                </c:pt>
                <c:pt idx="1412">
                  <c:v>28240</c:v>
                </c:pt>
                <c:pt idx="1413">
                  <c:v>28260</c:v>
                </c:pt>
                <c:pt idx="1414">
                  <c:v>28280</c:v>
                </c:pt>
                <c:pt idx="1415">
                  <c:v>28300</c:v>
                </c:pt>
                <c:pt idx="1416">
                  <c:v>28320</c:v>
                </c:pt>
                <c:pt idx="1417">
                  <c:v>28340</c:v>
                </c:pt>
                <c:pt idx="1418">
                  <c:v>28360</c:v>
                </c:pt>
                <c:pt idx="1419">
                  <c:v>28380</c:v>
                </c:pt>
                <c:pt idx="1420">
                  <c:v>28400</c:v>
                </c:pt>
                <c:pt idx="1421">
                  <c:v>28420</c:v>
                </c:pt>
                <c:pt idx="1422">
                  <c:v>28440</c:v>
                </c:pt>
                <c:pt idx="1423">
                  <c:v>28460</c:v>
                </c:pt>
                <c:pt idx="1424">
                  <c:v>28480</c:v>
                </c:pt>
                <c:pt idx="1425">
                  <c:v>28500</c:v>
                </c:pt>
                <c:pt idx="1426">
                  <c:v>28520</c:v>
                </c:pt>
                <c:pt idx="1427">
                  <c:v>28540</c:v>
                </c:pt>
                <c:pt idx="1428">
                  <c:v>28560</c:v>
                </c:pt>
                <c:pt idx="1429">
                  <c:v>28580</c:v>
                </c:pt>
                <c:pt idx="1430">
                  <c:v>28600</c:v>
                </c:pt>
                <c:pt idx="1431">
                  <c:v>28620</c:v>
                </c:pt>
                <c:pt idx="1432">
                  <c:v>28640</c:v>
                </c:pt>
                <c:pt idx="1433">
                  <c:v>28660</c:v>
                </c:pt>
                <c:pt idx="1434">
                  <c:v>28680</c:v>
                </c:pt>
                <c:pt idx="1435">
                  <c:v>28700</c:v>
                </c:pt>
                <c:pt idx="1436">
                  <c:v>28720</c:v>
                </c:pt>
                <c:pt idx="1437">
                  <c:v>28740</c:v>
                </c:pt>
                <c:pt idx="1438">
                  <c:v>28760</c:v>
                </c:pt>
                <c:pt idx="1439">
                  <c:v>28780</c:v>
                </c:pt>
                <c:pt idx="1440">
                  <c:v>28800</c:v>
                </c:pt>
                <c:pt idx="1441">
                  <c:v>28820</c:v>
                </c:pt>
                <c:pt idx="1442">
                  <c:v>28840</c:v>
                </c:pt>
                <c:pt idx="1443">
                  <c:v>28860</c:v>
                </c:pt>
                <c:pt idx="1444">
                  <c:v>28880</c:v>
                </c:pt>
                <c:pt idx="1445">
                  <c:v>28900</c:v>
                </c:pt>
                <c:pt idx="1446">
                  <c:v>28920</c:v>
                </c:pt>
                <c:pt idx="1447">
                  <c:v>28940</c:v>
                </c:pt>
                <c:pt idx="1448">
                  <c:v>28960</c:v>
                </c:pt>
                <c:pt idx="1449">
                  <c:v>28980</c:v>
                </c:pt>
                <c:pt idx="1450">
                  <c:v>29000</c:v>
                </c:pt>
                <c:pt idx="1451">
                  <c:v>29020</c:v>
                </c:pt>
                <c:pt idx="1452">
                  <c:v>29040</c:v>
                </c:pt>
                <c:pt idx="1453">
                  <c:v>29060</c:v>
                </c:pt>
                <c:pt idx="1454">
                  <c:v>29080</c:v>
                </c:pt>
                <c:pt idx="1455">
                  <c:v>29100</c:v>
                </c:pt>
                <c:pt idx="1456">
                  <c:v>29120</c:v>
                </c:pt>
                <c:pt idx="1457">
                  <c:v>29140</c:v>
                </c:pt>
                <c:pt idx="1458">
                  <c:v>29160</c:v>
                </c:pt>
                <c:pt idx="1459">
                  <c:v>29180</c:v>
                </c:pt>
                <c:pt idx="1460">
                  <c:v>29200</c:v>
                </c:pt>
                <c:pt idx="1461">
                  <c:v>29220</c:v>
                </c:pt>
                <c:pt idx="1462">
                  <c:v>29240</c:v>
                </c:pt>
                <c:pt idx="1463">
                  <c:v>29260</c:v>
                </c:pt>
                <c:pt idx="1464">
                  <c:v>29280</c:v>
                </c:pt>
                <c:pt idx="1465">
                  <c:v>29300</c:v>
                </c:pt>
                <c:pt idx="1466">
                  <c:v>29320</c:v>
                </c:pt>
                <c:pt idx="1467">
                  <c:v>29340</c:v>
                </c:pt>
                <c:pt idx="1468">
                  <c:v>29360</c:v>
                </c:pt>
                <c:pt idx="1469">
                  <c:v>29380</c:v>
                </c:pt>
                <c:pt idx="1470">
                  <c:v>29400</c:v>
                </c:pt>
                <c:pt idx="1471">
                  <c:v>29420</c:v>
                </c:pt>
                <c:pt idx="1472">
                  <c:v>29440</c:v>
                </c:pt>
                <c:pt idx="1473">
                  <c:v>29460</c:v>
                </c:pt>
                <c:pt idx="1474">
                  <c:v>29480</c:v>
                </c:pt>
                <c:pt idx="1475">
                  <c:v>29500</c:v>
                </c:pt>
                <c:pt idx="1476">
                  <c:v>29520</c:v>
                </c:pt>
                <c:pt idx="1477">
                  <c:v>29540</c:v>
                </c:pt>
                <c:pt idx="1478">
                  <c:v>29560</c:v>
                </c:pt>
                <c:pt idx="1479">
                  <c:v>29580</c:v>
                </c:pt>
                <c:pt idx="1480">
                  <c:v>29600</c:v>
                </c:pt>
                <c:pt idx="1481">
                  <c:v>29620</c:v>
                </c:pt>
                <c:pt idx="1482">
                  <c:v>29640</c:v>
                </c:pt>
                <c:pt idx="1483">
                  <c:v>29660</c:v>
                </c:pt>
                <c:pt idx="1484">
                  <c:v>29680</c:v>
                </c:pt>
                <c:pt idx="1485">
                  <c:v>29700</c:v>
                </c:pt>
                <c:pt idx="1486">
                  <c:v>29720</c:v>
                </c:pt>
                <c:pt idx="1487">
                  <c:v>29740</c:v>
                </c:pt>
                <c:pt idx="1488">
                  <c:v>29760</c:v>
                </c:pt>
                <c:pt idx="1489">
                  <c:v>29780</c:v>
                </c:pt>
                <c:pt idx="1490">
                  <c:v>29800</c:v>
                </c:pt>
                <c:pt idx="1491">
                  <c:v>29820</c:v>
                </c:pt>
                <c:pt idx="1492">
                  <c:v>29840</c:v>
                </c:pt>
                <c:pt idx="1493">
                  <c:v>29860</c:v>
                </c:pt>
                <c:pt idx="1494">
                  <c:v>29880</c:v>
                </c:pt>
                <c:pt idx="1495">
                  <c:v>29900</c:v>
                </c:pt>
                <c:pt idx="1496">
                  <c:v>29920</c:v>
                </c:pt>
                <c:pt idx="1497">
                  <c:v>29940</c:v>
                </c:pt>
                <c:pt idx="1498">
                  <c:v>29960</c:v>
                </c:pt>
                <c:pt idx="1499">
                  <c:v>29980</c:v>
                </c:pt>
                <c:pt idx="1500">
                  <c:v>30000</c:v>
                </c:pt>
                <c:pt idx="1501">
                  <c:v>30020</c:v>
                </c:pt>
                <c:pt idx="1502">
                  <c:v>30040</c:v>
                </c:pt>
                <c:pt idx="1503">
                  <c:v>30060</c:v>
                </c:pt>
                <c:pt idx="1504">
                  <c:v>30080</c:v>
                </c:pt>
                <c:pt idx="1505">
                  <c:v>30100</c:v>
                </c:pt>
                <c:pt idx="1506">
                  <c:v>30120</c:v>
                </c:pt>
                <c:pt idx="1507">
                  <c:v>30140</c:v>
                </c:pt>
                <c:pt idx="1508">
                  <c:v>30160</c:v>
                </c:pt>
                <c:pt idx="1509">
                  <c:v>30180</c:v>
                </c:pt>
                <c:pt idx="1510">
                  <c:v>30200</c:v>
                </c:pt>
                <c:pt idx="1511">
                  <c:v>30220</c:v>
                </c:pt>
                <c:pt idx="1512">
                  <c:v>30240</c:v>
                </c:pt>
                <c:pt idx="1513">
                  <c:v>30260</c:v>
                </c:pt>
                <c:pt idx="1514">
                  <c:v>30280</c:v>
                </c:pt>
                <c:pt idx="1515">
                  <c:v>30300</c:v>
                </c:pt>
                <c:pt idx="1516">
                  <c:v>30320</c:v>
                </c:pt>
                <c:pt idx="1517">
                  <c:v>30340</c:v>
                </c:pt>
                <c:pt idx="1518">
                  <c:v>30360</c:v>
                </c:pt>
                <c:pt idx="1519">
                  <c:v>30380</c:v>
                </c:pt>
                <c:pt idx="1520">
                  <c:v>30400</c:v>
                </c:pt>
                <c:pt idx="1521">
                  <c:v>30420</c:v>
                </c:pt>
                <c:pt idx="1522">
                  <c:v>30440</c:v>
                </c:pt>
                <c:pt idx="1523">
                  <c:v>30460</c:v>
                </c:pt>
                <c:pt idx="1524">
                  <c:v>30480</c:v>
                </c:pt>
                <c:pt idx="1525">
                  <c:v>30500</c:v>
                </c:pt>
                <c:pt idx="1526">
                  <c:v>30520</c:v>
                </c:pt>
                <c:pt idx="1527">
                  <c:v>30540</c:v>
                </c:pt>
                <c:pt idx="1528">
                  <c:v>30560</c:v>
                </c:pt>
                <c:pt idx="1529">
                  <c:v>30580</c:v>
                </c:pt>
                <c:pt idx="1530">
                  <c:v>30600</c:v>
                </c:pt>
                <c:pt idx="1531">
                  <c:v>30620</c:v>
                </c:pt>
                <c:pt idx="1532">
                  <c:v>30640</c:v>
                </c:pt>
                <c:pt idx="1533">
                  <c:v>30660</c:v>
                </c:pt>
                <c:pt idx="1534">
                  <c:v>30680</c:v>
                </c:pt>
                <c:pt idx="1535">
                  <c:v>30700</c:v>
                </c:pt>
                <c:pt idx="1536">
                  <c:v>30720</c:v>
                </c:pt>
                <c:pt idx="1537">
                  <c:v>30740</c:v>
                </c:pt>
                <c:pt idx="1538">
                  <c:v>30760</c:v>
                </c:pt>
                <c:pt idx="1539">
                  <c:v>30780</c:v>
                </c:pt>
                <c:pt idx="1540">
                  <c:v>30800</c:v>
                </c:pt>
                <c:pt idx="1541">
                  <c:v>30820</c:v>
                </c:pt>
                <c:pt idx="1542">
                  <c:v>30840</c:v>
                </c:pt>
                <c:pt idx="1543">
                  <c:v>30860</c:v>
                </c:pt>
                <c:pt idx="1544">
                  <c:v>30880</c:v>
                </c:pt>
                <c:pt idx="1545">
                  <c:v>30900</c:v>
                </c:pt>
                <c:pt idx="1546">
                  <c:v>30920</c:v>
                </c:pt>
                <c:pt idx="1547">
                  <c:v>30940</c:v>
                </c:pt>
                <c:pt idx="1548">
                  <c:v>30960</c:v>
                </c:pt>
                <c:pt idx="1549">
                  <c:v>30980</c:v>
                </c:pt>
                <c:pt idx="1550">
                  <c:v>31000</c:v>
                </c:pt>
                <c:pt idx="1551">
                  <c:v>31020</c:v>
                </c:pt>
                <c:pt idx="1552">
                  <c:v>31040</c:v>
                </c:pt>
                <c:pt idx="1553">
                  <c:v>31060</c:v>
                </c:pt>
                <c:pt idx="1554">
                  <c:v>31080</c:v>
                </c:pt>
                <c:pt idx="1555">
                  <c:v>31100</c:v>
                </c:pt>
                <c:pt idx="1556">
                  <c:v>31120</c:v>
                </c:pt>
                <c:pt idx="1557">
                  <c:v>31140</c:v>
                </c:pt>
                <c:pt idx="1558">
                  <c:v>31160</c:v>
                </c:pt>
                <c:pt idx="1559">
                  <c:v>31180</c:v>
                </c:pt>
                <c:pt idx="1560">
                  <c:v>31200</c:v>
                </c:pt>
                <c:pt idx="1561">
                  <c:v>31220</c:v>
                </c:pt>
                <c:pt idx="1562">
                  <c:v>31240</c:v>
                </c:pt>
                <c:pt idx="1563">
                  <c:v>31260</c:v>
                </c:pt>
                <c:pt idx="1564">
                  <c:v>31280</c:v>
                </c:pt>
                <c:pt idx="1565">
                  <c:v>31300</c:v>
                </c:pt>
                <c:pt idx="1566">
                  <c:v>31320</c:v>
                </c:pt>
                <c:pt idx="1567">
                  <c:v>31340</c:v>
                </c:pt>
                <c:pt idx="1568">
                  <c:v>31360</c:v>
                </c:pt>
                <c:pt idx="1569">
                  <c:v>31380</c:v>
                </c:pt>
                <c:pt idx="1570">
                  <c:v>31400</c:v>
                </c:pt>
                <c:pt idx="1571">
                  <c:v>31420</c:v>
                </c:pt>
                <c:pt idx="1572">
                  <c:v>31440</c:v>
                </c:pt>
                <c:pt idx="1573">
                  <c:v>31460</c:v>
                </c:pt>
                <c:pt idx="1574">
                  <c:v>31480</c:v>
                </c:pt>
                <c:pt idx="1575">
                  <c:v>31500</c:v>
                </c:pt>
                <c:pt idx="1576">
                  <c:v>31520</c:v>
                </c:pt>
                <c:pt idx="1577">
                  <c:v>31540</c:v>
                </c:pt>
                <c:pt idx="1578">
                  <c:v>31560</c:v>
                </c:pt>
                <c:pt idx="1579">
                  <c:v>31580</c:v>
                </c:pt>
                <c:pt idx="1580">
                  <c:v>31600</c:v>
                </c:pt>
                <c:pt idx="1581">
                  <c:v>31620</c:v>
                </c:pt>
                <c:pt idx="1582">
                  <c:v>31640</c:v>
                </c:pt>
                <c:pt idx="1583">
                  <c:v>31660</c:v>
                </c:pt>
                <c:pt idx="1584">
                  <c:v>31680</c:v>
                </c:pt>
                <c:pt idx="1585">
                  <c:v>31700</c:v>
                </c:pt>
                <c:pt idx="1586">
                  <c:v>31720</c:v>
                </c:pt>
                <c:pt idx="1587">
                  <c:v>31740</c:v>
                </c:pt>
                <c:pt idx="1588">
                  <c:v>31760</c:v>
                </c:pt>
                <c:pt idx="1589">
                  <c:v>31780</c:v>
                </c:pt>
                <c:pt idx="1590">
                  <c:v>31800</c:v>
                </c:pt>
                <c:pt idx="1591">
                  <c:v>31820</c:v>
                </c:pt>
                <c:pt idx="1592">
                  <c:v>31840</c:v>
                </c:pt>
                <c:pt idx="1593">
                  <c:v>31860</c:v>
                </c:pt>
                <c:pt idx="1594">
                  <c:v>31880</c:v>
                </c:pt>
                <c:pt idx="1595">
                  <c:v>31900</c:v>
                </c:pt>
                <c:pt idx="1596">
                  <c:v>31920</c:v>
                </c:pt>
                <c:pt idx="1597">
                  <c:v>31940</c:v>
                </c:pt>
                <c:pt idx="1598">
                  <c:v>31960</c:v>
                </c:pt>
                <c:pt idx="1599">
                  <c:v>31980</c:v>
                </c:pt>
                <c:pt idx="1600">
                  <c:v>32000</c:v>
                </c:pt>
                <c:pt idx="1601">
                  <c:v>32020</c:v>
                </c:pt>
                <c:pt idx="1602">
                  <c:v>32040</c:v>
                </c:pt>
                <c:pt idx="1603">
                  <c:v>32060</c:v>
                </c:pt>
                <c:pt idx="1604">
                  <c:v>32080</c:v>
                </c:pt>
                <c:pt idx="1605">
                  <c:v>32100</c:v>
                </c:pt>
                <c:pt idx="1606">
                  <c:v>32120</c:v>
                </c:pt>
                <c:pt idx="1607">
                  <c:v>32140</c:v>
                </c:pt>
                <c:pt idx="1608">
                  <c:v>32160</c:v>
                </c:pt>
                <c:pt idx="1609">
                  <c:v>32180</c:v>
                </c:pt>
                <c:pt idx="1610">
                  <c:v>32200</c:v>
                </c:pt>
                <c:pt idx="1611">
                  <c:v>32220</c:v>
                </c:pt>
                <c:pt idx="1612">
                  <c:v>32240</c:v>
                </c:pt>
                <c:pt idx="1613">
                  <c:v>32260</c:v>
                </c:pt>
                <c:pt idx="1614">
                  <c:v>32280</c:v>
                </c:pt>
                <c:pt idx="1615">
                  <c:v>32300</c:v>
                </c:pt>
                <c:pt idx="1616">
                  <c:v>32320</c:v>
                </c:pt>
                <c:pt idx="1617">
                  <c:v>32340</c:v>
                </c:pt>
                <c:pt idx="1618">
                  <c:v>32360</c:v>
                </c:pt>
                <c:pt idx="1619">
                  <c:v>32380</c:v>
                </c:pt>
                <c:pt idx="1620">
                  <c:v>32400</c:v>
                </c:pt>
                <c:pt idx="1621">
                  <c:v>32420</c:v>
                </c:pt>
                <c:pt idx="1622">
                  <c:v>32440</c:v>
                </c:pt>
                <c:pt idx="1623">
                  <c:v>32460</c:v>
                </c:pt>
                <c:pt idx="1624">
                  <c:v>32480</c:v>
                </c:pt>
                <c:pt idx="1625">
                  <c:v>32500</c:v>
                </c:pt>
                <c:pt idx="1626">
                  <c:v>32520</c:v>
                </c:pt>
                <c:pt idx="1627">
                  <c:v>32540</c:v>
                </c:pt>
                <c:pt idx="1628">
                  <c:v>32560</c:v>
                </c:pt>
                <c:pt idx="1629">
                  <c:v>32580</c:v>
                </c:pt>
                <c:pt idx="1630">
                  <c:v>32600</c:v>
                </c:pt>
                <c:pt idx="1631">
                  <c:v>32620</c:v>
                </c:pt>
                <c:pt idx="1632">
                  <c:v>32640</c:v>
                </c:pt>
                <c:pt idx="1633">
                  <c:v>32660</c:v>
                </c:pt>
                <c:pt idx="1634">
                  <c:v>32680</c:v>
                </c:pt>
                <c:pt idx="1635">
                  <c:v>32700</c:v>
                </c:pt>
                <c:pt idx="1636">
                  <c:v>32720</c:v>
                </c:pt>
                <c:pt idx="1637">
                  <c:v>32740</c:v>
                </c:pt>
                <c:pt idx="1638">
                  <c:v>32760</c:v>
                </c:pt>
                <c:pt idx="1639">
                  <c:v>32780</c:v>
                </c:pt>
                <c:pt idx="1640">
                  <c:v>32800</c:v>
                </c:pt>
                <c:pt idx="1641">
                  <c:v>32820</c:v>
                </c:pt>
                <c:pt idx="1642">
                  <c:v>32840</c:v>
                </c:pt>
                <c:pt idx="1643">
                  <c:v>32860</c:v>
                </c:pt>
                <c:pt idx="1644">
                  <c:v>32880</c:v>
                </c:pt>
                <c:pt idx="1645">
                  <c:v>32900</c:v>
                </c:pt>
                <c:pt idx="1646">
                  <c:v>32920</c:v>
                </c:pt>
                <c:pt idx="1647">
                  <c:v>32940</c:v>
                </c:pt>
                <c:pt idx="1648">
                  <c:v>32960</c:v>
                </c:pt>
                <c:pt idx="1649">
                  <c:v>32980</c:v>
                </c:pt>
                <c:pt idx="1650">
                  <c:v>33000</c:v>
                </c:pt>
                <c:pt idx="1651">
                  <c:v>33020</c:v>
                </c:pt>
                <c:pt idx="1652">
                  <c:v>33040</c:v>
                </c:pt>
                <c:pt idx="1653">
                  <c:v>33060</c:v>
                </c:pt>
                <c:pt idx="1654">
                  <c:v>33080</c:v>
                </c:pt>
                <c:pt idx="1655">
                  <c:v>33100</c:v>
                </c:pt>
                <c:pt idx="1656">
                  <c:v>33120</c:v>
                </c:pt>
                <c:pt idx="1657">
                  <c:v>33140</c:v>
                </c:pt>
                <c:pt idx="1658">
                  <c:v>33160</c:v>
                </c:pt>
                <c:pt idx="1659">
                  <c:v>33180</c:v>
                </c:pt>
                <c:pt idx="1660">
                  <c:v>33200</c:v>
                </c:pt>
                <c:pt idx="1661">
                  <c:v>33220</c:v>
                </c:pt>
                <c:pt idx="1662">
                  <c:v>33240</c:v>
                </c:pt>
                <c:pt idx="1663">
                  <c:v>33260</c:v>
                </c:pt>
                <c:pt idx="1664">
                  <c:v>33280</c:v>
                </c:pt>
                <c:pt idx="1665">
                  <c:v>33300</c:v>
                </c:pt>
                <c:pt idx="1666">
                  <c:v>33320</c:v>
                </c:pt>
                <c:pt idx="1667">
                  <c:v>33340</c:v>
                </c:pt>
                <c:pt idx="1668">
                  <c:v>33360</c:v>
                </c:pt>
                <c:pt idx="1669">
                  <c:v>33380</c:v>
                </c:pt>
                <c:pt idx="1670">
                  <c:v>33400</c:v>
                </c:pt>
                <c:pt idx="1671">
                  <c:v>33420</c:v>
                </c:pt>
                <c:pt idx="1672">
                  <c:v>33440</c:v>
                </c:pt>
                <c:pt idx="1673">
                  <c:v>33460</c:v>
                </c:pt>
                <c:pt idx="1674">
                  <c:v>33480</c:v>
                </c:pt>
                <c:pt idx="1675">
                  <c:v>33500</c:v>
                </c:pt>
                <c:pt idx="1676">
                  <c:v>33520</c:v>
                </c:pt>
                <c:pt idx="1677">
                  <c:v>33540</c:v>
                </c:pt>
                <c:pt idx="1678">
                  <c:v>33560</c:v>
                </c:pt>
                <c:pt idx="1679">
                  <c:v>33580</c:v>
                </c:pt>
                <c:pt idx="1680">
                  <c:v>33600</c:v>
                </c:pt>
                <c:pt idx="1681">
                  <c:v>33620</c:v>
                </c:pt>
                <c:pt idx="1682">
                  <c:v>33640</c:v>
                </c:pt>
                <c:pt idx="1683">
                  <c:v>33660</c:v>
                </c:pt>
                <c:pt idx="1684">
                  <c:v>33680</c:v>
                </c:pt>
                <c:pt idx="1685">
                  <c:v>33700</c:v>
                </c:pt>
                <c:pt idx="1686">
                  <c:v>33720</c:v>
                </c:pt>
                <c:pt idx="1687">
                  <c:v>33740</c:v>
                </c:pt>
                <c:pt idx="1688">
                  <c:v>33760</c:v>
                </c:pt>
                <c:pt idx="1689">
                  <c:v>33780</c:v>
                </c:pt>
                <c:pt idx="1690">
                  <c:v>33800</c:v>
                </c:pt>
                <c:pt idx="1691">
                  <c:v>33820</c:v>
                </c:pt>
                <c:pt idx="1692">
                  <c:v>33840</c:v>
                </c:pt>
                <c:pt idx="1693">
                  <c:v>33860</c:v>
                </c:pt>
                <c:pt idx="1694">
                  <c:v>33880</c:v>
                </c:pt>
                <c:pt idx="1695">
                  <c:v>33900</c:v>
                </c:pt>
                <c:pt idx="1696">
                  <c:v>33920</c:v>
                </c:pt>
                <c:pt idx="1697">
                  <c:v>33940</c:v>
                </c:pt>
                <c:pt idx="1698">
                  <c:v>33960</c:v>
                </c:pt>
                <c:pt idx="1699">
                  <c:v>33980</c:v>
                </c:pt>
                <c:pt idx="1700">
                  <c:v>34000</c:v>
                </c:pt>
                <c:pt idx="1701">
                  <c:v>34020</c:v>
                </c:pt>
                <c:pt idx="1702">
                  <c:v>34040</c:v>
                </c:pt>
                <c:pt idx="1703">
                  <c:v>34060</c:v>
                </c:pt>
                <c:pt idx="1704">
                  <c:v>34080</c:v>
                </c:pt>
                <c:pt idx="1705">
                  <c:v>34100</c:v>
                </c:pt>
                <c:pt idx="1706">
                  <c:v>34120</c:v>
                </c:pt>
                <c:pt idx="1707">
                  <c:v>34140</c:v>
                </c:pt>
                <c:pt idx="1708">
                  <c:v>34160</c:v>
                </c:pt>
                <c:pt idx="1709">
                  <c:v>34180</c:v>
                </c:pt>
                <c:pt idx="1710">
                  <c:v>34200</c:v>
                </c:pt>
                <c:pt idx="1711">
                  <c:v>34220</c:v>
                </c:pt>
                <c:pt idx="1712">
                  <c:v>34240</c:v>
                </c:pt>
                <c:pt idx="1713">
                  <c:v>34260</c:v>
                </c:pt>
                <c:pt idx="1714">
                  <c:v>34280</c:v>
                </c:pt>
                <c:pt idx="1715">
                  <c:v>34300</c:v>
                </c:pt>
                <c:pt idx="1716">
                  <c:v>34320</c:v>
                </c:pt>
                <c:pt idx="1717">
                  <c:v>34340</c:v>
                </c:pt>
                <c:pt idx="1718">
                  <c:v>34360</c:v>
                </c:pt>
                <c:pt idx="1719">
                  <c:v>34380</c:v>
                </c:pt>
                <c:pt idx="1720">
                  <c:v>34400</c:v>
                </c:pt>
                <c:pt idx="1721">
                  <c:v>34420</c:v>
                </c:pt>
                <c:pt idx="1722">
                  <c:v>34440</c:v>
                </c:pt>
                <c:pt idx="1723">
                  <c:v>34460</c:v>
                </c:pt>
                <c:pt idx="1724">
                  <c:v>34480</c:v>
                </c:pt>
                <c:pt idx="1725">
                  <c:v>34500</c:v>
                </c:pt>
                <c:pt idx="1726">
                  <c:v>34520</c:v>
                </c:pt>
                <c:pt idx="1727">
                  <c:v>34540</c:v>
                </c:pt>
                <c:pt idx="1728">
                  <c:v>34560</c:v>
                </c:pt>
                <c:pt idx="1729">
                  <c:v>34580</c:v>
                </c:pt>
                <c:pt idx="1730">
                  <c:v>34600</c:v>
                </c:pt>
                <c:pt idx="1731">
                  <c:v>34620</c:v>
                </c:pt>
                <c:pt idx="1732">
                  <c:v>34640</c:v>
                </c:pt>
                <c:pt idx="1733">
                  <c:v>34660</c:v>
                </c:pt>
                <c:pt idx="1734">
                  <c:v>34680</c:v>
                </c:pt>
                <c:pt idx="1735">
                  <c:v>34700</c:v>
                </c:pt>
                <c:pt idx="1736">
                  <c:v>34720</c:v>
                </c:pt>
                <c:pt idx="1737">
                  <c:v>34740</c:v>
                </c:pt>
                <c:pt idx="1738">
                  <c:v>34760</c:v>
                </c:pt>
                <c:pt idx="1739">
                  <c:v>34780</c:v>
                </c:pt>
                <c:pt idx="1740">
                  <c:v>34800</c:v>
                </c:pt>
                <c:pt idx="1741">
                  <c:v>34820</c:v>
                </c:pt>
                <c:pt idx="1742">
                  <c:v>34840</c:v>
                </c:pt>
                <c:pt idx="1743">
                  <c:v>34860</c:v>
                </c:pt>
                <c:pt idx="1744">
                  <c:v>34880</c:v>
                </c:pt>
                <c:pt idx="1745">
                  <c:v>34900</c:v>
                </c:pt>
                <c:pt idx="1746">
                  <c:v>34920</c:v>
                </c:pt>
                <c:pt idx="1747">
                  <c:v>34940</c:v>
                </c:pt>
                <c:pt idx="1748">
                  <c:v>34960</c:v>
                </c:pt>
                <c:pt idx="1749">
                  <c:v>34980</c:v>
                </c:pt>
                <c:pt idx="1750">
                  <c:v>35000</c:v>
                </c:pt>
                <c:pt idx="1751">
                  <c:v>35020</c:v>
                </c:pt>
                <c:pt idx="1752">
                  <c:v>35040</c:v>
                </c:pt>
                <c:pt idx="1753">
                  <c:v>35060</c:v>
                </c:pt>
                <c:pt idx="1754">
                  <c:v>35080</c:v>
                </c:pt>
                <c:pt idx="1755">
                  <c:v>35100</c:v>
                </c:pt>
                <c:pt idx="1756">
                  <c:v>35120</c:v>
                </c:pt>
                <c:pt idx="1757">
                  <c:v>35140</c:v>
                </c:pt>
                <c:pt idx="1758">
                  <c:v>35160</c:v>
                </c:pt>
                <c:pt idx="1759">
                  <c:v>35180</c:v>
                </c:pt>
                <c:pt idx="1760">
                  <c:v>35200</c:v>
                </c:pt>
                <c:pt idx="1761">
                  <c:v>35220</c:v>
                </c:pt>
                <c:pt idx="1762">
                  <c:v>35240</c:v>
                </c:pt>
                <c:pt idx="1763">
                  <c:v>35260</c:v>
                </c:pt>
                <c:pt idx="1764">
                  <c:v>35280</c:v>
                </c:pt>
                <c:pt idx="1765">
                  <c:v>35300</c:v>
                </c:pt>
                <c:pt idx="1766">
                  <c:v>35320</c:v>
                </c:pt>
                <c:pt idx="1767">
                  <c:v>35340</c:v>
                </c:pt>
                <c:pt idx="1768">
                  <c:v>35360</c:v>
                </c:pt>
                <c:pt idx="1769">
                  <c:v>35380</c:v>
                </c:pt>
                <c:pt idx="1770">
                  <c:v>35400</c:v>
                </c:pt>
                <c:pt idx="1771">
                  <c:v>35420</c:v>
                </c:pt>
                <c:pt idx="1772">
                  <c:v>35440</c:v>
                </c:pt>
                <c:pt idx="1773">
                  <c:v>35460</c:v>
                </c:pt>
                <c:pt idx="1774">
                  <c:v>35480</c:v>
                </c:pt>
                <c:pt idx="1775">
                  <c:v>35500</c:v>
                </c:pt>
                <c:pt idx="1776">
                  <c:v>35520</c:v>
                </c:pt>
                <c:pt idx="1777">
                  <c:v>35540</c:v>
                </c:pt>
                <c:pt idx="1778">
                  <c:v>35560</c:v>
                </c:pt>
                <c:pt idx="1779">
                  <c:v>35580</c:v>
                </c:pt>
                <c:pt idx="1780">
                  <c:v>35600</c:v>
                </c:pt>
                <c:pt idx="1781">
                  <c:v>35620</c:v>
                </c:pt>
                <c:pt idx="1782">
                  <c:v>35640</c:v>
                </c:pt>
                <c:pt idx="1783">
                  <c:v>35660</c:v>
                </c:pt>
                <c:pt idx="1784">
                  <c:v>35680</c:v>
                </c:pt>
                <c:pt idx="1785">
                  <c:v>35700</c:v>
                </c:pt>
                <c:pt idx="1786">
                  <c:v>35720</c:v>
                </c:pt>
                <c:pt idx="1787">
                  <c:v>35740</c:v>
                </c:pt>
                <c:pt idx="1788">
                  <c:v>35760</c:v>
                </c:pt>
                <c:pt idx="1789">
                  <c:v>35780</c:v>
                </c:pt>
                <c:pt idx="1790">
                  <c:v>35800</c:v>
                </c:pt>
                <c:pt idx="1791">
                  <c:v>35820</c:v>
                </c:pt>
                <c:pt idx="1792">
                  <c:v>35840</c:v>
                </c:pt>
                <c:pt idx="1793">
                  <c:v>35860</c:v>
                </c:pt>
                <c:pt idx="1794">
                  <c:v>35880</c:v>
                </c:pt>
                <c:pt idx="1795">
                  <c:v>35900</c:v>
                </c:pt>
                <c:pt idx="1796">
                  <c:v>35920</c:v>
                </c:pt>
                <c:pt idx="1797">
                  <c:v>35940</c:v>
                </c:pt>
                <c:pt idx="1798">
                  <c:v>35960</c:v>
                </c:pt>
                <c:pt idx="1799">
                  <c:v>35980</c:v>
                </c:pt>
                <c:pt idx="1800">
                  <c:v>36000</c:v>
                </c:pt>
                <c:pt idx="1801">
                  <c:v>36020</c:v>
                </c:pt>
                <c:pt idx="1802">
                  <c:v>36040</c:v>
                </c:pt>
                <c:pt idx="1803">
                  <c:v>36060</c:v>
                </c:pt>
                <c:pt idx="1804">
                  <c:v>36080</c:v>
                </c:pt>
                <c:pt idx="1805">
                  <c:v>36100</c:v>
                </c:pt>
                <c:pt idx="1806">
                  <c:v>36120</c:v>
                </c:pt>
                <c:pt idx="1807">
                  <c:v>36140</c:v>
                </c:pt>
                <c:pt idx="1808">
                  <c:v>36160</c:v>
                </c:pt>
                <c:pt idx="1809">
                  <c:v>36180</c:v>
                </c:pt>
                <c:pt idx="1810">
                  <c:v>36200</c:v>
                </c:pt>
                <c:pt idx="1811">
                  <c:v>36220</c:v>
                </c:pt>
                <c:pt idx="1812">
                  <c:v>36240</c:v>
                </c:pt>
                <c:pt idx="1813">
                  <c:v>36260</c:v>
                </c:pt>
                <c:pt idx="1814">
                  <c:v>36280</c:v>
                </c:pt>
                <c:pt idx="1815">
                  <c:v>36300</c:v>
                </c:pt>
                <c:pt idx="1816">
                  <c:v>36320</c:v>
                </c:pt>
                <c:pt idx="1817">
                  <c:v>36340</c:v>
                </c:pt>
                <c:pt idx="1818">
                  <c:v>36360</c:v>
                </c:pt>
                <c:pt idx="1819">
                  <c:v>36380</c:v>
                </c:pt>
                <c:pt idx="1820">
                  <c:v>36400</c:v>
                </c:pt>
                <c:pt idx="1821">
                  <c:v>36420</c:v>
                </c:pt>
                <c:pt idx="1822">
                  <c:v>36440</c:v>
                </c:pt>
                <c:pt idx="1823">
                  <c:v>36460</c:v>
                </c:pt>
                <c:pt idx="1824">
                  <c:v>36480</c:v>
                </c:pt>
                <c:pt idx="1825">
                  <c:v>36500</c:v>
                </c:pt>
                <c:pt idx="1826">
                  <c:v>36520</c:v>
                </c:pt>
                <c:pt idx="1827">
                  <c:v>36540</c:v>
                </c:pt>
                <c:pt idx="1828">
                  <c:v>36560</c:v>
                </c:pt>
                <c:pt idx="1829">
                  <c:v>36580</c:v>
                </c:pt>
                <c:pt idx="1830">
                  <c:v>36600</c:v>
                </c:pt>
                <c:pt idx="1831">
                  <c:v>36620</c:v>
                </c:pt>
                <c:pt idx="1832">
                  <c:v>36640</c:v>
                </c:pt>
                <c:pt idx="1833">
                  <c:v>36660</c:v>
                </c:pt>
                <c:pt idx="1834">
                  <c:v>36680</c:v>
                </c:pt>
                <c:pt idx="1835">
                  <c:v>36700</c:v>
                </c:pt>
                <c:pt idx="1836">
                  <c:v>36720</c:v>
                </c:pt>
                <c:pt idx="1837">
                  <c:v>36740</c:v>
                </c:pt>
                <c:pt idx="1838">
                  <c:v>36760</c:v>
                </c:pt>
                <c:pt idx="1839">
                  <c:v>36780</c:v>
                </c:pt>
                <c:pt idx="1840">
                  <c:v>36800</c:v>
                </c:pt>
                <c:pt idx="1841">
                  <c:v>36820</c:v>
                </c:pt>
                <c:pt idx="1842">
                  <c:v>36840</c:v>
                </c:pt>
                <c:pt idx="1843">
                  <c:v>36860</c:v>
                </c:pt>
                <c:pt idx="1844">
                  <c:v>36880</c:v>
                </c:pt>
                <c:pt idx="1845">
                  <c:v>36900</c:v>
                </c:pt>
                <c:pt idx="1846">
                  <c:v>36920</c:v>
                </c:pt>
                <c:pt idx="1847">
                  <c:v>36940</c:v>
                </c:pt>
                <c:pt idx="1848">
                  <c:v>36960</c:v>
                </c:pt>
                <c:pt idx="1849">
                  <c:v>36980</c:v>
                </c:pt>
                <c:pt idx="1850">
                  <c:v>37000</c:v>
                </c:pt>
                <c:pt idx="1851">
                  <c:v>37020</c:v>
                </c:pt>
                <c:pt idx="1852">
                  <c:v>37040</c:v>
                </c:pt>
                <c:pt idx="1853">
                  <c:v>37060</c:v>
                </c:pt>
                <c:pt idx="1854">
                  <c:v>37080</c:v>
                </c:pt>
                <c:pt idx="1855">
                  <c:v>37100</c:v>
                </c:pt>
                <c:pt idx="1856">
                  <c:v>37120</c:v>
                </c:pt>
                <c:pt idx="1857">
                  <c:v>37140</c:v>
                </c:pt>
                <c:pt idx="1858">
                  <c:v>37160</c:v>
                </c:pt>
                <c:pt idx="1859">
                  <c:v>37180</c:v>
                </c:pt>
                <c:pt idx="1860">
                  <c:v>37200</c:v>
                </c:pt>
                <c:pt idx="1861">
                  <c:v>37220</c:v>
                </c:pt>
                <c:pt idx="1862">
                  <c:v>37240</c:v>
                </c:pt>
                <c:pt idx="1863">
                  <c:v>37260</c:v>
                </c:pt>
                <c:pt idx="1864">
                  <c:v>37280</c:v>
                </c:pt>
                <c:pt idx="1865">
                  <c:v>37300</c:v>
                </c:pt>
                <c:pt idx="1866">
                  <c:v>37320</c:v>
                </c:pt>
                <c:pt idx="1867">
                  <c:v>37340</c:v>
                </c:pt>
                <c:pt idx="1868">
                  <c:v>37360</c:v>
                </c:pt>
                <c:pt idx="1869">
                  <c:v>37380</c:v>
                </c:pt>
                <c:pt idx="1870">
                  <c:v>37400</c:v>
                </c:pt>
                <c:pt idx="1871">
                  <c:v>37420</c:v>
                </c:pt>
                <c:pt idx="1872">
                  <c:v>37440</c:v>
                </c:pt>
                <c:pt idx="1873">
                  <c:v>37460</c:v>
                </c:pt>
                <c:pt idx="1874">
                  <c:v>37480</c:v>
                </c:pt>
                <c:pt idx="1875">
                  <c:v>37500</c:v>
                </c:pt>
                <c:pt idx="1876">
                  <c:v>37520</c:v>
                </c:pt>
                <c:pt idx="1877">
                  <c:v>37540</c:v>
                </c:pt>
                <c:pt idx="1878">
                  <c:v>37560</c:v>
                </c:pt>
                <c:pt idx="1879">
                  <c:v>37580</c:v>
                </c:pt>
                <c:pt idx="1880">
                  <c:v>37600</c:v>
                </c:pt>
                <c:pt idx="1881">
                  <c:v>37620</c:v>
                </c:pt>
                <c:pt idx="1882">
                  <c:v>37640</c:v>
                </c:pt>
                <c:pt idx="1883">
                  <c:v>37660</c:v>
                </c:pt>
                <c:pt idx="1884">
                  <c:v>37680</c:v>
                </c:pt>
                <c:pt idx="1885">
                  <c:v>37700</c:v>
                </c:pt>
                <c:pt idx="1886">
                  <c:v>37720</c:v>
                </c:pt>
                <c:pt idx="1887">
                  <c:v>37740</c:v>
                </c:pt>
                <c:pt idx="1888">
                  <c:v>37760</c:v>
                </c:pt>
                <c:pt idx="1889">
                  <c:v>37780</c:v>
                </c:pt>
                <c:pt idx="1890">
                  <c:v>37800</c:v>
                </c:pt>
                <c:pt idx="1891">
                  <c:v>37820</c:v>
                </c:pt>
                <c:pt idx="1892">
                  <c:v>37840</c:v>
                </c:pt>
                <c:pt idx="1893">
                  <c:v>37860</c:v>
                </c:pt>
                <c:pt idx="1894">
                  <c:v>37880</c:v>
                </c:pt>
                <c:pt idx="1895">
                  <c:v>37900</c:v>
                </c:pt>
                <c:pt idx="1896">
                  <c:v>37920</c:v>
                </c:pt>
                <c:pt idx="1897">
                  <c:v>37940</c:v>
                </c:pt>
                <c:pt idx="1898">
                  <c:v>37960</c:v>
                </c:pt>
                <c:pt idx="1899">
                  <c:v>37980</c:v>
                </c:pt>
                <c:pt idx="1900">
                  <c:v>38000</c:v>
                </c:pt>
                <c:pt idx="1901">
                  <c:v>38020</c:v>
                </c:pt>
                <c:pt idx="1902">
                  <c:v>38040</c:v>
                </c:pt>
                <c:pt idx="1903">
                  <c:v>38060</c:v>
                </c:pt>
                <c:pt idx="1904">
                  <c:v>38080</c:v>
                </c:pt>
                <c:pt idx="1905">
                  <c:v>38100</c:v>
                </c:pt>
                <c:pt idx="1906">
                  <c:v>38120</c:v>
                </c:pt>
                <c:pt idx="1907">
                  <c:v>38140</c:v>
                </c:pt>
                <c:pt idx="1908">
                  <c:v>38160</c:v>
                </c:pt>
                <c:pt idx="1909">
                  <c:v>38180</c:v>
                </c:pt>
                <c:pt idx="1910">
                  <c:v>38200</c:v>
                </c:pt>
                <c:pt idx="1911">
                  <c:v>38220</c:v>
                </c:pt>
                <c:pt idx="1912">
                  <c:v>38240</c:v>
                </c:pt>
                <c:pt idx="1913">
                  <c:v>38260</c:v>
                </c:pt>
                <c:pt idx="1914">
                  <c:v>38280</c:v>
                </c:pt>
                <c:pt idx="1915">
                  <c:v>38300</c:v>
                </c:pt>
                <c:pt idx="1916">
                  <c:v>38320</c:v>
                </c:pt>
                <c:pt idx="1917">
                  <c:v>38340</c:v>
                </c:pt>
                <c:pt idx="1918">
                  <c:v>38360</c:v>
                </c:pt>
                <c:pt idx="1919">
                  <c:v>38380</c:v>
                </c:pt>
                <c:pt idx="1920">
                  <c:v>38400</c:v>
                </c:pt>
                <c:pt idx="1921">
                  <c:v>38420</c:v>
                </c:pt>
                <c:pt idx="1922">
                  <c:v>38440</c:v>
                </c:pt>
                <c:pt idx="1923">
                  <c:v>38460</c:v>
                </c:pt>
                <c:pt idx="1924">
                  <c:v>38480</c:v>
                </c:pt>
                <c:pt idx="1925">
                  <c:v>38500</c:v>
                </c:pt>
                <c:pt idx="1926">
                  <c:v>38520</c:v>
                </c:pt>
                <c:pt idx="1927">
                  <c:v>38540</c:v>
                </c:pt>
                <c:pt idx="1928">
                  <c:v>38560</c:v>
                </c:pt>
                <c:pt idx="1929">
                  <c:v>38580</c:v>
                </c:pt>
                <c:pt idx="1930">
                  <c:v>38600</c:v>
                </c:pt>
                <c:pt idx="1931">
                  <c:v>38620</c:v>
                </c:pt>
                <c:pt idx="1932">
                  <c:v>38640</c:v>
                </c:pt>
                <c:pt idx="1933">
                  <c:v>38660</c:v>
                </c:pt>
                <c:pt idx="1934">
                  <c:v>38680</c:v>
                </c:pt>
                <c:pt idx="1935">
                  <c:v>38700</c:v>
                </c:pt>
                <c:pt idx="1936">
                  <c:v>38720</c:v>
                </c:pt>
                <c:pt idx="1937">
                  <c:v>38740</c:v>
                </c:pt>
                <c:pt idx="1938">
                  <c:v>38760</c:v>
                </c:pt>
                <c:pt idx="1939">
                  <c:v>38780</c:v>
                </c:pt>
                <c:pt idx="1940">
                  <c:v>38800</c:v>
                </c:pt>
                <c:pt idx="1941">
                  <c:v>38820</c:v>
                </c:pt>
                <c:pt idx="1942">
                  <c:v>38840</c:v>
                </c:pt>
                <c:pt idx="1943">
                  <c:v>38860</c:v>
                </c:pt>
                <c:pt idx="1944">
                  <c:v>38880</c:v>
                </c:pt>
                <c:pt idx="1945">
                  <c:v>38900</c:v>
                </c:pt>
                <c:pt idx="1946">
                  <c:v>38920</c:v>
                </c:pt>
                <c:pt idx="1947">
                  <c:v>38940</c:v>
                </c:pt>
                <c:pt idx="1948">
                  <c:v>38960</c:v>
                </c:pt>
                <c:pt idx="1949">
                  <c:v>38980</c:v>
                </c:pt>
                <c:pt idx="1950">
                  <c:v>39000</c:v>
                </c:pt>
                <c:pt idx="1951">
                  <c:v>39020</c:v>
                </c:pt>
                <c:pt idx="1952">
                  <c:v>39040</c:v>
                </c:pt>
                <c:pt idx="1953">
                  <c:v>39060</c:v>
                </c:pt>
                <c:pt idx="1954">
                  <c:v>39080</c:v>
                </c:pt>
                <c:pt idx="1955">
                  <c:v>39100</c:v>
                </c:pt>
                <c:pt idx="1956">
                  <c:v>39120</c:v>
                </c:pt>
                <c:pt idx="1957">
                  <c:v>39140</c:v>
                </c:pt>
                <c:pt idx="1958">
                  <c:v>39160</c:v>
                </c:pt>
                <c:pt idx="1959">
                  <c:v>39180</c:v>
                </c:pt>
                <c:pt idx="1960">
                  <c:v>39200</c:v>
                </c:pt>
                <c:pt idx="1961">
                  <c:v>39220</c:v>
                </c:pt>
                <c:pt idx="1962">
                  <c:v>39240</c:v>
                </c:pt>
                <c:pt idx="1963">
                  <c:v>39260</c:v>
                </c:pt>
                <c:pt idx="1964">
                  <c:v>39280</c:v>
                </c:pt>
                <c:pt idx="1965">
                  <c:v>39300</c:v>
                </c:pt>
                <c:pt idx="1966">
                  <c:v>39320</c:v>
                </c:pt>
                <c:pt idx="1967">
                  <c:v>39340</c:v>
                </c:pt>
                <c:pt idx="1968">
                  <c:v>39360</c:v>
                </c:pt>
                <c:pt idx="1969">
                  <c:v>39380</c:v>
                </c:pt>
                <c:pt idx="1970">
                  <c:v>39400</c:v>
                </c:pt>
                <c:pt idx="1971">
                  <c:v>39420</c:v>
                </c:pt>
                <c:pt idx="1972">
                  <c:v>39440</c:v>
                </c:pt>
                <c:pt idx="1973">
                  <c:v>39460</c:v>
                </c:pt>
                <c:pt idx="1974">
                  <c:v>39480</c:v>
                </c:pt>
                <c:pt idx="1975">
                  <c:v>39500</c:v>
                </c:pt>
                <c:pt idx="1976">
                  <c:v>39520</c:v>
                </c:pt>
                <c:pt idx="1977">
                  <c:v>39540</c:v>
                </c:pt>
                <c:pt idx="1978">
                  <c:v>39560</c:v>
                </c:pt>
                <c:pt idx="1979">
                  <c:v>39580</c:v>
                </c:pt>
                <c:pt idx="1980">
                  <c:v>39600</c:v>
                </c:pt>
                <c:pt idx="1981">
                  <c:v>39620</c:v>
                </c:pt>
                <c:pt idx="1982">
                  <c:v>39640</c:v>
                </c:pt>
                <c:pt idx="1983">
                  <c:v>39660</c:v>
                </c:pt>
                <c:pt idx="1984">
                  <c:v>39680</c:v>
                </c:pt>
                <c:pt idx="1985">
                  <c:v>39700</c:v>
                </c:pt>
                <c:pt idx="1986">
                  <c:v>39720</c:v>
                </c:pt>
                <c:pt idx="1987">
                  <c:v>39740</c:v>
                </c:pt>
                <c:pt idx="1988">
                  <c:v>39760</c:v>
                </c:pt>
                <c:pt idx="1989">
                  <c:v>39780</c:v>
                </c:pt>
                <c:pt idx="1990">
                  <c:v>39800</c:v>
                </c:pt>
                <c:pt idx="1991">
                  <c:v>39820</c:v>
                </c:pt>
                <c:pt idx="1992">
                  <c:v>39840</c:v>
                </c:pt>
                <c:pt idx="1993">
                  <c:v>39860</c:v>
                </c:pt>
                <c:pt idx="1994">
                  <c:v>39880</c:v>
                </c:pt>
                <c:pt idx="1995">
                  <c:v>39900</c:v>
                </c:pt>
                <c:pt idx="1996">
                  <c:v>39920</c:v>
                </c:pt>
                <c:pt idx="1997">
                  <c:v>39940</c:v>
                </c:pt>
                <c:pt idx="1998">
                  <c:v>39960</c:v>
                </c:pt>
                <c:pt idx="1999">
                  <c:v>39980</c:v>
                </c:pt>
                <c:pt idx="2000">
                  <c:v>40000</c:v>
                </c:pt>
                <c:pt idx="2001">
                  <c:v>40020</c:v>
                </c:pt>
                <c:pt idx="2002">
                  <c:v>40040</c:v>
                </c:pt>
                <c:pt idx="2003">
                  <c:v>40060</c:v>
                </c:pt>
                <c:pt idx="2004">
                  <c:v>40080</c:v>
                </c:pt>
                <c:pt idx="2005">
                  <c:v>40100</c:v>
                </c:pt>
                <c:pt idx="2006">
                  <c:v>40120</c:v>
                </c:pt>
                <c:pt idx="2007">
                  <c:v>40140</c:v>
                </c:pt>
                <c:pt idx="2008">
                  <c:v>40160</c:v>
                </c:pt>
                <c:pt idx="2009">
                  <c:v>40180</c:v>
                </c:pt>
                <c:pt idx="2010">
                  <c:v>40200</c:v>
                </c:pt>
                <c:pt idx="2011">
                  <c:v>40220</c:v>
                </c:pt>
                <c:pt idx="2012">
                  <c:v>40240</c:v>
                </c:pt>
                <c:pt idx="2013">
                  <c:v>40260</c:v>
                </c:pt>
                <c:pt idx="2014">
                  <c:v>40280</c:v>
                </c:pt>
                <c:pt idx="2015">
                  <c:v>40300</c:v>
                </c:pt>
                <c:pt idx="2016">
                  <c:v>40320</c:v>
                </c:pt>
                <c:pt idx="2017">
                  <c:v>40340</c:v>
                </c:pt>
                <c:pt idx="2018">
                  <c:v>40360</c:v>
                </c:pt>
                <c:pt idx="2019">
                  <c:v>40380</c:v>
                </c:pt>
                <c:pt idx="2020">
                  <c:v>40400</c:v>
                </c:pt>
                <c:pt idx="2021">
                  <c:v>40420</c:v>
                </c:pt>
                <c:pt idx="2022">
                  <c:v>40440</c:v>
                </c:pt>
                <c:pt idx="2023">
                  <c:v>40460</c:v>
                </c:pt>
                <c:pt idx="2024">
                  <c:v>40480</c:v>
                </c:pt>
                <c:pt idx="2025">
                  <c:v>40500</c:v>
                </c:pt>
                <c:pt idx="2026">
                  <c:v>40520</c:v>
                </c:pt>
                <c:pt idx="2027">
                  <c:v>40540</c:v>
                </c:pt>
                <c:pt idx="2028">
                  <c:v>40560</c:v>
                </c:pt>
                <c:pt idx="2029">
                  <c:v>40580</c:v>
                </c:pt>
                <c:pt idx="2030">
                  <c:v>40600</c:v>
                </c:pt>
                <c:pt idx="2031">
                  <c:v>40620</c:v>
                </c:pt>
                <c:pt idx="2032">
                  <c:v>40640</c:v>
                </c:pt>
                <c:pt idx="2033">
                  <c:v>40660</c:v>
                </c:pt>
                <c:pt idx="2034">
                  <c:v>40680</c:v>
                </c:pt>
                <c:pt idx="2035">
                  <c:v>40700</c:v>
                </c:pt>
                <c:pt idx="2036">
                  <c:v>40720</c:v>
                </c:pt>
                <c:pt idx="2037">
                  <c:v>40740</c:v>
                </c:pt>
                <c:pt idx="2038">
                  <c:v>40760</c:v>
                </c:pt>
                <c:pt idx="2039">
                  <c:v>40780</c:v>
                </c:pt>
                <c:pt idx="2040">
                  <c:v>40800</c:v>
                </c:pt>
                <c:pt idx="2041">
                  <c:v>40820</c:v>
                </c:pt>
                <c:pt idx="2042">
                  <c:v>40840</c:v>
                </c:pt>
                <c:pt idx="2043">
                  <c:v>40860</c:v>
                </c:pt>
                <c:pt idx="2044">
                  <c:v>40880</c:v>
                </c:pt>
                <c:pt idx="2045">
                  <c:v>40900</c:v>
                </c:pt>
                <c:pt idx="2046">
                  <c:v>40920</c:v>
                </c:pt>
                <c:pt idx="2047">
                  <c:v>40940</c:v>
                </c:pt>
                <c:pt idx="2048">
                  <c:v>40960</c:v>
                </c:pt>
                <c:pt idx="2049">
                  <c:v>40980</c:v>
                </c:pt>
                <c:pt idx="2050">
                  <c:v>41000</c:v>
                </c:pt>
                <c:pt idx="2051">
                  <c:v>41020</c:v>
                </c:pt>
                <c:pt idx="2052">
                  <c:v>41040</c:v>
                </c:pt>
                <c:pt idx="2053">
                  <c:v>41060</c:v>
                </c:pt>
                <c:pt idx="2054">
                  <c:v>41080</c:v>
                </c:pt>
                <c:pt idx="2055">
                  <c:v>41100</c:v>
                </c:pt>
                <c:pt idx="2056">
                  <c:v>41120</c:v>
                </c:pt>
                <c:pt idx="2057">
                  <c:v>41140</c:v>
                </c:pt>
                <c:pt idx="2058">
                  <c:v>41160</c:v>
                </c:pt>
                <c:pt idx="2059">
                  <c:v>41180</c:v>
                </c:pt>
                <c:pt idx="2060">
                  <c:v>41200</c:v>
                </c:pt>
                <c:pt idx="2061">
                  <c:v>41220</c:v>
                </c:pt>
                <c:pt idx="2062">
                  <c:v>41240</c:v>
                </c:pt>
                <c:pt idx="2063">
                  <c:v>41260</c:v>
                </c:pt>
                <c:pt idx="2064">
                  <c:v>41280</c:v>
                </c:pt>
                <c:pt idx="2065">
                  <c:v>41300</c:v>
                </c:pt>
                <c:pt idx="2066">
                  <c:v>41320</c:v>
                </c:pt>
                <c:pt idx="2067">
                  <c:v>41340</c:v>
                </c:pt>
                <c:pt idx="2068">
                  <c:v>41360</c:v>
                </c:pt>
                <c:pt idx="2069">
                  <c:v>41380</c:v>
                </c:pt>
                <c:pt idx="2070">
                  <c:v>41400</c:v>
                </c:pt>
                <c:pt idx="2071">
                  <c:v>41420</c:v>
                </c:pt>
                <c:pt idx="2072">
                  <c:v>41440</c:v>
                </c:pt>
                <c:pt idx="2073">
                  <c:v>41460</c:v>
                </c:pt>
                <c:pt idx="2074">
                  <c:v>41480</c:v>
                </c:pt>
                <c:pt idx="2075">
                  <c:v>41500</c:v>
                </c:pt>
                <c:pt idx="2076">
                  <c:v>41520</c:v>
                </c:pt>
                <c:pt idx="2077">
                  <c:v>41540</c:v>
                </c:pt>
                <c:pt idx="2078">
                  <c:v>41560</c:v>
                </c:pt>
                <c:pt idx="2079">
                  <c:v>41580</c:v>
                </c:pt>
                <c:pt idx="2080">
                  <c:v>41600</c:v>
                </c:pt>
                <c:pt idx="2081">
                  <c:v>41620</c:v>
                </c:pt>
                <c:pt idx="2082">
                  <c:v>41640</c:v>
                </c:pt>
                <c:pt idx="2083">
                  <c:v>41660</c:v>
                </c:pt>
                <c:pt idx="2084">
                  <c:v>41680</c:v>
                </c:pt>
                <c:pt idx="2085">
                  <c:v>41700</c:v>
                </c:pt>
                <c:pt idx="2086">
                  <c:v>41720</c:v>
                </c:pt>
                <c:pt idx="2087">
                  <c:v>41740</c:v>
                </c:pt>
                <c:pt idx="2088">
                  <c:v>41760</c:v>
                </c:pt>
                <c:pt idx="2089">
                  <c:v>41780</c:v>
                </c:pt>
                <c:pt idx="2090">
                  <c:v>41800</c:v>
                </c:pt>
                <c:pt idx="2091">
                  <c:v>41820</c:v>
                </c:pt>
                <c:pt idx="2092">
                  <c:v>41840</c:v>
                </c:pt>
                <c:pt idx="2093">
                  <c:v>41860</c:v>
                </c:pt>
                <c:pt idx="2094">
                  <c:v>41880</c:v>
                </c:pt>
                <c:pt idx="2095">
                  <c:v>41900</c:v>
                </c:pt>
                <c:pt idx="2096">
                  <c:v>41920</c:v>
                </c:pt>
                <c:pt idx="2097">
                  <c:v>41940</c:v>
                </c:pt>
                <c:pt idx="2098">
                  <c:v>41960</c:v>
                </c:pt>
                <c:pt idx="2099">
                  <c:v>41980</c:v>
                </c:pt>
                <c:pt idx="2100">
                  <c:v>42000</c:v>
                </c:pt>
                <c:pt idx="2101">
                  <c:v>42020</c:v>
                </c:pt>
                <c:pt idx="2102">
                  <c:v>42040</c:v>
                </c:pt>
                <c:pt idx="2103">
                  <c:v>42060</c:v>
                </c:pt>
                <c:pt idx="2104">
                  <c:v>42080</c:v>
                </c:pt>
                <c:pt idx="2105">
                  <c:v>42100</c:v>
                </c:pt>
                <c:pt idx="2106">
                  <c:v>42120</c:v>
                </c:pt>
                <c:pt idx="2107">
                  <c:v>42140</c:v>
                </c:pt>
                <c:pt idx="2108">
                  <c:v>42160</c:v>
                </c:pt>
                <c:pt idx="2109">
                  <c:v>42180</c:v>
                </c:pt>
                <c:pt idx="2110">
                  <c:v>42200</c:v>
                </c:pt>
                <c:pt idx="2111">
                  <c:v>42220</c:v>
                </c:pt>
                <c:pt idx="2112">
                  <c:v>42240</c:v>
                </c:pt>
                <c:pt idx="2113">
                  <c:v>42260</c:v>
                </c:pt>
                <c:pt idx="2114">
                  <c:v>42280</c:v>
                </c:pt>
                <c:pt idx="2115">
                  <c:v>42300</c:v>
                </c:pt>
                <c:pt idx="2116">
                  <c:v>42320</c:v>
                </c:pt>
                <c:pt idx="2117">
                  <c:v>42340</c:v>
                </c:pt>
                <c:pt idx="2118">
                  <c:v>42360</c:v>
                </c:pt>
                <c:pt idx="2119">
                  <c:v>42380</c:v>
                </c:pt>
                <c:pt idx="2120">
                  <c:v>42400</c:v>
                </c:pt>
                <c:pt idx="2121">
                  <c:v>42420</c:v>
                </c:pt>
                <c:pt idx="2122">
                  <c:v>42440</c:v>
                </c:pt>
                <c:pt idx="2123">
                  <c:v>42460</c:v>
                </c:pt>
                <c:pt idx="2124">
                  <c:v>42480</c:v>
                </c:pt>
                <c:pt idx="2125">
                  <c:v>42500</c:v>
                </c:pt>
                <c:pt idx="2126">
                  <c:v>42520</c:v>
                </c:pt>
                <c:pt idx="2127">
                  <c:v>42540</c:v>
                </c:pt>
                <c:pt idx="2128">
                  <c:v>42560</c:v>
                </c:pt>
                <c:pt idx="2129">
                  <c:v>42580</c:v>
                </c:pt>
                <c:pt idx="2130">
                  <c:v>42600</c:v>
                </c:pt>
                <c:pt idx="2131">
                  <c:v>42620</c:v>
                </c:pt>
                <c:pt idx="2132">
                  <c:v>42640</c:v>
                </c:pt>
                <c:pt idx="2133">
                  <c:v>42660</c:v>
                </c:pt>
                <c:pt idx="2134">
                  <c:v>42680</c:v>
                </c:pt>
                <c:pt idx="2135">
                  <c:v>42700</c:v>
                </c:pt>
                <c:pt idx="2136">
                  <c:v>42720</c:v>
                </c:pt>
                <c:pt idx="2137">
                  <c:v>42740</c:v>
                </c:pt>
                <c:pt idx="2138">
                  <c:v>42760</c:v>
                </c:pt>
                <c:pt idx="2139">
                  <c:v>42780</c:v>
                </c:pt>
                <c:pt idx="2140">
                  <c:v>42800</c:v>
                </c:pt>
                <c:pt idx="2141">
                  <c:v>42820</c:v>
                </c:pt>
                <c:pt idx="2142">
                  <c:v>42840</c:v>
                </c:pt>
                <c:pt idx="2143">
                  <c:v>42860</c:v>
                </c:pt>
                <c:pt idx="2144">
                  <c:v>42880</c:v>
                </c:pt>
                <c:pt idx="2145">
                  <c:v>42900</c:v>
                </c:pt>
                <c:pt idx="2146">
                  <c:v>42920</c:v>
                </c:pt>
                <c:pt idx="2147">
                  <c:v>42940</c:v>
                </c:pt>
                <c:pt idx="2148">
                  <c:v>42960</c:v>
                </c:pt>
                <c:pt idx="2149">
                  <c:v>42980</c:v>
                </c:pt>
                <c:pt idx="2150">
                  <c:v>43000</c:v>
                </c:pt>
                <c:pt idx="2151">
                  <c:v>43020</c:v>
                </c:pt>
                <c:pt idx="2152">
                  <c:v>43040</c:v>
                </c:pt>
                <c:pt idx="2153">
                  <c:v>43060</c:v>
                </c:pt>
                <c:pt idx="2154">
                  <c:v>43080</c:v>
                </c:pt>
                <c:pt idx="2155">
                  <c:v>43100</c:v>
                </c:pt>
                <c:pt idx="2156">
                  <c:v>43120</c:v>
                </c:pt>
                <c:pt idx="2157">
                  <c:v>43140</c:v>
                </c:pt>
                <c:pt idx="2158">
                  <c:v>43160</c:v>
                </c:pt>
                <c:pt idx="2159">
                  <c:v>43180</c:v>
                </c:pt>
                <c:pt idx="2160">
                  <c:v>43200</c:v>
                </c:pt>
                <c:pt idx="2161">
                  <c:v>43220</c:v>
                </c:pt>
                <c:pt idx="2162">
                  <c:v>43240</c:v>
                </c:pt>
                <c:pt idx="2163">
                  <c:v>43260</c:v>
                </c:pt>
                <c:pt idx="2164">
                  <c:v>43280</c:v>
                </c:pt>
                <c:pt idx="2165">
                  <c:v>43300</c:v>
                </c:pt>
                <c:pt idx="2166">
                  <c:v>43320</c:v>
                </c:pt>
                <c:pt idx="2167">
                  <c:v>43340</c:v>
                </c:pt>
                <c:pt idx="2168">
                  <c:v>43360</c:v>
                </c:pt>
                <c:pt idx="2169">
                  <c:v>43380</c:v>
                </c:pt>
                <c:pt idx="2170">
                  <c:v>43400</c:v>
                </c:pt>
                <c:pt idx="2171">
                  <c:v>43420</c:v>
                </c:pt>
                <c:pt idx="2172">
                  <c:v>43440</c:v>
                </c:pt>
                <c:pt idx="2173">
                  <c:v>43460</c:v>
                </c:pt>
                <c:pt idx="2174">
                  <c:v>43480</c:v>
                </c:pt>
                <c:pt idx="2175">
                  <c:v>43500</c:v>
                </c:pt>
                <c:pt idx="2176">
                  <c:v>43520</c:v>
                </c:pt>
                <c:pt idx="2177">
                  <c:v>43540</c:v>
                </c:pt>
                <c:pt idx="2178">
                  <c:v>43560</c:v>
                </c:pt>
                <c:pt idx="2179">
                  <c:v>43580</c:v>
                </c:pt>
                <c:pt idx="2180">
                  <c:v>43600</c:v>
                </c:pt>
                <c:pt idx="2181">
                  <c:v>43620</c:v>
                </c:pt>
                <c:pt idx="2182">
                  <c:v>43640</c:v>
                </c:pt>
                <c:pt idx="2183">
                  <c:v>43660</c:v>
                </c:pt>
                <c:pt idx="2184">
                  <c:v>43680</c:v>
                </c:pt>
                <c:pt idx="2185">
                  <c:v>43700</c:v>
                </c:pt>
                <c:pt idx="2186">
                  <c:v>43720</c:v>
                </c:pt>
                <c:pt idx="2187">
                  <c:v>43740</c:v>
                </c:pt>
                <c:pt idx="2188">
                  <c:v>43760</c:v>
                </c:pt>
                <c:pt idx="2189">
                  <c:v>43780</c:v>
                </c:pt>
                <c:pt idx="2190">
                  <c:v>43800</c:v>
                </c:pt>
                <c:pt idx="2191">
                  <c:v>43820</c:v>
                </c:pt>
                <c:pt idx="2192">
                  <c:v>43840</c:v>
                </c:pt>
                <c:pt idx="2193">
                  <c:v>43860</c:v>
                </c:pt>
                <c:pt idx="2194">
                  <c:v>43880</c:v>
                </c:pt>
                <c:pt idx="2195">
                  <c:v>43900</c:v>
                </c:pt>
                <c:pt idx="2196">
                  <c:v>43920</c:v>
                </c:pt>
                <c:pt idx="2197">
                  <c:v>43940</c:v>
                </c:pt>
                <c:pt idx="2198">
                  <c:v>43960</c:v>
                </c:pt>
                <c:pt idx="2199">
                  <c:v>43980</c:v>
                </c:pt>
                <c:pt idx="2200">
                  <c:v>44000</c:v>
                </c:pt>
                <c:pt idx="2201">
                  <c:v>44020</c:v>
                </c:pt>
                <c:pt idx="2202">
                  <c:v>44040</c:v>
                </c:pt>
                <c:pt idx="2203">
                  <c:v>44060</c:v>
                </c:pt>
                <c:pt idx="2204">
                  <c:v>44080</c:v>
                </c:pt>
                <c:pt idx="2205">
                  <c:v>44100</c:v>
                </c:pt>
                <c:pt idx="2206">
                  <c:v>44120</c:v>
                </c:pt>
                <c:pt idx="2207">
                  <c:v>44140</c:v>
                </c:pt>
                <c:pt idx="2208">
                  <c:v>44160</c:v>
                </c:pt>
                <c:pt idx="2209">
                  <c:v>44180</c:v>
                </c:pt>
                <c:pt idx="2210">
                  <c:v>44200</c:v>
                </c:pt>
                <c:pt idx="2211">
                  <c:v>44220</c:v>
                </c:pt>
                <c:pt idx="2212">
                  <c:v>44240</c:v>
                </c:pt>
                <c:pt idx="2213">
                  <c:v>44260</c:v>
                </c:pt>
                <c:pt idx="2214">
                  <c:v>44280</c:v>
                </c:pt>
                <c:pt idx="2215">
                  <c:v>44300</c:v>
                </c:pt>
                <c:pt idx="2216">
                  <c:v>44320</c:v>
                </c:pt>
                <c:pt idx="2217">
                  <c:v>44340</c:v>
                </c:pt>
                <c:pt idx="2218">
                  <c:v>44360</c:v>
                </c:pt>
                <c:pt idx="2219">
                  <c:v>44380</c:v>
                </c:pt>
                <c:pt idx="2220">
                  <c:v>44400</c:v>
                </c:pt>
                <c:pt idx="2221">
                  <c:v>44420</c:v>
                </c:pt>
                <c:pt idx="2222">
                  <c:v>44440</c:v>
                </c:pt>
                <c:pt idx="2223">
                  <c:v>44460</c:v>
                </c:pt>
                <c:pt idx="2224">
                  <c:v>44480</c:v>
                </c:pt>
                <c:pt idx="2225">
                  <c:v>44500</c:v>
                </c:pt>
                <c:pt idx="2226">
                  <c:v>44520</c:v>
                </c:pt>
                <c:pt idx="2227">
                  <c:v>44540</c:v>
                </c:pt>
                <c:pt idx="2228">
                  <c:v>44560</c:v>
                </c:pt>
                <c:pt idx="2229">
                  <c:v>44580</c:v>
                </c:pt>
                <c:pt idx="2230">
                  <c:v>44600</c:v>
                </c:pt>
                <c:pt idx="2231">
                  <c:v>44620</c:v>
                </c:pt>
                <c:pt idx="2232">
                  <c:v>44640</c:v>
                </c:pt>
                <c:pt idx="2233">
                  <c:v>44660</c:v>
                </c:pt>
                <c:pt idx="2234">
                  <c:v>44680</c:v>
                </c:pt>
                <c:pt idx="2235">
                  <c:v>44700</c:v>
                </c:pt>
                <c:pt idx="2236">
                  <c:v>44720</c:v>
                </c:pt>
                <c:pt idx="2237">
                  <c:v>44740</c:v>
                </c:pt>
                <c:pt idx="2238">
                  <c:v>44760</c:v>
                </c:pt>
                <c:pt idx="2239">
                  <c:v>44780</c:v>
                </c:pt>
                <c:pt idx="2240">
                  <c:v>44800</c:v>
                </c:pt>
                <c:pt idx="2241">
                  <c:v>44820</c:v>
                </c:pt>
                <c:pt idx="2242">
                  <c:v>44840</c:v>
                </c:pt>
                <c:pt idx="2243">
                  <c:v>44860</c:v>
                </c:pt>
                <c:pt idx="2244">
                  <c:v>44880</c:v>
                </c:pt>
                <c:pt idx="2245">
                  <c:v>44900</c:v>
                </c:pt>
                <c:pt idx="2246">
                  <c:v>44920</c:v>
                </c:pt>
                <c:pt idx="2247">
                  <c:v>44940</c:v>
                </c:pt>
                <c:pt idx="2248">
                  <c:v>44960</c:v>
                </c:pt>
                <c:pt idx="2249">
                  <c:v>44980</c:v>
                </c:pt>
                <c:pt idx="2250">
                  <c:v>45000</c:v>
                </c:pt>
                <c:pt idx="2251">
                  <c:v>45020</c:v>
                </c:pt>
                <c:pt idx="2252">
                  <c:v>45040</c:v>
                </c:pt>
                <c:pt idx="2253">
                  <c:v>45060</c:v>
                </c:pt>
                <c:pt idx="2254">
                  <c:v>45080</c:v>
                </c:pt>
                <c:pt idx="2255">
                  <c:v>45100</c:v>
                </c:pt>
                <c:pt idx="2256">
                  <c:v>45120</c:v>
                </c:pt>
                <c:pt idx="2257">
                  <c:v>45140</c:v>
                </c:pt>
                <c:pt idx="2258">
                  <c:v>45160</c:v>
                </c:pt>
                <c:pt idx="2259">
                  <c:v>45180</c:v>
                </c:pt>
                <c:pt idx="2260">
                  <c:v>45200</c:v>
                </c:pt>
                <c:pt idx="2261">
                  <c:v>45220</c:v>
                </c:pt>
                <c:pt idx="2262">
                  <c:v>45240</c:v>
                </c:pt>
                <c:pt idx="2263">
                  <c:v>45260</c:v>
                </c:pt>
                <c:pt idx="2264">
                  <c:v>45280</c:v>
                </c:pt>
                <c:pt idx="2265">
                  <c:v>45300</c:v>
                </c:pt>
                <c:pt idx="2266">
                  <c:v>45320</c:v>
                </c:pt>
                <c:pt idx="2267">
                  <c:v>45340</c:v>
                </c:pt>
                <c:pt idx="2268">
                  <c:v>45360</c:v>
                </c:pt>
                <c:pt idx="2269">
                  <c:v>45380</c:v>
                </c:pt>
                <c:pt idx="2270">
                  <c:v>45400</c:v>
                </c:pt>
                <c:pt idx="2271">
                  <c:v>45420</c:v>
                </c:pt>
                <c:pt idx="2272">
                  <c:v>45440</c:v>
                </c:pt>
                <c:pt idx="2273">
                  <c:v>45460</c:v>
                </c:pt>
                <c:pt idx="2274">
                  <c:v>45480</c:v>
                </c:pt>
                <c:pt idx="2275">
                  <c:v>45500</c:v>
                </c:pt>
                <c:pt idx="2276">
                  <c:v>45520</c:v>
                </c:pt>
                <c:pt idx="2277">
                  <c:v>45540</c:v>
                </c:pt>
                <c:pt idx="2278">
                  <c:v>45560</c:v>
                </c:pt>
                <c:pt idx="2279">
                  <c:v>45580</c:v>
                </c:pt>
                <c:pt idx="2280">
                  <c:v>45600</c:v>
                </c:pt>
                <c:pt idx="2281">
                  <c:v>45620</c:v>
                </c:pt>
                <c:pt idx="2282">
                  <c:v>45640</c:v>
                </c:pt>
                <c:pt idx="2283">
                  <c:v>45660</c:v>
                </c:pt>
                <c:pt idx="2284">
                  <c:v>45680</c:v>
                </c:pt>
                <c:pt idx="2285">
                  <c:v>45700</c:v>
                </c:pt>
                <c:pt idx="2286">
                  <c:v>45720</c:v>
                </c:pt>
                <c:pt idx="2287">
                  <c:v>45740</c:v>
                </c:pt>
                <c:pt idx="2288">
                  <c:v>45760</c:v>
                </c:pt>
                <c:pt idx="2289">
                  <c:v>45780</c:v>
                </c:pt>
                <c:pt idx="2290">
                  <c:v>45800</c:v>
                </c:pt>
                <c:pt idx="2291">
                  <c:v>45820</c:v>
                </c:pt>
                <c:pt idx="2292">
                  <c:v>45840</c:v>
                </c:pt>
                <c:pt idx="2293">
                  <c:v>45860</c:v>
                </c:pt>
                <c:pt idx="2294">
                  <c:v>45880</c:v>
                </c:pt>
                <c:pt idx="2295">
                  <c:v>45900</c:v>
                </c:pt>
                <c:pt idx="2296">
                  <c:v>45920</c:v>
                </c:pt>
                <c:pt idx="2297">
                  <c:v>45940</c:v>
                </c:pt>
                <c:pt idx="2298">
                  <c:v>45960</c:v>
                </c:pt>
                <c:pt idx="2299">
                  <c:v>45980</c:v>
                </c:pt>
                <c:pt idx="2300">
                  <c:v>46000</c:v>
                </c:pt>
                <c:pt idx="2301">
                  <c:v>46020</c:v>
                </c:pt>
                <c:pt idx="2302">
                  <c:v>46040</c:v>
                </c:pt>
                <c:pt idx="2303">
                  <c:v>46060</c:v>
                </c:pt>
                <c:pt idx="2304">
                  <c:v>46080</c:v>
                </c:pt>
                <c:pt idx="2305">
                  <c:v>46100</c:v>
                </c:pt>
                <c:pt idx="2306">
                  <c:v>46120</c:v>
                </c:pt>
                <c:pt idx="2307">
                  <c:v>46140</c:v>
                </c:pt>
                <c:pt idx="2308">
                  <c:v>46160</c:v>
                </c:pt>
                <c:pt idx="2309">
                  <c:v>46180</c:v>
                </c:pt>
                <c:pt idx="2310">
                  <c:v>46200</c:v>
                </c:pt>
                <c:pt idx="2311">
                  <c:v>46220</c:v>
                </c:pt>
                <c:pt idx="2312">
                  <c:v>46240</c:v>
                </c:pt>
                <c:pt idx="2313">
                  <c:v>46260</c:v>
                </c:pt>
                <c:pt idx="2314">
                  <c:v>46280</c:v>
                </c:pt>
                <c:pt idx="2315">
                  <c:v>46300</c:v>
                </c:pt>
                <c:pt idx="2316">
                  <c:v>46320</c:v>
                </c:pt>
                <c:pt idx="2317">
                  <c:v>46340</c:v>
                </c:pt>
                <c:pt idx="2318">
                  <c:v>46360</c:v>
                </c:pt>
                <c:pt idx="2319">
                  <c:v>46380</c:v>
                </c:pt>
                <c:pt idx="2320">
                  <c:v>46400</c:v>
                </c:pt>
                <c:pt idx="2321">
                  <c:v>46420</c:v>
                </c:pt>
                <c:pt idx="2322">
                  <c:v>46440</c:v>
                </c:pt>
                <c:pt idx="2323">
                  <c:v>46460</c:v>
                </c:pt>
                <c:pt idx="2324">
                  <c:v>46480</c:v>
                </c:pt>
                <c:pt idx="2325">
                  <c:v>46500</c:v>
                </c:pt>
                <c:pt idx="2326">
                  <c:v>46520</c:v>
                </c:pt>
                <c:pt idx="2327">
                  <c:v>46540</c:v>
                </c:pt>
                <c:pt idx="2328">
                  <c:v>46560</c:v>
                </c:pt>
                <c:pt idx="2329">
                  <c:v>46580</c:v>
                </c:pt>
                <c:pt idx="2330">
                  <c:v>46600</c:v>
                </c:pt>
                <c:pt idx="2331">
                  <c:v>46620</c:v>
                </c:pt>
                <c:pt idx="2332">
                  <c:v>46640</c:v>
                </c:pt>
                <c:pt idx="2333">
                  <c:v>46660</c:v>
                </c:pt>
                <c:pt idx="2334">
                  <c:v>46680</c:v>
                </c:pt>
                <c:pt idx="2335">
                  <c:v>46700</c:v>
                </c:pt>
                <c:pt idx="2336">
                  <c:v>46720</c:v>
                </c:pt>
                <c:pt idx="2337">
                  <c:v>46740</c:v>
                </c:pt>
                <c:pt idx="2338">
                  <c:v>46760</c:v>
                </c:pt>
                <c:pt idx="2339">
                  <c:v>46780</c:v>
                </c:pt>
                <c:pt idx="2340">
                  <c:v>46800</c:v>
                </c:pt>
                <c:pt idx="2341">
                  <c:v>46820</c:v>
                </c:pt>
                <c:pt idx="2342">
                  <c:v>46840</c:v>
                </c:pt>
                <c:pt idx="2343">
                  <c:v>46860</c:v>
                </c:pt>
                <c:pt idx="2344">
                  <c:v>46880</c:v>
                </c:pt>
                <c:pt idx="2345">
                  <c:v>46900</c:v>
                </c:pt>
                <c:pt idx="2346">
                  <c:v>46920</c:v>
                </c:pt>
                <c:pt idx="2347">
                  <c:v>46940</c:v>
                </c:pt>
                <c:pt idx="2348">
                  <c:v>46960</c:v>
                </c:pt>
                <c:pt idx="2349">
                  <c:v>46980</c:v>
                </c:pt>
                <c:pt idx="2350">
                  <c:v>47000</c:v>
                </c:pt>
                <c:pt idx="2351">
                  <c:v>47020</c:v>
                </c:pt>
                <c:pt idx="2352">
                  <c:v>47040</c:v>
                </c:pt>
                <c:pt idx="2353">
                  <c:v>47060</c:v>
                </c:pt>
                <c:pt idx="2354">
                  <c:v>47080</c:v>
                </c:pt>
                <c:pt idx="2355">
                  <c:v>47100</c:v>
                </c:pt>
                <c:pt idx="2356">
                  <c:v>47120</c:v>
                </c:pt>
                <c:pt idx="2357">
                  <c:v>47140</c:v>
                </c:pt>
                <c:pt idx="2358">
                  <c:v>47160</c:v>
                </c:pt>
                <c:pt idx="2359">
                  <c:v>47180</c:v>
                </c:pt>
                <c:pt idx="2360">
                  <c:v>47200</c:v>
                </c:pt>
                <c:pt idx="2361">
                  <c:v>47220</c:v>
                </c:pt>
                <c:pt idx="2362">
                  <c:v>47240</c:v>
                </c:pt>
                <c:pt idx="2363">
                  <c:v>47260</c:v>
                </c:pt>
                <c:pt idx="2364">
                  <c:v>47280</c:v>
                </c:pt>
                <c:pt idx="2365">
                  <c:v>47300</c:v>
                </c:pt>
                <c:pt idx="2366">
                  <c:v>47320</c:v>
                </c:pt>
                <c:pt idx="2367">
                  <c:v>47340</c:v>
                </c:pt>
                <c:pt idx="2368">
                  <c:v>47360</c:v>
                </c:pt>
                <c:pt idx="2369">
                  <c:v>47380</c:v>
                </c:pt>
                <c:pt idx="2370">
                  <c:v>47400</c:v>
                </c:pt>
                <c:pt idx="2371">
                  <c:v>47420</c:v>
                </c:pt>
                <c:pt idx="2372">
                  <c:v>47440</c:v>
                </c:pt>
                <c:pt idx="2373">
                  <c:v>47460</c:v>
                </c:pt>
                <c:pt idx="2374">
                  <c:v>47480</c:v>
                </c:pt>
                <c:pt idx="2375">
                  <c:v>47500</c:v>
                </c:pt>
                <c:pt idx="2376">
                  <c:v>47520</c:v>
                </c:pt>
                <c:pt idx="2377">
                  <c:v>47540</c:v>
                </c:pt>
                <c:pt idx="2378">
                  <c:v>47560</c:v>
                </c:pt>
                <c:pt idx="2379">
                  <c:v>47580</c:v>
                </c:pt>
                <c:pt idx="2380">
                  <c:v>47600</c:v>
                </c:pt>
                <c:pt idx="2381">
                  <c:v>47620</c:v>
                </c:pt>
                <c:pt idx="2382">
                  <c:v>47640</c:v>
                </c:pt>
                <c:pt idx="2383">
                  <c:v>47660</c:v>
                </c:pt>
                <c:pt idx="2384">
                  <c:v>47680</c:v>
                </c:pt>
                <c:pt idx="2385">
                  <c:v>47700</c:v>
                </c:pt>
                <c:pt idx="2386">
                  <c:v>47720</c:v>
                </c:pt>
                <c:pt idx="2387">
                  <c:v>47740</c:v>
                </c:pt>
                <c:pt idx="2388">
                  <c:v>47760</c:v>
                </c:pt>
                <c:pt idx="2389">
                  <c:v>47780</c:v>
                </c:pt>
                <c:pt idx="2390">
                  <c:v>47800</c:v>
                </c:pt>
                <c:pt idx="2391">
                  <c:v>47820</c:v>
                </c:pt>
                <c:pt idx="2392">
                  <c:v>47840</c:v>
                </c:pt>
                <c:pt idx="2393">
                  <c:v>47860</c:v>
                </c:pt>
                <c:pt idx="2394">
                  <c:v>47880</c:v>
                </c:pt>
                <c:pt idx="2395">
                  <c:v>47900</c:v>
                </c:pt>
                <c:pt idx="2396">
                  <c:v>47920</c:v>
                </c:pt>
                <c:pt idx="2397">
                  <c:v>47940</c:v>
                </c:pt>
                <c:pt idx="2398">
                  <c:v>47960</c:v>
                </c:pt>
                <c:pt idx="2399">
                  <c:v>47980</c:v>
                </c:pt>
                <c:pt idx="2400">
                  <c:v>48000</c:v>
                </c:pt>
                <c:pt idx="2401">
                  <c:v>48020</c:v>
                </c:pt>
                <c:pt idx="2402">
                  <c:v>48040</c:v>
                </c:pt>
                <c:pt idx="2403">
                  <c:v>48060</c:v>
                </c:pt>
                <c:pt idx="2404">
                  <c:v>48080</c:v>
                </c:pt>
                <c:pt idx="2405">
                  <c:v>48100</c:v>
                </c:pt>
                <c:pt idx="2406">
                  <c:v>48120</c:v>
                </c:pt>
                <c:pt idx="2407">
                  <c:v>48140</c:v>
                </c:pt>
                <c:pt idx="2408">
                  <c:v>48160</c:v>
                </c:pt>
                <c:pt idx="2409">
                  <c:v>48180</c:v>
                </c:pt>
                <c:pt idx="2410">
                  <c:v>48200</c:v>
                </c:pt>
                <c:pt idx="2411">
                  <c:v>48220</c:v>
                </c:pt>
                <c:pt idx="2412">
                  <c:v>48240</c:v>
                </c:pt>
                <c:pt idx="2413">
                  <c:v>48260</c:v>
                </c:pt>
                <c:pt idx="2414">
                  <c:v>48280</c:v>
                </c:pt>
                <c:pt idx="2415">
                  <c:v>48300</c:v>
                </c:pt>
                <c:pt idx="2416">
                  <c:v>48320</c:v>
                </c:pt>
                <c:pt idx="2417">
                  <c:v>48340</c:v>
                </c:pt>
                <c:pt idx="2418">
                  <c:v>48360</c:v>
                </c:pt>
                <c:pt idx="2419">
                  <c:v>48380</c:v>
                </c:pt>
                <c:pt idx="2420">
                  <c:v>48400</c:v>
                </c:pt>
                <c:pt idx="2421">
                  <c:v>48420</c:v>
                </c:pt>
                <c:pt idx="2422">
                  <c:v>48440</c:v>
                </c:pt>
                <c:pt idx="2423">
                  <c:v>48460</c:v>
                </c:pt>
                <c:pt idx="2424">
                  <c:v>48480</c:v>
                </c:pt>
                <c:pt idx="2425">
                  <c:v>48500</c:v>
                </c:pt>
                <c:pt idx="2426">
                  <c:v>48520</c:v>
                </c:pt>
                <c:pt idx="2427">
                  <c:v>48540</c:v>
                </c:pt>
                <c:pt idx="2428">
                  <c:v>48560</c:v>
                </c:pt>
                <c:pt idx="2429">
                  <c:v>48580</c:v>
                </c:pt>
                <c:pt idx="2430">
                  <c:v>48600</c:v>
                </c:pt>
                <c:pt idx="2431">
                  <c:v>48620</c:v>
                </c:pt>
                <c:pt idx="2432">
                  <c:v>48640</c:v>
                </c:pt>
                <c:pt idx="2433">
                  <c:v>48660</c:v>
                </c:pt>
                <c:pt idx="2434">
                  <c:v>48680</c:v>
                </c:pt>
                <c:pt idx="2435">
                  <c:v>48700</c:v>
                </c:pt>
                <c:pt idx="2436">
                  <c:v>48720</c:v>
                </c:pt>
                <c:pt idx="2437">
                  <c:v>48740</c:v>
                </c:pt>
                <c:pt idx="2438">
                  <c:v>48760</c:v>
                </c:pt>
                <c:pt idx="2439">
                  <c:v>48780</c:v>
                </c:pt>
                <c:pt idx="2440">
                  <c:v>48800</c:v>
                </c:pt>
                <c:pt idx="2441">
                  <c:v>48820</c:v>
                </c:pt>
                <c:pt idx="2442">
                  <c:v>48840</c:v>
                </c:pt>
                <c:pt idx="2443">
                  <c:v>48860</c:v>
                </c:pt>
                <c:pt idx="2444">
                  <c:v>48880</c:v>
                </c:pt>
                <c:pt idx="2445">
                  <c:v>48900</c:v>
                </c:pt>
                <c:pt idx="2446">
                  <c:v>48920</c:v>
                </c:pt>
                <c:pt idx="2447">
                  <c:v>48940</c:v>
                </c:pt>
                <c:pt idx="2448">
                  <c:v>48960</c:v>
                </c:pt>
                <c:pt idx="2449">
                  <c:v>48980</c:v>
                </c:pt>
                <c:pt idx="2450">
                  <c:v>49000</c:v>
                </c:pt>
                <c:pt idx="2451">
                  <c:v>49020</c:v>
                </c:pt>
                <c:pt idx="2452">
                  <c:v>49040</c:v>
                </c:pt>
                <c:pt idx="2453">
                  <c:v>49060</c:v>
                </c:pt>
                <c:pt idx="2454">
                  <c:v>49080</c:v>
                </c:pt>
                <c:pt idx="2455">
                  <c:v>49100</c:v>
                </c:pt>
                <c:pt idx="2456">
                  <c:v>49120</c:v>
                </c:pt>
                <c:pt idx="2457">
                  <c:v>49140</c:v>
                </c:pt>
                <c:pt idx="2458">
                  <c:v>49160</c:v>
                </c:pt>
                <c:pt idx="2459">
                  <c:v>49180</c:v>
                </c:pt>
                <c:pt idx="2460">
                  <c:v>49200</c:v>
                </c:pt>
                <c:pt idx="2461">
                  <c:v>49220</c:v>
                </c:pt>
                <c:pt idx="2462">
                  <c:v>49240</c:v>
                </c:pt>
                <c:pt idx="2463">
                  <c:v>49260</c:v>
                </c:pt>
                <c:pt idx="2464">
                  <c:v>49280</c:v>
                </c:pt>
                <c:pt idx="2465">
                  <c:v>49300</c:v>
                </c:pt>
                <c:pt idx="2466">
                  <c:v>49320</c:v>
                </c:pt>
                <c:pt idx="2467">
                  <c:v>49340</c:v>
                </c:pt>
                <c:pt idx="2468">
                  <c:v>49360</c:v>
                </c:pt>
                <c:pt idx="2469">
                  <c:v>49380</c:v>
                </c:pt>
                <c:pt idx="2470">
                  <c:v>49400</c:v>
                </c:pt>
                <c:pt idx="2471">
                  <c:v>49420</c:v>
                </c:pt>
                <c:pt idx="2472">
                  <c:v>49440</c:v>
                </c:pt>
                <c:pt idx="2473">
                  <c:v>49460</c:v>
                </c:pt>
                <c:pt idx="2474">
                  <c:v>49480</c:v>
                </c:pt>
                <c:pt idx="2475">
                  <c:v>49500</c:v>
                </c:pt>
                <c:pt idx="2476">
                  <c:v>49520</c:v>
                </c:pt>
                <c:pt idx="2477">
                  <c:v>49540</c:v>
                </c:pt>
                <c:pt idx="2478">
                  <c:v>49560</c:v>
                </c:pt>
                <c:pt idx="2479">
                  <c:v>49580</c:v>
                </c:pt>
                <c:pt idx="2480">
                  <c:v>49600</c:v>
                </c:pt>
                <c:pt idx="2481">
                  <c:v>49620</c:v>
                </c:pt>
                <c:pt idx="2482">
                  <c:v>49640</c:v>
                </c:pt>
                <c:pt idx="2483">
                  <c:v>49660</c:v>
                </c:pt>
                <c:pt idx="2484">
                  <c:v>49680</c:v>
                </c:pt>
                <c:pt idx="2485">
                  <c:v>49700</c:v>
                </c:pt>
                <c:pt idx="2486">
                  <c:v>49720</c:v>
                </c:pt>
                <c:pt idx="2487">
                  <c:v>49740</c:v>
                </c:pt>
                <c:pt idx="2488">
                  <c:v>49760</c:v>
                </c:pt>
                <c:pt idx="2489">
                  <c:v>49780</c:v>
                </c:pt>
                <c:pt idx="2490">
                  <c:v>49800</c:v>
                </c:pt>
                <c:pt idx="2491">
                  <c:v>49820</c:v>
                </c:pt>
                <c:pt idx="2492">
                  <c:v>49840</c:v>
                </c:pt>
                <c:pt idx="2493">
                  <c:v>49860</c:v>
                </c:pt>
                <c:pt idx="2494">
                  <c:v>49880</c:v>
                </c:pt>
                <c:pt idx="2495">
                  <c:v>49900</c:v>
                </c:pt>
                <c:pt idx="2496">
                  <c:v>49920</c:v>
                </c:pt>
                <c:pt idx="2497">
                  <c:v>49940</c:v>
                </c:pt>
                <c:pt idx="2498">
                  <c:v>49960</c:v>
                </c:pt>
                <c:pt idx="2499">
                  <c:v>49980</c:v>
                </c:pt>
                <c:pt idx="2500">
                  <c:v>50000</c:v>
                </c:pt>
                <c:pt idx="2501">
                  <c:v>50020</c:v>
                </c:pt>
                <c:pt idx="2502">
                  <c:v>50040</c:v>
                </c:pt>
                <c:pt idx="2503">
                  <c:v>50060</c:v>
                </c:pt>
                <c:pt idx="2504">
                  <c:v>50080</c:v>
                </c:pt>
                <c:pt idx="2505">
                  <c:v>50100</c:v>
                </c:pt>
                <c:pt idx="2506">
                  <c:v>50120</c:v>
                </c:pt>
                <c:pt idx="2507">
                  <c:v>50140</c:v>
                </c:pt>
                <c:pt idx="2508">
                  <c:v>50160</c:v>
                </c:pt>
                <c:pt idx="2509">
                  <c:v>50180</c:v>
                </c:pt>
                <c:pt idx="2510">
                  <c:v>50200</c:v>
                </c:pt>
                <c:pt idx="2511">
                  <c:v>50220</c:v>
                </c:pt>
                <c:pt idx="2512">
                  <c:v>50240</c:v>
                </c:pt>
                <c:pt idx="2513">
                  <c:v>50260</c:v>
                </c:pt>
                <c:pt idx="2514">
                  <c:v>50280</c:v>
                </c:pt>
                <c:pt idx="2515">
                  <c:v>50300</c:v>
                </c:pt>
                <c:pt idx="2516">
                  <c:v>50320</c:v>
                </c:pt>
                <c:pt idx="2517">
                  <c:v>50340</c:v>
                </c:pt>
                <c:pt idx="2518">
                  <c:v>50360</c:v>
                </c:pt>
                <c:pt idx="2519">
                  <c:v>50380</c:v>
                </c:pt>
                <c:pt idx="2520">
                  <c:v>50400</c:v>
                </c:pt>
                <c:pt idx="2521">
                  <c:v>50420</c:v>
                </c:pt>
                <c:pt idx="2522">
                  <c:v>50440</c:v>
                </c:pt>
                <c:pt idx="2523">
                  <c:v>50460</c:v>
                </c:pt>
                <c:pt idx="2524">
                  <c:v>50480</c:v>
                </c:pt>
                <c:pt idx="2525">
                  <c:v>50500</c:v>
                </c:pt>
                <c:pt idx="2526">
                  <c:v>50520</c:v>
                </c:pt>
                <c:pt idx="2527">
                  <c:v>50540</c:v>
                </c:pt>
                <c:pt idx="2528">
                  <c:v>50560</c:v>
                </c:pt>
                <c:pt idx="2529">
                  <c:v>50580</c:v>
                </c:pt>
                <c:pt idx="2530">
                  <c:v>50600</c:v>
                </c:pt>
                <c:pt idx="2531">
                  <c:v>50620</c:v>
                </c:pt>
                <c:pt idx="2532">
                  <c:v>50640</c:v>
                </c:pt>
                <c:pt idx="2533">
                  <c:v>50660</c:v>
                </c:pt>
                <c:pt idx="2534">
                  <c:v>50680</c:v>
                </c:pt>
                <c:pt idx="2535">
                  <c:v>50700</c:v>
                </c:pt>
                <c:pt idx="2536">
                  <c:v>50720</c:v>
                </c:pt>
                <c:pt idx="2537">
                  <c:v>50740</c:v>
                </c:pt>
                <c:pt idx="2538">
                  <c:v>50760</c:v>
                </c:pt>
                <c:pt idx="2539">
                  <c:v>50780</c:v>
                </c:pt>
                <c:pt idx="2540">
                  <c:v>50800</c:v>
                </c:pt>
                <c:pt idx="2541">
                  <c:v>50820</c:v>
                </c:pt>
                <c:pt idx="2542">
                  <c:v>50840</c:v>
                </c:pt>
                <c:pt idx="2543">
                  <c:v>50860</c:v>
                </c:pt>
                <c:pt idx="2544">
                  <c:v>50880</c:v>
                </c:pt>
                <c:pt idx="2545">
                  <c:v>50900</c:v>
                </c:pt>
                <c:pt idx="2546">
                  <c:v>50920</c:v>
                </c:pt>
                <c:pt idx="2547">
                  <c:v>50940</c:v>
                </c:pt>
                <c:pt idx="2548">
                  <c:v>50960</c:v>
                </c:pt>
                <c:pt idx="2549">
                  <c:v>50980</c:v>
                </c:pt>
                <c:pt idx="2550">
                  <c:v>51000</c:v>
                </c:pt>
                <c:pt idx="2551">
                  <c:v>51020</c:v>
                </c:pt>
                <c:pt idx="2552">
                  <c:v>51040</c:v>
                </c:pt>
                <c:pt idx="2553">
                  <c:v>51060</c:v>
                </c:pt>
                <c:pt idx="2554">
                  <c:v>51080</c:v>
                </c:pt>
                <c:pt idx="2555">
                  <c:v>51100</c:v>
                </c:pt>
                <c:pt idx="2556">
                  <c:v>51120</c:v>
                </c:pt>
                <c:pt idx="2557">
                  <c:v>51140</c:v>
                </c:pt>
                <c:pt idx="2558">
                  <c:v>51160</c:v>
                </c:pt>
                <c:pt idx="2559">
                  <c:v>51180</c:v>
                </c:pt>
                <c:pt idx="2560">
                  <c:v>51200</c:v>
                </c:pt>
                <c:pt idx="2561">
                  <c:v>51220</c:v>
                </c:pt>
                <c:pt idx="2562">
                  <c:v>51240</c:v>
                </c:pt>
                <c:pt idx="2563">
                  <c:v>51260</c:v>
                </c:pt>
                <c:pt idx="2564">
                  <c:v>51280</c:v>
                </c:pt>
                <c:pt idx="2565">
                  <c:v>51300</c:v>
                </c:pt>
                <c:pt idx="2566">
                  <c:v>51320</c:v>
                </c:pt>
                <c:pt idx="2567">
                  <c:v>51340</c:v>
                </c:pt>
                <c:pt idx="2568">
                  <c:v>51360</c:v>
                </c:pt>
                <c:pt idx="2569">
                  <c:v>51380</c:v>
                </c:pt>
                <c:pt idx="2570">
                  <c:v>51400</c:v>
                </c:pt>
                <c:pt idx="2571">
                  <c:v>51420</c:v>
                </c:pt>
                <c:pt idx="2572">
                  <c:v>51440</c:v>
                </c:pt>
                <c:pt idx="2573">
                  <c:v>51460</c:v>
                </c:pt>
                <c:pt idx="2574">
                  <c:v>51480</c:v>
                </c:pt>
                <c:pt idx="2575">
                  <c:v>51500</c:v>
                </c:pt>
                <c:pt idx="2576">
                  <c:v>51520</c:v>
                </c:pt>
                <c:pt idx="2577">
                  <c:v>51540</c:v>
                </c:pt>
                <c:pt idx="2578">
                  <c:v>51560</c:v>
                </c:pt>
                <c:pt idx="2579">
                  <c:v>51580</c:v>
                </c:pt>
                <c:pt idx="2580">
                  <c:v>51600</c:v>
                </c:pt>
                <c:pt idx="2581">
                  <c:v>51620</c:v>
                </c:pt>
                <c:pt idx="2582">
                  <c:v>51640</c:v>
                </c:pt>
                <c:pt idx="2583">
                  <c:v>51660</c:v>
                </c:pt>
                <c:pt idx="2584">
                  <c:v>51680</c:v>
                </c:pt>
                <c:pt idx="2585">
                  <c:v>51700</c:v>
                </c:pt>
                <c:pt idx="2586">
                  <c:v>51720</c:v>
                </c:pt>
                <c:pt idx="2587">
                  <c:v>51740</c:v>
                </c:pt>
                <c:pt idx="2588">
                  <c:v>51760</c:v>
                </c:pt>
                <c:pt idx="2589">
                  <c:v>51780</c:v>
                </c:pt>
                <c:pt idx="2590">
                  <c:v>51800</c:v>
                </c:pt>
                <c:pt idx="2591">
                  <c:v>51820</c:v>
                </c:pt>
                <c:pt idx="2592">
                  <c:v>51840</c:v>
                </c:pt>
                <c:pt idx="2593">
                  <c:v>51860</c:v>
                </c:pt>
                <c:pt idx="2594">
                  <c:v>51880</c:v>
                </c:pt>
                <c:pt idx="2595">
                  <c:v>51900</c:v>
                </c:pt>
                <c:pt idx="2596">
                  <c:v>51920</c:v>
                </c:pt>
                <c:pt idx="2597">
                  <c:v>51940</c:v>
                </c:pt>
                <c:pt idx="2598">
                  <c:v>51960</c:v>
                </c:pt>
                <c:pt idx="2599">
                  <c:v>51980</c:v>
                </c:pt>
                <c:pt idx="2600">
                  <c:v>52000</c:v>
                </c:pt>
                <c:pt idx="2601">
                  <c:v>52020</c:v>
                </c:pt>
                <c:pt idx="2602">
                  <c:v>52040</c:v>
                </c:pt>
                <c:pt idx="2603">
                  <c:v>52060</c:v>
                </c:pt>
                <c:pt idx="2604">
                  <c:v>52080</c:v>
                </c:pt>
                <c:pt idx="2605">
                  <c:v>52100</c:v>
                </c:pt>
                <c:pt idx="2606">
                  <c:v>52120</c:v>
                </c:pt>
                <c:pt idx="2607">
                  <c:v>52140</c:v>
                </c:pt>
                <c:pt idx="2608">
                  <c:v>52160</c:v>
                </c:pt>
                <c:pt idx="2609">
                  <c:v>52180</c:v>
                </c:pt>
                <c:pt idx="2610">
                  <c:v>52200</c:v>
                </c:pt>
                <c:pt idx="2611">
                  <c:v>52220</c:v>
                </c:pt>
                <c:pt idx="2612">
                  <c:v>52240</c:v>
                </c:pt>
                <c:pt idx="2613">
                  <c:v>52260</c:v>
                </c:pt>
                <c:pt idx="2614">
                  <c:v>52280</c:v>
                </c:pt>
                <c:pt idx="2615">
                  <c:v>52300</c:v>
                </c:pt>
                <c:pt idx="2616">
                  <c:v>52320</c:v>
                </c:pt>
                <c:pt idx="2617">
                  <c:v>52340</c:v>
                </c:pt>
                <c:pt idx="2618">
                  <c:v>52360</c:v>
                </c:pt>
                <c:pt idx="2619">
                  <c:v>52380</c:v>
                </c:pt>
                <c:pt idx="2620">
                  <c:v>52400</c:v>
                </c:pt>
                <c:pt idx="2621">
                  <c:v>52420</c:v>
                </c:pt>
                <c:pt idx="2622">
                  <c:v>52440</c:v>
                </c:pt>
                <c:pt idx="2623">
                  <c:v>52460</c:v>
                </c:pt>
                <c:pt idx="2624">
                  <c:v>52480</c:v>
                </c:pt>
                <c:pt idx="2625">
                  <c:v>52500</c:v>
                </c:pt>
                <c:pt idx="2626">
                  <c:v>52520</c:v>
                </c:pt>
                <c:pt idx="2627">
                  <c:v>52540</c:v>
                </c:pt>
                <c:pt idx="2628">
                  <c:v>52560</c:v>
                </c:pt>
                <c:pt idx="2629">
                  <c:v>52580</c:v>
                </c:pt>
                <c:pt idx="2630">
                  <c:v>52600</c:v>
                </c:pt>
                <c:pt idx="2631">
                  <c:v>52620</c:v>
                </c:pt>
                <c:pt idx="2632">
                  <c:v>52640</c:v>
                </c:pt>
                <c:pt idx="2633">
                  <c:v>52660</c:v>
                </c:pt>
                <c:pt idx="2634">
                  <c:v>52680</c:v>
                </c:pt>
                <c:pt idx="2635">
                  <c:v>52700</c:v>
                </c:pt>
                <c:pt idx="2636">
                  <c:v>52720</c:v>
                </c:pt>
                <c:pt idx="2637">
                  <c:v>52740</c:v>
                </c:pt>
                <c:pt idx="2638">
                  <c:v>52760</c:v>
                </c:pt>
                <c:pt idx="2639">
                  <c:v>52780</c:v>
                </c:pt>
                <c:pt idx="2640">
                  <c:v>52800</c:v>
                </c:pt>
                <c:pt idx="2641">
                  <c:v>52820</c:v>
                </c:pt>
                <c:pt idx="2642">
                  <c:v>52840</c:v>
                </c:pt>
                <c:pt idx="2643">
                  <c:v>52860</c:v>
                </c:pt>
                <c:pt idx="2644">
                  <c:v>52880</c:v>
                </c:pt>
                <c:pt idx="2645">
                  <c:v>52900</c:v>
                </c:pt>
                <c:pt idx="2646">
                  <c:v>52920</c:v>
                </c:pt>
                <c:pt idx="2647">
                  <c:v>52940</c:v>
                </c:pt>
                <c:pt idx="2648">
                  <c:v>52960</c:v>
                </c:pt>
                <c:pt idx="2649">
                  <c:v>52980</c:v>
                </c:pt>
                <c:pt idx="2650">
                  <c:v>53000</c:v>
                </c:pt>
                <c:pt idx="2651">
                  <c:v>53020</c:v>
                </c:pt>
                <c:pt idx="2652">
                  <c:v>53040</c:v>
                </c:pt>
                <c:pt idx="2653">
                  <c:v>53060</c:v>
                </c:pt>
                <c:pt idx="2654">
                  <c:v>53080</c:v>
                </c:pt>
                <c:pt idx="2655">
                  <c:v>53100</c:v>
                </c:pt>
                <c:pt idx="2656">
                  <c:v>53120</c:v>
                </c:pt>
                <c:pt idx="2657">
                  <c:v>53140</c:v>
                </c:pt>
                <c:pt idx="2658">
                  <c:v>53160</c:v>
                </c:pt>
                <c:pt idx="2659">
                  <c:v>53180</c:v>
                </c:pt>
                <c:pt idx="2660">
                  <c:v>53200</c:v>
                </c:pt>
                <c:pt idx="2661">
                  <c:v>53220</c:v>
                </c:pt>
                <c:pt idx="2662">
                  <c:v>53240</c:v>
                </c:pt>
                <c:pt idx="2663">
                  <c:v>53260</c:v>
                </c:pt>
                <c:pt idx="2664">
                  <c:v>53280</c:v>
                </c:pt>
                <c:pt idx="2665">
                  <c:v>53300</c:v>
                </c:pt>
                <c:pt idx="2666">
                  <c:v>53320</c:v>
                </c:pt>
                <c:pt idx="2667">
                  <c:v>53340</c:v>
                </c:pt>
                <c:pt idx="2668">
                  <c:v>53360</c:v>
                </c:pt>
                <c:pt idx="2669">
                  <c:v>53380</c:v>
                </c:pt>
                <c:pt idx="2670">
                  <c:v>53400</c:v>
                </c:pt>
                <c:pt idx="2671">
                  <c:v>53420</c:v>
                </c:pt>
                <c:pt idx="2672">
                  <c:v>53440</c:v>
                </c:pt>
                <c:pt idx="2673">
                  <c:v>53460</c:v>
                </c:pt>
                <c:pt idx="2674">
                  <c:v>53480</c:v>
                </c:pt>
                <c:pt idx="2675">
                  <c:v>53500</c:v>
                </c:pt>
                <c:pt idx="2676">
                  <c:v>53520</c:v>
                </c:pt>
                <c:pt idx="2677">
                  <c:v>53540</c:v>
                </c:pt>
                <c:pt idx="2678">
                  <c:v>53560</c:v>
                </c:pt>
                <c:pt idx="2679">
                  <c:v>53580</c:v>
                </c:pt>
                <c:pt idx="2680">
                  <c:v>53600</c:v>
                </c:pt>
                <c:pt idx="2681">
                  <c:v>53620</c:v>
                </c:pt>
                <c:pt idx="2682">
                  <c:v>53640</c:v>
                </c:pt>
                <c:pt idx="2683">
                  <c:v>53660</c:v>
                </c:pt>
                <c:pt idx="2684">
                  <c:v>53680</c:v>
                </c:pt>
                <c:pt idx="2685">
                  <c:v>53700</c:v>
                </c:pt>
                <c:pt idx="2686">
                  <c:v>53720</c:v>
                </c:pt>
                <c:pt idx="2687">
                  <c:v>53740</c:v>
                </c:pt>
                <c:pt idx="2688">
                  <c:v>53760</c:v>
                </c:pt>
                <c:pt idx="2689">
                  <c:v>53780</c:v>
                </c:pt>
                <c:pt idx="2690">
                  <c:v>53800</c:v>
                </c:pt>
                <c:pt idx="2691">
                  <c:v>53820</c:v>
                </c:pt>
                <c:pt idx="2692">
                  <c:v>53840</c:v>
                </c:pt>
                <c:pt idx="2693">
                  <c:v>53860</c:v>
                </c:pt>
                <c:pt idx="2694">
                  <c:v>53880</c:v>
                </c:pt>
                <c:pt idx="2695">
                  <c:v>53900</c:v>
                </c:pt>
                <c:pt idx="2696">
                  <c:v>53920</c:v>
                </c:pt>
                <c:pt idx="2697">
                  <c:v>53940</c:v>
                </c:pt>
                <c:pt idx="2698">
                  <c:v>53960</c:v>
                </c:pt>
                <c:pt idx="2699">
                  <c:v>53980</c:v>
                </c:pt>
                <c:pt idx="2700">
                  <c:v>54000</c:v>
                </c:pt>
                <c:pt idx="2701">
                  <c:v>54020</c:v>
                </c:pt>
                <c:pt idx="2702">
                  <c:v>54040</c:v>
                </c:pt>
                <c:pt idx="2703">
                  <c:v>54060</c:v>
                </c:pt>
                <c:pt idx="2704">
                  <c:v>54080</c:v>
                </c:pt>
                <c:pt idx="2705">
                  <c:v>54100</c:v>
                </c:pt>
                <c:pt idx="2706">
                  <c:v>54120</c:v>
                </c:pt>
                <c:pt idx="2707">
                  <c:v>54140</c:v>
                </c:pt>
                <c:pt idx="2708">
                  <c:v>54160</c:v>
                </c:pt>
                <c:pt idx="2709">
                  <c:v>54180</c:v>
                </c:pt>
                <c:pt idx="2710">
                  <c:v>54200</c:v>
                </c:pt>
                <c:pt idx="2711">
                  <c:v>54220</c:v>
                </c:pt>
                <c:pt idx="2712">
                  <c:v>54240</c:v>
                </c:pt>
                <c:pt idx="2713">
                  <c:v>54260</c:v>
                </c:pt>
                <c:pt idx="2714">
                  <c:v>54280</c:v>
                </c:pt>
                <c:pt idx="2715">
                  <c:v>54300</c:v>
                </c:pt>
                <c:pt idx="2716">
                  <c:v>54320</c:v>
                </c:pt>
                <c:pt idx="2717">
                  <c:v>54340</c:v>
                </c:pt>
                <c:pt idx="2718">
                  <c:v>54360</c:v>
                </c:pt>
                <c:pt idx="2719">
                  <c:v>54380</c:v>
                </c:pt>
                <c:pt idx="2720">
                  <c:v>54400</c:v>
                </c:pt>
                <c:pt idx="2721">
                  <c:v>54420</c:v>
                </c:pt>
                <c:pt idx="2722">
                  <c:v>54440</c:v>
                </c:pt>
                <c:pt idx="2723">
                  <c:v>54460</c:v>
                </c:pt>
                <c:pt idx="2724">
                  <c:v>54480</c:v>
                </c:pt>
                <c:pt idx="2725">
                  <c:v>54500</c:v>
                </c:pt>
                <c:pt idx="2726">
                  <c:v>54520</c:v>
                </c:pt>
                <c:pt idx="2727">
                  <c:v>54540</c:v>
                </c:pt>
                <c:pt idx="2728">
                  <c:v>54560</c:v>
                </c:pt>
                <c:pt idx="2729">
                  <c:v>54580</c:v>
                </c:pt>
                <c:pt idx="2730">
                  <c:v>54600</c:v>
                </c:pt>
                <c:pt idx="2731">
                  <c:v>54620</c:v>
                </c:pt>
                <c:pt idx="2732">
                  <c:v>54640</c:v>
                </c:pt>
                <c:pt idx="2733">
                  <c:v>54660</c:v>
                </c:pt>
                <c:pt idx="2734">
                  <c:v>54680</c:v>
                </c:pt>
                <c:pt idx="2735">
                  <c:v>54700</c:v>
                </c:pt>
                <c:pt idx="2736">
                  <c:v>54720</c:v>
                </c:pt>
                <c:pt idx="2737">
                  <c:v>54740</c:v>
                </c:pt>
                <c:pt idx="2738">
                  <c:v>54760</c:v>
                </c:pt>
                <c:pt idx="2739">
                  <c:v>54780</c:v>
                </c:pt>
                <c:pt idx="2740">
                  <c:v>54800</c:v>
                </c:pt>
                <c:pt idx="2741">
                  <c:v>54820</c:v>
                </c:pt>
                <c:pt idx="2742">
                  <c:v>54840</c:v>
                </c:pt>
                <c:pt idx="2743">
                  <c:v>54860</c:v>
                </c:pt>
                <c:pt idx="2744">
                  <c:v>54880</c:v>
                </c:pt>
                <c:pt idx="2745">
                  <c:v>54900</c:v>
                </c:pt>
                <c:pt idx="2746">
                  <c:v>54920</c:v>
                </c:pt>
                <c:pt idx="2747">
                  <c:v>54940</c:v>
                </c:pt>
                <c:pt idx="2748">
                  <c:v>54960</c:v>
                </c:pt>
                <c:pt idx="2749">
                  <c:v>54980</c:v>
                </c:pt>
                <c:pt idx="2750">
                  <c:v>55000</c:v>
                </c:pt>
                <c:pt idx="2751">
                  <c:v>55020</c:v>
                </c:pt>
                <c:pt idx="2752">
                  <c:v>55040</c:v>
                </c:pt>
                <c:pt idx="2753">
                  <c:v>55060</c:v>
                </c:pt>
                <c:pt idx="2754">
                  <c:v>55080</c:v>
                </c:pt>
                <c:pt idx="2755">
                  <c:v>55100</c:v>
                </c:pt>
                <c:pt idx="2756">
                  <c:v>55120</c:v>
                </c:pt>
                <c:pt idx="2757">
                  <c:v>55140</c:v>
                </c:pt>
                <c:pt idx="2758">
                  <c:v>55160</c:v>
                </c:pt>
                <c:pt idx="2759">
                  <c:v>55180</c:v>
                </c:pt>
                <c:pt idx="2760">
                  <c:v>55200</c:v>
                </c:pt>
                <c:pt idx="2761">
                  <c:v>55220</c:v>
                </c:pt>
                <c:pt idx="2762">
                  <c:v>55240</c:v>
                </c:pt>
                <c:pt idx="2763">
                  <c:v>55260</c:v>
                </c:pt>
                <c:pt idx="2764">
                  <c:v>55280</c:v>
                </c:pt>
                <c:pt idx="2765">
                  <c:v>55300</c:v>
                </c:pt>
                <c:pt idx="2766">
                  <c:v>55320</c:v>
                </c:pt>
                <c:pt idx="2767">
                  <c:v>55340</c:v>
                </c:pt>
                <c:pt idx="2768">
                  <c:v>55360</c:v>
                </c:pt>
                <c:pt idx="2769">
                  <c:v>55380</c:v>
                </c:pt>
                <c:pt idx="2770">
                  <c:v>55400</c:v>
                </c:pt>
                <c:pt idx="2771">
                  <c:v>55420</c:v>
                </c:pt>
                <c:pt idx="2772">
                  <c:v>55440</c:v>
                </c:pt>
                <c:pt idx="2773">
                  <c:v>55460</c:v>
                </c:pt>
                <c:pt idx="2774">
                  <c:v>55480</c:v>
                </c:pt>
                <c:pt idx="2775">
                  <c:v>55500</c:v>
                </c:pt>
                <c:pt idx="2776">
                  <c:v>55520</c:v>
                </c:pt>
                <c:pt idx="2777">
                  <c:v>55540</c:v>
                </c:pt>
                <c:pt idx="2778">
                  <c:v>55560</c:v>
                </c:pt>
                <c:pt idx="2779">
                  <c:v>55580</c:v>
                </c:pt>
                <c:pt idx="2780">
                  <c:v>55600</c:v>
                </c:pt>
                <c:pt idx="2781">
                  <c:v>55620</c:v>
                </c:pt>
                <c:pt idx="2782">
                  <c:v>55640</c:v>
                </c:pt>
                <c:pt idx="2783">
                  <c:v>55660</c:v>
                </c:pt>
                <c:pt idx="2784">
                  <c:v>55680</c:v>
                </c:pt>
                <c:pt idx="2785">
                  <c:v>55700</c:v>
                </c:pt>
                <c:pt idx="2786">
                  <c:v>55720</c:v>
                </c:pt>
                <c:pt idx="2787">
                  <c:v>55740</c:v>
                </c:pt>
                <c:pt idx="2788">
                  <c:v>55760</c:v>
                </c:pt>
                <c:pt idx="2789">
                  <c:v>55780</c:v>
                </c:pt>
                <c:pt idx="2790">
                  <c:v>55800</c:v>
                </c:pt>
                <c:pt idx="2791">
                  <c:v>55820</c:v>
                </c:pt>
                <c:pt idx="2792">
                  <c:v>55840</c:v>
                </c:pt>
                <c:pt idx="2793">
                  <c:v>55860</c:v>
                </c:pt>
                <c:pt idx="2794">
                  <c:v>55880</c:v>
                </c:pt>
                <c:pt idx="2795">
                  <c:v>55900</c:v>
                </c:pt>
                <c:pt idx="2796">
                  <c:v>55920</c:v>
                </c:pt>
                <c:pt idx="2797">
                  <c:v>55940</c:v>
                </c:pt>
                <c:pt idx="2798">
                  <c:v>55960</c:v>
                </c:pt>
                <c:pt idx="2799">
                  <c:v>55980</c:v>
                </c:pt>
                <c:pt idx="2800">
                  <c:v>56000</c:v>
                </c:pt>
                <c:pt idx="2801">
                  <c:v>56020</c:v>
                </c:pt>
                <c:pt idx="2802">
                  <c:v>56040</c:v>
                </c:pt>
                <c:pt idx="2803">
                  <c:v>56060</c:v>
                </c:pt>
                <c:pt idx="2804">
                  <c:v>56080</c:v>
                </c:pt>
                <c:pt idx="2805">
                  <c:v>56100</c:v>
                </c:pt>
                <c:pt idx="2806">
                  <c:v>56120</c:v>
                </c:pt>
                <c:pt idx="2807">
                  <c:v>56140</c:v>
                </c:pt>
                <c:pt idx="2808">
                  <c:v>56160</c:v>
                </c:pt>
                <c:pt idx="2809">
                  <c:v>56180</c:v>
                </c:pt>
                <c:pt idx="2810">
                  <c:v>56200</c:v>
                </c:pt>
                <c:pt idx="2811">
                  <c:v>56220</c:v>
                </c:pt>
                <c:pt idx="2812">
                  <c:v>56240</c:v>
                </c:pt>
                <c:pt idx="2813">
                  <c:v>56260</c:v>
                </c:pt>
                <c:pt idx="2814">
                  <c:v>56280</c:v>
                </c:pt>
                <c:pt idx="2815">
                  <c:v>56300</c:v>
                </c:pt>
                <c:pt idx="2816">
                  <c:v>56320</c:v>
                </c:pt>
                <c:pt idx="2817">
                  <c:v>56340</c:v>
                </c:pt>
                <c:pt idx="2818">
                  <c:v>56360</c:v>
                </c:pt>
                <c:pt idx="2819">
                  <c:v>56380</c:v>
                </c:pt>
                <c:pt idx="2820">
                  <c:v>56400</c:v>
                </c:pt>
                <c:pt idx="2821">
                  <c:v>56420</c:v>
                </c:pt>
                <c:pt idx="2822">
                  <c:v>56440</c:v>
                </c:pt>
                <c:pt idx="2823">
                  <c:v>56460</c:v>
                </c:pt>
                <c:pt idx="2824">
                  <c:v>56480</c:v>
                </c:pt>
                <c:pt idx="2825">
                  <c:v>56500</c:v>
                </c:pt>
                <c:pt idx="2826">
                  <c:v>56520</c:v>
                </c:pt>
                <c:pt idx="2827">
                  <c:v>56540</c:v>
                </c:pt>
                <c:pt idx="2828">
                  <c:v>56560</c:v>
                </c:pt>
                <c:pt idx="2829">
                  <c:v>56580</c:v>
                </c:pt>
                <c:pt idx="2830">
                  <c:v>56600</c:v>
                </c:pt>
                <c:pt idx="2831">
                  <c:v>56620</c:v>
                </c:pt>
                <c:pt idx="2832">
                  <c:v>56640</c:v>
                </c:pt>
                <c:pt idx="2833">
                  <c:v>56660</c:v>
                </c:pt>
                <c:pt idx="2834">
                  <c:v>56680</c:v>
                </c:pt>
                <c:pt idx="2835">
                  <c:v>56700</c:v>
                </c:pt>
                <c:pt idx="2836">
                  <c:v>56720</c:v>
                </c:pt>
                <c:pt idx="2837">
                  <c:v>56740</c:v>
                </c:pt>
                <c:pt idx="2838">
                  <c:v>56760</c:v>
                </c:pt>
                <c:pt idx="2839">
                  <c:v>56780</c:v>
                </c:pt>
                <c:pt idx="2840">
                  <c:v>56800</c:v>
                </c:pt>
                <c:pt idx="2841">
                  <c:v>56820</c:v>
                </c:pt>
                <c:pt idx="2842">
                  <c:v>56840</c:v>
                </c:pt>
                <c:pt idx="2843">
                  <c:v>56860</c:v>
                </c:pt>
                <c:pt idx="2844">
                  <c:v>56880</c:v>
                </c:pt>
                <c:pt idx="2845">
                  <c:v>56900</c:v>
                </c:pt>
                <c:pt idx="2846">
                  <c:v>56920</c:v>
                </c:pt>
                <c:pt idx="2847">
                  <c:v>56940</c:v>
                </c:pt>
                <c:pt idx="2848">
                  <c:v>56960</c:v>
                </c:pt>
                <c:pt idx="2849">
                  <c:v>56980</c:v>
                </c:pt>
                <c:pt idx="2850">
                  <c:v>57000</c:v>
                </c:pt>
                <c:pt idx="2851">
                  <c:v>57020</c:v>
                </c:pt>
                <c:pt idx="2852">
                  <c:v>57040</c:v>
                </c:pt>
                <c:pt idx="2853">
                  <c:v>57060</c:v>
                </c:pt>
                <c:pt idx="2854">
                  <c:v>57080</c:v>
                </c:pt>
                <c:pt idx="2855">
                  <c:v>57100</c:v>
                </c:pt>
                <c:pt idx="2856">
                  <c:v>57120</c:v>
                </c:pt>
                <c:pt idx="2857">
                  <c:v>57140</c:v>
                </c:pt>
                <c:pt idx="2858">
                  <c:v>57160</c:v>
                </c:pt>
                <c:pt idx="2859">
                  <c:v>57180</c:v>
                </c:pt>
                <c:pt idx="2860">
                  <c:v>57200</c:v>
                </c:pt>
                <c:pt idx="2861">
                  <c:v>57220</c:v>
                </c:pt>
                <c:pt idx="2862">
                  <c:v>57240</c:v>
                </c:pt>
                <c:pt idx="2863">
                  <c:v>57260</c:v>
                </c:pt>
                <c:pt idx="2864">
                  <c:v>57280</c:v>
                </c:pt>
                <c:pt idx="2865">
                  <c:v>57300</c:v>
                </c:pt>
                <c:pt idx="2866">
                  <c:v>57320</c:v>
                </c:pt>
                <c:pt idx="2867">
                  <c:v>57340</c:v>
                </c:pt>
                <c:pt idx="2868">
                  <c:v>57360</c:v>
                </c:pt>
                <c:pt idx="2869">
                  <c:v>57380</c:v>
                </c:pt>
                <c:pt idx="2870">
                  <c:v>57400</c:v>
                </c:pt>
                <c:pt idx="2871">
                  <c:v>57420</c:v>
                </c:pt>
                <c:pt idx="2872">
                  <c:v>57440</c:v>
                </c:pt>
                <c:pt idx="2873">
                  <c:v>57460</c:v>
                </c:pt>
                <c:pt idx="2874">
                  <c:v>57480</c:v>
                </c:pt>
                <c:pt idx="2875">
                  <c:v>57500</c:v>
                </c:pt>
                <c:pt idx="2876">
                  <c:v>57520</c:v>
                </c:pt>
                <c:pt idx="2877">
                  <c:v>57540</c:v>
                </c:pt>
                <c:pt idx="2878">
                  <c:v>57560</c:v>
                </c:pt>
                <c:pt idx="2879">
                  <c:v>57580</c:v>
                </c:pt>
                <c:pt idx="2880">
                  <c:v>57600</c:v>
                </c:pt>
                <c:pt idx="2881">
                  <c:v>57620</c:v>
                </c:pt>
                <c:pt idx="2882">
                  <c:v>57640</c:v>
                </c:pt>
                <c:pt idx="2883">
                  <c:v>57660</c:v>
                </c:pt>
                <c:pt idx="2884">
                  <c:v>57680</c:v>
                </c:pt>
                <c:pt idx="2885">
                  <c:v>57700</c:v>
                </c:pt>
                <c:pt idx="2886">
                  <c:v>57720</c:v>
                </c:pt>
                <c:pt idx="2887">
                  <c:v>57740</c:v>
                </c:pt>
                <c:pt idx="2888">
                  <c:v>57760</c:v>
                </c:pt>
                <c:pt idx="2889">
                  <c:v>57780</c:v>
                </c:pt>
                <c:pt idx="2890">
                  <c:v>57800</c:v>
                </c:pt>
                <c:pt idx="2891">
                  <c:v>57820</c:v>
                </c:pt>
                <c:pt idx="2892">
                  <c:v>57840</c:v>
                </c:pt>
                <c:pt idx="2893">
                  <c:v>57860</c:v>
                </c:pt>
                <c:pt idx="2894">
                  <c:v>57880</c:v>
                </c:pt>
                <c:pt idx="2895">
                  <c:v>57900</c:v>
                </c:pt>
                <c:pt idx="2896">
                  <c:v>57920</c:v>
                </c:pt>
                <c:pt idx="2897">
                  <c:v>57940</c:v>
                </c:pt>
                <c:pt idx="2898">
                  <c:v>57960</c:v>
                </c:pt>
                <c:pt idx="2899">
                  <c:v>57980</c:v>
                </c:pt>
                <c:pt idx="2900">
                  <c:v>58000</c:v>
                </c:pt>
                <c:pt idx="2901">
                  <c:v>58020</c:v>
                </c:pt>
                <c:pt idx="2902">
                  <c:v>58040</c:v>
                </c:pt>
                <c:pt idx="2903">
                  <c:v>58060</c:v>
                </c:pt>
                <c:pt idx="2904">
                  <c:v>58080</c:v>
                </c:pt>
                <c:pt idx="2905">
                  <c:v>58100</c:v>
                </c:pt>
                <c:pt idx="2906">
                  <c:v>58120</c:v>
                </c:pt>
                <c:pt idx="2907">
                  <c:v>58140</c:v>
                </c:pt>
                <c:pt idx="2908">
                  <c:v>58160</c:v>
                </c:pt>
                <c:pt idx="2909">
                  <c:v>58180</c:v>
                </c:pt>
                <c:pt idx="2910">
                  <c:v>58200</c:v>
                </c:pt>
                <c:pt idx="2911">
                  <c:v>58220</c:v>
                </c:pt>
                <c:pt idx="2912">
                  <c:v>58240</c:v>
                </c:pt>
                <c:pt idx="2913">
                  <c:v>58260</c:v>
                </c:pt>
                <c:pt idx="2914">
                  <c:v>58280</c:v>
                </c:pt>
                <c:pt idx="2915">
                  <c:v>58300</c:v>
                </c:pt>
                <c:pt idx="2916">
                  <c:v>58320</c:v>
                </c:pt>
                <c:pt idx="2917">
                  <c:v>58340</c:v>
                </c:pt>
                <c:pt idx="2918">
                  <c:v>58360</c:v>
                </c:pt>
                <c:pt idx="2919">
                  <c:v>58380</c:v>
                </c:pt>
                <c:pt idx="2920">
                  <c:v>58400</c:v>
                </c:pt>
                <c:pt idx="2921">
                  <c:v>58420</c:v>
                </c:pt>
                <c:pt idx="2922">
                  <c:v>58440</c:v>
                </c:pt>
                <c:pt idx="2923">
                  <c:v>58460</c:v>
                </c:pt>
                <c:pt idx="2924">
                  <c:v>58480</c:v>
                </c:pt>
                <c:pt idx="2925">
                  <c:v>58500</c:v>
                </c:pt>
                <c:pt idx="2926">
                  <c:v>58520</c:v>
                </c:pt>
                <c:pt idx="2927">
                  <c:v>58540</c:v>
                </c:pt>
                <c:pt idx="2928">
                  <c:v>58560</c:v>
                </c:pt>
                <c:pt idx="2929">
                  <c:v>58580</c:v>
                </c:pt>
                <c:pt idx="2930">
                  <c:v>58600</c:v>
                </c:pt>
                <c:pt idx="2931">
                  <c:v>58620</c:v>
                </c:pt>
                <c:pt idx="2932">
                  <c:v>58640</c:v>
                </c:pt>
                <c:pt idx="2933">
                  <c:v>58660</c:v>
                </c:pt>
                <c:pt idx="2934">
                  <c:v>58680</c:v>
                </c:pt>
                <c:pt idx="2935">
                  <c:v>58700</c:v>
                </c:pt>
                <c:pt idx="2936">
                  <c:v>58720</c:v>
                </c:pt>
                <c:pt idx="2937">
                  <c:v>58740</c:v>
                </c:pt>
                <c:pt idx="2938">
                  <c:v>58760</c:v>
                </c:pt>
                <c:pt idx="2939">
                  <c:v>58780</c:v>
                </c:pt>
                <c:pt idx="2940">
                  <c:v>58800</c:v>
                </c:pt>
                <c:pt idx="2941">
                  <c:v>58820</c:v>
                </c:pt>
                <c:pt idx="2942">
                  <c:v>58840</c:v>
                </c:pt>
                <c:pt idx="2943">
                  <c:v>58860</c:v>
                </c:pt>
                <c:pt idx="2944">
                  <c:v>58880</c:v>
                </c:pt>
                <c:pt idx="2945">
                  <c:v>58900</c:v>
                </c:pt>
                <c:pt idx="2946">
                  <c:v>58920</c:v>
                </c:pt>
                <c:pt idx="2947">
                  <c:v>58940</c:v>
                </c:pt>
                <c:pt idx="2948">
                  <c:v>58960</c:v>
                </c:pt>
                <c:pt idx="2949">
                  <c:v>58980</c:v>
                </c:pt>
                <c:pt idx="2950">
                  <c:v>59000</c:v>
                </c:pt>
                <c:pt idx="2951">
                  <c:v>59020</c:v>
                </c:pt>
                <c:pt idx="2952">
                  <c:v>59040</c:v>
                </c:pt>
                <c:pt idx="2953">
                  <c:v>59060</c:v>
                </c:pt>
                <c:pt idx="2954">
                  <c:v>59080</c:v>
                </c:pt>
                <c:pt idx="2955">
                  <c:v>59100</c:v>
                </c:pt>
                <c:pt idx="2956">
                  <c:v>59120</c:v>
                </c:pt>
                <c:pt idx="2957">
                  <c:v>59140</c:v>
                </c:pt>
                <c:pt idx="2958">
                  <c:v>59160</c:v>
                </c:pt>
                <c:pt idx="2959">
                  <c:v>59180</c:v>
                </c:pt>
                <c:pt idx="2960">
                  <c:v>59200</c:v>
                </c:pt>
                <c:pt idx="2961">
                  <c:v>59220</c:v>
                </c:pt>
                <c:pt idx="2962">
                  <c:v>59240</c:v>
                </c:pt>
                <c:pt idx="2963">
                  <c:v>59260</c:v>
                </c:pt>
                <c:pt idx="2964">
                  <c:v>59280</c:v>
                </c:pt>
                <c:pt idx="2965">
                  <c:v>59300</c:v>
                </c:pt>
                <c:pt idx="2966">
                  <c:v>59320</c:v>
                </c:pt>
                <c:pt idx="2967">
                  <c:v>59340</c:v>
                </c:pt>
                <c:pt idx="2968">
                  <c:v>59360</c:v>
                </c:pt>
                <c:pt idx="2969">
                  <c:v>59380</c:v>
                </c:pt>
                <c:pt idx="2970">
                  <c:v>59400</c:v>
                </c:pt>
                <c:pt idx="2971">
                  <c:v>59420</c:v>
                </c:pt>
                <c:pt idx="2972">
                  <c:v>59440</c:v>
                </c:pt>
                <c:pt idx="2973">
                  <c:v>59460</c:v>
                </c:pt>
                <c:pt idx="2974">
                  <c:v>59480</c:v>
                </c:pt>
                <c:pt idx="2975">
                  <c:v>59500</c:v>
                </c:pt>
                <c:pt idx="2976">
                  <c:v>59520</c:v>
                </c:pt>
                <c:pt idx="2977">
                  <c:v>59540</c:v>
                </c:pt>
                <c:pt idx="2978">
                  <c:v>59560</c:v>
                </c:pt>
                <c:pt idx="2979">
                  <c:v>59580</c:v>
                </c:pt>
                <c:pt idx="2980">
                  <c:v>59600</c:v>
                </c:pt>
                <c:pt idx="2981">
                  <c:v>59620</c:v>
                </c:pt>
                <c:pt idx="2982">
                  <c:v>59640</c:v>
                </c:pt>
                <c:pt idx="2983">
                  <c:v>59660</c:v>
                </c:pt>
                <c:pt idx="2984">
                  <c:v>59680</c:v>
                </c:pt>
                <c:pt idx="2985">
                  <c:v>59700</c:v>
                </c:pt>
                <c:pt idx="2986">
                  <c:v>59720</c:v>
                </c:pt>
                <c:pt idx="2987">
                  <c:v>59740</c:v>
                </c:pt>
                <c:pt idx="2988">
                  <c:v>59760</c:v>
                </c:pt>
                <c:pt idx="2989">
                  <c:v>59780</c:v>
                </c:pt>
                <c:pt idx="2990">
                  <c:v>59800</c:v>
                </c:pt>
                <c:pt idx="2991">
                  <c:v>59820</c:v>
                </c:pt>
                <c:pt idx="2992">
                  <c:v>59840</c:v>
                </c:pt>
                <c:pt idx="2993">
                  <c:v>59860</c:v>
                </c:pt>
                <c:pt idx="2994">
                  <c:v>59880</c:v>
                </c:pt>
                <c:pt idx="2995">
                  <c:v>59900</c:v>
                </c:pt>
                <c:pt idx="2996">
                  <c:v>59920</c:v>
                </c:pt>
                <c:pt idx="2997">
                  <c:v>59940</c:v>
                </c:pt>
                <c:pt idx="2998">
                  <c:v>59960</c:v>
                </c:pt>
                <c:pt idx="2999">
                  <c:v>59980</c:v>
                </c:pt>
                <c:pt idx="3000">
                  <c:v>60000</c:v>
                </c:pt>
                <c:pt idx="3001">
                  <c:v>60020</c:v>
                </c:pt>
                <c:pt idx="3002">
                  <c:v>60040</c:v>
                </c:pt>
                <c:pt idx="3003">
                  <c:v>60060</c:v>
                </c:pt>
                <c:pt idx="3004">
                  <c:v>60080</c:v>
                </c:pt>
                <c:pt idx="3005">
                  <c:v>60100</c:v>
                </c:pt>
                <c:pt idx="3006">
                  <c:v>60120</c:v>
                </c:pt>
                <c:pt idx="3007">
                  <c:v>60140</c:v>
                </c:pt>
                <c:pt idx="3008">
                  <c:v>60160</c:v>
                </c:pt>
                <c:pt idx="3009">
                  <c:v>60180</c:v>
                </c:pt>
                <c:pt idx="3010">
                  <c:v>60200</c:v>
                </c:pt>
                <c:pt idx="3011">
                  <c:v>60220</c:v>
                </c:pt>
                <c:pt idx="3012">
                  <c:v>60240</c:v>
                </c:pt>
                <c:pt idx="3013">
                  <c:v>60260</c:v>
                </c:pt>
                <c:pt idx="3014">
                  <c:v>60280</c:v>
                </c:pt>
                <c:pt idx="3015">
                  <c:v>60300</c:v>
                </c:pt>
                <c:pt idx="3016">
                  <c:v>60320</c:v>
                </c:pt>
                <c:pt idx="3017">
                  <c:v>60340</c:v>
                </c:pt>
                <c:pt idx="3018">
                  <c:v>60360</c:v>
                </c:pt>
                <c:pt idx="3019">
                  <c:v>60380</c:v>
                </c:pt>
                <c:pt idx="3020">
                  <c:v>60400</c:v>
                </c:pt>
                <c:pt idx="3021">
                  <c:v>60420</c:v>
                </c:pt>
                <c:pt idx="3022">
                  <c:v>60440</c:v>
                </c:pt>
                <c:pt idx="3023">
                  <c:v>60460</c:v>
                </c:pt>
                <c:pt idx="3024">
                  <c:v>60480</c:v>
                </c:pt>
                <c:pt idx="3025">
                  <c:v>60500</c:v>
                </c:pt>
                <c:pt idx="3026">
                  <c:v>60520</c:v>
                </c:pt>
                <c:pt idx="3027">
                  <c:v>60540</c:v>
                </c:pt>
                <c:pt idx="3028">
                  <c:v>60560</c:v>
                </c:pt>
                <c:pt idx="3029">
                  <c:v>60580</c:v>
                </c:pt>
                <c:pt idx="3030">
                  <c:v>60600</c:v>
                </c:pt>
                <c:pt idx="3031">
                  <c:v>60620</c:v>
                </c:pt>
                <c:pt idx="3032">
                  <c:v>60640</c:v>
                </c:pt>
                <c:pt idx="3033">
                  <c:v>60660</c:v>
                </c:pt>
                <c:pt idx="3034">
                  <c:v>60680</c:v>
                </c:pt>
                <c:pt idx="3035">
                  <c:v>60700</c:v>
                </c:pt>
                <c:pt idx="3036">
                  <c:v>60720</c:v>
                </c:pt>
                <c:pt idx="3037">
                  <c:v>60740</c:v>
                </c:pt>
                <c:pt idx="3038">
                  <c:v>60760</c:v>
                </c:pt>
                <c:pt idx="3039">
                  <c:v>60780</c:v>
                </c:pt>
                <c:pt idx="3040">
                  <c:v>60800</c:v>
                </c:pt>
                <c:pt idx="3041">
                  <c:v>60820</c:v>
                </c:pt>
                <c:pt idx="3042">
                  <c:v>60840</c:v>
                </c:pt>
                <c:pt idx="3043">
                  <c:v>60860</c:v>
                </c:pt>
                <c:pt idx="3044">
                  <c:v>60880</c:v>
                </c:pt>
                <c:pt idx="3045">
                  <c:v>60900</c:v>
                </c:pt>
                <c:pt idx="3046">
                  <c:v>60920</c:v>
                </c:pt>
                <c:pt idx="3047">
                  <c:v>60940</c:v>
                </c:pt>
                <c:pt idx="3048">
                  <c:v>60960</c:v>
                </c:pt>
                <c:pt idx="3049">
                  <c:v>60980</c:v>
                </c:pt>
                <c:pt idx="3050">
                  <c:v>61000</c:v>
                </c:pt>
                <c:pt idx="3051">
                  <c:v>61020</c:v>
                </c:pt>
                <c:pt idx="3052">
                  <c:v>61040</c:v>
                </c:pt>
                <c:pt idx="3053">
                  <c:v>61060</c:v>
                </c:pt>
                <c:pt idx="3054">
                  <c:v>61080</c:v>
                </c:pt>
                <c:pt idx="3055">
                  <c:v>61100</c:v>
                </c:pt>
                <c:pt idx="3056">
                  <c:v>61120</c:v>
                </c:pt>
                <c:pt idx="3057">
                  <c:v>61140</c:v>
                </c:pt>
                <c:pt idx="3058">
                  <c:v>61160</c:v>
                </c:pt>
                <c:pt idx="3059">
                  <c:v>61180</c:v>
                </c:pt>
                <c:pt idx="3060">
                  <c:v>61200</c:v>
                </c:pt>
                <c:pt idx="3061">
                  <c:v>61220</c:v>
                </c:pt>
                <c:pt idx="3062">
                  <c:v>61240</c:v>
                </c:pt>
                <c:pt idx="3063">
                  <c:v>61260</c:v>
                </c:pt>
                <c:pt idx="3064">
                  <c:v>61280</c:v>
                </c:pt>
                <c:pt idx="3065">
                  <c:v>61300</c:v>
                </c:pt>
                <c:pt idx="3066">
                  <c:v>61320</c:v>
                </c:pt>
                <c:pt idx="3067">
                  <c:v>61340</c:v>
                </c:pt>
                <c:pt idx="3068">
                  <c:v>61360</c:v>
                </c:pt>
                <c:pt idx="3069">
                  <c:v>61380</c:v>
                </c:pt>
                <c:pt idx="3070">
                  <c:v>61400</c:v>
                </c:pt>
                <c:pt idx="3071">
                  <c:v>61420</c:v>
                </c:pt>
                <c:pt idx="3072">
                  <c:v>61440</c:v>
                </c:pt>
                <c:pt idx="3073">
                  <c:v>61460</c:v>
                </c:pt>
                <c:pt idx="3074">
                  <c:v>61480</c:v>
                </c:pt>
                <c:pt idx="3075">
                  <c:v>61500</c:v>
                </c:pt>
                <c:pt idx="3076">
                  <c:v>61520</c:v>
                </c:pt>
                <c:pt idx="3077">
                  <c:v>61540</c:v>
                </c:pt>
                <c:pt idx="3078">
                  <c:v>61560</c:v>
                </c:pt>
                <c:pt idx="3079">
                  <c:v>61580</c:v>
                </c:pt>
                <c:pt idx="3080">
                  <c:v>61600</c:v>
                </c:pt>
                <c:pt idx="3081">
                  <c:v>61620</c:v>
                </c:pt>
                <c:pt idx="3082">
                  <c:v>61640</c:v>
                </c:pt>
                <c:pt idx="3083">
                  <c:v>61660</c:v>
                </c:pt>
                <c:pt idx="3084">
                  <c:v>61680</c:v>
                </c:pt>
                <c:pt idx="3085">
                  <c:v>61700</c:v>
                </c:pt>
                <c:pt idx="3086">
                  <c:v>61720</c:v>
                </c:pt>
                <c:pt idx="3087">
                  <c:v>61740</c:v>
                </c:pt>
                <c:pt idx="3088">
                  <c:v>61760</c:v>
                </c:pt>
                <c:pt idx="3089">
                  <c:v>61780</c:v>
                </c:pt>
                <c:pt idx="3090">
                  <c:v>61800</c:v>
                </c:pt>
                <c:pt idx="3091">
                  <c:v>61820</c:v>
                </c:pt>
                <c:pt idx="3092">
                  <c:v>61840</c:v>
                </c:pt>
                <c:pt idx="3093">
                  <c:v>61860</c:v>
                </c:pt>
                <c:pt idx="3094">
                  <c:v>61880</c:v>
                </c:pt>
                <c:pt idx="3095">
                  <c:v>61900</c:v>
                </c:pt>
                <c:pt idx="3096">
                  <c:v>61920</c:v>
                </c:pt>
                <c:pt idx="3097">
                  <c:v>61940</c:v>
                </c:pt>
                <c:pt idx="3098">
                  <c:v>61960</c:v>
                </c:pt>
                <c:pt idx="3099">
                  <c:v>61980</c:v>
                </c:pt>
                <c:pt idx="3100">
                  <c:v>62000</c:v>
                </c:pt>
                <c:pt idx="3101">
                  <c:v>62020</c:v>
                </c:pt>
                <c:pt idx="3102">
                  <c:v>62040</c:v>
                </c:pt>
                <c:pt idx="3103">
                  <c:v>62060</c:v>
                </c:pt>
                <c:pt idx="3104">
                  <c:v>62080</c:v>
                </c:pt>
                <c:pt idx="3105">
                  <c:v>62100</c:v>
                </c:pt>
                <c:pt idx="3106">
                  <c:v>62120</c:v>
                </c:pt>
                <c:pt idx="3107">
                  <c:v>62140</c:v>
                </c:pt>
                <c:pt idx="3108">
                  <c:v>62160</c:v>
                </c:pt>
                <c:pt idx="3109">
                  <c:v>62180</c:v>
                </c:pt>
                <c:pt idx="3110">
                  <c:v>62200</c:v>
                </c:pt>
                <c:pt idx="3111">
                  <c:v>62220</c:v>
                </c:pt>
                <c:pt idx="3112">
                  <c:v>62240</c:v>
                </c:pt>
                <c:pt idx="3113">
                  <c:v>62260</c:v>
                </c:pt>
                <c:pt idx="3114">
                  <c:v>62280</c:v>
                </c:pt>
                <c:pt idx="3115">
                  <c:v>62300</c:v>
                </c:pt>
                <c:pt idx="3116">
                  <c:v>62320</c:v>
                </c:pt>
                <c:pt idx="3117">
                  <c:v>62340</c:v>
                </c:pt>
                <c:pt idx="3118">
                  <c:v>62360</c:v>
                </c:pt>
                <c:pt idx="3119">
                  <c:v>62380</c:v>
                </c:pt>
                <c:pt idx="3120">
                  <c:v>62400</c:v>
                </c:pt>
                <c:pt idx="3121">
                  <c:v>62420</c:v>
                </c:pt>
                <c:pt idx="3122">
                  <c:v>62440</c:v>
                </c:pt>
                <c:pt idx="3123">
                  <c:v>62460</c:v>
                </c:pt>
                <c:pt idx="3124">
                  <c:v>62480</c:v>
                </c:pt>
                <c:pt idx="3125">
                  <c:v>62500</c:v>
                </c:pt>
                <c:pt idx="3126">
                  <c:v>62520</c:v>
                </c:pt>
                <c:pt idx="3127">
                  <c:v>62540</c:v>
                </c:pt>
                <c:pt idx="3128">
                  <c:v>62560</c:v>
                </c:pt>
                <c:pt idx="3129">
                  <c:v>62580</c:v>
                </c:pt>
                <c:pt idx="3130">
                  <c:v>62600</c:v>
                </c:pt>
                <c:pt idx="3131">
                  <c:v>62620</c:v>
                </c:pt>
                <c:pt idx="3132">
                  <c:v>62640</c:v>
                </c:pt>
                <c:pt idx="3133">
                  <c:v>62660</c:v>
                </c:pt>
                <c:pt idx="3134">
                  <c:v>62680</c:v>
                </c:pt>
                <c:pt idx="3135">
                  <c:v>62700</c:v>
                </c:pt>
                <c:pt idx="3136">
                  <c:v>62720</c:v>
                </c:pt>
                <c:pt idx="3137">
                  <c:v>62740</c:v>
                </c:pt>
                <c:pt idx="3138">
                  <c:v>62760</c:v>
                </c:pt>
                <c:pt idx="3139">
                  <c:v>62780</c:v>
                </c:pt>
                <c:pt idx="3140">
                  <c:v>62800</c:v>
                </c:pt>
                <c:pt idx="3141">
                  <c:v>62820</c:v>
                </c:pt>
                <c:pt idx="3142">
                  <c:v>62840</c:v>
                </c:pt>
                <c:pt idx="3143">
                  <c:v>62860</c:v>
                </c:pt>
                <c:pt idx="3144">
                  <c:v>62880</c:v>
                </c:pt>
                <c:pt idx="3145">
                  <c:v>62900</c:v>
                </c:pt>
                <c:pt idx="3146">
                  <c:v>62920</c:v>
                </c:pt>
                <c:pt idx="3147">
                  <c:v>62940</c:v>
                </c:pt>
                <c:pt idx="3148">
                  <c:v>62960</c:v>
                </c:pt>
                <c:pt idx="3149">
                  <c:v>62980</c:v>
                </c:pt>
                <c:pt idx="3150">
                  <c:v>63000</c:v>
                </c:pt>
                <c:pt idx="3151">
                  <c:v>63020</c:v>
                </c:pt>
                <c:pt idx="3152">
                  <c:v>63040</c:v>
                </c:pt>
                <c:pt idx="3153">
                  <c:v>63060</c:v>
                </c:pt>
                <c:pt idx="3154">
                  <c:v>63080</c:v>
                </c:pt>
                <c:pt idx="3155">
                  <c:v>63100</c:v>
                </c:pt>
                <c:pt idx="3156">
                  <c:v>63120</c:v>
                </c:pt>
                <c:pt idx="3157">
                  <c:v>63140</c:v>
                </c:pt>
                <c:pt idx="3158">
                  <c:v>63160</c:v>
                </c:pt>
                <c:pt idx="3159">
                  <c:v>63180</c:v>
                </c:pt>
                <c:pt idx="3160">
                  <c:v>63200</c:v>
                </c:pt>
                <c:pt idx="3161">
                  <c:v>63220</c:v>
                </c:pt>
                <c:pt idx="3162">
                  <c:v>63240</c:v>
                </c:pt>
                <c:pt idx="3163">
                  <c:v>63260</c:v>
                </c:pt>
                <c:pt idx="3164">
                  <c:v>63280</c:v>
                </c:pt>
                <c:pt idx="3165">
                  <c:v>63300</c:v>
                </c:pt>
                <c:pt idx="3166">
                  <c:v>63320</c:v>
                </c:pt>
                <c:pt idx="3167">
                  <c:v>63340</c:v>
                </c:pt>
                <c:pt idx="3168">
                  <c:v>63360</c:v>
                </c:pt>
                <c:pt idx="3169">
                  <c:v>63380</c:v>
                </c:pt>
                <c:pt idx="3170">
                  <c:v>63400</c:v>
                </c:pt>
                <c:pt idx="3171">
                  <c:v>63420</c:v>
                </c:pt>
                <c:pt idx="3172">
                  <c:v>63440</c:v>
                </c:pt>
                <c:pt idx="3173">
                  <c:v>63460</c:v>
                </c:pt>
                <c:pt idx="3174">
                  <c:v>63480</c:v>
                </c:pt>
                <c:pt idx="3175">
                  <c:v>63500</c:v>
                </c:pt>
                <c:pt idx="3176">
                  <c:v>63520</c:v>
                </c:pt>
                <c:pt idx="3177">
                  <c:v>63540</c:v>
                </c:pt>
                <c:pt idx="3178">
                  <c:v>63560</c:v>
                </c:pt>
                <c:pt idx="3179">
                  <c:v>63580</c:v>
                </c:pt>
                <c:pt idx="3180">
                  <c:v>63600</c:v>
                </c:pt>
                <c:pt idx="3181">
                  <c:v>63620</c:v>
                </c:pt>
                <c:pt idx="3182">
                  <c:v>63640</c:v>
                </c:pt>
                <c:pt idx="3183">
                  <c:v>63660</c:v>
                </c:pt>
                <c:pt idx="3184">
                  <c:v>63680</c:v>
                </c:pt>
                <c:pt idx="3185">
                  <c:v>63700</c:v>
                </c:pt>
                <c:pt idx="3186">
                  <c:v>63720</c:v>
                </c:pt>
                <c:pt idx="3187">
                  <c:v>63740</c:v>
                </c:pt>
                <c:pt idx="3188">
                  <c:v>63760</c:v>
                </c:pt>
                <c:pt idx="3189">
                  <c:v>63780</c:v>
                </c:pt>
                <c:pt idx="3190">
                  <c:v>63800</c:v>
                </c:pt>
                <c:pt idx="3191">
                  <c:v>63820</c:v>
                </c:pt>
                <c:pt idx="3192">
                  <c:v>63840</c:v>
                </c:pt>
                <c:pt idx="3193">
                  <c:v>63860</c:v>
                </c:pt>
                <c:pt idx="3194">
                  <c:v>63880</c:v>
                </c:pt>
                <c:pt idx="3195">
                  <c:v>63900</c:v>
                </c:pt>
                <c:pt idx="3196">
                  <c:v>63920</c:v>
                </c:pt>
                <c:pt idx="3197">
                  <c:v>63940</c:v>
                </c:pt>
                <c:pt idx="3198">
                  <c:v>63960</c:v>
                </c:pt>
                <c:pt idx="3199">
                  <c:v>63980</c:v>
                </c:pt>
                <c:pt idx="3200">
                  <c:v>64000</c:v>
                </c:pt>
                <c:pt idx="3201">
                  <c:v>64020</c:v>
                </c:pt>
                <c:pt idx="3202">
                  <c:v>64040</c:v>
                </c:pt>
                <c:pt idx="3203">
                  <c:v>64060</c:v>
                </c:pt>
                <c:pt idx="3204">
                  <c:v>64080</c:v>
                </c:pt>
                <c:pt idx="3205">
                  <c:v>64100</c:v>
                </c:pt>
                <c:pt idx="3206">
                  <c:v>64120</c:v>
                </c:pt>
                <c:pt idx="3207">
                  <c:v>64140</c:v>
                </c:pt>
                <c:pt idx="3208">
                  <c:v>64160</c:v>
                </c:pt>
                <c:pt idx="3209">
                  <c:v>64180</c:v>
                </c:pt>
                <c:pt idx="3210">
                  <c:v>64200</c:v>
                </c:pt>
                <c:pt idx="3211">
                  <c:v>64220</c:v>
                </c:pt>
                <c:pt idx="3212">
                  <c:v>64240</c:v>
                </c:pt>
                <c:pt idx="3213">
                  <c:v>64260</c:v>
                </c:pt>
                <c:pt idx="3214">
                  <c:v>64280</c:v>
                </c:pt>
                <c:pt idx="3215">
                  <c:v>64300</c:v>
                </c:pt>
                <c:pt idx="3216">
                  <c:v>64320</c:v>
                </c:pt>
                <c:pt idx="3217">
                  <c:v>64340</c:v>
                </c:pt>
                <c:pt idx="3218">
                  <c:v>64360</c:v>
                </c:pt>
                <c:pt idx="3219">
                  <c:v>64380</c:v>
                </c:pt>
                <c:pt idx="3220">
                  <c:v>64400</c:v>
                </c:pt>
                <c:pt idx="3221">
                  <c:v>64420</c:v>
                </c:pt>
                <c:pt idx="3222">
                  <c:v>64440</c:v>
                </c:pt>
                <c:pt idx="3223">
                  <c:v>64460</c:v>
                </c:pt>
                <c:pt idx="3224">
                  <c:v>64480</c:v>
                </c:pt>
                <c:pt idx="3225">
                  <c:v>64500</c:v>
                </c:pt>
                <c:pt idx="3226">
                  <c:v>64520</c:v>
                </c:pt>
                <c:pt idx="3227">
                  <c:v>64540</c:v>
                </c:pt>
                <c:pt idx="3228">
                  <c:v>64560</c:v>
                </c:pt>
                <c:pt idx="3229">
                  <c:v>64580</c:v>
                </c:pt>
                <c:pt idx="3230">
                  <c:v>64600</c:v>
                </c:pt>
                <c:pt idx="3231">
                  <c:v>64620</c:v>
                </c:pt>
                <c:pt idx="3232">
                  <c:v>64640</c:v>
                </c:pt>
                <c:pt idx="3233">
                  <c:v>64660</c:v>
                </c:pt>
                <c:pt idx="3234">
                  <c:v>64680</c:v>
                </c:pt>
                <c:pt idx="3235">
                  <c:v>64700</c:v>
                </c:pt>
                <c:pt idx="3236">
                  <c:v>64720</c:v>
                </c:pt>
                <c:pt idx="3237">
                  <c:v>64740</c:v>
                </c:pt>
                <c:pt idx="3238">
                  <c:v>64760</c:v>
                </c:pt>
                <c:pt idx="3239">
                  <c:v>64780</c:v>
                </c:pt>
                <c:pt idx="3240">
                  <c:v>64800</c:v>
                </c:pt>
                <c:pt idx="3241">
                  <c:v>64820</c:v>
                </c:pt>
                <c:pt idx="3242">
                  <c:v>64840</c:v>
                </c:pt>
                <c:pt idx="3243">
                  <c:v>64860</c:v>
                </c:pt>
                <c:pt idx="3244">
                  <c:v>64880</c:v>
                </c:pt>
                <c:pt idx="3245">
                  <c:v>64900</c:v>
                </c:pt>
                <c:pt idx="3246">
                  <c:v>64920</c:v>
                </c:pt>
                <c:pt idx="3247">
                  <c:v>64940</c:v>
                </c:pt>
                <c:pt idx="3248">
                  <c:v>64960</c:v>
                </c:pt>
                <c:pt idx="3249">
                  <c:v>64980</c:v>
                </c:pt>
                <c:pt idx="3250">
                  <c:v>65000</c:v>
                </c:pt>
                <c:pt idx="3251">
                  <c:v>65020</c:v>
                </c:pt>
                <c:pt idx="3252">
                  <c:v>65040</c:v>
                </c:pt>
                <c:pt idx="3253">
                  <c:v>65060</c:v>
                </c:pt>
                <c:pt idx="3254">
                  <c:v>65080</c:v>
                </c:pt>
                <c:pt idx="3255">
                  <c:v>65100</c:v>
                </c:pt>
                <c:pt idx="3256">
                  <c:v>65120</c:v>
                </c:pt>
                <c:pt idx="3257">
                  <c:v>65140</c:v>
                </c:pt>
                <c:pt idx="3258">
                  <c:v>65160</c:v>
                </c:pt>
                <c:pt idx="3259">
                  <c:v>65180</c:v>
                </c:pt>
                <c:pt idx="3260">
                  <c:v>65200</c:v>
                </c:pt>
                <c:pt idx="3261">
                  <c:v>65220</c:v>
                </c:pt>
                <c:pt idx="3262">
                  <c:v>65240</c:v>
                </c:pt>
                <c:pt idx="3263">
                  <c:v>65260</c:v>
                </c:pt>
                <c:pt idx="3264">
                  <c:v>65280</c:v>
                </c:pt>
                <c:pt idx="3265">
                  <c:v>65300</c:v>
                </c:pt>
                <c:pt idx="3266">
                  <c:v>65320</c:v>
                </c:pt>
                <c:pt idx="3267">
                  <c:v>65340</c:v>
                </c:pt>
                <c:pt idx="3268">
                  <c:v>65360</c:v>
                </c:pt>
                <c:pt idx="3269">
                  <c:v>65380</c:v>
                </c:pt>
                <c:pt idx="3270">
                  <c:v>65400</c:v>
                </c:pt>
                <c:pt idx="3271">
                  <c:v>65420</c:v>
                </c:pt>
                <c:pt idx="3272">
                  <c:v>65440</c:v>
                </c:pt>
                <c:pt idx="3273">
                  <c:v>65460</c:v>
                </c:pt>
                <c:pt idx="3274">
                  <c:v>65480</c:v>
                </c:pt>
                <c:pt idx="3275">
                  <c:v>65500</c:v>
                </c:pt>
                <c:pt idx="3276">
                  <c:v>65520</c:v>
                </c:pt>
                <c:pt idx="3277">
                  <c:v>65540</c:v>
                </c:pt>
                <c:pt idx="3278">
                  <c:v>65560</c:v>
                </c:pt>
                <c:pt idx="3279">
                  <c:v>65580</c:v>
                </c:pt>
                <c:pt idx="3280">
                  <c:v>65600</c:v>
                </c:pt>
                <c:pt idx="3281">
                  <c:v>65620</c:v>
                </c:pt>
                <c:pt idx="3282">
                  <c:v>65640</c:v>
                </c:pt>
                <c:pt idx="3283">
                  <c:v>65660</c:v>
                </c:pt>
                <c:pt idx="3284">
                  <c:v>65680</c:v>
                </c:pt>
                <c:pt idx="3285">
                  <c:v>65700</c:v>
                </c:pt>
                <c:pt idx="3286">
                  <c:v>65720</c:v>
                </c:pt>
                <c:pt idx="3287">
                  <c:v>65740</c:v>
                </c:pt>
                <c:pt idx="3288">
                  <c:v>65760</c:v>
                </c:pt>
                <c:pt idx="3289">
                  <c:v>65780</c:v>
                </c:pt>
                <c:pt idx="3290">
                  <c:v>65800</c:v>
                </c:pt>
                <c:pt idx="3291">
                  <c:v>65820</c:v>
                </c:pt>
                <c:pt idx="3292">
                  <c:v>65840</c:v>
                </c:pt>
                <c:pt idx="3293">
                  <c:v>65860</c:v>
                </c:pt>
                <c:pt idx="3294">
                  <c:v>65880</c:v>
                </c:pt>
                <c:pt idx="3295">
                  <c:v>65900</c:v>
                </c:pt>
                <c:pt idx="3296">
                  <c:v>65920</c:v>
                </c:pt>
                <c:pt idx="3297">
                  <c:v>65940</c:v>
                </c:pt>
                <c:pt idx="3298">
                  <c:v>65960</c:v>
                </c:pt>
                <c:pt idx="3299">
                  <c:v>65980</c:v>
                </c:pt>
                <c:pt idx="3300">
                  <c:v>66000</c:v>
                </c:pt>
                <c:pt idx="3301">
                  <c:v>66020</c:v>
                </c:pt>
                <c:pt idx="3302">
                  <c:v>66040</c:v>
                </c:pt>
                <c:pt idx="3303">
                  <c:v>66060</c:v>
                </c:pt>
                <c:pt idx="3304">
                  <c:v>66080</c:v>
                </c:pt>
                <c:pt idx="3305">
                  <c:v>66100</c:v>
                </c:pt>
                <c:pt idx="3306">
                  <c:v>66120</c:v>
                </c:pt>
                <c:pt idx="3307">
                  <c:v>66140</c:v>
                </c:pt>
                <c:pt idx="3308">
                  <c:v>66160</c:v>
                </c:pt>
                <c:pt idx="3309">
                  <c:v>66180</c:v>
                </c:pt>
                <c:pt idx="3310">
                  <c:v>66200</c:v>
                </c:pt>
                <c:pt idx="3311">
                  <c:v>66220</c:v>
                </c:pt>
                <c:pt idx="3312">
                  <c:v>66240</c:v>
                </c:pt>
                <c:pt idx="3313">
                  <c:v>66260</c:v>
                </c:pt>
                <c:pt idx="3314">
                  <c:v>66280</c:v>
                </c:pt>
                <c:pt idx="3315">
                  <c:v>66300</c:v>
                </c:pt>
                <c:pt idx="3316">
                  <c:v>66320</c:v>
                </c:pt>
                <c:pt idx="3317">
                  <c:v>66340</c:v>
                </c:pt>
                <c:pt idx="3318">
                  <c:v>66360</c:v>
                </c:pt>
                <c:pt idx="3319">
                  <c:v>66380</c:v>
                </c:pt>
                <c:pt idx="3320">
                  <c:v>66400</c:v>
                </c:pt>
                <c:pt idx="3321">
                  <c:v>66420</c:v>
                </c:pt>
                <c:pt idx="3322">
                  <c:v>66440</c:v>
                </c:pt>
                <c:pt idx="3323">
                  <c:v>66460</c:v>
                </c:pt>
                <c:pt idx="3324">
                  <c:v>66480</c:v>
                </c:pt>
                <c:pt idx="3325">
                  <c:v>66500</c:v>
                </c:pt>
                <c:pt idx="3326">
                  <c:v>66520</c:v>
                </c:pt>
                <c:pt idx="3327">
                  <c:v>66540</c:v>
                </c:pt>
                <c:pt idx="3328">
                  <c:v>66560</c:v>
                </c:pt>
                <c:pt idx="3329">
                  <c:v>66580</c:v>
                </c:pt>
                <c:pt idx="3330">
                  <c:v>66600</c:v>
                </c:pt>
                <c:pt idx="3331">
                  <c:v>66620</c:v>
                </c:pt>
                <c:pt idx="3332">
                  <c:v>66640</c:v>
                </c:pt>
                <c:pt idx="3333">
                  <c:v>66660</c:v>
                </c:pt>
                <c:pt idx="3334">
                  <c:v>66680</c:v>
                </c:pt>
                <c:pt idx="3335">
                  <c:v>66700</c:v>
                </c:pt>
                <c:pt idx="3336">
                  <c:v>66720</c:v>
                </c:pt>
                <c:pt idx="3337">
                  <c:v>66740</c:v>
                </c:pt>
                <c:pt idx="3338">
                  <c:v>66760</c:v>
                </c:pt>
                <c:pt idx="3339">
                  <c:v>66780</c:v>
                </c:pt>
                <c:pt idx="3340">
                  <c:v>66800</c:v>
                </c:pt>
                <c:pt idx="3341">
                  <c:v>66820</c:v>
                </c:pt>
                <c:pt idx="3342">
                  <c:v>66840</c:v>
                </c:pt>
                <c:pt idx="3343">
                  <c:v>66860</c:v>
                </c:pt>
                <c:pt idx="3344">
                  <c:v>66880</c:v>
                </c:pt>
                <c:pt idx="3345">
                  <c:v>66900</c:v>
                </c:pt>
                <c:pt idx="3346">
                  <c:v>66920</c:v>
                </c:pt>
                <c:pt idx="3347">
                  <c:v>66940</c:v>
                </c:pt>
                <c:pt idx="3348">
                  <c:v>66960</c:v>
                </c:pt>
                <c:pt idx="3349">
                  <c:v>66980</c:v>
                </c:pt>
                <c:pt idx="3350">
                  <c:v>67000</c:v>
                </c:pt>
                <c:pt idx="3351">
                  <c:v>67020</c:v>
                </c:pt>
                <c:pt idx="3352">
                  <c:v>67040</c:v>
                </c:pt>
                <c:pt idx="3353">
                  <c:v>67060</c:v>
                </c:pt>
                <c:pt idx="3354">
                  <c:v>67080</c:v>
                </c:pt>
                <c:pt idx="3355">
                  <c:v>67100</c:v>
                </c:pt>
                <c:pt idx="3356">
                  <c:v>67120</c:v>
                </c:pt>
                <c:pt idx="3357">
                  <c:v>67140</c:v>
                </c:pt>
                <c:pt idx="3358">
                  <c:v>67160</c:v>
                </c:pt>
                <c:pt idx="3359">
                  <c:v>67180</c:v>
                </c:pt>
                <c:pt idx="3360">
                  <c:v>67200</c:v>
                </c:pt>
                <c:pt idx="3361">
                  <c:v>67220</c:v>
                </c:pt>
                <c:pt idx="3362">
                  <c:v>67240</c:v>
                </c:pt>
                <c:pt idx="3363">
                  <c:v>67260</c:v>
                </c:pt>
                <c:pt idx="3364">
                  <c:v>67280</c:v>
                </c:pt>
                <c:pt idx="3365">
                  <c:v>67300</c:v>
                </c:pt>
                <c:pt idx="3366">
                  <c:v>67320</c:v>
                </c:pt>
                <c:pt idx="3367">
                  <c:v>67340</c:v>
                </c:pt>
                <c:pt idx="3368">
                  <c:v>67360</c:v>
                </c:pt>
                <c:pt idx="3369">
                  <c:v>67380</c:v>
                </c:pt>
                <c:pt idx="3370">
                  <c:v>67400</c:v>
                </c:pt>
                <c:pt idx="3371">
                  <c:v>67420</c:v>
                </c:pt>
                <c:pt idx="3372">
                  <c:v>67440</c:v>
                </c:pt>
                <c:pt idx="3373">
                  <c:v>67460</c:v>
                </c:pt>
                <c:pt idx="3374">
                  <c:v>67480</c:v>
                </c:pt>
                <c:pt idx="3375">
                  <c:v>67500</c:v>
                </c:pt>
                <c:pt idx="3376">
                  <c:v>67520</c:v>
                </c:pt>
                <c:pt idx="3377">
                  <c:v>67540</c:v>
                </c:pt>
                <c:pt idx="3378">
                  <c:v>67560</c:v>
                </c:pt>
                <c:pt idx="3379">
                  <c:v>67580</c:v>
                </c:pt>
                <c:pt idx="3380">
                  <c:v>67600</c:v>
                </c:pt>
                <c:pt idx="3381">
                  <c:v>67620</c:v>
                </c:pt>
                <c:pt idx="3382">
                  <c:v>67640</c:v>
                </c:pt>
                <c:pt idx="3383">
                  <c:v>67660</c:v>
                </c:pt>
                <c:pt idx="3384">
                  <c:v>67680</c:v>
                </c:pt>
                <c:pt idx="3385">
                  <c:v>67700</c:v>
                </c:pt>
                <c:pt idx="3386">
                  <c:v>67720</c:v>
                </c:pt>
                <c:pt idx="3387">
                  <c:v>67740</c:v>
                </c:pt>
                <c:pt idx="3388">
                  <c:v>67760</c:v>
                </c:pt>
                <c:pt idx="3389">
                  <c:v>67780</c:v>
                </c:pt>
                <c:pt idx="3390">
                  <c:v>67800</c:v>
                </c:pt>
                <c:pt idx="3391">
                  <c:v>67820</c:v>
                </c:pt>
                <c:pt idx="3392">
                  <c:v>67840</c:v>
                </c:pt>
                <c:pt idx="3393">
                  <c:v>67860</c:v>
                </c:pt>
                <c:pt idx="3394">
                  <c:v>67880</c:v>
                </c:pt>
                <c:pt idx="3395">
                  <c:v>67900</c:v>
                </c:pt>
                <c:pt idx="3396">
                  <c:v>67920</c:v>
                </c:pt>
                <c:pt idx="3397">
                  <c:v>67940</c:v>
                </c:pt>
                <c:pt idx="3398">
                  <c:v>67960</c:v>
                </c:pt>
                <c:pt idx="3399">
                  <c:v>67980</c:v>
                </c:pt>
                <c:pt idx="3400">
                  <c:v>68000</c:v>
                </c:pt>
                <c:pt idx="3401">
                  <c:v>68020</c:v>
                </c:pt>
                <c:pt idx="3402">
                  <c:v>68040</c:v>
                </c:pt>
                <c:pt idx="3403">
                  <c:v>68060</c:v>
                </c:pt>
                <c:pt idx="3404">
                  <c:v>68080</c:v>
                </c:pt>
                <c:pt idx="3405">
                  <c:v>68100</c:v>
                </c:pt>
                <c:pt idx="3406">
                  <c:v>68120</c:v>
                </c:pt>
                <c:pt idx="3407">
                  <c:v>68140</c:v>
                </c:pt>
                <c:pt idx="3408">
                  <c:v>68160</c:v>
                </c:pt>
                <c:pt idx="3409">
                  <c:v>68180</c:v>
                </c:pt>
                <c:pt idx="3410">
                  <c:v>68200</c:v>
                </c:pt>
                <c:pt idx="3411">
                  <c:v>68220</c:v>
                </c:pt>
                <c:pt idx="3412">
                  <c:v>68240</c:v>
                </c:pt>
                <c:pt idx="3413">
                  <c:v>68260</c:v>
                </c:pt>
                <c:pt idx="3414">
                  <c:v>68280</c:v>
                </c:pt>
                <c:pt idx="3415">
                  <c:v>68300</c:v>
                </c:pt>
                <c:pt idx="3416">
                  <c:v>68320</c:v>
                </c:pt>
                <c:pt idx="3417">
                  <c:v>68340</c:v>
                </c:pt>
                <c:pt idx="3418">
                  <c:v>68360</c:v>
                </c:pt>
                <c:pt idx="3419">
                  <c:v>68380</c:v>
                </c:pt>
                <c:pt idx="3420">
                  <c:v>68400</c:v>
                </c:pt>
                <c:pt idx="3421">
                  <c:v>68420</c:v>
                </c:pt>
                <c:pt idx="3422">
                  <c:v>68440</c:v>
                </c:pt>
                <c:pt idx="3423">
                  <c:v>68460</c:v>
                </c:pt>
                <c:pt idx="3424">
                  <c:v>68480</c:v>
                </c:pt>
                <c:pt idx="3425">
                  <c:v>68500</c:v>
                </c:pt>
                <c:pt idx="3426">
                  <c:v>68520</c:v>
                </c:pt>
                <c:pt idx="3427">
                  <c:v>68540</c:v>
                </c:pt>
                <c:pt idx="3428">
                  <c:v>68560</c:v>
                </c:pt>
                <c:pt idx="3429">
                  <c:v>68580</c:v>
                </c:pt>
                <c:pt idx="3430">
                  <c:v>68600</c:v>
                </c:pt>
                <c:pt idx="3431">
                  <c:v>68620</c:v>
                </c:pt>
                <c:pt idx="3432">
                  <c:v>68640</c:v>
                </c:pt>
                <c:pt idx="3433">
                  <c:v>68660</c:v>
                </c:pt>
                <c:pt idx="3434">
                  <c:v>68680</c:v>
                </c:pt>
                <c:pt idx="3435">
                  <c:v>68700</c:v>
                </c:pt>
                <c:pt idx="3436">
                  <c:v>68720</c:v>
                </c:pt>
                <c:pt idx="3437">
                  <c:v>68740</c:v>
                </c:pt>
                <c:pt idx="3438">
                  <c:v>68760</c:v>
                </c:pt>
                <c:pt idx="3439">
                  <c:v>68780</c:v>
                </c:pt>
                <c:pt idx="3440">
                  <c:v>68800</c:v>
                </c:pt>
                <c:pt idx="3441">
                  <c:v>68820</c:v>
                </c:pt>
                <c:pt idx="3442">
                  <c:v>68840</c:v>
                </c:pt>
                <c:pt idx="3443">
                  <c:v>68860</c:v>
                </c:pt>
                <c:pt idx="3444">
                  <c:v>68880</c:v>
                </c:pt>
                <c:pt idx="3445">
                  <c:v>68900</c:v>
                </c:pt>
                <c:pt idx="3446">
                  <c:v>68920</c:v>
                </c:pt>
                <c:pt idx="3447">
                  <c:v>68940</c:v>
                </c:pt>
                <c:pt idx="3448">
                  <c:v>68960</c:v>
                </c:pt>
                <c:pt idx="3449">
                  <c:v>68980</c:v>
                </c:pt>
                <c:pt idx="3450">
                  <c:v>69000</c:v>
                </c:pt>
                <c:pt idx="3451">
                  <c:v>69020</c:v>
                </c:pt>
                <c:pt idx="3452">
                  <c:v>69040</c:v>
                </c:pt>
                <c:pt idx="3453">
                  <c:v>69060</c:v>
                </c:pt>
                <c:pt idx="3454">
                  <c:v>69080</c:v>
                </c:pt>
                <c:pt idx="3455">
                  <c:v>69100</c:v>
                </c:pt>
                <c:pt idx="3456">
                  <c:v>69120</c:v>
                </c:pt>
                <c:pt idx="3457">
                  <c:v>69140</c:v>
                </c:pt>
                <c:pt idx="3458">
                  <c:v>69160</c:v>
                </c:pt>
                <c:pt idx="3459">
                  <c:v>69180</c:v>
                </c:pt>
                <c:pt idx="3460">
                  <c:v>69200</c:v>
                </c:pt>
                <c:pt idx="3461">
                  <c:v>69220</c:v>
                </c:pt>
                <c:pt idx="3462">
                  <c:v>69240</c:v>
                </c:pt>
                <c:pt idx="3463">
                  <c:v>69260</c:v>
                </c:pt>
                <c:pt idx="3464">
                  <c:v>69280</c:v>
                </c:pt>
                <c:pt idx="3465">
                  <c:v>69300</c:v>
                </c:pt>
                <c:pt idx="3466">
                  <c:v>69320</c:v>
                </c:pt>
                <c:pt idx="3467">
                  <c:v>69340</c:v>
                </c:pt>
                <c:pt idx="3468">
                  <c:v>69360</c:v>
                </c:pt>
                <c:pt idx="3469">
                  <c:v>69380</c:v>
                </c:pt>
                <c:pt idx="3470">
                  <c:v>69400</c:v>
                </c:pt>
                <c:pt idx="3471">
                  <c:v>69420</c:v>
                </c:pt>
                <c:pt idx="3472">
                  <c:v>69440</c:v>
                </c:pt>
                <c:pt idx="3473">
                  <c:v>69460</c:v>
                </c:pt>
                <c:pt idx="3474">
                  <c:v>69480</c:v>
                </c:pt>
                <c:pt idx="3475">
                  <c:v>69500</c:v>
                </c:pt>
                <c:pt idx="3476">
                  <c:v>69520</c:v>
                </c:pt>
                <c:pt idx="3477">
                  <c:v>69540</c:v>
                </c:pt>
                <c:pt idx="3478">
                  <c:v>69560</c:v>
                </c:pt>
                <c:pt idx="3479">
                  <c:v>69580</c:v>
                </c:pt>
                <c:pt idx="3480">
                  <c:v>69600</c:v>
                </c:pt>
                <c:pt idx="3481">
                  <c:v>69620</c:v>
                </c:pt>
                <c:pt idx="3482">
                  <c:v>69640</c:v>
                </c:pt>
                <c:pt idx="3483">
                  <c:v>69660</c:v>
                </c:pt>
                <c:pt idx="3484">
                  <c:v>69680</c:v>
                </c:pt>
                <c:pt idx="3485">
                  <c:v>69700</c:v>
                </c:pt>
                <c:pt idx="3486">
                  <c:v>69720</c:v>
                </c:pt>
                <c:pt idx="3487">
                  <c:v>69740</c:v>
                </c:pt>
                <c:pt idx="3488">
                  <c:v>69760</c:v>
                </c:pt>
                <c:pt idx="3489">
                  <c:v>69780</c:v>
                </c:pt>
                <c:pt idx="3490">
                  <c:v>69800</c:v>
                </c:pt>
                <c:pt idx="3491">
                  <c:v>69820</c:v>
                </c:pt>
                <c:pt idx="3492">
                  <c:v>69840</c:v>
                </c:pt>
                <c:pt idx="3493">
                  <c:v>69860</c:v>
                </c:pt>
                <c:pt idx="3494">
                  <c:v>69880</c:v>
                </c:pt>
                <c:pt idx="3495">
                  <c:v>69900</c:v>
                </c:pt>
                <c:pt idx="3496">
                  <c:v>69920</c:v>
                </c:pt>
                <c:pt idx="3497">
                  <c:v>69940</c:v>
                </c:pt>
                <c:pt idx="3498">
                  <c:v>69960</c:v>
                </c:pt>
                <c:pt idx="3499">
                  <c:v>69980</c:v>
                </c:pt>
                <c:pt idx="3500">
                  <c:v>70000</c:v>
                </c:pt>
                <c:pt idx="3501">
                  <c:v>70020</c:v>
                </c:pt>
                <c:pt idx="3502">
                  <c:v>70040</c:v>
                </c:pt>
                <c:pt idx="3503">
                  <c:v>70060</c:v>
                </c:pt>
                <c:pt idx="3504">
                  <c:v>70080</c:v>
                </c:pt>
                <c:pt idx="3505">
                  <c:v>70100</c:v>
                </c:pt>
                <c:pt idx="3506">
                  <c:v>70120</c:v>
                </c:pt>
                <c:pt idx="3507">
                  <c:v>70140</c:v>
                </c:pt>
                <c:pt idx="3508">
                  <c:v>70160</c:v>
                </c:pt>
                <c:pt idx="3509">
                  <c:v>70180</c:v>
                </c:pt>
                <c:pt idx="3510">
                  <c:v>70200</c:v>
                </c:pt>
                <c:pt idx="3511">
                  <c:v>70220</c:v>
                </c:pt>
                <c:pt idx="3512">
                  <c:v>70240</c:v>
                </c:pt>
                <c:pt idx="3513">
                  <c:v>70260</c:v>
                </c:pt>
                <c:pt idx="3514">
                  <c:v>70280</c:v>
                </c:pt>
                <c:pt idx="3515">
                  <c:v>70300</c:v>
                </c:pt>
                <c:pt idx="3516">
                  <c:v>70320</c:v>
                </c:pt>
                <c:pt idx="3517">
                  <c:v>70340</c:v>
                </c:pt>
                <c:pt idx="3518">
                  <c:v>70360</c:v>
                </c:pt>
                <c:pt idx="3519">
                  <c:v>70380</c:v>
                </c:pt>
                <c:pt idx="3520">
                  <c:v>70400</c:v>
                </c:pt>
                <c:pt idx="3521">
                  <c:v>70420</c:v>
                </c:pt>
                <c:pt idx="3522">
                  <c:v>70440</c:v>
                </c:pt>
                <c:pt idx="3523">
                  <c:v>70460</c:v>
                </c:pt>
                <c:pt idx="3524">
                  <c:v>70480</c:v>
                </c:pt>
                <c:pt idx="3525">
                  <c:v>70500</c:v>
                </c:pt>
                <c:pt idx="3526">
                  <c:v>70520</c:v>
                </c:pt>
                <c:pt idx="3527">
                  <c:v>70540</c:v>
                </c:pt>
                <c:pt idx="3528">
                  <c:v>70560</c:v>
                </c:pt>
                <c:pt idx="3529">
                  <c:v>70580</c:v>
                </c:pt>
                <c:pt idx="3530">
                  <c:v>70600</c:v>
                </c:pt>
                <c:pt idx="3531">
                  <c:v>70620</c:v>
                </c:pt>
                <c:pt idx="3532">
                  <c:v>70640</c:v>
                </c:pt>
                <c:pt idx="3533">
                  <c:v>70660</c:v>
                </c:pt>
                <c:pt idx="3534">
                  <c:v>70680</c:v>
                </c:pt>
                <c:pt idx="3535">
                  <c:v>70700</c:v>
                </c:pt>
                <c:pt idx="3536">
                  <c:v>70720</c:v>
                </c:pt>
                <c:pt idx="3537">
                  <c:v>70740</c:v>
                </c:pt>
                <c:pt idx="3538">
                  <c:v>70760</c:v>
                </c:pt>
                <c:pt idx="3539">
                  <c:v>70780</c:v>
                </c:pt>
                <c:pt idx="3540">
                  <c:v>70800</c:v>
                </c:pt>
                <c:pt idx="3541">
                  <c:v>70820</c:v>
                </c:pt>
                <c:pt idx="3542">
                  <c:v>70840</c:v>
                </c:pt>
                <c:pt idx="3543">
                  <c:v>70860</c:v>
                </c:pt>
                <c:pt idx="3544">
                  <c:v>70880</c:v>
                </c:pt>
                <c:pt idx="3545">
                  <c:v>70900</c:v>
                </c:pt>
                <c:pt idx="3546">
                  <c:v>70920</c:v>
                </c:pt>
                <c:pt idx="3547">
                  <c:v>70940</c:v>
                </c:pt>
                <c:pt idx="3548">
                  <c:v>70960</c:v>
                </c:pt>
                <c:pt idx="3549">
                  <c:v>70980</c:v>
                </c:pt>
                <c:pt idx="3550">
                  <c:v>71000</c:v>
                </c:pt>
                <c:pt idx="3551">
                  <c:v>71020</c:v>
                </c:pt>
                <c:pt idx="3552">
                  <c:v>71040</c:v>
                </c:pt>
                <c:pt idx="3553">
                  <c:v>71060</c:v>
                </c:pt>
                <c:pt idx="3554">
                  <c:v>71080</c:v>
                </c:pt>
                <c:pt idx="3555">
                  <c:v>71100</c:v>
                </c:pt>
                <c:pt idx="3556">
                  <c:v>71120</c:v>
                </c:pt>
                <c:pt idx="3557">
                  <c:v>71140</c:v>
                </c:pt>
                <c:pt idx="3558">
                  <c:v>71160</c:v>
                </c:pt>
                <c:pt idx="3559">
                  <c:v>71180</c:v>
                </c:pt>
                <c:pt idx="3560">
                  <c:v>71200</c:v>
                </c:pt>
                <c:pt idx="3561">
                  <c:v>71220</c:v>
                </c:pt>
                <c:pt idx="3562">
                  <c:v>71240</c:v>
                </c:pt>
                <c:pt idx="3563">
                  <c:v>71260</c:v>
                </c:pt>
                <c:pt idx="3564">
                  <c:v>71280</c:v>
                </c:pt>
                <c:pt idx="3565">
                  <c:v>71300</c:v>
                </c:pt>
                <c:pt idx="3566">
                  <c:v>71320</c:v>
                </c:pt>
                <c:pt idx="3567">
                  <c:v>71340</c:v>
                </c:pt>
                <c:pt idx="3568">
                  <c:v>71360</c:v>
                </c:pt>
                <c:pt idx="3569">
                  <c:v>71380</c:v>
                </c:pt>
                <c:pt idx="3570">
                  <c:v>71400</c:v>
                </c:pt>
                <c:pt idx="3571">
                  <c:v>71420</c:v>
                </c:pt>
                <c:pt idx="3572">
                  <c:v>71440</c:v>
                </c:pt>
                <c:pt idx="3573">
                  <c:v>71460</c:v>
                </c:pt>
                <c:pt idx="3574">
                  <c:v>71480</c:v>
                </c:pt>
                <c:pt idx="3575">
                  <c:v>71500</c:v>
                </c:pt>
                <c:pt idx="3576">
                  <c:v>71520</c:v>
                </c:pt>
                <c:pt idx="3577">
                  <c:v>71540</c:v>
                </c:pt>
                <c:pt idx="3578">
                  <c:v>71560</c:v>
                </c:pt>
                <c:pt idx="3579">
                  <c:v>71580</c:v>
                </c:pt>
                <c:pt idx="3580">
                  <c:v>71600</c:v>
                </c:pt>
                <c:pt idx="3581">
                  <c:v>71620</c:v>
                </c:pt>
                <c:pt idx="3582">
                  <c:v>71640</c:v>
                </c:pt>
                <c:pt idx="3583">
                  <c:v>71660</c:v>
                </c:pt>
                <c:pt idx="3584">
                  <c:v>71680</c:v>
                </c:pt>
                <c:pt idx="3585">
                  <c:v>71700</c:v>
                </c:pt>
                <c:pt idx="3586">
                  <c:v>71720</c:v>
                </c:pt>
                <c:pt idx="3587">
                  <c:v>71740</c:v>
                </c:pt>
                <c:pt idx="3588">
                  <c:v>71760</c:v>
                </c:pt>
                <c:pt idx="3589">
                  <c:v>71780</c:v>
                </c:pt>
                <c:pt idx="3590">
                  <c:v>71800</c:v>
                </c:pt>
                <c:pt idx="3591">
                  <c:v>71820</c:v>
                </c:pt>
                <c:pt idx="3592">
                  <c:v>71840</c:v>
                </c:pt>
                <c:pt idx="3593">
                  <c:v>71860</c:v>
                </c:pt>
                <c:pt idx="3594">
                  <c:v>71880</c:v>
                </c:pt>
                <c:pt idx="3595">
                  <c:v>71900</c:v>
                </c:pt>
                <c:pt idx="3596">
                  <c:v>71920</c:v>
                </c:pt>
                <c:pt idx="3597">
                  <c:v>71940</c:v>
                </c:pt>
                <c:pt idx="3598">
                  <c:v>71960</c:v>
                </c:pt>
                <c:pt idx="3599">
                  <c:v>71980</c:v>
                </c:pt>
                <c:pt idx="3600">
                  <c:v>72000</c:v>
                </c:pt>
                <c:pt idx="3601">
                  <c:v>72020</c:v>
                </c:pt>
                <c:pt idx="3602">
                  <c:v>72040</c:v>
                </c:pt>
                <c:pt idx="3603">
                  <c:v>72060</c:v>
                </c:pt>
                <c:pt idx="3604">
                  <c:v>72080</c:v>
                </c:pt>
                <c:pt idx="3605">
                  <c:v>72100</c:v>
                </c:pt>
                <c:pt idx="3606">
                  <c:v>72120</c:v>
                </c:pt>
                <c:pt idx="3607">
                  <c:v>72140</c:v>
                </c:pt>
                <c:pt idx="3608">
                  <c:v>72160</c:v>
                </c:pt>
                <c:pt idx="3609">
                  <c:v>72180</c:v>
                </c:pt>
                <c:pt idx="3610">
                  <c:v>72200</c:v>
                </c:pt>
                <c:pt idx="3611">
                  <c:v>72220</c:v>
                </c:pt>
                <c:pt idx="3612">
                  <c:v>72240</c:v>
                </c:pt>
                <c:pt idx="3613">
                  <c:v>72260</c:v>
                </c:pt>
                <c:pt idx="3614">
                  <c:v>72280</c:v>
                </c:pt>
                <c:pt idx="3615">
                  <c:v>72300</c:v>
                </c:pt>
                <c:pt idx="3616">
                  <c:v>72320</c:v>
                </c:pt>
                <c:pt idx="3617">
                  <c:v>72340</c:v>
                </c:pt>
                <c:pt idx="3618">
                  <c:v>72360</c:v>
                </c:pt>
                <c:pt idx="3619">
                  <c:v>72380</c:v>
                </c:pt>
                <c:pt idx="3620">
                  <c:v>72400</c:v>
                </c:pt>
                <c:pt idx="3621">
                  <c:v>72420</c:v>
                </c:pt>
                <c:pt idx="3622">
                  <c:v>72440</c:v>
                </c:pt>
                <c:pt idx="3623">
                  <c:v>72460</c:v>
                </c:pt>
                <c:pt idx="3624">
                  <c:v>72480</c:v>
                </c:pt>
                <c:pt idx="3625">
                  <c:v>72500</c:v>
                </c:pt>
                <c:pt idx="3626">
                  <c:v>72520</c:v>
                </c:pt>
                <c:pt idx="3627">
                  <c:v>72540</c:v>
                </c:pt>
                <c:pt idx="3628">
                  <c:v>72560</c:v>
                </c:pt>
                <c:pt idx="3629">
                  <c:v>72580</c:v>
                </c:pt>
                <c:pt idx="3630">
                  <c:v>72600</c:v>
                </c:pt>
                <c:pt idx="3631">
                  <c:v>72620</c:v>
                </c:pt>
                <c:pt idx="3632">
                  <c:v>72640</c:v>
                </c:pt>
                <c:pt idx="3633">
                  <c:v>72660</c:v>
                </c:pt>
                <c:pt idx="3634">
                  <c:v>72680</c:v>
                </c:pt>
                <c:pt idx="3635">
                  <c:v>72700</c:v>
                </c:pt>
                <c:pt idx="3636">
                  <c:v>72720</c:v>
                </c:pt>
                <c:pt idx="3637">
                  <c:v>72740</c:v>
                </c:pt>
                <c:pt idx="3638">
                  <c:v>72760</c:v>
                </c:pt>
                <c:pt idx="3639">
                  <c:v>72780</c:v>
                </c:pt>
                <c:pt idx="3640">
                  <c:v>72800</c:v>
                </c:pt>
                <c:pt idx="3641">
                  <c:v>72820</c:v>
                </c:pt>
                <c:pt idx="3642">
                  <c:v>72840</c:v>
                </c:pt>
                <c:pt idx="3643">
                  <c:v>72860</c:v>
                </c:pt>
                <c:pt idx="3644">
                  <c:v>72880</c:v>
                </c:pt>
                <c:pt idx="3645">
                  <c:v>72900</c:v>
                </c:pt>
                <c:pt idx="3646">
                  <c:v>72920</c:v>
                </c:pt>
                <c:pt idx="3647">
                  <c:v>72940</c:v>
                </c:pt>
                <c:pt idx="3648">
                  <c:v>72960</c:v>
                </c:pt>
                <c:pt idx="3649">
                  <c:v>72980</c:v>
                </c:pt>
                <c:pt idx="3650">
                  <c:v>73000</c:v>
                </c:pt>
                <c:pt idx="3651">
                  <c:v>73020</c:v>
                </c:pt>
                <c:pt idx="3652">
                  <c:v>73040</c:v>
                </c:pt>
                <c:pt idx="3653">
                  <c:v>73060</c:v>
                </c:pt>
                <c:pt idx="3654">
                  <c:v>73080</c:v>
                </c:pt>
                <c:pt idx="3655">
                  <c:v>73100</c:v>
                </c:pt>
                <c:pt idx="3656">
                  <c:v>73120</c:v>
                </c:pt>
                <c:pt idx="3657">
                  <c:v>73140</c:v>
                </c:pt>
                <c:pt idx="3658">
                  <c:v>73160</c:v>
                </c:pt>
                <c:pt idx="3659">
                  <c:v>73180</c:v>
                </c:pt>
                <c:pt idx="3660">
                  <c:v>73200</c:v>
                </c:pt>
                <c:pt idx="3661">
                  <c:v>73220</c:v>
                </c:pt>
                <c:pt idx="3662">
                  <c:v>73240</c:v>
                </c:pt>
                <c:pt idx="3663">
                  <c:v>73260</c:v>
                </c:pt>
                <c:pt idx="3664">
                  <c:v>73280</c:v>
                </c:pt>
                <c:pt idx="3665">
                  <c:v>73300</c:v>
                </c:pt>
                <c:pt idx="3666">
                  <c:v>73320</c:v>
                </c:pt>
                <c:pt idx="3667">
                  <c:v>73340</c:v>
                </c:pt>
                <c:pt idx="3668">
                  <c:v>73360</c:v>
                </c:pt>
                <c:pt idx="3669">
                  <c:v>73380</c:v>
                </c:pt>
                <c:pt idx="3670">
                  <c:v>73400</c:v>
                </c:pt>
                <c:pt idx="3671">
                  <c:v>73420</c:v>
                </c:pt>
                <c:pt idx="3672">
                  <c:v>73440</c:v>
                </c:pt>
                <c:pt idx="3673">
                  <c:v>73460</c:v>
                </c:pt>
                <c:pt idx="3674">
                  <c:v>73480</c:v>
                </c:pt>
                <c:pt idx="3675">
                  <c:v>73500</c:v>
                </c:pt>
                <c:pt idx="3676">
                  <c:v>73520</c:v>
                </c:pt>
                <c:pt idx="3677">
                  <c:v>73540</c:v>
                </c:pt>
                <c:pt idx="3678">
                  <c:v>73560</c:v>
                </c:pt>
                <c:pt idx="3679">
                  <c:v>73580</c:v>
                </c:pt>
                <c:pt idx="3680">
                  <c:v>73600</c:v>
                </c:pt>
                <c:pt idx="3681">
                  <c:v>73620</c:v>
                </c:pt>
                <c:pt idx="3682">
                  <c:v>73640</c:v>
                </c:pt>
                <c:pt idx="3683">
                  <c:v>73660</c:v>
                </c:pt>
                <c:pt idx="3684">
                  <c:v>73680</c:v>
                </c:pt>
                <c:pt idx="3685">
                  <c:v>73700</c:v>
                </c:pt>
                <c:pt idx="3686">
                  <c:v>73720</c:v>
                </c:pt>
                <c:pt idx="3687">
                  <c:v>73740</c:v>
                </c:pt>
                <c:pt idx="3688">
                  <c:v>73760</c:v>
                </c:pt>
                <c:pt idx="3689">
                  <c:v>73780</c:v>
                </c:pt>
                <c:pt idx="3690">
                  <c:v>73800</c:v>
                </c:pt>
                <c:pt idx="3691">
                  <c:v>73820</c:v>
                </c:pt>
                <c:pt idx="3692">
                  <c:v>73840</c:v>
                </c:pt>
                <c:pt idx="3693">
                  <c:v>73860</c:v>
                </c:pt>
                <c:pt idx="3694">
                  <c:v>73880</c:v>
                </c:pt>
                <c:pt idx="3695">
                  <c:v>73900</c:v>
                </c:pt>
                <c:pt idx="3696">
                  <c:v>73920</c:v>
                </c:pt>
                <c:pt idx="3697">
                  <c:v>73940</c:v>
                </c:pt>
                <c:pt idx="3698">
                  <c:v>73960</c:v>
                </c:pt>
                <c:pt idx="3699">
                  <c:v>73980</c:v>
                </c:pt>
                <c:pt idx="3700">
                  <c:v>74000</c:v>
                </c:pt>
                <c:pt idx="3701">
                  <c:v>74020</c:v>
                </c:pt>
                <c:pt idx="3702">
                  <c:v>74040</c:v>
                </c:pt>
                <c:pt idx="3703">
                  <c:v>74060</c:v>
                </c:pt>
                <c:pt idx="3704">
                  <c:v>74080</c:v>
                </c:pt>
                <c:pt idx="3705">
                  <c:v>74100</c:v>
                </c:pt>
                <c:pt idx="3706">
                  <c:v>74120</c:v>
                </c:pt>
                <c:pt idx="3707">
                  <c:v>74140</c:v>
                </c:pt>
                <c:pt idx="3708">
                  <c:v>74160</c:v>
                </c:pt>
                <c:pt idx="3709">
                  <c:v>74180</c:v>
                </c:pt>
                <c:pt idx="3710">
                  <c:v>74200</c:v>
                </c:pt>
                <c:pt idx="3711">
                  <c:v>74220</c:v>
                </c:pt>
                <c:pt idx="3712">
                  <c:v>74240</c:v>
                </c:pt>
                <c:pt idx="3713">
                  <c:v>74260</c:v>
                </c:pt>
                <c:pt idx="3714">
                  <c:v>74280</c:v>
                </c:pt>
                <c:pt idx="3715">
                  <c:v>74300</c:v>
                </c:pt>
                <c:pt idx="3716">
                  <c:v>74320</c:v>
                </c:pt>
                <c:pt idx="3717">
                  <c:v>74340</c:v>
                </c:pt>
                <c:pt idx="3718">
                  <c:v>74360</c:v>
                </c:pt>
                <c:pt idx="3719">
                  <c:v>74380</c:v>
                </c:pt>
                <c:pt idx="3720">
                  <c:v>74400</c:v>
                </c:pt>
                <c:pt idx="3721">
                  <c:v>74420</c:v>
                </c:pt>
                <c:pt idx="3722">
                  <c:v>74440</c:v>
                </c:pt>
                <c:pt idx="3723">
                  <c:v>74460</c:v>
                </c:pt>
                <c:pt idx="3724">
                  <c:v>74480</c:v>
                </c:pt>
                <c:pt idx="3725">
                  <c:v>74500</c:v>
                </c:pt>
                <c:pt idx="3726">
                  <c:v>74520</c:v>
                </c:pt>
                <c:pt idx="3727">
                  <c:v>74540</c:v>
                </c:pt>
                <c:pt idx="3728">
                  <c:v>74560</c:v>
                </c:pt>
                <c:pt idx="3729">
                  <c:v>74580</c:v>
                </c:pt>
                <c:pt idx="3730">
                  <c:v>74600</c:v>
                </c:pt>
                <c:pt idx="3731">
                  <c:v>74620</c:v>
                </c:pt>
                <c:pt idx="3732">
                  <c:v>74640</c:v>
                </c:pt>
                <c:pt idx="3733">
                  <c:v>74660</c:v>
                </c:pt>
                <c:pt idx="3734">
                  <c:v>74680</c:v>
                </c:pt>
                <c:pt idx="3735">
                  <c:v>74700</c:v>
                </c:pt>
                <c:pt idx="3736">
                  <c:v>74720</c:v>
                </c:pt>
                <c:pt idx="3737">
                  <c:v>74740</c:v>
                </c:pt>
                <c:pt idx="3738">
                  <c:v>74760</c:v>
                </c:pt>
                <c:pt idx="3739">
                  <c:v>74780</c:v>
                </c:pt>
                <c:pt idx="3740">
                  <c:v>74800</c:v>
                </c:pt>
                <c:pt idx="3741">
                  <c:v>74820</c:v>
                </c:pt>
                <c:pt idx="3742">
                  <c:v>74840</c:v>
                </c:pt>
                <c:pt idx="3743">
                  <c:v>74860</c:v>
                </c:pt>
                <c:pt idx="3744">
                  <c:v>74880</c:v>
                </c:pt>
                <c:pt idx="3745">
                  <c:v>74900</c:v>
                </c:pt>
                <c:pt idx="3746">
                  <c:v>74920</c:v>
                </c:pt>
                <c:pt idx="3747">
                  <c:v>74940</c:v>
                </c:pt>
                <c:pt idx="3748">
                  <c:v>74960</c:v>
                </c:pt>
                <c:pt idx="3749">
                  <c:v>74980</c:v>
                </c:pt>
                <c:pt idx="3750">
                  <c:v>75000</c:v>
                </c:pt>
                <c:pt idx="3751">
                  <c:v>75020</c:v>
                </c:pt>
                <c:pt idx="3752">
                  <c:v>75040</c:v>
                </c:pt>
                <c:pt idx="3753">
                  <c:v>75060</c:v>
                </c:pt>
                <c:pt idx="3754">
                  <c:v>75080</c:v>
                </c:pt>
                <c:pt idx="3755">
                  <c:v>75100</c:v>
                </c:pt>
                <c:pt idx="3756">
                  <c:v>75120</c:v>
                </c:pt>
                <c:pt idx="3757">
                  <c:v>75140</c:v>
                </c:pt>
                <c:pt idx="3758">
                  <c:v>75160</c:v>
                </c:pt>
                <c:pt idx="3759">
                  <c:v>75180</c:v>
                </c:pt>
                <c:pt idx="3760">
                  <c:v>75200</c:v>
                </c:pt>
                <c:pt idx="3761">
                  <c:v>75220</c:v>
                </c:pt>
                <c:pt idx="3762">
                  <c:v>75240</c:v>
                </c:pt>
                <c:pt idx="3763">
                  <c:v>75260</c:v>
                </c:pt>
                <c:pt idx="3764">
                  <c:v>75280</c:v>
                </c:pt>
                <c:pt idx="3765">
                  <c:v>75300</c:v>
                </c:pt>
                <c:pt idx="3766">
                  <c:v>75320</c:v>
                </c:pt>
                <c:pt idx="3767">
                  <c:v>75340</c:v>
                </c:pt>
                <c:pt idx="3768">
                  <c:v>75360</c:v>
                </c:pt>
                <c:pt idx="3769">
                  <c:v>75380</c:v>
                </c:pt>
                <c:pt idx="3770">
                  <c:v>75400</c:v>
                </c:pt>
                <c:pt idx="3771">
                  <c:v>75420</c:v>
                </c:pt>
                <c:pt idx="3772">
                  <c:v>75440</c:v>
                </c:pt>
                <c:pt idx="3773">
                  <c:v>75460</c:v>
                </c:pt>
                <c:pt idx="3774">
                  <c:v>75480</c:v>
                </c:pt>
                <c:pt idx="3775">
                  <c:v>75500</c:v>
                </c:pt>
                <c:pt idx="3776">
                  <c:v>75520</c:v>
                </c:pt>
                <c:pt idx="3777">
                  <c:v>75540</c:v>
                </c:pt>
                <c:pt idx="3778">
                  <c:v>75560</c:v>
                </c:pt>
                <c:pt idx="3779">
                  <c:v>75580</c:v>
                </c:pt>
                <c:pt idx="3780">
                  <c:v>75600</c:v>
                </c:pt>
                <c:pt idx="3781">
                  <c:v>75620</c:v>
                </c:pt>
                <c:pt idx="3782">
                  <c:v>75640</c:v>
                </c:pt>
                <c:pt idx="3783">
                  <c:v>75660</c:v>
                </c:pt>
                <c:pt idx="3784">
                  <c:v>75680</c:v>
                </c:pt>
                <c:pt idx="3785">
                  <c:v>75700</c:v>
                </c:pt>
                <c:pt idx="3786">
                  <c:v>75720</c:v>
                </c:pt>
                <c:pt idx="3787">
                  <c:v>75740</c:v>
                </c:pt>
                <c:pt idx="3788">
                  <c:v>75760</c:v>
                </c:pt>
                <c:pt idx="3789">
                  <c:v>75780</c:v>
                </c:pt>
                <c:pt idx="3790">
                  <c:v>75800</c:v>
                </c:pt>
                <c:pt idx="3791">
                  <c:v>75820</c:v>
                </c:pt>
                <c:pt idx="3792">
                  <c:v>75840</c:v>
                </c:pt>
                <c:pt idx="3793">
                  <c:v>75860</c:v>
                </c:pt>
                <c:pt idx="3794">
                  <c:v>75880</c:v>
                </c:pt>
                <c:pt idx="3795">
                  <c:v>75900</c:v>
                </c:pt>
                <c:pt idx="3796">
                  <c:v>75920</c:v>
                </c:pt>
                <c:pt idx="3797">
                  <c:v>75940</c:v>
                </c:pt>
                <c:pt idx="3798">
                  <c:v>75960</c:v>
                </c:pt>
                <c:pt idx="3799">
                  <c:v>75980</c:v>
                </c:pt>
                <c:pt idx="3800">
                  <c:v>76000</c:v>
                </c:pt>
                <c:pt idx="3801">
                  <c:v>76020</c:v>
                </c:pt>
                <c:pt idx="3802">
                  <c:v>76040</c:v>
                </c:pt>
                <c:pt idx="3803">
                  <c:v>76060</c:v>
                </c:pt>
                <c:pt idx="3804">
                  <c:v>76080</c:v>
                </c:pt>
                <c:pt idx="3805">
                  <c:v>76100</c:v>
                </c:pt>
                <c:pt idx="3806">
                  <c:v>76120</c:v>
                </c:pt>
                <c:pt idx="3807">
                  <c:v>76140</c:v>
                </c:pt>
                <c:pt idx="3808">
                  <c:v>76160</c:v>
                </c:pt>
                <c:pt idx="3809">
                  <c:v>76180</c:v>
                </c:pt>
                <c:pt idx="3810">
                  <c:v>76200</c:v>
                </c:pt>
                <c:pt idx="3811">
                  <c:v>76220</c:v>
                </c:pt>
                <c:pt idx="3812">
                  <c:v>76240</c:v>
                </c:pt>
                <c:pt idx="3813">
                  <c:v>76260</c:v>
                </c:pt>
                <c:pt idx="3814">
                  <c:v>76280</c:v>
                </c:pt>
                <c:pt idx="3815">
                  <c:v>76300</c:v>
                </c:pt>
                <c:pt idx="3816">
                  <c:v>76320</c:v>
                </c:pt>
                <c:pt idx="3817">
                  <c:v>76340</c:v>
                </c:pt>
                <c:pt idx="3818">
                  <c:v>76360</c:v>
                </c:pt>
                <c:pt idx="3819">
                  <c:v>76380</c:v>
                </c:pt>
                <c:pt idx="3820">
                  <c:v>76400</c:v>
                </c:pt>
                <c:pt idx="3821">
                  <c:v>76420</c:v>
                </c:pt>
                <c:pt idx="3822">
                  <c:v>76440</c:v>
                </c:pt>
                <c:pt idx="3823">
                  <c:v>76460</c:v>
                </c:pt>
                <c:pt idx="3824">
                  <c:v>76480</c:v>
                </c:pt>
                <c:pt idx="3825">
                  <c:v>76500</c:v>
                </c:pt>
                <c:pt idx="3826">
                  <c:v>76520</c:v>
                </c:pt>
                <c:pt idx="3827">
                  <c:v>76540</c:v>
                </c:pt>
                <c:pt idx="3828">
                  <c:v>76560</c:v>
                </c:pt>
                <c:pt idx="3829">
                  <c:v>76580</c:v>
                </c:pt>
                <c:pt idx="3830">
                  <c:v>76600</c:v>
                </c:pt>
                <c:pt idx="3831">
                  <c:v>76620</c:v>
                </c:pt>
                <c:pt idx="3832">
                  <c:v>76640</c:v>
                </c:pt>
                <c:pt idx="3833">
                  <c:v>76660</c:v>
                </c:pt>
                <c:pt idx="3834">
                  <c:v>76680</c:v>
                </c:pt>
                <c:pt idx="3835">
                  <c:v>76700</c:v>
                </c:pt>
                <c:pt idx="3836">
                  <c:v>76720</c:v>
                </c:pt>
                <c:pt idx="3837">
                  <c:v>76740</c:v>
                </c:pt>
                <c:pt idx="3838">
                  <c:v>76760</c:v>
                </c:pt>
                <c:pt idx="3839">
                  <c:v>76780</c:v>
                </c:pt>
                <c:pt idx="3840">
                  <c:v>76800</c:v>
                </c:pt>
                <c:pt idx="3841">
                  <c:v>76820</c:v>
                </c:pt>
                <c:pt idx="3842">
                  <c:v>76840</c:v>
                </c:pt>
                <c:pt idx="3843">
                  <c:v>76860</c:v>
                </c:pt>
                <c:pt idx="3844">
                  <c:v>76880</c:v>
                </c:pt>
                <c:pt idx="3845">
                  <c:v>76900</c:v>
                </c:pt>
                <c:pt idx="3846">
                  <c:v>76920</c:v>
                </c:pt>
                <c:pt idx="3847">
                  <c:v>76940</c:v>
                </c:pt>
                <c:pt idx="3848">
                  <c:v>76960</c:v>
                </c:pt>
                <c:pt idx="3849">
                  <c:v>76980</c:v>
                </c:pt>
                <c:pt idx="3850">
                  <c:v>77000</c:v>
                </c:pt>
                <c:pt idx="3851">
                  <c:v>77020</c:v>
                </c:pt>
                <c:pt idx="3852">
                  <c:v>77040</c:v>
                </c:pt>
                <c:pt idx="3853">
                  <c:v>77060</c:v>
                </c:pt>
                <c:pt idx="3854">
                  <c:v>77080</c:v>
                </c:pt>
                <c:pt idx="3855">
                  <c:v>77100</c:v>
                </c:pt>
                <c:pt idx="3856">
                  <c:v>77120</c:v>
                </c:pt>
                <c:pt idx="3857">
                  <c:v>77140</c:v>
                </c:pt>
                <c:pt idx="3858">
                  <c:v>77160</c:v>
                </c:pt>
                <c:pt idx="3859">
                  <c:v>77180</c:v>
                </c:pt>
                <c:pt idx="3860">
                  <c:v>77200</c:v>
                </c:pt>
                <c:pt idx="3861">
                  <c:v>77220</c:v>
                </c:pt>
                <c:pt idx="3862">
                  <c:v>77240</c:v>
                </c:pt>
                <c:pt idx="3863">
                  <c:v>77260</c:v>
                </c:pt>
                <c:pt idx="3864">
                  <c:v>77280</c:v>
                </c:pt>
                <c:pt idx="3865">
                  <c:v>77300</c:v>
                </c:pt>
                <c:pt idx="3866">
                  <c:v>77320</c:v>
                </c:pt>
                <c:pt idx="3867">
                  <c:v>77340</c:v>
                </c:pt>
                <c:pt idx="3868">
                  <c:v>77360</c:v>
                </c:pt>
                <c:pt idx="3869">
                  <c:v>77380</c:v>
                </c:pt>
                <c:pt idx="3870">
                  <c:v>77400</c:v>
                </c:pt>
                <c:pt idx="3871">
                  <c:v>77420</c:v>
                </c:pt>
                <c:pt idx="3872">
                  <c:v>77440</c:v>
                </c:pt>
                <c:pt idx="3873">
                  <c:v>77460</c:v>
                </c:pt>
                <c:pt idx="3874">
                  <c:v>77480</c:v>
                </c:pt>
                <c:pt idx="3875">
                  <c:v>77500</c:v>
                </c:pt>
                <c:pt idx="3876">
                  <c:v>77520</c:v>
                </c:pt>
                <c:pt idx="3877">
                  <c:v>77540</c:v>
                </c:pt>
                <c:pt idx="3878">
                  <c:v>77560</c:v>
                </c:pt>
                <c:pt idx="3879">
                  <c:v>77580</c:v>
                </c:pt>
                <c:pt idx="3880">
                  <c:v>77600</c:v>
                </c:pt>
                <c:pt idx="3881">
                  <c:v>77620</c:v>
                </c:pt>
                <c:pt idx="3882">
                  <c:v>77640</c:v>
                </c:pt>
                <c:pt idx="3883">
                  <c:v>77660</c:v>
                </c:pt>
                <c:pt idx="3884">
                  <c:v>77680</c:v>
                </c:pt>
                <c:pt idx="3885">
                  <c:v>77700</c:v>
                </c:pt>
                <c:pt idx="3886">
                  <c:v>77720</c:v>
                </c:pt>
                <c:pt idx="3887">
                  <c:v>77740</c:v>
                </c:pt>
                <c:pt idx="3888">
                  <c:v>77760</c:v>
                </c:pt>
                <c:pt idx="3889">
                  <c:v>77780</c:v>
                </c:pt>
                <c:pt idx="3890">
                  <c:v>77800</c:v>
                </c:pt>
                <c:pt idx="3891">
                  <c:v>77820</c:v>
                </c:pt>
                <c:pt idx="3892">
                  <c:v>77840</c:v>
                </c:pt>
                <c:pt idx="3893">
                  <c:v>77860</c:v>
                </c:pt>
                <c:pt idx="3894">
                  <c:v>77880</c:v>
                </c:pt>
                <c:pt idx="3895">
                  <c:v>77900</c:v>
                </c:pt>
                <c:pt idx="3896">
                  <c:v>77920</c:v>
                </c:pt>
                <c:pt idx="3897">
                  <c:v>77940</c:v>
                </c:pt>
                <c:pt idx="3898">
                  <c:v>77960</c:v>
                </c:pt>
                <c:pt idx="3899">
                  <c:v>77980</c:v>
                </c:pt>
                <c:pt idx="3900">
                  <c:v>78000</c:v>
                </c:pt>
                <c:pt idx="3901">
                  <c:v>78020</c:v>
                </c:pt>
                <c:pt idx="3902">
                  <c:v>78040</c:v>
                </c:pt>
                <c:pt idx="3903">
                  <c:v>78060</c:v>
                </c:pt>
                <c:pt idx="3904">
                  <c:v>78080</c:v>
                </c:pt>
                <c:pt idx="3905">
                  <c:v>78100</c:v>
                </c:pt>
                <c:pt idx="3906">
                  <c:v>78120</c:v>
                </c:pt>
                <c:pt idx="3907">
                  <c:v>78140</c:v>
                </c:pt>
                <c:pt idx="3908">
                  <c:v>78160</c:v>
                </c:pt>
                <c:pt idx="3909">
                  <c:v>78180</c:v>
                </c:pt>
                <c:pt idx="3910">
                  <c:v>78200</c:v>
                </c:pt>
                <c:pt idx="3911">
                  <c:v>78220</c:v>
                </c:pt>
                <c:pt idx="3912">
                  <c:v>78240</c:v>
                </c:pt>
                <c:pt idx="3913">
                  <c:v>78260</c:v>
                </c:pt>
                <c:pt idx="3914">
                  <c:v>78280</c:v>
                </c:pt>
                <c:pt idx="3915">
                  <c:v>78300</c:v>
                </c:pt>
                <c:pt idx="3916">
                  <c:v>78320</c:v>
                </c:pt>
                <c:pt idx="3917">
                  <c:v>78340</c:v>
                </c:pt>
                <c:pt idx="3918">
                  <c:v>78360</c:v>
                </c:pt>
                <c:pt idx="3919">
                  <c:v>78380</c:v>
                </c:pt>
                <c:pt idx="3920">
                  <c:v>78400</c:v>
                </c:pt>
                <c:pt idx="3921">
                  <c:v>78420</c:v>
                </c:pt>
                <c:pt idx="3922">
                  <c:v>78440</c:v>
                </c:pt>
                <c:pt idx="3923">
                  <c:v>78460</c:v>
                </c:pt>
                <c:pt idx="3924">
                  <c:v>78480</c:v>
                </c:pt>
                <c:pt idx="3925">
                  <c:v>78500</c:v>
                </c:pt>
                <c:pt idx="3926">
                  <c:v>78520</c:v>
                </c:pt>
                <c:pt idx="3927">
                  <c:v>78540</c:v>
                </c:pt>
                <c:pt idx="3928">
                  <c:v>78560</c:v>
                </c:pt>
                <c:pt idx="3929">
                  <c:v>78580</c:v>
                </c:pt>
                <c:pt idx="3930">
                  <c:v>78600</c:v>
                </c:pt>
                <c:pt idx="3931">
                  <c:v>78620</c:v>
                </c:pt>
                <c:pt idx="3932">
                  <c:v>78640</c:v>
                </c:pt>
                <c:pt idx="3933">
                  <c:v>78660</c:v>
                </c:pt>
                <c:pt idx="3934">
                  <c:v>78680</c:v>
                </c:pt>
                <c:pt idx="3935">
                  <c:v>78700</c:v>
                </c:pt>
                <c:pt idx="3936">
                  <c:v>78720</c:v>
                </c:pt>
                <c:pt idx="3937">
                  <c:v>78740</c:v>
                </c:pt>
                <c:pt idx="3938">
                  <c:v>78760</c:v>
                </c:pt>
                <c:pt idx="3939">
                  <c:v>78780</c:v>
                </c:pt>
                <c:pt idx="3940">
                  <c:v>78800</c:v>
                </c:pt>
                <c:pt idx="3941">
                  <c:v>78820</c:v>
                </c:pt>
                <c:pt idx="3942">
                  <c:v>78840</c:v>
                </c:pt>
                <c:pt idx="3943">
                  <c:v>78860</c:v>
                </c:pt>
                <c:pt idx="3944">
                  <c:v>78880</c:v>
                </c:pt>
                <c:pt idx="3945">
                  <c:v>78900</c:v>
                </c:pt>
                <c:pt idx="3946">
                  <c:v>78920</c:v>
                </c:pt>
                <c:pt idx="3947">
                  <c:v>78940</c:v>
                </c:pt>
                <c:pt idx="3948">
                  <c:v>78960</c:v>
                </c:pt>
                <c:pt idx="3949">
                  <c:v>78980</c:v>
                </c:pt>
                <c:pt idx="3950">
                  <c:v>79000</c:v>
                </c:pt>
                <c:pt idx="3951">
                  <c:v>79020</c:v>
                </c:pt>
                <c:pt idx="3952">
                  <c:v>79040</c:v>
                </c:pt>
                <c:pt idx="3953">
                  <c:v>79060</c:v>
                </c:pt>
                <c:pt idx="3954">
                  <c:v>79080</c:v>
                </c:pt>
                <c:pt idx="3955">
                  <c:v>79100</c:v>
                </c:pt>
                <c:pt idx="3956">
                  <c:v>79120</c:v>
                </c:pt>
                <c:pt idx="3957">
                  <c:v>79140</c:v>
                </c:pt>
                <c:pt idx="3958">
                  <c:v>79160</c:v>
                </c:pt>
                <c:pt idx="3959">
                  <c:v>79180</c:v>
                </c:pt>
                <c:pt idx="3960">
                  <c:v>79200</c:v>
                </c:pt>
                <c:pt idx="3961">
                  <c:v>79220</c:v>
                </c:pt>
                <c:pt idx="3962">
                  <c:v>79240</c:v>
                </c:pt>
                <c:pt idx="3963">
                  <c:v>79260</c:v>
                </c:pt>
                <c:pt idx="3964">
                  <c:v>79280</c:v>
                </c:pt>
                <c:pt idx="3965">
                  <c:v>79300</c:v>
                </c:pt>
                <c:pt idx="3966">
                  <c:v>79320</c:v>
                </c:pt>
                <c:pt idx="3967">
                  <c:v>79340</c:v>
                </c:pt>
                <c:pt idx="3968">
                  <c:v>79360</c:v>
                </c:pt>
                <c:pt idx="3969">
                  <c:v>79380</c:v>
                </c:pt>
                <c:pt idx="3970">
                  <c:v>79400</c:v>
                </c:pt>
                <c:pt idx="3971">
                  <c:v>79420</c:v>
                </c:pt>
                <c:pt idx="3972">
                  <c:v>79440</c:v>
                </c:pt>
                <c:pt idx="3973">
                  <c:v>79460</c:v>
                </c:pt>
                <c:pt idx="3974">
                  <c:v>79480</c:v>
                </c:pt>
                <c:pt idx="3975">
                  <c:v>79500</c:v>
                </c:pt>
                <c:pt idx="3976">
                  <c:v>79520</c:v>
                </c:pt>
                <c:pt idx="3977">
                  <c:v>79540</c:v>
                </c:pt>
                <c:pt idx="3978">
                  <c:v>79560</c:v>
                </c:pt>
                <c:pt idx="3979">
                  <c:v>79580</c:v>
                </c:pt>
                <c:pt idx="3980">
                  <c:v>79600</c:v>
                </c:pt>
                <c:pt idx="3981">
                  <c:v>79620</c:v>
                </c:pt>
                <c:pt idx="3982">
                  <c:v>79640</c:v>
                </c:pt>
                <c:pt idx="3983">
                  <c:v>79660</c:v>
                </c:pt>
                <c:pt idx="3984">
                  <c:v>79680</c:v>
                </c:pt>
                <c:pt idx="3985">
                  <c:v>79700</c:v>
                </c:pt>
                <c:pt idx="3986">
                  <c:v>79720</c:v>
                </c:pt>
                <c:pt idx="3987">
                  <c:v>79740</c:v>
                </c:pt>
                <c:pt idx="3988">
                  <c:v>79760</c:v>
                </c:pt>
                <c:pt idx="3989">
                  <c:v>79780</c:v>
                </c:pt>
                <c:pt idx="3990">
                  <c:v>79800</c:v>
                </c:pt>
                <c:pt idx="3991">
                  <c:v>79820</c:v>
                </c:pt>
                <c:pt idx="3992">
                  <c:v>79840</c:v>
                </c:pt>
                <c:pt idx="3993">
                  <c:v>79860</c:v>
                </c:pt>
                <c:pt idx="3994">
                  <c:v>79880</c:v>
                </c:pt>
                <c:pt idx="3995">
                  <c:v>79900</c:v>
                </c:pt>
                <c:pt idx="3996">
                  <c:v>79920</c:v>
                </c:pt>
                <c:pt idx="3997">
                  <c:v>79940</c:v>
                </c:pt>
                <c:pt idx="3998">
                  <c:v>79960</c:v>
                </c:pt>
                <c:pt idx="3999">
                  <c:v>79980</c:v>
                </c:pt>
                <c:pt idx="4000">
                  <c:v>80000</c:v>
                </c:pt>
                <c:pt idx="4001">
                  <c:v>80020</c:v>
                </c:pt>
                <c:pt idx="4002">
                  <c:v>80040</c:v>
                </c:pt>
                <c:pt idx="4003">
                  <c:v>80060</c:v>
                </c:pt>
                <c:pt idx="4004">
                  <c:v>80080</c:v>
                </c:pt>
                <c:pt idx="4005">
                  <c:v>80100</c:v>
                </c:pt>
                <c:pt idx="4006">
                  <c:v>80120</c:v>
                </c:pt>
                <c:pt idx="4007">
                  <c:v>80140</c:v>
                </c:pt>
                <c:pt idx="4008">
                  <c:v>80160</c:v>
                </c:pt>
                <c:pt idx="4009">
                  <c:v>80180</c:v>
                </c:pt>
                <c:pt idx="4010">
                  <c:v>80200</c:v>
                </c:pt>
                <c:pt idx="4011">
                  <c:v>80220</c:v>
                </c:pt>
                <c:pt idx="4012">
                  <c:v>80240</c:v>
                </c:pt>
                <c:pt idx="4013">
                  <c:v>80260</c:v>
                </c:pt>
                <c:pt idx="4014">
                  <c:v>80280</c:v>
                </c:pt>
                <c:pt idx="4015">
                  <c:v>80300</c:v>
                </c:pt>
                <c:pt idx="4016">
                  <c:v>80320</c:v>
                </c:pt>
                <c:pt idx="4017">
                  <c:v>80340</c:v>
                </c:pt>
                <c:pt idx="4018">
                  <c:v>80360</c:v>
                </c:pt>
                <c:pt idx="4019">
                  <c:v>80380</c:v>
                </c:pt>
                <c:pt idx="4020">
                  <c:v>80400</c:v>
                </c:pt>
                <c:pt idx="4021">
                  <c:v>80420</c:v>
                </c:pt>
                <c:pt idx="4022">
                  <c:v>80440</c:v>
                </c:pt>
                <c:pt idx="4023">
                  <c:v>80460</c:v>
                </c:pt>
                <c:pt idx="4024">
                  <c:v>80480</c:v>
                </c:pt>
                <c:pt idx="4025">
                  <c:v>80500</c:v>
                </c:pt>
                <c:pt idx="4026">
                  <c:v>80520</c:v>
                </c:pt>
                <c:pt idx="4027">
                  <c:v>80540</c:v>
                </c:pt>
                <c:pt idx="4028">
                  <c:v>80560</c:v>
                </c:pt>
                <c:pt idx="4029">
                  <c:v>80580</c:v>
                </c:pt>
                <c:pt idx="4030">
                  <c:v>80600</c:v>
                </c:pt>
                <c:pt idx="4031">
                  <c:v>80620</c:v>
                </c:pt>
                <c:pt idx="4032">
                  <c:v>80640</c:v>
                </c:pt>
                <c:pt idx="4033">
                  <c:v>80660</c:v>
                </c:pt>
                <c:pt idx="4034">
                  <c:v>80680</c:v>
                </c:pt>
                <c:pt idx="4035">
                  <c:v>80700</c:v>
                </c:pt>
                <c:pt idx="4036">
                  <c:v>80720</c:v>
                </c:pt>
                <c:pt idx="4037">
                  <c:v>80740</c:v>
                </c:pt>
                <c:pt idx="4038">
                  <c:v>80760</c:v>
                </c:pt>
                <c:pt idx="4039">
                  <c:v>80780</c:v>
                </c:pt>
                <c:pt idx="4040">
                  <c:v>80800</c:v>
                </c:pt>
                <c:pt idx="4041">
                  <c:v>80820</c:v>
                </c:pt>
                <c:pt idx="4042">
                  <c:v>80840</c:v>
                </c:pt>
                <c:pt idx="4043">
                  <c:v>80860</c:v>
                </c:pt>
                <c:pt idx="4044">
                  <c:v>80880</c:v>
                </c:pt>
                <c:pt idx="4045">
                  <c:v>80900</c:v>
                </c:pt>
                <c:pt idx="4046">
                  <c:v>80920</c:v>
                </c:pt>
                <c:pt idx="4047">
                  <c:v>80940</c:v>
                </c:pt>
                <c:pt idx="4048">
                  <c:v>80960</c:v>
                </c:pt>
                <c:pt idx="4049">
                  <c:v>80980</c:v>
                </c:pt>
                <c:pt idx="4050">
                  <c:v>81000</c:v>
                </c:pt>
                <c:pt idx="4051">
                  <c:v>81020</c:v>
                </c:pt>
                <c:pt idx="4052">
                  <c:v>81040</c:v>
                </c:pt>
                <c:pt idx="4053">
                  <c:v>81060</c:v>
                </c:pt>
                <c:pt idx="4054">
                  <c:v>81080</c:v>
                </c:pt>
                <c:pt idx="4055">
                  <c:v>81100</c:v>
                </c:pt>
                <c:pt idx="4056">
                  <c:v>81120</c:v>
                </c:pt>
                <c:pt idx="4057">
                  <c:v>81140</c:v>
                </c:pt>
                <c:pt idx="4058">
                  <c:v>81160</c:v>
                </c:pt>
                <c:pt idx="4059">
                  <c:v>81180</c:v>
                </c:pt>
                <c:pt idx="4060">
                  <c:v>81200</c:v>
                </c:pt>
                <c:pt idx="4061">
                  <c:v>81220</c:v>
                </c:pt>
                <c:pt idx="4062">
                  <c:v>81240</c:v>
                </c:pt>
                <c:pt idx="4063">
                  <c:v>81260</c:v>
                </c:pt>
                <c:pt idx="4064">
                  <c:v>81280</c:v>
                </c:pt>
                <c:pt idx="4065">
                  <c:v>81300</c:v>
                </c:pt>
                <c:pt idx="4066">
                  <c:v>81320</c:v>
                </c:pt>
                <c:pt idx="4067">
                  <c:v>81340</c:v>
                </c:pt>
                <c:pt idx="4068">
                  <c:v>81360</c:v>
                </c:pt>
                <c:pt idx="4069">
                  <c:v>81380</c:v>
                </c:pt>
                <c:pt idx="4070">
                  <c:v>81400</c:v>
                </c:pt>
                <c:pt idx="4071">
                  <c:v>81420</c:v>
                </c:pt>
                <c:pt idx="4072">
                  <c:v>81440</c:v>
                </c:pt>
                <c:pt idx="4073">
                  <c:v>81460</c:v>
                </c:pt>
                <c:pt idx="4074">
                  <c:v>81480</c:v>
                </c:pt>
                <c:pt idx="4075">
                  <c:v>81500</c:v>
                </c:pt>
                <c:pt idx="4076">
                  <c:v>81520</c:v>
                </c:pt>
                <c:pt idx="4077">
                  <c:v>81540</c:v>
                </c:pt>
                <c:pt idx="4078">
                  <c:v>81560</c:v>
                </c:pt>
                <c:pt idx="4079">
                  <c:v>81580</c:v>
                </c:pt>
                <c:pt idx="4080">
                  <c:v>81600</c:v>
                </c:pt>
                <c:pt idx="4081">
                  <c:v>81620</c:v>
                </c:pt>
                <c:pt idx="4082">
                  <c:v>81640</c:v>
                </c:pt>
                <c:pt idx="4083">
                  <c:v>81660</c:v>
                </c:pt>
                <c:pt idx="4084">
                  <c:v>81680</c:v>
                </c:pt>
                <c:pt idx="4085">
                  <c:v>81700</c:v>
                </c:pt>
                <c:pt idx="4086">
                  <c:v>81720</c:v>
                </c:pt>
                <c:pt idx="4087">
                  <c:v>81740</c:v>
                </c:pt>
                <c:pt idx="4088">
                  <c:v>81760</c:v>
                </c:pt>
                <c:pt idx="4089">
                  <c:v>81780</c:v>
                </c:pt>
                <c:pt idx="4090">
                  <c:v>81800</c:v>
                </c:pt>
                <c:pt idx="4091">
                  <c:v>81820</c:v>
                </c:pt>
                <c:pt idx="4092">
                  <c:v>81840</c:v>
                </c:pt>
                <c:pt idx="4093">
                  <c:v>81860</c:v>
                </c:pt>
                <c:pt idx="4094">
                  <c:v>81880</c:v>
                </c:pt>
                <c:pt idx="4095">
                  <c:v>81900</c:v>
                </c:pt>
                <c:pt idx="4096">
                  <c:v>81920</c:v>
                </c:pt>
                <c:pt idx="4097">
                  <c:v>81940</c:v>
                </c:pt>
                <c:pt idx="4098">
                  <c:v>81960</c:v>
                </c:pt>
                <c:pt idx="4099">
                  <c:v>81980</c:v>
                </c:pt>
                <c:pt idx="4100">
                  <c:v>82000</c:v>
                </c:pt>
                <c:pt idx="4101">
                  <c:v>82020</c:v>
                </c:pt>
                <c:pt idx="4102">
                  <c:v>82040</c:v>
                </c:pt>
                <c:pt idx="4103">
                  <c:v>82060</c:v>
                </c:pt>
                <c:pt idx="4104">
                  <c:v>82080</c:v>
                </c:pt>
                <c:pt idx="4105">
                  <c:v>82100</c:v>
                </c:pt>
                <c:pt idx="4106">
                  <c:v>82120</c:v>
                </c:pt>
                <c:pt idx="4107">
                  <c:v>82140</c:v>
                </c:pt>
                <c:pt idx="4108">
                  <c:v>82160</c:v>
                </c:pt>
                <c:pt idx="4109">
                  <c:v>82180</c:v>
                </c:pt>
                <c:pt idx="4110">
                  <c:v>82200</c:v>
                </c:pt>
                <c:pt idx="4111">
                  <c:v>82220</c:v>
                </c:pt>
                <c:pt idx="4112">
                  <c:v>82240</c:v>
                </c:pt>
                <c:pt idx="4113">
                  <c:v>82260</c:v>
                </c:pt>
                <c:pt idx="4114">
                  <c:v>82280</c:v>
                </c:pt>
                <c:pt idx="4115">
                  <c:v>82300</c:v>
                </c:pt>
                <c:pt idx="4116">
                  <c:v>82320</c:v>
                </c:pt>
                <c:pt idx="4117">
                  <c:v>82340</c:v>
                </c:pt>
                <c:pt idx="4118">
                  <c:v>82360</c:v>
                </c:pt>
                <c:pt idx="4119">
                  <c:v>82380</c:v>
                </c:pt>
                <c:pt idx="4120">
                  <c:v>82400</c:v>
                </c:pt>
                <c:pt idx="4121">
                  <c:v>82420</c:v>
                </c:pt>
                <c:pt idx="4122">
                  <c:v>82440</c:v>
                </c:pt>
                <c:pt idx="4123">
                  <c:v>82460</c:v>
                </c:pt>
                <c:pt idx="4124">
                  <c:v>82480</c:v>
                </c:pt>
                <c:pt idx="4125">
                  <c:v>82500</c:v>
                </c:pt>
                <c:pt idx="4126">
                  <c:v>82520</c:v>
                </c:pt>
                <c:pt idx="4127">
                  <c:v>82540</c:v>
                </c:pt>
                <c:pt idx="4128">
                  <c:v>82560</c:v>
                </c:pt>
                <c:pt idx="4129">
                  <c:v>82580</c:v>
                </c:pt>
                <c:pt idx="4130">
                  <c:v>82600</c:v>
                </c:pt>
                <c:pt idx="4131">
                  <c:v>82620</c:v>
                </c:pt>
                <c:pt idx="4132">
                  <c:v>82640</c:v>
                </c:pt>
                <c:pt idx="4133">
                  <c:v>82660</c:v>
                </c:pt>
                <c:pt idx="4134">
                  <c:v>82680</c:v>
                </c:pt>
                <c:pt idx="4135">
                  <c:v>82700</c:v>
                </c:pt>
                <c:pt idx="4136">
                  <c:v>82720</c:v>
                </c:pt>
                <c:pt idx="4137">
                  <c:v>82740</c:v>
                </c:pt>
                <c:pt idx="4138">
                  <c:v>82760</c:v>
                </c:pt>
                <c:pt idx="4139">
                  <c:v>82780</c:v>
                </c:pt>
                <c:pt idx="4140">
                  <c:v>82800</c:v>
                </c:pt>
                <c:pt idx="4141">
                  <c:v>82820</c:v>
                </c:pt>
                <c:pt idx="4142">
                  <c:v>82840</c:v>
                </c:pt>
                <c:pt idx="4143">
                  <c:v>82860</c:v>
                </c:pt>
                <c:pt idx="4144">
                  <c:v>82880</c:v>
                </c:pt>
                <c:pt idx="4145">
                  <c:v>82900</c:v>
                </c:pt>
                <c:pt idx="4146">
                  <c:v>82920</c:v>
                </c:pt>
                <c:pt idx="4147">
                  <c:v>82940</c:v>
                </c:pt>
                <c:pt idx="4148">
                  <c:v>82960</c:v>
                </c:pt>
                <c:pt idx="4149">
                  <c:v>82980</c:v>
                </c:pt>
                <c:pt idx="4150">
                  <c:v>83000</c:v>
                </c:pt>
                <c:pt idx="4151">
                  <c:v>83020</c:v>
                </c:pt>
                <c:pt idx="4152">
                  <c:v>83040</c:v>
                </c:pt>
                <c:pt idx="4153">
                  <c:v>83060</c:v>
                </c:pt>
                <c:pt idx="4154">
                  <c:v>83080</c:v>
                </c:pt>
                <c:pt idx="4155">
                  <c:v>83100</c:v>
                </c:pt>
                <c:pt idx="4156">
                  <c:v>83120</c:v>
                </c:pt>
                <c:pt idx="4157">
                  <c:v>83140</c:v>
                </c:pt>
                <c:pt idx="4158">
                  <c:v>83160</c:v>
                </c:pt>
                <c:pt idx="4159">
                  <c:v>83180</c:v>
                </c:pt>
                <c:pt idx="4160">
                  <c:v>83200</c:v>
                </c:pt>
                <c:pt idx="4161">
                  <c:v>83220</c:v>
                </c:pt>
                <c:pt idx="4162">
                  <c:v>83240</c:v>
                </c:pt>
                <c:pt idx="4163">
                  <c:v>83260</c:v>
                </c:pt>
                <c:pt idx="4164">
                  <c:v>83280</c:v>
                </c:pt>
                <c:pt idx="4165">
                  <c:v>83300</c:v>
                </c:pt>
                <c:pt idx="4166">
                  <c:v>83320</c:v>
                </c:pt>
                <c:pt idx="4167">
                  <c:v>83340</c:v>
                </c:pt>
                <c:pt idx="4168">
                  <c:v>83360</c:v>
                </c:pt>
                <c:pt idx="4169">
                  <c:v>83380</c:v>
                </c:pt>
                <c:pt idx="4170">
                  <c:v>83400</c:v>
                </c:pt>
                <c:pt idx="4171">
                  <c:v>83420</c:v>
                </c:pt>
                <c:pt idx="4172">
                  <c:v>83440</c:v>
                </c:pt>
                <c:pt idx="4173">
                  <c:v>83460</c:v>
                </c:pt>
                <c:pt idx="4174">
                  <c:v>83480</c:v>
                </c:pt>
                <c:pt idx="4175">
                  <c:v>83500</c:v>
                </c:pt>
                <c:pt idx="4176">
                  <c:v>83520</c:v>
                </c:pt>
                <c:pt idx="4177">
                  <c:v>83540</c:v>
                </c:pt>
                <c:pt idx="4178">
                  <c:v>83560</c:v>
                </c:pt>
                <c:pt idx="4179">
                  <c:v>83580</c:v>
                </c:pt>
                <c:pt idx="4180">
                  <c:v>83600</c:v>
                </c:pt>
                <c:pt idx="4181">
                  <c:v>83620</c:v>
                </c:pt>
                <c:pt idx="4182">
                  <c:v>83640</c:v>
                </c:pt>
                <c:pt idx="4183">
                  <c:v>83660</c:v>
                </c:pt>
                <c:pt idx="4184">
                  <c:v>83680</c:v>
                </c:pt>
                <c:pt idx="4185">
                  <c:v>83700</c:v>
                </c:pt>
                <c:pt idx="4186">
                  <c:v>83720</c:v>
                </c:pt>
                <c:pt idx="4187">
                  <c:v>83740</c:v>
                </c:pt>
                <c:pt idx="4188">
                  <c:v>83760</c:v>
                </c:pt>
                <c:pt idx="4189">
                  <c:v>83780</c:v>
                </c:pt>
                <c:pt idx="4190">
                  <c:v>83800</c:v>
                </c:pt>
                <c:pt idx="4191">
                  <c:v>83820</c:v>
                </c:pt>
                <c:pt idx="4192">
                  <c:v>83840</c:v>
                </c:pt>
                <c:pt idx="4193">
                  <c:v>83860</c:v>
                </c:pt>
                <c:pt idx="4194">
                  <c:v>83880</c:v>
                </c:pt>
                <c:pt idx="4195">
                  <c:v>83900</c:v>
                </c:pt>
                <c:pt idx="4196">
                  <c:v>83920</c:v>
                </c:pt>
                <c:pt idx="4197">
                  <c:v>83940</c:v>
                </c:pt>
                <c:pt idx="4198">
                  <c:v>83960</c:v>
                </c:pt>
                <c:pt idx="4199">
                  <c:v>83980</c:v>
                </c:pt>
                <c:pt idx="4200">
                  <c:v>84000</c:v>
                </c:pt>
                <c:pt idx="4201">
                  <c:v>84020</c:v>
                </c:pt>
                <c:pt idx="4202">
                  <c:v>84040</c:v>
                </c:pt>
                <c:pt idx="4203">
                  <c:v>84060</c:v>
                </c:pt>
                <c:pt idx="4204">
                  <c:v>84080</c:v>
                </c:pt>
                <c:pt idx="4205">
                  <c:v>84100</c:v>
                </c:pt>
                <c:pt idx="4206">
                  <c:v>84120</c:v>
                </c:pt>
                <c:pt idx="4207">
                  <c:v>84140</c:v>
                </c:pt>
                <c:pt idx="4208">
                  <c:v>84160</c:v>
                </c:pt>
                <c:pt idx="4209">
                  <c:v>84180</c:v>
                </c:pt>
                <c:pt idx="4210">
                  <c:v>84200</c:v>
                </c:pt>
                <c:pt idx="4211">
                  <c:v>84220</c:v>
                </c:pt>
                <c:pt idx="4212">
                  <c:v>84240</c:v>
                </c:pt>
                <c:pt idx="4213">
                  <c:v>84260</c:v>
                </c:pt>
                <c:pt idx="4214">
                  <c:v>84280</c:v>
                </c:pt>
                <c:pt idx="4215">
                  <c:v>84300</c:v>
                </c:pt>
                <c:pt idx="4216">
                  <c:v>84320</c:v>
                </c:pt>
                <c:pt idx="4217">
                  <c:v>84340</c:v>
                </c:pt>
                <c:pt idx="4218">
                  <c:v>84360</c:v>
                </c:pt>
                <c:pt idx="4219">
                  <c:v>84380</c:v>
                </c:pt>
                <c:pt idx="4220">
                  <c:v>84400</c:v>
                </c:pt>
                <c:pt idx="4221">
                  <c:v>84420</c:v>
                </c:pt>
                <c:pt idx="4222">
                  <c:v>84440</c:v>
                </c:pt>
                <c:pt idx="4223">
                  <c:v>84460</c:v>
                </c:pt>
                <c:pt idx="4224">
                  <c:v>84480</c:v>
                </c:pt>
                <c:pt idx="4225">
                  <c:v>84500</c:v>
                </c:pt>
                <c:pt idx="4226">
                  <c:v>84520</c:v>
                </c:pt>
                <c:pt idx="4227">
                  <c:v>84540</c:v>
                </c:pt>
                <c:pt idx="4228">
                  <c:v>84560</c:v>
                </c:pt>
                <c:pt idx="4229">
                  <c:v>84580</c:v>
                </c:pt>
                <c:pt idx="4230">
                  <c:v>84600</c:v>
                </c:pt>
                <c:pt idx="4231">
                  <c:v>84620</c:v>
                </c:pt>
                <c:pt idx="4232">
                  <c:v>84640</c:v>
                </c:pt>
                <c:pt idx="4233">
                  <c:v>84660</c:v>
                </c:pt>
                <c:pt idx="4234">
                  <c:v>84680</c:v>
                </c:pt>
                <c:pt idx="4235">
                  <c:v>84700</c:v>
                </c:pt>
                <c:pt idx="4236">
                  <c:v>84720</c:v>
                </c:pt>
                <c:pt idx="4237">
                  <c:v>84740</c:v>
                </c:pt>
                <c:pt idx="4238">
                  <c:v>84760</c:v>
                </c:pt>
                <c:pt idx="4239">
                  <c:v>84780</c:v>
                </c:pt>
                <c:pt idx="4240">
                  <c:v>84800</c:v>
                </c:pt>
                <c:pt idx="4241">
                  <c:v>84820</c:v>
                </c:pt>
                <c:pt idx="4242">
                  <c:v>84840</c:v>
                </c:pt>
                <c:pt idx="4243">
                  <c:v>84860</c:v>
                </c:pt>
                <c:pt idx="4244">
                  <c:v>84880</c:v>
                </c:pt>
                <c:pt idx="4245">
                  <c:v>84900</c:v>
                </c:pt>
                <c:pt idx="4246">
                  <c:v>84920</c:v>
                </c:pt>
                <c:pt idx="4247">
                  <c:v>84940</c:v>
                </c:pt>
                <c:pt idx="4248">
                  <c:v>84960</c:v>
                </c:pt>
                <c:pt idx="4249">
                  <c:v>84980</c:v>
                </c:pt>
                <c:pt idx="4250">
                  <c:v>85000</c:v>
                </c:pt>
                <c:pt idx="4251">
                  <c:v>85020</c:v>
                </c:pt>
                <c:pt idx="4252">
                  <c:v>85040</c:v>
                </c:pt>
                <c:pt idx="4253">
                  <c:v>85060</c:v>
                </c:pt>
                <c:pt idx="4254">
                  <c:v>85080</c:v>
                </c:pt>
                <c:pt idx="4255">
                  <c:v>85100</c:v>
                </c:pt>
                <c:pt idx="4256">
                  <c:v>85120</c:v>
                </c:pt>
                <c:pt idx="4257">
                  <c:v>85140</c:v>
                </c:pt>
                <c:pt idx="4258">
                  <c:v>85160</c:v>
                </c:pt>
                <c:pt idx="4259">
                  <c:v>85180</c:v>
                </c:pt>
                <c:pt idx="4260">
                  <c:v>85200</c:v>
                </c:pt>
                <c:pt idx="4261">
                  <c:v>85220</c:v>
                </c:pt>
                <c:pt idx="4262">
                  <c:v>85240</c:v>
                </c:pt>
                <c:pt idx="4263">
                  <c:v>85260</c:v>
                </c:pt>
                <c:pt idx="4264">
                  <c:v>85280</c:v>
                </c:pt>
                <c:pt idx="4265">
                  <c:v>85300</c:v>
                </c:pt>
                <c:pt idx="4266">
                  <c:v>85320</c:v>
                </c:pt>
                <c:pt idx="4267">
                  <c:v>85340</c:v>
                </c:pt>
                <c:pt idx="4268">
                  <c:v>85360</c:v>
                </c:pt>
                <c:pt idx="4269">
                  <c:v>85380</c:v>
                </c:pt>
                <c:pt idx="4270">
                  <c:v>85400</c:v>
                </c:pt>
                <c:pt idx="4271">
                  <c:v>85420</c:v>
                </c:pt>
                <c:pt idx="4272">
                  <c:v>85440</c:v>
                </c:pt>
                <c:pt idx="4273">
                  <c:v>85460</c:v>
                </c:pt>
                <c:pt idx="4274">
                  <c:v>85480</c:v>
                </c:pt>
                <c:pt idx="4275">
                  <c:v>85500</c:v>
                </c:pt>
                <c:pt idx="4276">
                  <c:v>85520</c:v>
                </c:pt>
                <c:pt idx="4277">
                  <c:v>85540</c:v>
                </c:pt>
                <c:pt idx="4278">
                  <c:v>85560</c:v>
                </c:pt>
                <c:pt idx="4279">
                  <c:v>85580</c:v>
                </c:pt>
                <c:pt idx="4280">
                  <c:v>85600</c:v>
                </c:pt>
                <c:pt idx="4281">
                  <c:v>85620</c:v>
                </c:pt>
                <c:pt idx="4282">
                  <c:v>85640</c:v>
                </c:pt>
                <c:pt idx="4283">
                  <c:v>85660</c:v>
                </c:pt>
                <c:pt idx="4284">
                  <c:v>85680</c:v>
                </c:pt>
                <c:pt idx="4285">
                  <c:v>85700</c:v>
                </c:pt>
                <c:pt idx="4286">
                  <c:v>85720</c:v>
                </c:pt>
                <c:pt idx="4287">
                  <c:v>85740</c:v>
                </c:pt>
                <c:pt idx="4288">
                  <c:v>85760</c:v>
                </c:pt>
                <c:pt idx="4289">
                  <c:v>85780</c:v>
                </c:pt>
                <c:pt idx="4290">
                  <c:v>85800</c:v>
                </c:pt>
                <c:pt idx="4291">
                  <c:v>85820</c:v>
                </c:pt>
                <c:pt idx="4292">
                  <c:v>85840</c:v>
                </c:pt>
                <c:pt idx="4293">
                  <c:v>85860</c:v>
                </c:pt>
                <c:pt idx="4294">
                  <c:v>85880</c:v>
                </c:pt>
                <c:pt idx="4295">
                  <c:v>85900</c:v>
                </c:pt>
                <c:pt idx="4296">
                  <c:v>85920</c:v>
                </c:pt>
                <c:pt idx="4297">
                  <c:v>85940</c:v>
                </c:pt>
                <c:pt idx="4298">
                  <c:v>85960</c:v>
                </c:pt>
                <c:pt idx="4299">
                  <c:v>85980</c:v>
                </c:pt>
                <c:pt idx="4300">
                  <c:v>86000</c:v>
                </c:pt>
                <c:pt idx="4301">
                  <c:v>86020</c:v>
                </c:pt>
                <c:pt idx="4302">
                  <c:v>86040</c:v>
                </c:pt>
                <c:pt idx="4303">
                  <c:v>86060</c:v>
                </c:pt>
                <c:pt idx="4304">
                  <c:v>86080</c:v>
                </c:pt>
                <c:pt idx="4305">
                  <c:v>86100</c:v>
                </c:pt>
                <c:pt idx="4306">
                  <c:v>86120</c:v>
                </c:pt>
                <c:pt idx="4307">
                  <c:v>86140</c:v>
                </c:pt>
                <c:pt idx="4308">
                  <c:v>86160</c:v>
                </c:pt>
                <c:pt idx="4309">
                  <c:v>86180</c:v>
                </c:pt>
                <c:pt idx="4310">
                  <c:v>86200</c:v>
                </c:pt>
                <c:pt idx="4311">
                  <c:v>86220</c:v>
                </c:pt>
                <c:pt idx="4312">
                  <c:v>86240</c:v>
                </c:pt>
                <c:pt idx="4313">
                  <c:v>86260</c:v>
                </c:pt>
                <c:pt idx="4314">
                  <c:v>86280</c:v>
                </c:pt>
                <c:pt idx="4315">
                  <c:v>86300</c:v>
                </c:pt>
                <c:pt idx="4316">
                  <c:v>86320</c:v>
                </c:pt>
                <c:pt idx="4317">
                  <c:v>86340</c:v>
                </c:pt>
                <c:pt idx="4318">
                  <c:v>86360</c:v>
                </c:pt>
                <c:pt idx="4319">
                  <c:v>86380</c:v>
                </c:pt>
                <c:pt idx="4320">
                  <c:v>86400</c:v>
                </c:pt>
                <c:pt idx="4321">
                  <c:v>86420</c:v>
                </c:pt>
                <c:pt idx="4322">
                  <c:v>86440</c:v>
                </c:pt>
                <c:pt idx="4323">
                  <c:v>86460</c:v>
                </c:pt>
                <c:pt idx="4324">
                  <c:v>86480</c:v>
                </c:pt>
                <c:pt idx="4325">
                  <c:v>86500</c:v>
                </c:pt>
                <c:pt idx="4326">
                  <c:v>86520</c:v>
                </c:pt>
                <c:pt idx="4327">
                  <c:v>86540</c:v>
                </c:pt>
                <c:pt idx="4328">
                  <c:v>86560</c:v>
                </c:pt>
                <c:pt idx="4329">
                  <c:v>86580</c:v>
                </c:pt>
                <c:pt idx="4330">
                  <c:v>86600</c:v>
                </c:pt>
                <c:pt idx="4331">
                  <c:v>86620</c:v>
                </c:pt>
                <c:pt idx="4332">
                  <c:v>86640</c:v>
                </c:pt>
                <c:pt idx="4333">
                  <c:v>86660</c:v>
                </c:pt>
                <c:pt idx="4334">
                  <c:v>86680</c:v>
                </c:pt>
                <c:pt idx="4335">
                  <c:v>86700</c:v>
                </c:pt>
                <c:pt idx="4336">
                  <c:v>86720</c:v>
                </c:pt>
                <c:pt idx="4337">
                  <c:v>86740</c:v>
                </c:pt>
                <c:pt idx="4338">
                  <c:v>86760</c:v>
                </c:pt>
                <c:pt idx="4339">
                  <c:v>86780</c:v>
                </c:pt>
                <c:pt idx="4340">
                  <c:v>86800</c:v>
                </c:pt>
                <c:pt idx="4341">
                  <c:v>86820</c:v>
                </c:pt>
                <c:pt idx="4342">
                  <c:v>86840</c:v>
                </c:pt>
                <c:pt idx="4343">
                  <c:v>86860</c:v>
                </c:pt>
                <c:pt idx="4344">
                  <c:v>86880</c:v>
                </c:pt>
                <c:pt idx="4345">
                  <c:v>86900</c:v>
                </c:pt>
                <c:pt idx="4346">
                  <c:v>86920</c:v>
                </c:pt>
                <c:pt idx="4347">
                  <c:v>86940</c:v>
                </c:pt>
                <c:pt idx="4348">
                  <c:v>86960</c:v>
                </c:pt>
                <c:pt idx="4349">
                  <c:v>86980</c:v>
                </c:pt>
                <c:pt idx="4350">
                  <c:v>87000</c:v>
                </c:pt>
                <c:pt idx="4351">
                  <c:v>87020</c:v>
                </c:pt>
                <c:pt idx="4352">
                  <c:v>87040</c:v>
                </c:pt>
                <c:pt idx="4353">
                  <c:v>87060</c:v>
                </c:pt>
                <c:pt idx="4354">
                  <c:v>87080</c:v>
                </c:pt>
                <c:pt idx="4355">
                  <c:v>87100</c:v>
                </c:pt>
                <c:pt idx="4356">
                  <c:v>87120</c:v>
                </c:pt>
                <c:pt idx="4357">
                  <c:v>87140</c:v>
                </c:pt>
                <c:pt idx="4358">
                  <c:v>87160</c:v>
                </c:pt>
                <c:pt idx="4359">
                  <c:v>87180</c:v>
                </c:pt>
                <c:pt idx="4360">
                  <c:v>87200</c:v>
                </c:pt>
                <c:pt idx="4361">
                  <c:v>87220</c:v>
                </c:pt>
                <c:pt idx="4362">
                  <c:v>87240</c:v>
                </c:pt>
                <c:pt idx="4363">
                  <c:v>87260</c:v>
                </c:pt>
                <c:pt idx="4364">
                  <c:v>87280</c:v>
                </c:pt>
                <c:pt idx="4365">
                  <c:v>87300</c:v>
                </c:pt>
                <c:pt idx="4366">
                  <c:v>87320</c:v>
                </c:pt>
                <c:pt idx="4367">
                  <c:v>87340</c:v>
                </c:pt>
                <c:pt idx="4368">
                  <c:v>87360</c:v>
                </c:pt>
                <c:pt idx="4369">
                  <c:v>87380</c:v>
                </c:pt>
                <c:pt idx="4370">
                  <c:v>87400</c:v>
                </c:pt>
                <c:pt idx="4371">
                  <c:v>87420</c:v>
                </c:pt>
                <c:pt idx="4372">
                  <c:v>87440</c:v>
                </c:pt>
                <c:pt idx="4373">
                  <c:v>87460</c:v>
                </c:pt>
                <c:pt idx="4374">
                  <c:v>87480</c:v>
                </c:pt>
                <c:pt idx="4375">
                  <c:v>87500</c:v>
                </c:pt>
                <c:pt idx="4376">
                  <c:v>87520</c:v>
                </c:pt>
                <c:pt idx="4377">
                  <c:v>87540</c:v>
                </c:pt>
                <c:pt idx="4378">
                  <c:v>87560</c:v>
                </c:pt>
                <c:pt idx="4379">
                  <c:v>87580</c:v>
                </c:pt>
                <c:pt idx="4380">
                  <c:v>87600</c:v>
                </c:pt>
                <c:pt idx="4381">
                  <c:v>87620</c:v>
                </c:pt>
                <c:pt idx="4382">
                  <c:v>87640</c:v>
                </c:pt>
                <c:pt idx="4383">
                  <c:v>87660</c:v>
                </c:pt>
                <c:pt idx="4384">
                  <c:v>87680</c:v>
                </c:pt>
                <c:pt idx="4385">
                  <c:v>87700</c:v>
                </c:pt>
                <c:pt idx="4386">
                  <c:v>87720</c:v>
                </c:pt>
                <c:pt idx="4387">
                  <c:v>87740</c:v>
                </c:pt>
                <c:pt idx="4388">
                  <c:v>87760</c:v>
                </c:pt>
                <c:pt idx="4389">
                  <c:v>87780</c:v>
                </c:pt>
                <c:pt idx="4390">
                  <c:v>87800</c:v>
                </c:pt>
                <c:pt idx="4391">
                  <c:v>87820</c:v>
                </c:pt>
                <c:pt idx="4392">
                  <c:v>87840</c:v>
                </c:pt>
                <c:pt idx="4393">
                  <c:v>87860</c:v>
                </c:pt>
                <c:pt idx="4394">
                  <c:v>87880</c:v>
                </c:pt>
                <c:pt idx="4395">
                  <c:v>87900</c:v>
                </c:pt>
                <c:pt idx="4396">
                  <c:v>87920</c:v>
                </c:pt>
                <c:pt idx="4397">
                  <c:v>87940</c:v>
                </c:pt>
                <c:pt idx="4398">
                  <c:v>87960</c:v>
                </c:pt>
                <c:pt idx="4399">
                  <c:v>87980</c:v>
                </c:pt>
                <c:pt idx="4400">
                  <c:v>88000</c:v>
                </c:pt>
                <c:pt idx="4401">
                  <c:v>88020</c:v>
                </c:pt>
                <c:pt idx="4402">
                  <c:v>88040</c:v>
                </c:pt>
                <c:pt idx="4403">
                  <c:v>88060</c:v>
                </c:pt>
                <c:pt idx="4404">
                  <c:v>88080</c:v>
                </c:pt>
                <c:pt idx="4405">
                  <c:v>88100</c:v>
                </c:pt>
                <c:pt idx="4406">
                  <c:v>88120</c:v>
                </c:pt>
                <c:pt idx="4407">
                  <c:v>88140</c:v>
                </c:pt>
                <c:pt idx="4408">
                  <c:v>88160</c:v>
                </c:pt>
                <c:pt idx="4409">
                  <c:v>88180</c:v>
                </c:pt>
                <c:pt idx="4410">
                  <c:v>88200</c:v>
                </c:pt>
                <c:pt idx="4411">
                  <c:v>88220</c:v>
                </c:pt>
                <c:pt idx="4412">
                  <c:v>88240</c:v>
                </c:pt>
                <c:pt idx="4413">
                  <c:v>88260</c:v>
                </c:pt>
                <c:pt idx="4414">
                  <c:v>88280</c:v>
                </c:pt>
                <c:pt idx="4415">
                  <c:v>88300</c:v>
                </c:pt>
                <c:pt idx="4416">
                  <c:v>88320</c:v>
                </c:pt>
                <c:pt idx="4417">
                  <c:v>88340</c:v>
                </c:pt>
                <c:pt idx="4418">
                  <c:v>88360</c:v>
                </c:pt>
                <c:pt idx="4419">
                  <c:v>88380</c:v>
                </c:pt>
                <c:pt idx="4420">
                  <c:v>88400</c:v>
                </c:pt>
                <c:pt idx="4421">
                  <c:v>88420</c:v>
                </c:pt>
                <c:pt idx="4422">
                  <c:v>88440</c:v>
                </c:pt>
                <c:pt idx="4423">
                  <c:v>88460</c:v>
                </c:pt>
                <c:pt idx="4424">
                  <c:v>88480</c:v>
                </c:pt>
                <c:pt idx="4425">
                  <c:v>88500</c:v>
                </c:pt>
                <c:pt idx="4426">
                  <c:v>88520</c:v>
                </c:pt>
                <c:pt idx="4427">
                  <c:v>88540</c:v>
                </c:pt>
                <c:pt idx="4428">
                  <c:v>88560</c:v>
                </c:pt>
                <c:pt idx="4429">
                  <c:v>88580</c:v>
                </c:pt>
                <c:pt idx="4430">
                  <c:v>88600</c:v>
                </c:pt>
                <c:pt idx="4431">
                  <c:v>88620</c:v>
                </c:pt>
                <c:pt idx="4432">
                  <c:v>88640</c:v>
                </c:pt>
                <c:pt idx="4433">
                  <c:v>88660</c:v>
                </c:pt>
                <c:pt idx="4434">
                  <c:v>88680</c:v>
                </c:pt>
                <c:pt idx="4435">
                  <c:v>88700</c:v>
                </c:pt>
                <c:pt idx="4436">
                  <c:v>88720</c:v>
                </c:pt>
                <c:pt idx="4437">
                  <c:v>88740</c:v>
                </c:pt>
                <c:pt idx="4438">
                  <c:v>88760</c:v>
                </c:pt>
                <c:pt idx="4439">
                  <c:v>88780</c:v>
                </c:pt>
                <c:pt idx="4440">
                  <c:v>88800</c:v>
                </c:pt>
                <c:pt idx="4441">
                  <c:v>88820</c:v>
                </c:pt>
                <c:pt idx="4442">
                  <c:v>88840</c:v>
                </c:pt>
                <c:pt idx="4443">
                  <c:v>88860</c:v>
                </c:pt>
                <c:pt idx="4444">
                  <c:v>88880</c:v>
                </c:pt>
                <c:pt idx="4445">
                  <c:v>88900</c:v>
                </c:pt>
                <c:pt idx="4446">
                  <c:v>88920</c:v>
                </c:pt>
                <c:pt idx="4447">
                  <c:v>88940</c:v>
                </c:pt>
                <c:pt idx="4448">
                  <c:v>88960</c:v>
                </c:pt>
                <c:pt idx="4449">
                  <c:v>88980</c:v>
                </c:pt>
                <c:pt idx="4450">
                  <c:v>89000</c:v>
                </c:pt>
                <c:pt idx="4451">
                  <c:v>89020</c:v>
                </c:pt>
                <c:pt idx="4452">
                  <c:v>89040</c:v>
                </c:pt>
                <c:pt idx="4453">
                  <c:v>89060</c:v>
                </c:pt>
                <c:pt idx="4454">
                  <c:v>89080</c:v>
                </c:pt>
                <c:pt idx="4455">
                  <c:v>89100</c:v>
                </c:pt>
                <c:pt idx="4456">
                  <c:v>89120</c:v>
                </c:pt>
                <c:pt idx="4457">
                  <c:v>89140</c:v>
                </c:pt>
                <c:pt idx="4458">
                  <c:v>89160</c:v>
                </c:pt>
                <c:pt idx="4459">
                  <c:v>89180</c:v>
                </c:pt>
                <c:pt idx="4460">
                  <c:v>89200</c:v>
                </c:pt>
                <c:pt idx="4461">
                  <c:v>89220</c:v>
                </c:pt>
                <c:pt idx="4462">
                  <c:v>89240</c:v>
                </c:pt>
                <c:pt idx="4463">
                  <c:v>89260</c:v>
                </c:pt>
                <c:pt idx="4464">
                  <c:v>89280</c:v>
                </c:pt>
                <c:pt idx="4465">
                  <c:v>89300</c:v>
                </c:pt>
                <c:pt idx="4466">
                  <c:v>89320</c:v>
                </c:pt>
                <c:pt idx="4467">
                  <c:v>89340</c:v>
                </c:pt>
                <c:pt idx="4468">
                  <c:v>89360</c:v>
                </c:pt>
                <c:pt idx="4469">
                  <c:v>89380</c:v>
                </c:pt>
                <c:pt idx="4470">
                  <c:v>89400</c:v>
                </c:pt>
                <c:pt idx="4471">
                  <c:v>89420</c:v>
                </c:pt>
                <c:pt idx="4472">
                  <c:v>89440</c:v>
                </c:pt>
                <c:pt idx="4473">
                  <c:v>89460</c:v>
                </c:pt>
                <c:pt idx="4474">
                  <c:v>89480</c:v>
                </c:pt>
                <c:pt idx="4475">
                  <c:v>89500</c:v>
                </c:pt>
                <c:pt idx="4476">
                  <c:v>89520</c:v>
                </c:pt>
                <c:pt idx="4477">
                  <c:v>89540</c:v>
                </c:pt>
                <c:pt idx="4478">
                  <c:v>89560</c:v>
                </c:pt>
                <c:pt idx="4479">
                  <c:v>89580</c:v>
                </c:pt>
                <c:pt idx="4480">
                  <c:v>89600</c:v>
                </c:pt>
                <c:pt idx="4481">
                  <c:v>89620</c:v>
                </c:pt>
                <c:pt idx="4482">
                  <c:v>89640</c:v>
                </c:pt>
                <c:pt idx="4483">
                  <c:v>89660</c:v>
                </c:pt>
                <c:pt idx="4484">
                  <c:v>89680</c:v>
                </c:pt>
                <c:pt idx="4485">
                  <c:v>89700</c:v>
                </c:pt>
                <c:pt idx="4486">
                  <c:v>89720</c:v>
                </c:pt>
                <c:pt idx="4487">
                  <c:v>89740</c:v>
                </c:pt>
                <c:pt idx="4488">
                  <c:v>89760</c:v>
                </c:pt>
                <c:pt idx="4489">
                  <c:v>89780</c:v>
                </c:pt>
                <c:pt idx="4490">
                  <c:v>89800</c:v>
                </c:pt>
                <c:pt idx="4491">
                  <c:v>89820</c:v>
                </c:pt>
                <c:pt idx="4492">
                  <c:v>89840</c:v>
                </c:pt>
                <c:pt idx="4493">
                  <c:v>89860</c:v>
                </c:pt>
                <c:pt idx="4494">
                  <c:v>89880</c:v>
                </c:pt>
                <c:pt idx="4495">
                  <c:v>89900</c:v>
                </c:pt>
                <c:pt idx="4496">
                  <c:v>89920</c:v>
                </c:pt>
                <c:pt idx="4497">
                  <c:v>89940</c:v>
                </c:pt>
                <c:pt idx="4498">
                  <c:v>89960</c:v>
                </c:pt>
                <c:pt idx="4499">
                  <c:v>89980</c:v>
                </c:pt>
                <c:pt idx="4500">
                  <c:v>90000</c:v>
                </c:pt>
                <c:pt idx="4501">
                  <c:v>90020</c:v>
                </c:pt>
                <c:pt idx="4502">
                  <c:v>90040</c:v>
                </c:pt>
                <c:pt idx="4503">
                  <c:v>90060</c:v>
                </c:pt>
                <c:pt idx="4504">
                  <c:v>90080</c:v>
                </c:pt>
                <c:pt idx="4505">
                  <c:v>90100</c:v>
                </c:pt>
                <c:pt idx="4506">
                  <c:v>90120</c:v>
                </c:pt>
                <c:pt idx="4507">
                  <c:v>90140</c:v>
                </c:pt>
                <c:pt idx="4508">
                  <c:v>90160</c:v>
                </c:pt>
                <c:pt idx="4509">
                  <c:v>90180</c:v>
                </c:pt>
                <c:pt idx="4510">
                  <c:v>90200</c:v>
                </c:pt>
                <c:pt idx="4511">
                  <c:v>90220</c:v>
                </c:pt>
                <c:pt idx="4512">
                  <c:v>90240</c:v>
                </c:pt>
                <c:pt idx="4513">
                  <c:v>90260</c:v>
                </c:pt>
                <c:pt idx="4514">
                  <c:v>90280</c:v>
                </c:pt>
                <c:pt idx="4515">
                  <c:v>90300</c:v>
                </c:pt>
                <c:pt idx="4516">
                  <c:v>90320</c:v>
                </c:pt>
                <c:pt idx="4517">
                  <c:v>90340</c:v>
                </c:pt>
                <c:pt idx="4518">
                  <c:v>90360</c:v>
                </c:pt>
                <c:pt idx="4519">
                  <c:v>90380</c:v>
                </c:pt>
                <c:pt idx="4520">
                  <c:v>90400</c:v>
                </c:pt>
                <c:pt idx="4521">
                  <c:v>90420</c:v>
                </c:pt>
                <c:pt idx="4522">
                  <c:v>90440</c:v>
                </c:pt>
                <c:pt idx="4523">
                  <c:v>90460</c:v>
                </c:pt>
                <c:pt idx="4524">
                  <c:v>90480</c:v>
                </c:pt>
                <c:pt idx="4525">
                  <c:v>90500</c:v>
                </c:pt>
                <c:pt idx="4526">
                  <c:v>90520</c:v>
                </c:pt>
                <c:pt idx="4527">
                  <c:v>90540</c:v>
                </c:pt>
                <c:pt idx="4528">
                  <c:v>90560</c:v>
                </c:pt>
                <c:pt idx="4529">
                  <c:v>90580</c:v>
                </c:pt>
                <c:pt idx="4530">
                  <c:v>90600</c:v>
                </c:pt>
                <c:pt idx="4531">
                  <c:v>90620</c:v>
                </c:pt>
                <c:pt idx="4532">
                  <c:v>90640</c:v>
                </c:pt>
                <c:pt idx="4533">
                  <c:v>90660</c:v>
                </c:pt>
                <c:pt idx="4534">
                  <c:v>90680</c:v>
                </c:pt>
                <c:pt idx="4535">
                  <c:v>90700</c:v>
                </c:pt>
                <c:pt idx="4536">
                  <c:v>90720</c:v>
                </c:pt>
                <c:pt idx="4537">
                  <c:v>90740</c:v>
                </c:pt>
                <c:pt idx="4538">
                  <c:v>90760</c:v>
                </c:pt>
                <c:pt idx="4539">
                  <c:v>90780</c:v>
                </c:pt>
                <c:pt idx="4540">
                  <c:v>90800</c:v>
                </c:pt>
                <c:pt idx="4541">
                  <c:v>90820</c:v>
                </c:pt>
                <c:pt idx="4542">
                  <c:v>90840</c:v>
                </c:pt>
                <c:pt idx="4543">
                  <c:v>90860</c:v>
                </c:pt>
                <c:pt idx="4544">
                  <c:v>90880</c:v>
                </c:pt>
                <c:pt idx="4545">
                  <c:v>90900</c:v>
                </c:pt>
                <c:pt idx="4546">
                  <c:v>90920</c:v>
                </c:pt>
                <c:pt idx="4547">
                  <c:v>90940</c:v>
                </c:pt>
                <c:pt idx="4548">
                  <c:v>90960</c:v>
                </c:pt>
                <c:pt idx="4549">
                  <c:v>90980</c:v>
                </c:pt>
                <c:pt idx="4550">
                  <c:v>91000</c:v>
                </c:pt>
                <c:pt idx="4551">
                  <c:v>91020</c:v>
                </c:pt>
                <c:pt idx="4552">
                  <c:v>91040</c:v>
                </c:pt>
                <c:pt idx="4553">
                  <c:v>91060</c:v>
                </c:pt>
                <c:pt idx="4554">
                  <c:v>91080</c:v>
                </c:pt>
                <c:pt idx="4555">
                  <c:v>91100</c:v>
                </c:pt>
                <c:pt idx="4556">
                  <c:v>91120</c:v>
                </c:pt>
                <c:pt idx="4557">
                  <c:v>91140</c:v>
                </c:pt>
                <c:pt idx="4558">
                  <c:v>91160</c:v>
                </c:pt>
                <c:pt idx="4559">
                  <c:v>91180</c:v>
                </c:pt>
                <c:pt idx="4560">
                  <c:v>91200</c:v>
                </c:pt>
                <c:pt idx="4561">
                  <c:v>91220</c:v>
                </c:pt>
                <c:pt idx="4562">
                  <c:v>91240</c:v>
                </c:pt>
                <c:pt idx="4563">
                  <c:v>91260</c:v>
                </c:pt>
                <c:pt idx="4564">
                  <c:v>91280</c:v>
                </c:pt>
                <c:pt idx="4565">
                  <c:v>91300</c:v>
                </c:pt>
                <c:pt idx="4566">
                  <c:v>91320</c:v>
                </c:pt>
                <c:pt idx="4567">
                  <c:v>91340</c:v>
                </c:pt>
                <c:pt idx="4568">
                  <c:v>91360</c:v>
                </c:pt>
                <c:pt idx="4569">
                  <c:v>91380</c:v>
                </c:pt>
                <c:pt idx="4570">
                  <c:v>91400</c:v>
                </c:pt>
                <c:pt idx="4571">
                  <c:v>91420</c:v>
                </c:pt>
                <c:pt idx="4572">
                  <c:v>91440</c:v>
                </c:pt>
                <c:pt idx="4573">
                  <c:v>91460</c:v>
                </c:pt>
                <c:pt idx="4574">
                  <c:v>91480</c:v>
                </c:pt>
                <c:pt idx="4575">
                  <c:v>91500</c:v>
                </c:pt>
                <c:pt idx="4576">
                  <c:v>91520</c:v>
                </c:pt>
                <c:pt idx="4577">
                  <c:v>91540</c:v>
                </c:pt>
                <c:pt idx="4578">
                  <c:v>91560</c:v>
                </c:pt>
                <c:pt idx="4579">
                  <c:v>91580</c:v>
                </c:pt>
                <c:pt idx="4580">
                  <c:v>91600</c:v>
                </c:pt>
                <c:pt idx="4581">
                  <c:v>91620</c:v>
                </c:pt>
                <c:pt idx="4582">
                  <c:v>91640</c:v>
                </c:pt>
                <c:pt idx="4583">
                  <c:v>91660</c:v>
                </c:pt>
                <c:pt idx="4584">
                  <c:v>91680</c:v>
                </c:pt>
                <c:pt idx="4585">
                  <c:v>91700</c:v>
                </c:pt>
                <c:pt idx="4586">
                  <c:v>91720</c:v>
                </c:pt>
                <c:pt idx="4587">
                  <c:v>91740</c:v>
                </c:pt>
                <c:pt idx="4588">
                  <c:v>91760</c:v>
                </c:pt>
                <c:pt idx="4589">
                  <c:v>91780</c:v>
                </c:pt>
                <c:pt idx="4590">
                  <c:v>91800</c:v>
                </c:pt>
                <c:pt idx="4591">
                  <c:v>91820</c:v>
                </c:pt>
                <c:pt idx="4592">
                  <c:v>91840</c:v>
                </c:pt>
                <c:pt idx="4593">
                  <c:v>91860</c:v>
                </c:pt>
                <c:pt idx="4594">
                  <c:v>91880</c:v>
                </c:pt>
                <c:pt idx="4595">
                  <c:v>91900</c:v>
                </c:pt>
                <c:pt idx="4596">
                  <c:v>91920</c:v>
                </c:pt>
                <c:pt idx="4597">
                  <c:v>91940</c:v>
                </c:pt>
                <c:pt idx="4598">
                  <c:v>91960</c:v>
                </c:pt>
                <c:pt idx="4599">
                  <c:v>91980</c:v>
                </c:pt>
                <c:pt idx="4600">
                  <c:v>92000</c:v>
                </c:pt>
                <c:pt idx="4601">
                  <c:v>92020</c:v>
                </c:pt>
                <c:pt idx="4602">
                  <c:v>92040</c:v>
                </c:pt>
                <c:pt idx="4603">
                  <c:v>92060</c:v>
                </c:pt>
                <c:pt idx="4604">
                  <c:v>92080</c:v>
                </c:pt>
                <c:pt idx="4605">
                  <c:v>92100</c:v>
                </c:pt>
                <c:pt idx="4606">
                  <c:v>92120</c:v>
                </c:pt>
                <c:pt idx="4607">
                  <c:v>92140</c:v>
                </c:pt>
                <c:pt idx="4608">
                  <c:v>92160</c:v>
                </c:pt>
                <c:pt idx="4609">
                  <c:v>92180</c:v>
                </c:pt>
                <c:pt idx="4610">
                  <c:v>92200</c:v>
                </c:pt>
                <c:pt idx="4611">
                  <c:v>92220</c:v>
                </c:pt>
                <c:pt idx="4612">
                  <c:v>92240</c:v>
                </c:pt>
                <c:pt idx="4613">
                  <c:v>92260</c:v>
                </c:pt>
                <c:pt idx="4614">
                  <c:v>92280</c:v>
                </c:pt>
                <c:pt idx="4615">
                  <c:v>92300</c:v>
                </c:pt>
                <c:pt idx="4616">
                  <c:v>92320</c:v>
                </c:pt>
                <c:pt idx="4617">
                  <c:v>92340</c:v>
                </c:pt>
                <c:pt idx="4618">
                  <c:v>92360</c:v>
                </c:pt>
                <c:pt idx="4619">
                  <c:v>92380</c:v>
                </c:pt>
                <c:pt idx="4620">
                  <c:v>92400</c:v>
                </c:pt>
                <c:pt idx="4621">
                  <c:v>92420</c:v>
                </c:pt>
                <c:pt idx="4622">
                  <c:v>92440</c:v>
                </c:pt>
                <c:pt idx="4623">
                  <c:v>92460</c:v>
                </c:pt>
                <c:pt idx="4624">
                  <c:v>92480</c:v>
                </c:pt>
                <c:pt idx="4625">
                  <c:v>92500</c:v>
                </c:pt>
                <c:pt idx="4626">
                  <c:v>92520</c:v>
                </c:pt>
                <c:pt idx="4627">
                  <c:v>92540</c:v>
                </c:pt>
                <c:pt idx="4628">
                  <c:v>92560</c:v>
                </c:pt>
                <c:pt idx="4629">
                  <c:v>92580</c:v>
                </c:pt>
                <c:pt idx="4630">
                  <c:v>92600</c:v>
                </c:pt>
                <c:pt idx="4631">
                  <c:v>92620</c:v>
                </c:pt>
                <c:pt idx="4632">
                  <c:v>92640</c:v>
                </c:pt>
                <c:pt idx="4633">
                  <c:v>92660</c:v>
                </c:pt>
                <c:pt idx="4634">
                  <c:v>92680</c:v>
                </c:pt>
                <c:pt idx="4635">
                  <c:v>92700</c:v>
                </c:pt>
                <c:pt idx="4636">
                  <c:v>92720</c:v>
                </c:pt>
                <c:pt idx="4637">
                  <c:v>92740</c:v>
                </c:pt>
                <c:pt idx="4638">
                  <c:v>92760</c:v>
                </c:pt>
                <c:pt idx="4639">
                  <c:v>92780</c:v>
                </c:pt>
                <c:pt idx="4640">
                  <c:v>92800</c:v>
                </c:pt>
                <c:pt idx="4641">
                  <c:v>92820</c:v>
                </c:pt>
                <c:pt idx="4642">
                  <c:v>92840</c:v>
                </c:pt>
                <c:pt idx="4643">
                  <c:v>92860</c:v>
                </c:pt>
                <c:pt idx="4644">
                  <c:v>92880</c:v>
                </c:pt>
                <c:pt idx="4645">
                  <c:v>92900</c:v>
                </c:pt>
                <c:pt idx="4646">
                  <c:v>92920</c:v>
                </c:pt>
                <c:pt idx="4647">
                  <c:v>92940</c:v>
                </c:pt>
                <c:pt idx="4648">
                  <c:v>92960</c:v>
                </c:pt>
                <c:pt idx="4649">
                  <c:v>92980</c:v>
                </c:pt>
                <c:pt idx="4650">
                  <c:v>93000</c:v>
                </c:pt>
                <c:pt idx="4651">
                  <c:v>93020</c:v>
                </c:pt>
                <c:pt idx="4652">
                  <c:v>93040</c:v>
                </c:pt>
                <c:pt idx="4653">
                  <c:v>93060</c:v>
                </c:pt>
                <c:pt idx="4654">
                  <c:v>93080</c:v>
                </c:pt>
                <c:pt idx="4655">
                  <c:v>93100</c:v>
                </c:pt>
                <c:pt idx="4656">
                  <c:v>93120</c:v>
                </c:pt>
                <c:pt idx="4657">
                  <c:v>93140</c:v>
                </c:pt>
                <c:pt idx="4658">
                  <c:v>93160</c:v>
                </c:pt>
                <c:pt idx="4659">
                  <c:v>93180</c:v>
                </c:pt>
                <c:pt idx="4660">
                  <c:v>93200</c:v>
                </c:pt>
                <c:pt idx="4661">
                  <c:v>93220</c:v>
                </c:pt>
                <c:pt idx="4662">
                  <c:v>93240</c:v>
                </c:pt>
                <c:pt idx="4663">
                  <c:v>93260</c:v>
                </c:pt>
                <c:pt idx="4664">
                  <c:v>93280</c:v>
                </c:pt>
                <c:pt idx="4665">
                  <c:v>93300</c:v>
                </c:pt>
                <c:pt idx="4666">
                  <c:v>93320</c:v>
                </c:pt>
                <c:pt idx="4667">
                  <c:v>93340</c:v>
                </c:pt>
                <c:pt idx="4668">
                  <c:v>93360</c:v>
                </c:pt>
                <c:pt idx="4669">
                  <c:v>93380</c:v>
                </c:pt>
                <c:pt idx="4670">
                  <c:v>93400</c:v>
                </c:pt>
                <c:pt idx="4671">
                  <c:v>93420</c:v>
                </c:pt>
                <c:pt idx="4672">
                  <c:v>93440</c:v>
                </c:pt>
                <c:pt idx="4673">
                  <c:v>93460</c:v>
                </c:pt>
                <c:pt idx="4674">
                  <c:v>93480</c:v>
                </c:pt>
                <c:pt idx="4675">
                  <c:v>93500</c:v>
                </c:pt>
                <c:pt idx="4676">
                  <c:v>93520</c:v>
                </c:pt>
                <c:pt idx="4677">
                  <c:v>93540</c:v>
                </c:pt>
                <c:pt idx="4678">
                  <c:v>93560</c:v>
                </c:pt>
                <c:pt idx="4679">
                  <c:v>93580</c:v>
                </c:pt>
                <c:pt idx="4680">
                  <c:v>93600</c:v>
                </c:pt>
                <c:pt idx="4681">
                  <c:v>93620</c:v>
                </c:pt>
                <c:pt idx="4682">
                  <c:v>93640</c:v>
                </c:pt>
                <c:pt idx="4683">
                  <c:v>93660</c:v>
                </c:pt>
                <c:pt idx="4684">
                  <c:v>93680</c:v>
                </c:pt>
                <c:pt idx="4685">
                  <c:v>93700</c:v>
                </c:pt>
                <c:pt idx="4686">
                  <c:v>93720</c:v>
                </c:pt>
                <c:pt idx="4687">
                  <c:v>93740</c:v>
                </c:pt>
                <c:pt idx="4688">
                  <c:v>93760</c:v>
                </c:pt>
                <c:pt idx="4689">
                  <c:v>93780</c:v>
                </c:pt>
                <c:pt idx="4690">
                  <c:v>93800</c:v>
                </c:pt>
                <c:pt idx="4691">
                  <c:v>93820</c:v>
                </c:pt>
                <c:pt idx="4692">
                  <c:v>93840</c:v>
                </c:pt>
                <c:pt idx="4693">
                  <c:v>93860</c:v>
                </c:pt>
                <c:pt idx="4694">
                  <c:v>93880</c:v>
                </c:pt>
                <c:pt idx="4695">
                  <c:v>93900</c:v>
                </c:pt>
                <c:pt idx="4696">
                  <c:v>93920</c:v>
                </c:pt>
                <c:pt idx="4697">
                  <c:v>93940</c:v>
                </c:pt>
                <c:pt idx="4698">
                  <c:v>93960</c:v>
                </c:pt>
                <c:pt idx="4699">
                  <c:v>93980</c:v>
                </c:pt>
                <c:pt idx="4700">
                  <c:v>94000</c:v>
                </c:pt>
                <c:pt idx="4701">
                  <c:v>94020</c:v>
                </c:pt>
                <c:pt idx="4702">
                  <c:v>94040</c:v>
                </c:pt>
                <c:pt idx="4703">
                  <c:v>94060</c:v>
                </c:pt>
                <c:pt idx="4704">
                  <c:v>94080</c:v>
                </c:pt>
                <c:pt idx="4705">
                  <c:v>94100</c:v>
                </c:pt>
                <c:pt idx="4706">
                  <c:v>94120</c:v>
                </c:pt>
                <c:pt idx="4707">
                  <c:v>94140</c:v>
                </c:pt>
                <c:pt idx="4708">
                  <c:v>94160</c:v>
                </c:pt>
                <c:pt idx="4709">
                  <c:v>94180</c:v>
                </c:pt>
                <c:pt idx="4710">
                  <c:v>94200</c:v>
                </c:pt>
                <c:pt idx="4711">
                  <c:v>94220</c:v>
                </c:pt>
                <c:pt idx="4712">
                  <c:v>94240</c:v>
                </c:pt>
                <c:pt idx="4713">
                  <c:v>94260</c:v>
                </c:pt>
                <c:pt idx="4714">
                  <c:v>94280</c:v>
                </c:pt>
                <c:pt idx="4715">
                  <c:v>94300</c:v>
                </c:pt>
                <c:pt idx="4716">
                  <c:v>94320</c:v>
                </c:pt>
                <c:pt idx="4717">
                  <c:v>94340</c:v>
                </c:pt>
                <c:pt idx="4718">
                  <c:v>94360</c:v>
                </c:pt>
                <c:pt idx="4719">
                  <c:v>94380</c:v>
                </c:pt>
                <c:pt idx="4720">
                  <c:v>94400</c:v>
                </c:pt>
                <c:pt idx="4721">
                  <c:v>94420</c:v>
                </c:pt>
                <c:pt idx="4722">
                  <c:v>94440</c:v>
                </c:pt>
                <c:pt idx="4723">
                  <c:v>94460</c:v>
                </c:pt>
                <c:pt idx="4724">
                  <c:v>94480</c:v>
                </c:pt>
                <c:pt idx="4725">
                  <c:v>94500</c:v>
                </c:pt>
                <c:pt idx="4726">
                  <c:v>94520</c:v>
                </c:pt>
                <c:pt idx="4727">
                  <c:v>94540</c:v>
                </c:pt>
                <c:pt idx="4728">
                  <c:v>94560</c:v>
                </c:pt>
                <c:pt idx="4729">
                  <c:v>94580</c:v>
                </c:pt>
                <c:pt idx="4730">
                  <c:v>94600</c:v>
                </c:pt>
                <c:pt idx="4731">
                  <c:v>94620</c:v>
                </c:pt>
                <c:pt idx="4732">
                  <c:v>94640</c:v>
                </c:pt>
                <c:pt idx="4733">
                  <c:v>94660</c:v>
                </c:pt>
                <c:pt idx="4734">
                  <c:v>94680</c:v>
                </c:pt>
                <c:pt idx="4735">
                  <c:v>94700</c:v>
                </c:pt>
                <c:pt idx="4736">
                  <c:v>94720</c:v>
                </c:pt>
                <c:pt idx="4737">
                  <c:v>94740</c:v>
                </c:pt>
                <c:pt idx="4738">
                  <c:v>94760</c:v>
                </c:pt>
                <c:pt idx="4739">
                  <c:v>94780</c:v>
                </c:pt>
                <c:pt idx="4740">
                  <c:v>94800</c:v>
                </c:pt>
                <c:pt idx="4741">
                  <c:v>94820</c:v>
                </c:pt>
                <c:pt idx="4742">
                  <c:v>94840</c:v>
                </c:pt>
                <c:pt idx="4743">
                  <c:v>94860</c:v>
                </c:pt>
                <c:pt idx="4744">
                  <c:v>94880</c:v>
                </c:pt>
                <c:pt idx="4745">
                  <c:v>94900</c:v>
                </c:pt>
                <c:pt idx="4746">
                  <c:v>94920</c:v>
                </c:pt>
                <c:pt idx="4747">
                  <c:v>94940</c:v>
                </c:pt>
                <c:pt idx="4748">
                  <c:v>94960</c:v>
                </c:pt>
                <c:pt idx="4749">
                  <c:v>94980</c:v>
                </c:pt>
                <c:pt idx="4750">
                  <c:v>95000</c:v>
                </c:pt>
                <c:pt idx="4751">
                  <c:v>95020</c:v>
                </c:pt>
                <c:pt idx="4752">
                  <c:v>95040</c:v>
                </c:pt>
                <c:pt idx="4753">
                  <c:v>95060</c:v>
                </c:pt>
                <c:pt idx="4754">
                  <c:v>95080</c:v>
                </c:pt>
                <c:pt idx="4755">
                  <c:v>95100</c:v>
                </c:pt>
                <c:pt idx="4756">
                  <c:v>95120</c:v>
                </c:pt>
                <c:pt idx="4757">
                  <c:v>95140</c:v>
                </c:pt>
                <c:pt idx="4758">
                  <c:v>95160</c:v>
                </c:pt>
                <c:pt idx="4759">
                  <c:v>95180</c:v>
                </c:pt>
                <c:pt idx="4760">
                  <c:v>95200</c:v>
                </c:pt>
                <c:pt idx="4761">
                  <c:v>95220</c:v>
                </c:pt>
                <c:pt idx="4762">
                  <c:v>95240</c:v>
                </c:pt>
                <c:pt idx="4763">
                  <c:v>95260</c:v>
                </c:pt>
                <c:pt idx="4764">
                  <c:v>95280</c:v>
                </c:pt>
                <c:pt idx="4765">
                  <c:v>95300</c:v>
                </c:pt>
                <c:pt idx="4766">
                  <c:v>95320</c:v>
                </c:pt>
                <c:pt idx="4767">
                  <c:v>95340</c:v>
                </c:pt>
                <c:pt idx="4768">
                  <c:v>95360</c:v>
                </c:pt>
                <c:pt idx="4769">
                  <c:v>95380</c:v>
                </c:pt>
                <c:pt idx="4770">
                  <c:v>95400</c:v>
                </c:pt>
                <c:pt idx="4771">
                  <c:v>95420</c:v>
                </c:pt>
                <c:pt idx="4772">
                  <c:v>95440</c:v>
                </c:pt>
                <c:pt idx="4773">
                  <c:v>95460</c:v>
                </c:pt>
                <c:pt idx="4774">
                  <c:v>95480</c:v>
                </c:pt>
                <c:pt idx="4775">
                  <c:v>95500</c:v>
                </c:pt>
                <c:pt idx="4776">
                  <c:v>95520</c:v>
                </c:pt>
                <c:pt idx="4777">
                  <c:v>95540</c:v>
                </c:pt>
                <c:pt idx="4778">
                  <c:v>95560</c:v>
                </c:pt>
                <c:pt idx="4779">
                  <c:v>95580</c:v>
                </c:pt>
                <c:pt idx="4780">
                  <c:v>95600</c:v>
                </c:pt>
                <c:pt idx="4781">
                  <c:v>95620</c:v>
                </c:pt>
                <c:pt idx="4782">
                  <c:v>95640</c:v>
                </c:pt>
                <c:pt idx="4783">
                  <c:v>95660</c:v>
                </c:pt>
                <c:pt idx="4784">
                  <c:v>95680</c:v>
                </c:pt>
                <c:pt idx="4785">
                  <c:v>95700</c:v>
                </c:pt>
                <c:pt idx="4786">
                  <c:v>95720</c:v>
                </c:pt>
                <c:pt idx="4787">
                  <c:v>95740</c:v>
                </c:pt>
                <c:pt idx="4788">
                  <c:v>95760</c:v>
                </c:pt>
                <c:pt idx="4789">
                  <c:v>95780</c:v>
                </c:pt>
                <c:pt idx="4790">
                  <c:v>95800</c:v>
                </c:pt>
                <c:pt idx="4791">
                  <c:v>95820</c:v>
                </c:pt>
                <c:pt idx="4792">
                  <c:v>95840</c:v>
                </c:pt>
                <c:pt idx="4793">
                  <c:v>95860</c:v>
                </c:pt>
                <c:pt idx="4794">
                  <c:v>95880</c:v>
                </c:pt>
                <c:pt idx="4795">
                  <c:v>95900</c:v>
                </c:pt>
                <c:pt idx="4796">
                  <c:v>95920</c:v>
                </c:pt>
                <c:pt idx="4797">
                  <c:v>95940</c:v>
                </c:pt>
                <c:pt idx="4798">
                  <c:v>95960</c:v>
                </c:pt>
                <c:pt idx="4799">
                  <c:v>95980</c:v>
                </c:pt>
                <c:pt idx="4800">
                  <c:v>96000</c:v>
                </c:pt>
                <c:pt idx="4801">
                  <c:v>96020</c:v>
                </c:pt>
                <c:pt idx="4802">
                  <c:v>96040</c:v>
                </c:pt>
                <c:pt idx="4803">
                  <c:v>96060</c:v>
                </c:pt>
                <c:pt idx="4804">
                  <c:v>96080</c:v>
                </c:pt>
                <c:pt idx="4805">
                  <c:v>96100</c:v>
                </c:pt>
                <c:pt idx="4806">
                  <c:v>96120</c:v>
                </c:pt>
                <c:pt idx="4807">
                  <c:v>96140</c:v>
                </c:pt>
                <c:pt idx="4808">
                  <c:v>96160</c:v>
                </c:pt>
                <c:pt idx="4809">
                  <c:v>96180</c:v>
                </c:pt>
                <c:pt idx="4810">
                  <c:v>96200</c:v>
                </c:pt>
                <c:pt idx="4811">
                  <c:v>96220</c:v>
                </c:pt>
                <c:pt idx="4812">
                  <c:v>96240</c:v>
                </c:pt>
                <c:pt idx="4813">
                  <c:v>96260</c:v>
                </c:pt>
                <c:pt idx="4814">
                  <c:v>96280</c:v>
                </c:pt>
                <c:pt idx="4815">
                  <c:v>96300</c:v>
                </c:pt>
                <c:pt idx="4816">
                  <c:v>96320</c:v>
                </c:pt>
                <c:pt idx="4817">
                  <c:v>96340</c:v>
                </c:pt>
                <c:pt idx="4818">
                  <c:v>96360</c:v>
                </c:pt>
                <c:pt idx="4819">
                  <c:v>96380</c:v>
                </c:pt>
                <c:pt idx="4820">
                  <c:v>96400</c:v>
                </c:pt>
                <c:pt idx="4821">
                  <c:v>96420</c:v>
                </c:pt>
                <c:pt idx="4822">
                  <c:v>96440</c:v>
                </c:pt>
                <c:pt idx="4823">
                  <c:v>96460</c:v>
                </c:pt>
                <c:pt idx="4824">
                  <c:v>96480</c:v>
                </c:pt>
                <c:pt idx="4825">
                  <c:v>96500</c:v>
                </c:pt>
                <c:pt idx="4826">
                  <c:v>96520</c:v>
                </c:pt>
                <c:pt idx="4827">
                  <c:v>96540</c:v>
                </c:pt>
                <c:pt idx="4828">
                  <c:v>96560</c:v>
                </c:pt>
                <c:pt idx="4829">
                  <c:v>96580</c:v>
                </c:pt>
                <c:pt idx="4830">
                  <c:v>96600</c:v>
                </c:pt>
                <c:pt idx="4831">
                  <c:v>96620</c:v>
                </c:pt>
                <c:pt idx="4832">
                  <c:v>96640</c:v>
                </c:pt>
                <c:pt idx="4833">
                  <c:v>96660</c:v>
                </c:pt>
                <c:pt idx="4834">
                  <c:v>96680</c:v>
                </c:pt>
                <c:pt idx="4835">
                  <c:v>96700</c:v>
                </c:pt>
                <c:pt idx="4836">
                  <c:v>96720</c:v>
                </c:pt>
                <c:pt idx="4837">
                  <c:v>96740</c:v>
                </c:pt>
                <c:pt idx="4838">
                  <c:v>96760</c:v>
                </c:pt>
                <c:pt idx="4839">
                  <c:v>96780</c:v>
                </c:pt>
                <c:pt idx="4840">
                  <c:v>96800</c:v>
                </c:pt>
                <c:pt idx="4841">
                  <c:v>96820</c:v>
                </c:pt>
                <c:pt idx="4842">
                  <c:v>96840</c:v>
                </c:pt>
                <c:pt idx="4843">
                  <c:v>96860</c:v>
                </c:pt>
                <c:pt idx="4844">
                  <c:v>96880</c:v>
                </c:pt>
                <c:pt idx="4845">
                  <c:v>96900</c:v>
                </c:pt>
                <c:pt idx="4846">
                  <c:v>96920</c:v>
                </c:pt>
                <c:pt idx="4847">
                  <c:v>96940</c:v>
                </c:pt>
                <c:pt idx="4848">
                  <c:v>96960</c:v>
                </c:pt>
                <c:pt idx="4849">
                  <c:v>96980</c:v>
                </c:pt>
                <c:pt idx="4850">
                  <c:v>97000</c:v>
                </c:pt>
                <c:pt idx="4851">
                  <c:v>97020</c:v>
                </c:pt>
                <c:pt idx="4852">
                  <c:v>97040</c:v>
                </c:pt>
                <c:pt idx="4853">
                  <c:v>97060</c:v>
                </c:pt>
                <c:pt idx="4854">
                  <c:v>97080</c:v>
                </c:pt>
                <c:pt idx="4855">
                  <c:v>97100</c:v>
                </c:pt>
                <c:pt idx="4856">
                  <c:v>97120</c:v>
                </c:pt>
                <c:pt idx="4857">
                  <c:v>97140</c:v>
                </c:pt>
                <c:pt idx="4858">
                  <c:v>97160</c:v>
                </c:pt>
                <c:pt idx="4859">
                  <c:v>97180</c:v>
                </c:pt>
                <c:pt idx="4860">
                  <c:v>97200</c:v>
                </c:pt>
                <c:pt idx="4861">
                  <c:v>97220</c:v>
                </c:pt>
                <c:pt idx="4862">
                  <c:v>97240</c:v>
                </c:pt>
                <c:pt idx="4863">
                  <c:v>97260</c:v>
                </c:pt>
                <c:pt idx="4864">
                  <c:v>97280</c:v>
                </c:pt>
                <c:pt idx="4865">
                  <c:v>97300</c:v>
                </c:pt>
                <c:pt idx="4866">
                  <c:v>97320</c:v>
                </c:pt>
                <c:pt idx="4867">
                  <c:v>97340</c:v>
                </c:pt>
                <c:pt idx="4868">
                  <c:v>97360</c:v>
                </c:pt>
                <c:pt idx="4869">
                  <c:v>97380</c:v>
                </c:pt>
                <c:pt idx="4870">
                  <c:v>97400</c:v>
                </c:pt>
                <c:pt idx="4871">
                  <c:v>97420</c:v>
                </c:pt>
                <c:pt idx="4872">
                  <c:v>97440</c:v>
                </c:pt>
                <c:pt idx="4873">
                  <c:v>97460</c:v>
                </c:pt>
                <c:pt idx="4874">
                  <c:v>97480</c:v>
                </c:pt>
                <c:pt idx="4875">
                  <c:v>97500</c:v>
                </c:pt>
                <c:pt idx="4876">
                  <c:v>97520</c:v>
                </c:pt>
                <c:pt idx="4877">
                  <c:v>97540</c:v>
                </c:pt>
                <c:pt idx="4878">
                  <c:v>97560</c:v>
                </c:pt>
                <c:pt idx="4879">
                  <c:v>97580</c:v>
                </c:pt>
                <c:pt idx="4880">
                  <c:v>97600</c:v>
                </c:pt>
                <c:pt idx="4881">
                  <c:v>97620</c:v>
                </c:pt>
                <c:pt idx="4882">
                  <c:v>97640</c:v>
                </c:pt>
                <c:pt idx="4883">
                  <c:v>97660</c:v>
                </c:pt>
                <c:pt idx="4884">
                  <c:v>97680</c:v>
                </c:pt>
                <c:pt idx="4885">
                  <c:v>97700</c:v>
                </c:pt>
                <c:pt idx="4886">
                  <c:v>97720</c:v>
                </c:pt>
                <c:pt idx="4887">
                  <c:v>97740</c:v>
                </c:pt>
                <c:pt idx="4888">
                  <c:v>97760</c:v>
                </c:pt>
                <c:pt idx="4889">
                  <c:v>97780</c:v>
                </c:pt>
                <c:pt idx="4890">
                  <c:v>97800</c:v>
                </c:pt>
                <c:pt idx="4891">
                  <c:v>97820</c:v>
                </c:pt>
                <c:pt idx="4892">
                  <c:v>97840</c:v>
                </c:pt>
                <c:pt idx="4893">
                  <c:v>97860</c:v>
                </c:pt>
                <c:pt idx="4894">
                  <c:v>97880</c:v>
                </c:pt>
                <c:pt idx="4895">
                  <c:v>97900</c:v>
                </c:pt>
                <c:pt idx="4896">
                  <c:v>97920</c:v>
                </c:pt>
                <c:pt idx="4897">
                  <c:v>97940</c:v>
                </c:pt>
                <c:pt idx="4898">
                  <c:v>97960</c:v>
                </c:pt>
                <c:pt idx="4899">
                  <c:v>97980</c:v>
                </c:pt>
                <c:pt idx="4900">
                  <c:v>98000</c:v>
                </c:pt>
                <c:pt idx="4901">
                  <c:v>98020</c:v>
                </c:pt>
                <c:pt idx="4902">
                  <c:v>98040</c:v>
                </c:pt>
                <c:pt idx="4903">
                  <c:v>98060</c:v>
                </c:pt>
                <c:pt idx="4904">
                  <c:v>98080</c:v>
                </c:pt>
                <c:pt idx="4905">
                  <c:v>98100</c:v>
                </c:pt>
                <c:pt idx="4906">
                  <c:v>98120</c:v>
                </c:pt>
                <c:pt idx="4907">
                  <c:v>98140</c:v>
                </c:pt>
                <c:pt idx="4908">
                  <c:v>98160</c:v>
                </c:pt>
                <c:pt idx="4909">
                  <c:v>98180</c:v>
                </c:pt>
                <c:pt idx="4910">
                  <c:v>98200</c:v>
                </c:pt>
                <c:pt idx="4911">
                  <c:v>98220</c:v>
                </c:pt>
                <c:pt idx="4912">
                  <c:v>98240</c:v>
                </c:pt>
                <c:pt idx="4913">
                  <c:v>98260</c:v>
                </c:pt>
                <c:pt idx="4914">
                  <c:v>98280</c:v>
                </c:pt>
                <c:pt idx="4915">
                  <c:v>98300</c:v>
                </c:pt>
                <c:pt idx="4916">
                  <c:v>98320</c:v>
                </c:pt>
                <c:pt idx="4917">
                  <c:v>98340</c:v>
                </c:pt>
                <c:pt idx="4918">
                  <c:v>98360</c:v>
                </c:pt>
                <c:pt idx="4919">
                  <c:v>98380</c:v>
                </c:pt>
                <c:pt idx="4920">
                  <c:v>98400</c:v>
                </c:pt>
                <c:pt idx="4921">
                  <c:v>98420</c:v>
                </c:pt>
                <c:pt idx="4922">
                  <c:v>98440</c:v>
                </c:pt>
                <c:pt idx="4923">
                  <c:v>98460</c:v>
                </c:pt>
                <c:pt idx="4924">
                  <c:v>98480</c:v>
                </c:pt>
                <c:pt idx="4925">
                  <c:v>98500</c:v>
                </c:pt>
                <c:pt idx="4926">
                  <c:v>98520</c:v>
                </c:pt>
                <c:pt idx="4927">
                  <c:v>98540</c:v>
                </c:pt>
                <c:pt idx="4928">
                  <c:v>98560</c:v>
                </c:pt>
                <c:pt idx="4929">
                  <c:v>98580</c:v>
                </c:pt>
                <c:pt idx="4930">
                  <c:v>98600</c:v>
                </c:pt>
                <c:pt idx="4931">
                  <c:v>98620</c:v>
                </c:pt>
                <c:pt idx="4932">
                  <c:v>98640</c:v>
                </c:pt>
                <c:pt idx="4933">
                  <c:v>98660</c:v>
                </c:pt>
                <c:pt idx="4934">
                  <c:v>98680</c:v>
                </c:pt>
                <c:pt idx="4935">
                  <c:v>98700</c:v>
                </c:pt>
                <c:pt idx="4936">
                  <c:v>98720</c:v>
                </c:pt>
                <c:pt idx="4937">
                  <c:v>98740</c:v>
                </c:pt>
                <c:pt idx="4938">
                  <c:v>98760</c:v>
                </c:pt>
                <c:pt idx="4939">
                  <c:v>98780</c:v>
                </c:pt>
                <c:pt idx="4940">
                  <c:v>98800</c:v>
                </c:pt>
                <c:pt idx="4941">
                  <c:v>98820</c:v>
                </c:pt>
                <c:pt idx="4942">
                  <c:v>98840</c:v>
                </c:pt>
                <c:pt idx="4943">
                  <c:v>98860</c:v>
                </c:pt>
                <c:pt idx="4944">
                  <c:v>98880</c:v>
                </c:pt>
                <c:pt idx="4945">
                  <c:v>98900</c:v>
                </c:pt>
                <c:pt idx="4946">
                  <c:v>98920</c:v>
                </c:pt>
                <c:pt idx="4947">
                  <c:v>98940</c:v>
                </c:pt>
                <c:pt idx="4948">
                  <c:v>98960</c:v>
                </c:pt>
                <c:pt idx="4949">
                  <c:v>98980</c:v>
                </c:pt>
                <c:pt idx="4950">
                  <c:v>99000</c:v>
                </c:pt>
                <c:pt idx="4951">
                  <c:v>99020</c:v>
                </c:pt>
                <c:pt idx="4952">
                  <c:v>99040</c:v>
                </c:pt>
                <c:pt idx="4953">
                  <c:v>99060</c:v>
                </c:pt>
                <c:pt idx="4954">
                  <c:v>99080</c:v>
                </c:pt>
                <c:pt idx="4955">
                  <c:v>99100</c:v>
                </c:pt>
                <c:pt idx="4956">
                  <c:v>99120</c:v>
                </c:pt>
                <c:pt idx="4957">
                  <c:v>99140</c:v>
                </c:pt>
                <c:pt idx="4958">
                  <c:v>99160</c:v>
                </c:pt>
                <c:pt idx="4959">
                  <c:v>99180</c:v>
                </c:pt>
                <c:pt idx="4960">
                  <c:v>99200</c:v>
                </c:pt>
                <c:pt idx="4961">
                  <c:v>99220</c:v>
                </c:pt>
                <c:pt idx="4962">
                  <c:v>99240</c:v>
                </c:pt>
                <c:pt idx="4963">
                  <c:v>99260</c:v>
                </c:pt>
                <c:pt idx="4964">
                  <c:v>99280</c:v>
                </c:pt>
                <c:pt idx="4965">
                  <c:v>99300</c:v>
                </c:pt>
                <c:pt idx="4966">
                  <c:v>99320</c:v>
                </c:pt>
                <c:pt idx="4967">
                  <c:v>99340</c:v>
                </c:pt>
                <c:pt idx="4968">
                  <c:v>99360</c:v>
                </c:pt>
                <c:pt idx="4969">
                  <c:v>99380</c:v>
                </c:pt>
                <c:pt idx="4970">
                  <c:v>99400</c:v>
                </c:pt>
                <c:pt idx="4971">
                  <c:v>99420</c:v>
                </c:pt>
                <c:pt idx="4972">
                  <c:v>99440</c:v>
                </c:pt>
                <c:pt idx="4973">
                  <c:v>99460</c:v>
                </c:pt>
                <c:pt idx="4974">
                  <c:v>99480</c:v>
                </c:pt>
                <c:pt idx="4975">
                  <c:v>99500</c:v>
                </c:pt>
                <c:pt idx="4976">
                  <c:v>99520</c:v>
                </c:pt>
                <c:pt idx="4977">
                  <c:v>99540</c:v>
                </c:pt>
                <c:pt idx="4978">
                  <c:v>99560</c:v>
                </c:pt>
                <c:pt idx="4979">
                  <c:v>99580</c:v>
                </c:pt>
                <c:pt idx="4980">
                  <c:v>99600</c:v>
                </c:pt>
                <c:pt idx="4981">
                  <c:v>99620</c:v>
                </c:pt>
                <c:pt idx="4982">
                  <c:v>99640</c:v>
                </c:pt>
                <c:pt idx="4983">
                  <c:v>99660</c:v>
                </c:pt>
                <c:pt idx="4984">
                  <c:v>99680</c:v>
                </c:pt>
                <c:pt idx="4985">
                  <c:v>99700</c:v>
                </c:pt>
                <c:pt idx="4986">
                  <c:v>99720</c:v>
                </c:pt>
                <c:pt idx="4987">
                  <c:v>99740</c:v>
                </c:pt>
                <c:pt idx="4988">
                  <c:v>99760</c:v>
                </c:pt>
                <c:pt idx="4989">
                  <c:v>99780</c:v>
                </c:pt>
                <c:pt idx="4990">
                  <c:v>99800</c:v>
                </c:pt>
                <c:pt idx="4991">
                  <c:v>99820</c:v>
                </c:pt>
                <c:pt idx="4992">
                  <c:v>99840</c:v>
                </c:pt>
                <c:pt idx="4993">
                  <c:v>99860</c:v>
                </c:pt>
                <c:pt idx="4994">
                  <c:v>99880</c:v>
                </c:pt>
                <c:pt idx="4995">
                  <c:v>99900</c:v>
                </c:pt>
                <c:pt idx="4996">
                  <c:v>99920</c:v>
                </c:pt>
                <c:pt idx="4997">
                  <c:v>99940</c:v>
                </c:pt>
                <c:pt idx="4998">
                  <c:v>99960</c:v>
                </c:pt>
                <c:pt idx="4999">
                  <c:v>99980</c:v>
                </c:pt>
                <c:pt idx="5000">
                  <c:v>100000</c:v>
                </c:pt>
                <c:pt idx="5001">
                  <c:v>100020</c:v>
                </c:pt>
                <c:pt idx="5002">
                  <c:v>100040</c:v>
                </c:pt>
                <c:pt idx="5003">
                  <c:v>100060</c:v>
                </c:pt>
                <c:pt idx="5004">
                  <c:v>100080</c:v>
                </c:pt>
                <c:pt idx="5005">
                  <c:v>100100</c:v>
                </c:pt>
                <c:pt idx="5006">
                  <c:v>100120</c:v>
                </c:pt>
                <c:pt idx="5007">
                  <c:v>100140</c:v>
                </c:pt>
                <c:pt idx="5008">
                  <c:v>100160</c:v>
                </c:pt>
                <c:pt idx="5009">
                  <c:v>100180</c:v>
                </c:pt>
                <c:pt idx="5010">
                  <c:v>100200</c:v>
                </c:pt>
                <c:pt idx="5011">
                  <c:v>100220</c:v>
                </c:pt>
                <c:pt idx="5012">
                  <c:v>100240</c:v>
                </c:pt>
                <c:pt idx="5013">
                  <c:v>100260</c:v>
                </c:pt>
                <c:pt idx="5014">
                  <c:v>100280</c:v>
                </c:pt>
                <c:pt idx="5015">
                  <c:v>100300</c:v>
                </c:pt>
                <c:pt idx="5016">
                  <c:v>100320</c:v>
                </c:pt>
                <c:pt idx="5017">
                  <c:v>100340</c:v>
                </c:pt>
                <c:pt idx="5018">
                  <c:v>100360</c:v>
                </c:pt>
                <c:pt idx="5019">
                  <c:v>100380</c:v>
                </c:pt>
                <c:pt idx="5020">
                  <c:v>100400</c:v>
                </c:pt>
                <c:pt idx="5021">
                  <c:v>100420</c:v>
                </c:pt>
                <c:pt idx="5022">
                  <c:v>100440</c:v>
                </c:pt>
                <c:pt idx="5023">
                  <c:v>100460</c:v>
                </c:pt>
                <c:pt idx="5024">
                  <c:v>100480</c:v>
                </c:pt>
                <c:pt idx="5025">
                  <c:v>100500</c:v>
                </c:pt>
                <c:pt idx="5026">
                  <c:v>100520</c:v>
                </c:pt>
                <c:pt idx="5027">
                  <c:v>100540</c:v>
                </c:pt>
                <c:pt idx="5028">
                  <c:v>100560</c:v>
                </c:pt>
                <c:pt idx="5029">
                  <c:v>100580</c:v>
                </c:pt>
                <c:pt idx="5030">
                  <c:v>100600</c:v>
                </c:pt>
                <c:pt idx="5031">
                  <c:v>100620</c:v>
                </c:pt>
                <c:pt idx="5032">
                  <c:v>100640</c:v>
                </c:pt>
                <c:pt idx="5033">
                  <c:v>100660</c:v>
                </c:pt>
                <c:pt idx="5034">
                  <c:v>100680</c:v>
                </c:pt>
                <c:pt idx="5035">
                  <c:v>100700</c:v>
                </c:pt>
                <c:pt idx="5036">
                  <c:v>100720</c:v>
                </c:pt>
                <c:pt idx="5037">
                  <c:v>100740</c:v>
                </c:pt>
                <c:pt idx="5038">
                  <c:v>100760</c:v>
                </c:pt>
                <c:pt idx="5039">
                  <c:v>100780</c:v>
                </c:pt>
                <c:pt idx="5040">
                  <c:v>100800</c:v>
                </c:pt>
                <c:pt idx="5041">
                  <c:v>100820</c:v>
                </c:pt>
                <c:pt idx="5042">
                  <c:v>100840</c:v>
                </c:pt>
                <c:pt idx="5043">
                  <c:v>100860</c:v>
                </c:pt>
                <c:pt idx="5044">
                  <c:v>100880</c:v>
                </c:pt>
                <c:pt idx="5045">
                  <c:v>100900</c:v>
                </c:pt>
                <c:pt idx="5046">
                  <c:v>100920</c:v>
                </c:pt>
                <c:pt idx="5047">
                  <c:v>100940</c:v>
                </c:pt>
                <c:pt idx="5048">
                  <c:v>100960</c:v>
                </c:pt>
                <c:pt idx="5049">
                  <c:v>100980</c:v>
                </c:pt>
                <c:pt idx="5050">
                  <c:v>101000</c:v>
                </c:pt>
                <c:pt idx="5051">
                  <c:v>101020</c:v>
                </c:pt>
                <c:pt idx="5052">
                  <c:v>101040</c:v>
                </c:pt>
                <c:pt idx="5053">
                  <c:v>101060</c:v>
                </c:pt>
                <c:pt idx="5054">
                  <c:v>101080</c:v>
                </c:pt>
                <c:pt idx="5055">
                  <c:v>101100</c:v>
                </c:pt>
                <c:pt idx="5056">
                  <c:v>101120</c:v>
                </c:pt>
                <c:pt idx="5057">
                  <c:v>101140</c:v>
                </c:pt>
                <c:pt idx="5058">
                  <c:v>101160</c:v>
                </c:pt>
                <c:pt idx="5059">
                  <c:v>101180</c:v>
                </c:pt>
                <c:pt idx="5060">
                  <c:v>101200</c:v>
                </c:pt>
                <c:pt idx="5061">
                  <c:v>101220</c:v>
                </c:pt>
                <c:pt idx="5062">
                  <c:v>101240</c:v>
                </c:pt>
                <c:pt idx="5063">
                  <c:v>101260</c:v>
                </c:pt>
                <c:pt idx="5064">
                  <c:v>101280</c:v>
                </c:pt>
                <c:pt idx="5065">
                  <c:v>101300</c:v>
                </c:pt>
                <c:pt idx="5066">
                  <c:v>101320</c:v>
                </c:pt>
                <c:pt idx="5067">
                  <c:v>101340</c:v>
                </c:pt>
                <c:pt idx="5068">
                  <c:v>101360</c:v>
                </c:pt>
                <c:pt idx="5069">
                  <c:v>101380</c:v>
                </c:pt>
                <c:pt idx="5070">
                  <c:v>101400</c:v>
                </c:pt>
                <c:pt idx="5071">
                  <c:v>101420</c:v>
                </c:pt>
                <c:pt idx="5072">
                  <c:v>101440</c:v>
                </c:pt>
                <c:pt idx="5073">
                  <c:v>101460</c:v>
                </c:pt>
                <c:pt idx="5074">
                  <c:v>101480</c:v>
                </c:pt>
                <c:pt idx="5075">
                  <c:v>101500</c:v>
                </c:pt>
                <c:pt idx="5076">
                  <c:v>101520</c:v>
                </c:pt>
                <c:pt idx="5077">
                  <c:v>101540</c:v>
                </c:pt>
                <c:pt idx="5078">
                  <c:v>101560</c:v>
                </c:pt>
                <c:pt idx="5079">
                  <c:v>101580</c:v>
                </c:pt>
                <c:pt idx="5080">
                  <c:v>101600</c:v>
                </c:pt>
                <c:pt idx="5081">
                  <c:v>101620</c:v>
                </c:pt>
                <c:pt idx="5082">
                  <c:v>101640</c:v>
                </c:pt>
                <c:pt idx="5083">
                  <c:v>101660</c:v>
                </c:pt>
                <c:pt idx="5084">
                  <c:v>101680</c:v>
                </c:pt>
                <c:pt idx="5085">
                  <c:v>101700</c:v>
                </c:pt>
                <c:pt idx="5086">
                  <c:v>101720</c:v>
                </c:pt>
                <c:pt idx="5087">
                  <c:v>101740</c:v>
                </c:pt>
                <c:pt idx="5088">
                  <c:v>101760</c:v>
                </c:pt>
                <c:pt idx="5089">
                  <c:v>101780</c:v>
                </c:pt>
                <c:pt idx="5090">
                  <c:v>101800</c:v>
                </c:pt>
                <c:pt idx="5091">
                  <c:v>101820</c:v>
                </c:pt>
                <c:pt idx="5092">
                  <c:v>101840</c:v>
                </c:pt>
                <c:pt idx="5093">
                  <c:v>101860</c:v>
                </c:pt>
                <c:pt idx="5094">
                  <c:v>101880</c:v>
                </c:pt>
                <c:pt idx="5095">
                  <c:v>101900</c:v>
                </c:pt>
                <c:pt idx="5096">
                  <c:v>101920</c:v>
                </c:pt>
                <c:pt idx="5097">
                  <c:v>101940</c:v>
                </c:pt>
                <c:pt idx="5098">
                  <c:v>101960</c:v>
                </c:pt>
                <c:pt idx="5099">
                  <c:v>101980</c:v>
                </c:pt>
                <c:pt idx="5100">
                  <c:v>102000</c:v>
                </c:pt>
                <c:pt idx="5101">
                  <c:v>102020</c:v>
                </c:pt>
                <c:pt idx="5102">
                  <c:v>102040</c:v>
                </c:pt>
                <c:pt idx="5103">
                  <c:v>102060</c:v>
                </c:pt>
                <c:pt idx="5104">
                  <c:v>102080</c:v>
                </c:pt>
                <c:pt idx="5105">
                  <c:v>102100</c:v>
                </c:pt>
                <c:pt idx="5106">
                  <c:v>102120</c:v>
                </c:pt>
                <c:pt idx="5107">
                  <c:v>102140</c:v>
                </c:pt>
                <c:pt idx="5108">
                  <c:v>102160</c:v>
                </c:pt>
                <c:pt idx="5109">
                  <c:v>102180</c:v>
                </c:pt>
                <c:pt idx="5110">
                  <c:v>102200</c:v>
                </c:pt>
                <c:pt idx="5111">
                  <c:v>102220</c:v>
                </c:pt>
                <c:pt idx="5112">
                  <c:v>102240</c:v>
                </c:pt>
                <c:pt idx="5113">
                  <c:v>102260</c:v>
                </c:pt>
                <c:pt idx="5114">
                  <c:v>102280</c:v>
                </c:pt>
                <c:pt idx="5115">
                  <c:v>102300</c:v>
                </c:pt>
                <c:pt idx="5116">
                  <c:v>102320</c:v>
                </c:pt>
                <c:pt idx="5117">
                  <c:v>102340</c:v>
                </c:pt>
                <c:pt idx="5118">
                  <c:v>102360</c:v>
                </c:pt>
                <c:pt idx="5119">
                  <c:v>102380</c:v>
                </c:pt>
                <c:pt idx="5120">
                  <c:v>102400</c:v>
                </c:pt>
                <c:pt idx="5121">
                  <c:v>102420</c:v>
                </c:pt>
                <c:pt idx="5122">
                  <c:v>102440</c:v>
                </c:pt>
                <c:pt idx="5123">
                  <c:v>102460</c:v>
                </c:pt>
                <c:pt idx="5124">
                  <c:v>102480</c:v>
                </c:pt>
                <c:pt idx="5125">
                  <c:v>102500</c:v>
                </c:pt>
                <c:pt idx="5126">
                  <c:v>102520</c:v>
                </c:pt>
                <c:pt idx="5127">
                  <c:v>102540</c:v>
                </c:pt>
                <c:pt idx="5128">
                  <c:v>102560</c:v>
                </c:pt>
                <c:pt idx="5129">
                  <c:v>102580</c:v>
                </c:pt>
                <c:pt idx="5130">
                  <c:v>102600</c:v>
                </c:pt>
                <c:pt idx="5131">
                  <c:v>102620</c:v>
                </c:pt>
                <c:pt idx="5132">
                  <c:v>102640</c:v>
                </c:pt>
                <c:pt idx="5133">
                  <c:v>102660</c:v>
                </c:pt>
                <c:pt idx="5134">
                  <c:v>102680</c:v>
                </c:pt>
                <c:pt idx="5135">
                  <c:v>102700</c:v>
                </c:pt>
                <c:pt idx="5136">
                  <c:v>102720</c:v>
                </c:pt>
                <c:pt idx="5137">
                  <c:v>102740</c:v>
                </c:pt>
                <c:pt idx="5138">
                  <c:v>102760</c:v>
                </c:pt>
                <c:pt idx="5139">
                  <c:v>102780</c:v>
                </c:pt>
                <c:pt idx="5140">
                  <c:v>102800</c:v>
                </c:pt>
                <c:pt idx="5141">
                  <c:v>102820</c:v>
                </c:pt>
                <c:pt idx="5142">
                  <c:v>102840</c:v>
                </c:pt>
                <c:pt idx="5143">
                  <c:v>102860</c:v>
                </c:pt>
                <c:pt idx="5144">
                  <c:v>102880</c:v>
                </c:pt>
                <c:pt idx="5145">
                  <c:v>102900</c:v>
                </c:pt>
                <c:pt idx="5146">
                  <c:v>102920</c:v>
                </c:pt>
                <c:pt idx="5147">
                  <c:v>102940</c:v>
                </c:pt>
                <c:pt idx="5148">
                  <c:v>102960</c:v>
                </c:pt>
                <c:pt idx="5149">
                  <c:v>102980</c:v>
                </c:pt>
                <c:pt idx="5150">
                  <c:v>103000</c:v>
                </c:pt>
                <c:pt idx="5151">
                  <c:v>103020</c:v>
                </c:pt>
                <c:pt idx="5152">
                  <c:v>103040</c:v>
                </c:pt>
                <c:pt idx="5153">
                  <c:v>103060</c:v>
                </c:pt>
                <c:pt idx="5154">
                  <c:v>103080</c:v>
                </c:pt>
                <c:pt idx="5155">
                  <c:v>103100</c:v>
                </c:pt>
                <c:pt idx="5156">
                  <c:v>103120</c:v>
                </c:pt>
                <c:pt idx="5157">
                  <c:v>103140</c:v>
                </c:pt>
                <c:pt idx="5158">
                  <c:v>103160</c:v>
                </c:pt>
                <c:pt idx="5159">
                  <c:v>103180</c:v>
                </c:pt>
                <c:pt idx="5160">
                  <c:v>103200</c:v>
                </c:pt>
                <c:pt idx="5161">
                  <c:v>103220</c:v>
                </c:pt>
                <c:pt idx="5162">
                  <c:v>103240</c:v>
                </c:pt>
                <c:pt idx="5163">
                  <c:v>103260</c:v>
                </c:pt>
                <c:pt idx="5164">
                  <c:v>103280</c:v>
                </c:pt>
                <c:pt idx="5165">
                  <c:v>103300</c:v>
                </c:pt>
                <c:pt idx="5166">
                  <c:v>103320</c:v>
                </c:pt>
                <c:pt idx="5167">
                  <c:v>103340</c:v>
                </c:pt>
                <c:pt idx="5168">
                  <c:v>103360</c:v>
                </c:pt>
                <c:pt idx="5169">
                  <c:v>103380</c:v>
                </c:pt>
                <c:pt idx="5170">
                  <c:v>103400</c:v>
                </c:pt>
                <c:pt idx="5171">
                  <c:v>103420</c:v>
                </c:pt>
                <c:pt idx="5172">
                  <c:v>103440</c:v>
                </c:pt>
                <c:pt idx="5173">
                  <c:v>103460</c:v>
                </c:pt>
                <c:pt idx="5174">
                  <c:v>103480</c:v>
                </c:pt>
                <c:pt idx="5175">
                  <c:v>103500</c:v>
                </c:pt>
                <c:pt idx="5176">
                  <c:v>103520</c:v>
                </c:pt>
                <c:pt idx="5177">
                  <c:v>103540</c:v>
                </c:pt>
                <c:pt idx="5178">
                  <c:v>103560</c:v>
                </c:pt>
                <c:pt idx="5179">
                  <c:v>103580</c:v>
                </c:pt>
                <c:pt idx="5180">
                  <c:v>103600</c:v>
                </c:pt>
                <c:pt idx="5181">
                  <c:v>103620</c:v>
                </c:pt>
                <c:pt idx="5182">
                  <c:v>103640</c:v>
                </c:pt>
                <c:pt idx="5183">
                  <c:v>103660</c:v>
                </c:pt>
                <c:pt idx="5184">
                  <c:v>103680</c:v>
                </c:pt>
                <c:pt idx="5185">
                  <c:v>103700</c:v>
                </c:pt>
                <c:pt idx="5186">
                  <c:v>103720</c:v>
                </c:pt>
                <c:pt idx="5187">
                  <c:v>103740</c:v>
                </c:pt>
                <c:pt idx="5188">
                  <c:v>103760</c:v>
                </c:pt>
                <c:pt idx="5189">
                  <c:v>103780</c:v>
                </c:pt>
                <c:pt idx="5190">
                  <c:v>103800</c:v>
                </c:pt>
                <c:pt idx="5191">
                  <c:v>103820</c:v>
                </c:pt>
                <c:pt idx="5192">
                  <c:v>103840</c:v>
                </c:pt>
                <c:pt idx="5193">
                  <c:v>103860</c:v>
                </c:pt>
                <c:pt idx="5194">
                  <c:v>103880</c:v>
                </c:pt>
                <c:pt idx="5195">
                  <c:v>103900</c:v>
                </c:pt>
                <c:pt idx="5196">
                  <c:v>103920</c:v>
                </c:pt>
                <c:pt idx="5197">
                  <c:v>103940</c:v>
                </c:pt>
                <c:pt idx="5198">
                  <c:v>103960</c:v>
                </c:pt>
                <c:pt idx="5199">
                  <c:v>103980</c:v>
                </c:pt>
                <c:pt idx="5200">
                  <c:v>104000</c:v>
                </c:pt>
                <c:pt idx="5201">
                  <c:v>104020</c:v>
                </c:pt>
                <c:pt idx="5202">
                  <c:v>104040</c:v>
                </c:pt>
                <c:pt idx="5203">
                  <c:v>104060</c:v>
                </c:pt>
                <c:pt idx="5204">
                  <c:v>104080</c:v>
                </c:pt>
                <c:pt idx="5205">
                  <c:v>104100</c:v>
                </c:pt>
                <c:pt idx="5206">
                  <c:v>104120</c:v>
                </c:pt>
                <c:pt idx="5207">
                  <c:v>104140</c:v>
                </c:pt>
                <c:pt idx="5208">
                  <c:v>104160</c:v>
                </c:pt>
                <c:pt idx="5209">
                  <c:v>104180</c:v>
                </c:pt>
                <c:pt idx="5210">
                  <c:v>104200</c:v>
                </c:pt>
                <c:pt idx="5211">
                  <c:v>104220</c:v>
                </c:pt>
                <c:pt idx="5212">
                  <c:v>104240</c:v>
                </c:pt>
                <c:pt idx="5213">
                  <c:v>104260</c:v>
                </c:pt>
                <c:pt idx="5214">
                  <c:v>104280</c:v>
                </c:pt>
                <c:pt idx="5215">
                  <c:v>104300</c:v>
                </c:pt>
                <c:pt idx="5216">
                  <c:v>104320</c:v>
                </c:pt>
                <c:pt idx="5217">
                  <c:v>104340</c:v>
                </c:pt>
                <c:pt idx="5218">
                  <c:v>104360</c:v>
                </c:pt>
                <c:pt idx="5219">
                  <c:v>104380</c:v>
                </c:pt>
                <c:pt idx="5220">
                  <c:v>104400</c:v>
                </c:pt>
                <c:pt idx="5221">
                  <c:v>104420</c:v>
                </c:pt>
                <c:pt idx="5222">
                  <c:v>104440</c:v>
                </c:pt>
                <c:pt idx="5223">
                  <c:v>104460</c:v>
                </c:pt>
                <c:pt idx="5224">
                  <c:v>104480</c:v>
                </c:pt>
                <c:pt idx="5225">
                  <c:v>104500</c:v>
                </c:pt>
                <c:pt idx="5226">
                  <c:v>104520</c:v>
                </c:pt>
                <c:pt idx="5227">
                  <c:v>104540</c:v>
                </c:pt>
                <c:pt idx="5228">
                  <c:v>104560</c:v>
                </c:pt>
                <c:pt idx="5229">
                  <c:v>104580</c:v>
                </c:pt>
                <c:pt idx="5230">
                  <c:v>104600</c:v>
                </c:pt>
                <c:pt idx="5231">
                  <c:v>104620</c:v>
                </c:pt>
                <c:pt idx="5232">
                  <c:v>104640</c:v>
                </c:pt>
                <c:pt idx="5233">
                  <c:v>104660</c:v>
                </c:pt>
                <c:pt idx="5234">
                  <c:v>104680</c:v>
                </c:pt>
                <c:pt idx="5235">
                  <c:v>104700</c:v>
                </c:pt>
                <c:pt idx="5236">
                  <c:v>104720</c:v>
                </c:pt>
                <c:pt idx="5237">
                  <c:v>104740</c:v>
                </c:pt>
                <c:pt idx="5238">
                  <c:v>104760</c:v>
                </c:pt>
                <c:pt idx="5239">
                  <c:v>104780</c:v>
                </c:pt>
                <c:pt idx="5240">
                  <c:v>104800</c:v>
                </c:pt>
                <c:pt idx="5241">
                  <c:v>104820</c:v>
                </c:pt>
                <c:pt idx="5242">
                  <c:v>104840</c:v>
                </c:pt>
                <c:pt idx="5243">
                  <c:v>104860</c:v>
                </c:pt>
                <c:pt idx="5244">
                  <c:v>104880</c:v>
                </c:pt>
                <c:pt idx="5245">
                  <c:v>104900</c:v>
                </c:pt>
                <c:pt idx="5246">
                  <c:v>104920</c:v>
                </c:pt>
                <c:pt idx="5247">
                  <c:v>104940</c:v>
                </c:pt>
                <c:pt idx="5248">
                  <c:v>104960</c:v>
                </c:pt>
                <c:pt idx="5249">
                  <c:v>104980</c:v>
                </c:pt>
                <c:pt idx="5250">
                  <c:v>105000</c:v>
                </c:pt>
                <c:pt idx="5251">
                  <c:v>105020</c:v>
                </c:pt>
                <c:pt idx="5252">
                  <c:v>105040</c:v>
                </c:pt>
                <c:pt idx="5253">
                  <c:v>105060</c:v>
                </c:pt>
                <c:pt idx="5254">
                  <c:v>105080</c:v>
                </c:pt>
                <c:pt idx="5255">
                  <c:v>105100</c:v>
                </c:pt>
                <c:pt idx="5256">
                  <c:v>105120</c:v>
                </c:pt>
                <c:pt idx="5257">
                  <c:v>105140</c:v>
                </c:pt>
                <c:pt idx="5258">
                  <c:v>105160</c:v>
                </c:pt>
                <c:pt idx="5259">
                  <c:v>105180</c:v>
                </c:pt>
                <c:pt idx="5260">
                  <c:v>105200</c:v>
                </c:pt>
                <c:pt idx="5261">
                  <c:v>105220</c:v>
                </c:pt>
                <c:pt idx="5262">
                  <c:v>105240</c:v>
                </c:pt>
                <c:pt idx="5263">
                  <c:v>105260</c:v>
                </c:pt>
                <c:pt idx="5264">
                  <c:v>105280</c:v>
                </c:pt>
                <c:pt idx="5265">
                  <c:v>105300</c:v>
                </c:pt>
                <c:pt idx="5266">
                  <c:v>105320</c:v>
                </c:pt>
                <c:pt idx="5267">
                  <c:v>105340</c:v>
                </c:pt>
                <c:pt idx="5268">
                  <c:v>105360</c:v>
                </c:pt>
                <c:pt idx="5269">
                  <c:v>105380</c:v>
                </c:pt>
                <c:pt idx="5270">
                  <c:v>105400</c:v>
                </c:pt>
                <c:pt idx="5271">
                  <c:v>105420</c:v>
                </c:pt>
                <c:pt idx="5272">
                  <c:v>105440</c:v>
                </c:pt>
                <c:pt idx="5273">
                  <c:v>105460</c:v>
                </c:pt>
                <c:pt idx="5274">
                  <c:v>105480</c:v>
                </c:pt>
                <c:pt idx="5275">
                  <c:v>105500</c:v>
                </c:pt>
                <c:pt idx="5276">
                  <c:v>105520</c:v>
                </c:pt>
                <c:pt idx="5277">
                  <c:v>105540</c:v>
                </c:pt>
                <c:pt idx="5278">
                  <c:v>105560</c:v>
                </c:pt>
                <c:pt idx="5279">
                  <c:v>105580</c:v>
                </c:pt>
                <c:pt idx="5280">
                  <c:v>105600</c:v>
                </c:pt>
                <c:pt idx="5281">
                  <c:v>105620</c:v>
                </c:pt>
                <c:pt idx="5282">
                  <c:v>105640</c:v>
                </c:pt>
                <c:pt idx="5283">
                  <c:v>105660</c:v>
                </c:pt>
                <c:pt idx="5284">
                  <c:v>105680</c:v>
                </c:pt>
                <c:pt idx="5285">
                  <c:v>105700</c:v>
                </c:pt>
                <c:pt idx="5286">
                  <c:v>105720</c:v>
                </c:pt>
                <c:pt idx="5287">
                  <c:v>105740</c:v>
                </c:pt>
                <c:pt idx="5288">
                  <c:v>105760</c:v>
                </c:pt>
                <c:pt idx="5289">
                  <c:v>105780</c:v>
                </c:pt>
                <c:pt idx="5290">
                  <c:v>105800</c:v>
                </c:pt>
                <c:pt idx="5291">
                  <c:v>105820</c:v>
                </c:pt>
                <c:pt idx="5292">
                  <c:v>105840</c:v>
                </c:pt>
                <c:pt idx="5293">
                  <c:v>105860</c:v>
                </c:pt>
                <c:pt idx="5294">
                  <c:v>105880</c:v>
                </c:pt>
                <c:pt idx="5295">
                  <c:v>105900</c:v>
                </c:pt>
                <c:pt idx="5296">
                  <c:v>105920</c:v>
                </c:pt>
                <c:pt idx="5297">
                  <c:v>105940</c:v>
                </c:pt>
                <c:pt idx="5298">
                  <c:v>105960</c:v>
                </c:pt>
                <c:pt idx="5299">
                  <c:v>105980</c:v>
                </c:pt>
                <c:pt idx="5300">
                  <c:v>106000</c:v>
                </c:pt>
                <c:pt idx="5301">
                  <c:v>106020</c:v>
                </c:pt>
                <c:pt idx="5302">
                  <c:v>106040</c:v>
                </c:pt>
                <c:pt idx="5303">
                  <c:v>106060</c:v>
                </c:pt>
                <c:pt idx="5304">
                  <c:v>106080</c:v>
                </c:pt>
                <c:pt idx="5305">
                  <c:v>106100</c:v>
                </c:pt>
                <c:pt idx="5306">
                  <c:v>106120</c:v>
                </c:pt>
                <c:pt idx="5307">
                  <c:v>106140</c:v>
                </c:pt>
                <c:pt idx="5308">
                  <c:v>106160</c:v>
                </c:pt>
                <c:pt idx="5309">
                  <c:v>106180</c:v>
                </c:pt>
                <c:pt idx="5310">
                  <c:v>106200</c:v>
                </c:pt>
                <c:pt idx="5311">
                  <c:v>106220</c:v>
                </c:pt>
                <c:pt idx="5312">
                  <c:v>106240</c:v>
                </c:pt>
                <c:pt idx="5313">
                  <c:v>106260</c:v>
                </c:pt>
                <c:pt idx="5314">
                  <c:v>106280</c:v>
                </c:pt>
                <c:pt idx="5315">
                  <c:v>106300</c:v>
                </c:pt>
                <c:pt idx="5316">
                  <c:v>106320</c:v>
                </c:pt>
                <c:pt idx="5317">
                  <c:v>106340</c:v>
                </c:pt>
                <c:pt idx="5318">
                  <c:v>106360</c:v>
                </c:pt>
                <c:pt idx="5319">
                  <c:v>106380</c:v>
                </c:pt>
                <c:pt idx="5320">
                  <c:v>106400</c:v>
                </c:pt>
                <c:pt idx="5321">
                  <c:v>106420</c:v>
                </c:pt>
                <c:pt idx="5322">
                  <c:v>106440</c:v>
                </c:pt>
                <c:pt idx="5323">
                  <c:v>106460</c:v>
                </c:pt>
                <c:pt idx="5324">
                  <c:v>106480</c:v>
                </c:pt>
                <c:pt idx="5325">
                  <c:v>106500</c:v>
                </c:pt>
                <c:pt idx="5326">
                  <c:v>106520</c:v>
                </c:pt>
                <c:pt idx="5327">
                  <c:v>106540</c:v>
                </c:pt>
                <c:pt idx="5328">
                  <c:v>106560</c:v>
                </c:pt>
                <c:pt idx="5329">
                  <c:v>106580</c:v>
                </c:pt>
                <c:pt idx="5330">
                  <c:v>106600</c:v>
                </c:pt>
                <c:pt idx="5331">
                  <c:v>106620</c:v>
                </c:pt>
                <c:pt idx="5332">
                  <c:v>106640</c:v>
                </c:pt>
                <c:pt idx="5333">
                  <c:v>106660</c:v>
                </c:pt>
                <c:pt idx="5334">
                  <c:v>106680</c:v>
                </c:pt>
                <c:pt idx="5335">
                  <c:v>106700</c:v>
                </c:pt>
                <c:pt idx="5336">
                  <c:v>106720</c:v>
                </c:pt>
                <c:pt idx="5337">
                  <c:v>106740</c:v>
                </c:pt>
                <c:pt idx="5338">
                  <c:v>106760</c:v>
                </c:pt>
                <c:pt idx="5339">
                  <c:v>106780</c:v>
                </c:pt>
                <c:pt idx="5340">
                  <c:v>106800</c:v>
                </c:pt>
                <c:pt idx="5341">
                  <c:v>106820</c:v>
                </c:pt>
                <c:pt idx="5342">
                  <c:v>106840</c:v>
                </c:pt>
                <c:pt idx="5343">
                  <c:v>106860</c:v>
                </c:pt>
                <c:pt idx="5344">
                  <c:v>106880</c:v>
                </c:pt>
                <c:pt idx="5345">
                  <c:v>106900</c:v>
                </c:pt>
                <c:pt idx="5346">
                  <c:v>106920</c:v>
                </c:pt>
                <c:pt idx="5347">
                  <c:v>106940</c:v>
                </c:pt>
                <c:pt idx="5348">
                  <c:v>106960</c:v>
                </c:pt>
                <c:pt idx="5349">
                  <c:v>106980</c:v>
                </c:pt>
                <c:pt idx="5350">
                  <c:v>107000</c:v>
                </c:pt>
                <c:pt idx="5351">
                  <c:v>107020</c:v>
                </c:pt>
                <c:pt idx="5352">
                  <c:v>107040</c:v>
                </c:pt>
                <c:pt idx="5353">
                  <c:v>107060</c:v>
                </c:pt>
                <c:pt idx="5354">
                  <c:v>107080</c:v>
                </c:pt>
                <c:pt idx="5355">
                  <c:v>107100</c:v>
                </c:pt>
                <c:pt idx="5356">
                  <c:v>107120</c:v>
                </c:pt>
                <c:pt idx="5357">
                  <c:v>107140</c:v>
                </c:pt>
                <c:pt idx="5358">
                  <c:v>107160</c:v>
                </c:pt>
                <c:pt idx="5359">
                  <c:v>107180</c:v>
                </c:pt>
                <c:pt idx="5360">
                  <c:v>107200</c:v>
                </c:pt>
                <c:pt idx="5361">
                  <c:v>107220</c:v>
                </c:pt>
                <c:pt idx="5362">
                  <c:v>107240</c:v>
                </c:pt>
                <c:pt idx="5363">
                  <c:v>107260</c:v>
                </c:pt>
                <c:pt idx="5364">
                  <c:v>107280</c:v>
                </c:pt>
                <c:pt idx="5365">
                  <c:v>107300</c:v>
                </c:pt>
                <c:pt idx="5366">
                  <c:v>107320</c:v>
                </c:pt>
                <c:pt idx="5367">
                  <c:v>107340</c:v>
                </c:pt>
                <c:pt idx="5368">
                  <c:v>107360</c:v>
                </c:pt>
                <c:pt idx="5369">
                  <c:v>107380</c:v>
                </c:pt>
                <c:pt idx="5370">
                  <c:v>107400</c:v>
                </c:pt>
                <c:pt idx="5371">
                  <c:v>107420</c:v>
                </c:pt>
                <c:pt idx="5372">
                  <c:v>107440</c:v>
                </c:pt>
                <c:pt idx="5373">
                  <c:v>107460</c:v>
                </c:pt>
                <c:pt idx="5374">
                  <c:v>107480</c:v>
                </c:pt>
                <c:pt idx="5375">
                  <c:v>107500</c:v>
                </c:pt>
                <c:pt idx="5376">
                  <c:v>107520</c:v>
                </c:pt>
                <c:pt idx="5377">
                  <c:v>107540</c:v>
                </c:pt>
                <c:pt idx="5378">
                  <c:v>107560</c:v>
                </c:pt>
                <c:pt idx="5379">
                  <c:v>107580</c:v>
                </c:pt>
                <c:pt idx="5380">
                  <c:v>107600</c:v>
                </c:pt>
                <c:pt idx="5381">
                  <c:v>107620</c:v>
                </c:pt>
                <c:pt idx="5382">
                  <c:v>107640</c:v>
                </c:pt>
                <c:pt idx="5383">
                  <c:v>107660</c:v>
                </c:pt>
                <c:pt idx="5384">
                  <c:v>107680</c:v>
                </c:pt>
                <c:pt idx="5385">
                  <c:v>107700</c:v>
                </c:pt>
                <c:pt idx="5386">
                  <c:v>107720</c:v>
                </c:pt>
                <c:pt idx="5387">
                  <c:v>107740</c:v>
                </c:pt>
                <c:pt idx="5388">
                  <c:v>107760</c:v>
                </c:pt>
                <c:pt idx="5389">
                  <c:v>107780</c:v>
                </c:pt>
                <c:pt idx="5390">
                  <c:v>107800</c:v>
                </c:pt>
                <c:pt idx="5391">
                  <c:v>107820</c:v>
                </c:pt>
                <c:pt idx="5392">
                  <c:v>107840</c:v>
                </c:pt>
                <c:pt idx="5393">
                  <c:v>107860</c:v>
                </c:pt>
                <c:pt idx="5394">
                  <c:v>107880</c:v>
                </c:pt>
                <c:pt idx="5395">
                  <c:v>107900</c:v>
                </c:pt>
                <c:pt idx="5396">
                  <c:v>107920</c:v>
                </c:pt>
                <c:pt idx="5397">
                  <c:v>107940</c:v>
                </c:pt>
                <c:pt idx="5398">
                  <c:v>107960</c:v>
                </c:pt>
                <c:pt idx="5399">
                  <c:v>107980</c:v>
                </c:pt>
                <c:pt idx="5400">
                  <c:v>108000</c:v>
                </c:pt>
                <c:pt idx="5401">
                  <c:v>108020</c:v>
                </c:pt>
                <c:pt idx="5402">
                  <c:v>108040</c:v>
                </c:pt>
                <c:pt idx="5403">
                  <c:v>108060</c:v>
                </c:pt>
                <c:pt idx="5404">
                  <c:v>108080</c:v>
                </c:pt>
                <c:pt idx="5405">
                  <c:v>108100</c:v>
                </c:pt>
                <c:pt idx="5406">
                  <c:v>108120</c:v>
                </c:pt>
                <c:pt idx="5407">
                  <c:v>108140</c:v>
                </c:pt>
                <c:pt idx="5408">
                  <c:v>108160</c:v>
                </c:pt>
                <c:pt idx="5409">
                  <c:v>108180</c:v>
                </c:pt>
                <c:pt idx="5410">
                  <c:v>108200</c:v>
                </c:pt>
                <c:pt idx="5411">
                  <c:v>108220</c:v>
                </c:pt>
                <c:pt idx="5412">
                  <c:v>108240</c:v>
                </c:pt>
                <c:pt idx="5413">
                  <c:v>108260</c:v>
                </c:pt>
                <c:pt idx="5414">
                  <c:v>108280</c:v>
                </c:pt>
                <c:pt idx="5415">
                  <c:v>108300</c:v>
                </c:pt>
                <c:pt idx="5416">
                  <c:v>108320</c:v>
                </c:pt>
                <c:pt idx="5417">
                  <c:v>108340</c:v>
                </c:pt>
                <c:pt idx="5418">
                  <c:v>108360</c:v>
                </c:pt>
                <c:pt idx="5419">
                  <c:v>108380</c:v>
                </c:pt>
                <c:pt idx="5420">
                  <c:v>108400</c:v>
                </c:pt>
                <c:pt idx="5421">
                  <c:v>108420</c:v>
                </c:pt>
                <c:pt idx="5422">
                  <c:v>108440</c:v>
                </c:pt>
                <c:pt idx="5423">
                  <c:v>108460</c:v>
                </c:pt>
                <c:pt idx="5424">
                  <c:v>108480</c:v>
                </c:pt>
                <c:pt idx="5425">
                  <c:v>108500</c:v>
                </c:pt>
                <c:pt idx="5426">
                  <c:v>108520</c:v>
                </c:pt>
                <c:pt idx="5427">
                  <c:v>108540</c:v>
                </c:pt>
                <c:pt idx="5428">
                  <c:v>108560</c:v>
                </c:pt>
                <c:pt idx="5429">
                  <c:v>108580</c:v>
                </c:pt>
                <c:pt idx="5430">
                  <c:v>108600</c:v>
                </c:pt>
                <c:pt idx="5431">
                  <c:v>108620</c:v>
                </c:pt>
                <c:pt idx="5432">
                  <c:v>108640</c:v>
                </c:pt>
                <c:pt idx="5433">
                  <c:v>108660</c:v>
                </c:pt>
                <c:pt idx="5434">
                  <c:v>108680</c:v>
                </c:pt>
                <c:pt idx="5435">
                  <c:v>108700</c:v>
                </c:pt>
                <c:pt idx="5436">
                  <c:v>108720</c:v>
                </c:pt>
                <c:pt idx="5437">
                  <c:v>108740</c:v>
                </c:pt>
                <c:pt idx="5438">
                  <c:v>108760</c:v>
                </c:pt>
                <c:pt idx="5439">
                  <c:v>108780</c:v>
                </c:pt>
                <c:pt idx="5440">
                  <c:v>108800</c:v>
                </c:pt>
                <c:pt idx="5441">
                  <c:v>108820</c:v>
                </c:pt>
                <c:pt idx="5442">
                  <c:v>108840</c:v>
                </c:pt>
                <c:pt idx="5443">
                  <c:v>108860</c:v>
                </c:pt>
                <c:pt idx="5444">
                  <c:v>108880</c:v>
                </c:pt>
                <c:pt idx="5445">
                  <c:v>108900</c:v>
                </c:pt>
                <c:pt idx="5446">
                  <c:v>108920</c:v>
                </c:pt>
                <c:pt idx="5447">
                  <c:v>108940</c:v>
                </c:pt>
                <c:pt idx="5448">
                  <c:v>108960</c:v>
                </c:pt>
                <c:pt idx="5449">
                  <c:v>108980</c:v>
                </c:pt>
                <c:pt idx="5450">
                  <c:v>109000</c:v>
                </c:pt>
                <c:pt idx="5451">
                  <c:v>109020</c:v>
                </c:pt>
                <c:pt idx="5452">
                  <c:v>109040</c:v>
                </c:pt>
                <c:pt idx="5453">
                  <c:v>109060</c:v>
                </c:pt>
                <c:pt idx="5454">
                  <c:v>109080</c:v>
                </c:pt>
                <c:pt idx="5455">
                  <c:v>109100</c:v>
                </c:pt>
                <c:pt idx="5456">
                  <c:v>109120</c:v>
                </c:pt>
                <c:pt idx="5457">
                  <c:v>109140</c:v>
                </c:pt>
                <c:pt idx="5458">
                  <c:v>109160</c:v>
                </c:pt>
                <c:pt idx="5459">
                  <c:v>109180</c:v>
                </c:pt>
                <c:pt idx="5460">
                  <c:v>109200</c:v>
                </c:pt>
                <c:pt idx="5461">
                  <c:v>109220</c:v>
                </c:pt>
                <c:pt idx="5462">
                  <c:v>109240</c:v>
                </c:pt>
                <c:pt idx="5463">
                  <c:v>109260</c:v>
                </c:pt>
                <c:pt idx="5464">
                  <c:v>109280</c:v>
                </c:pt>
                <c:pt idx="5465">
                  <c:v>109300</c:v>
                </c:pt>
                <c:pt idx="5466">
                  <c:v>109320</c:v>
                </c:pt>
                <c:pt idx="5467">
                  <c:v>109340</c:v>
                </c:pt>
                <c:pt idx="5468">
                  <c:v>109360</c:v>
                </c:pt>
                <c:pt idx="5469">
                  <c:v>109380</c:v>
                </c:pt>
                <c:pt idx="5470">
                  <c:v>109400</c:v>
                </c:pt>
                <c:pt idx="5471">
                  <c:v>109420</c:v>
                </c:pt>
                <c:pt idx="5472">
                  <c:v>109440</c:v>
                </c:pt>
                <c:pt idx="5473">
                  <c:v>109460</c:v>
                </c:pt>
                <c:pt idx="5474">
                  <c:v>109480</c:v>
                </c:pt>
                <c:pt idx="5475">
                  <c:v>109500</c:v>
                </c:pt>
                <c:pt idx="5476">
                  <c:v>109520</c:v>
                </c:pt>
                <c:pt idx="5477">
                  <c:v>109540</c:v>
                </c:pt>
                <c:pt idx="5478">
                  <c:v>109560</c:v>
                </c:pt>
                <c:pt idx="5479">
                  <c:v>109580</c:v>
                </c:pt>
                <c:pt idx="5480">
                  <c:v>109600</c:v>
                </c:pt>
                <c:pt idx="5481">
                  <c:v>109620</c:v>
                </c:pt>
                <c:pt idx="5482">
                  <c:v>109640</c:v>
                </c:pt>
                <c:pt idx="5483">
                  <c:v>109660</c:v>
                </c:pt>
                <c:pt idx="5484">
                  <c:v>109680</c:v>
                </c:pt>
                <c:pt idx="5485">
                  <c:v>109700</c:v>
                </c:pt>
                <c:pt idx="5486">
                  <c:v>109720</c:v>
                </c:pt>
                <c:pt idx="5487">
                  <c:v>109740</c:v>
                </c:pt>
                <c:pt idx="5488">
                  <c:v>109760</c:v>
                </c:pt>
                <c:pt idx="5489">
                  <c:v>109780</c:v>
                </c:pt>
                <c:pt idx="5490">
                  <c:v>109800</c:v>
                </c:pt>
                <c:pt idx="5491">
                  <c:v>109820</c:v>
                </c:pt>
                <c:pt idx="5492">
                  <c:v>109840</c:v>
                </c:pt>
                <c:pt idx="5493">
                  <c:v>109860</c:v>
                </c:pt>
                <c:pt idx="5494">
                  <c:v>109880</c:v>
                </c:pt>
                <c:pt idx="5495">
                  <c:v>109900</c:v>
                </c:pt>
                <c:pt idx="5496">
                  <c:v>109920</c:v>
                </c:pt>
                <c:pt idx="5497">
                  <c:v>109940</c:v>
                </c:pt>
                <c:pt idx="5498">
                  <c:v>109960</c:v>
                </c:pt>
                <c:pt idx="5499">
                  <c:v>109980</c:v>
                </c:pt>
                <c:pt idx="5500">
                  <c:v>110000</c:v>
                </c:pt>
                <c:pt idx="5501">
                  <c:v>110020</c:v>
                </c:pt>
                <c:pt idx="5502">
                  <c:v>110040</c:v>
                </c:pt>
                <c:pt idx="5503">
                  <c:v>110060</c:v>
                </c:pt>
                <c:pt idx="5504">
                  <c:v>110080</c:v>
                </c:pt>
                <c:pt idx="5505">
                  <c:v>110100</c:v>
                </c:pt>
                <c:pt idx="5506">
                  <c:v>110120</c:v>
                </c:pt>
                <c:pt idx="5507">
                  <c:v>110140</c:v>
                </c:pt>
                <c:pt idx="5508">
                  <c:v>110160</c:v>
                </c:pt>
                <c:pt idx="5509">
                  <c:v>110180</c:v>
                </c:pt>
                <c:pt idx="5510">
                  <c:v>110200</c:v>
                </c:pt>
                <c:pt idx="5511">
                  <c:v>110220</c:v>
                </c:pt>
                <c:pt idx="5512">
                  <c:v>110240</c:v>
                </c:pt>
                <c:pt idx="5513">
                  <c:v>110260</c:v>
                </c:pt>
                <c:pt idx="5514">
                  <c:v>110280</c:v>
                </c:pt>
                <c:pt idx="5515">
                  <c:v>110300</c:v>
                </c:pt>
                <c:pt idx="5516">
                  <c:v>110320</c:v>
                </c:pt>
                <c:pt idx="5517">
                  <c:v>110340</c:v>
                </c:pt>
                <c:pt idx="5518">
                  <c:v>110360</c:v>
                </c:pt>
                <c:pt idx="5519">
                  <c:v>110380</c:v>
                </c:pt>
                <c:pt idx="5520">
                  <c:v>110400</c:v>
                </c:pt>
                <c:pt idx="5521">
                  <c:v>110420</c:v>
                </c:pt>
                <c:pt idx="5522">
                  <c:v>110440</c:v>
                </c:pt>
                <c:pt idx="5523">
                  <c:v>110460</c:v>
                </c:pt>
                <c:pt idx="5524">
                  <c:v>110480</c:v>
                </c:pt>
                <c:pt idx="5525">
                  <c:v>110500</c:v>
                </c:pt>
                <c:pt idx="5526">
                  <c:v>110520</c:v>
                </c:pt>
                <c:pt idx="5527">
                  <c:v>110540</c:v>
                </c:pt>
                <c:pt idx="5528">
                  <c:v>110560</c:v>
                </c:pt>
                <c:pt idx="5529">
                  <c:v>110580</c:v>
                </c:pt>
                <c:pt idx="5530">
                  <c:v>110600</c:v>
                </c:pt>
                <c:pt idx="5531">
                  <c:v>110620</c:v>
                </c:pt>
                <c:pt idx="5532">
                  <c:v>110640</c:v>
                </c:pt>
                <c:pt idx="5533">
                  <c:v>110660</c:v>
                </c:pt>
                <c:pt idx="5534">
                  <c:v>110680</c:v>
                </c:pt>
                <c:pt idx="5535">
                  <c:v>110700</c:v>
                </c:pt>
                <c:pt idx="5536">
                  <c:v>110720</c:v>
                </c:pt>
                <c:pt idx="5537">
                  <c:v>110740</c:v>
                </c:pt>
                <c:pt idx="5538">
                  <c:v>110760</c:v>
                </c:pt>
                <c:pt idx="5539">
                  <c:v>110780</c:v>
                </c:pt>
                <c:pt idx="5540">
                  <c:v>110800</c:v>
                </c:pt>
                <c:pt idx="5541">
                  <c:v>110820</c:v>
                </c:pt>
                <c:pt idx="5542">
                  <c:v>110840</c:v>
                </c:pt>
                <c:pt idx="5543">
                  <c:v>110860</c:v>
                </c:pt>
                <c:pt idx="5544">
                  <c:v>110880</c:v>
                </c:pt>
                <c:pt idx="5545">
                  <c:v>110900</c:v>
                </c:pt>
                <c:pt idx="5546">
                  <c:v>110920</c:v>
                </c:pt>
                <c:pt idx="5547">
                  <c:v>110940</c:v>
                </c:pt>
                <c:pt idx="5548">
                  <c:v>110960</c:v>
                </c:pt>
                <c:pt idx="5549">
                  <c:v>110980</c:v>
                </c:pt>
                <c:pt idx="5550">
                  <c:v>111000</c:v>
                </c:pt>
                <c:pt idx="5551">
                  <c:v>111020</c:v>
                </c:pt>
                <c:pt idx="5552">
                  <c:v>111040</c:v>
                </c:pt>
                <c:pt idx="5553">
                  <c:v>111060</c:v>
                </c:pt>
                <c:pt idx="5554">
                  <c:v>111080</c:v>
                </c:pt>
                <c:pt idx="5555">
                  <c:v>111100</c:v>
                </c:pt>
                <c:pt idx="5556">
                  <c:v>111120</c:v>
                </c:pt>
                <c:pt idx="5557">
                  <c:v>111140</c:v>
                </c:pt>
                <c:pt idx="5558">
                  <c:v>111160</c:v>
                </c:pt>
                <c:pt idx="5559">
                  <c:v>111180</c:v>
                </c:pt>
                <c:pt idx="5560">
                  <c:v>111200</c:v>
                </c:pt>
                <c:pt idx="5561">
                  <c:v>111220</c:v>
                </c:pt>
                <c:pt idx="5562">
                  <c:v>111240</c:v>
                </c:pt>
                <c:pt idx="5563">
                  <c:v>111260</c:v>
                </c:pt>
                <c:pt idx="5564">
                  <c:v>111280</c:v>
                </c:pt>
                <c:pt idx="5565">
                  <c:v>111300</c:v>
                </c:pt>
                <c:pt idx="5566">
                  <c:v>111320</c:v>
                </c:pt>
                <c:pt idx="5567">
                  <c:v>111340</c:v>
                </c:pt>
                <c:pt idx="5568">
                  <c:v>111360</c:v>
                </c:pt>
                <c:pt idx="5569">
                  <c:v>111380</c:v>
                </c:pt>
                <c:pt idx="5570">
                  <c:v>111400</c:v>
                </c:pt>
                <c:pt idx="5571">
                  <c:v>111420</c:v>
                </c:pt>
                <c:pt idx="5572">
                  <c:v>111440</c:v>
                </c:pt>
                <c:pt idx="5573">
                  <c:v>111460</c:v>
                </c:pt>
                <c:pt idx="5574">
                  <c:v>111480</c:v>
                </c:pt>
                <c:pt idx="5575">
                  <c:v>111500</c:v>
                </c:pt>
                <c:pt idx="5576">
                  <c:v>111520</c:v>
                </c:pt>
                <c:pt idx="5577">
                  <c:v>111540</c:v>
                </c:pt>
                <c:pt idx="5578">
                  <c:v>111560</c:v>
                </c:pt>
                <c:pt idx="5579">
                  <c:v>111580</c:v>
                </c:pt>
                <c:pt idx="5580">
                  <c:v>111600</c:v>
                </c:pt>
                <c:pt idx="5581">
                  <c:v>111620</c:v>
                </c:pt>
                <c:pt idx="5582">
                  <c:v>111640</c:v>
                </c:pt>
                <c:pt idx="5583">
                  <c:v>111660</c:v>
                </c:pt>
                <c:pt idx="5584">
                  <c:v>111680</c:v>
                </c:pt>
                <c:pt idx="5585">
                  <c:v>111700</c:v>
                </c:pt>
                <c:pt idx="5586">
                  <c:v>111720</c:v>
                </c:pt>
                <c:pt idx="5587">
                  <c:v>111740</c:v>
                </c:pt>
                <c:pt idx="5588">
                  <c:v>111760</c:v>
                </c:pt>
                <c:pt idx="5589">
                  <c:v>111780</c:v>
                </c:pt>
                <c:pt idx="5590">
                  <c:v>111800</c:v>
                </c:pt>
                <c:pt idx="5591">
                  <c:v>111820</c:v>
                </c:pt>
                <c:pt idx="5592">
                  <c:v>111840</c:v>
                </c:pt>
                <c:pt idx="5593">
                  <c:v>111860</c:v>
                </c:pt>
                <c:pt idx="5594">
                  <c:v>111880</c:v>
                </c:pt>
                <c:pt idx="5595">
                  <c:v>111900</c:v>
                </c:pt>
                <c:pt idx="5596">
                  <c:v>111920</c:v>
                </c:pt>
                <c:pt idx="5597">
                  <c:v>111940</c:v>
                </c:pt>
                <c:pt idx="5598">
                  <c:v>111960</c:v>
                </c:pt>
                <c:pt idx="5599">
                  <c:v>111980</c:v>
                </c:pt>
                <c:pt idx="5600">
                  <c:v>112000</c:v>
                </c:pt>
                <c:pt idx="5601">
                  <c:v>112020</c:v>
                </c:pt>
                <c:pt idx="5602">
                  <c:v>112040</c:v>
                </c:pt>
                <c:pt idx="5603">
                  <c:v>112060</c:v>
                </c:pt>
                <c:pt idx="5604">
                  <c:v>112080</c:v>
                </c:pt>
                <c:pt idx="5605">
                  <c:v>112100</c:v>
                </c:pt>
                <c:pt idx="5606">
                  <c:v>112120</c:v>
                </c:pt>
                <c:pt idx="5607">
                  <c:v>112140</c:v>
                </c:pt>
                <c:pt idx="5608">
                  <c:v>112160</c:v>
                </c:pt>
                <c:pt idx="5609">
                  <c:v>112180</c:v>
                </c:pt>
                <c:pt idx="5610">
                  <c:v>112200</c:v>
                </c:pt>
                <c:pt idx="5611">
                  <c:v>112220</c:v>
                </c:pt>
                <c:pt idx="5612">
                  <c:v>112240</c:v>
                </c:pt>
                <c:pt idx="5613">
                  <c:v>112260</c:v>
                </c:pt>
                <c:pt idx="5614">
                  <c:v>112280</c:v>
                </c:pt>
                <c:pt idx="5615">
                  <c:v>112300</c:v>
                </c:pt>
                <c:pt idx="5616">
                  <c:v>112320</c:v>
                </c:pt>
                <c:pt idx="5617">
                  <c:v>112340</c:v>
                </c:pt>
                <c:pt idx="5618">
                  <c:v>112360</c:v>
                </c:pt>
                <c:pt idx="5619">
                  <c:v>112380</c:v>
                </c:pt>
                <c:pt idx="5620">
                  <c:v>112400</c:v>
                </c:pt>
                <c:pt idx="5621">
                  <c:v>112420</c:v>
                </c:pt>
                <c:pt idx="5622">
                  <c:v>112440</c:v>
                </c:pt>
                <c:pt idx="5623">
                  <c:v>112460</c:v>
                </c:pt>
                <c:pt idx="5624">
                  <c:v>112480</c:v>
                </c:pt>
                <c:pt idx="5625">
                  <c:v>112500</c:v>
                </c:pt>
                <c:pt idx="5626">
                  <c:v>112520</c:v>
                </c:pt>
                <c:pt idx="5627">
                  <c:v>112540</c:v>
                </c:pt>
                <c:pt idx="5628">
                  <c:v>112560</c:v>
                </c:pt>
                <c:pt idx="5629">
                  <c:v>112580</c:v>
                </c:pt>
                <c:pt idx="5630">
                  <c:v>112600</c:v>
                </c:pt>
                <c:pt idx="5631">
                  <c:v>112620</c:v>
                </c:pt>
                <c:pt idx="5632">
                  <c:v>112640</c:v>
                </c:pt>
                <c:pt idx="5633">
                  <c:v>112660</c:v>
                </c:pt>
                <c:pt idx="5634">
                  <c:v>112680</c:v>
                </c:pt>
                <c:pt idx="5635">
                  <c:v>112700</c:v>
                </c:pt>
                <c:pt idx="5636">
                  <c:v>112720</c:v>
                </c:pt>
                <c:pt idx="5637">
                  <c:v>112740</c:v>
                </c:pt>
                <c:pt idx="5638">
                  <c:v>112760</c:v>
                </c:pt>
                <c:pt idx="5639">
                  <c:v>112780</c:v>
                </c:pt>
                <c:pt idx="5640">
                  <c:v>112800</c:v>
                </c:pt>
                <c:pt idx="5641">
                  <c:v>112820</c:v>
                </c:pt>
                <c:pt idx="5642">
                  <c:v>112840</c:v>
                </c:pt>
                <c:pt idx="5643">
                  <c:v>112860</c:v>
                </c:pt>
                <c:pt idx="5644">
                  <c:v>112880</c:v>
                </c:pt>
                <c:pt idx="5645">
                  <c:v>112900</c:v>
                </c:pt>
                <c:pt idx="5646">
                  <c:v>112920</c:v>
                </c:pt>
                <c:pt idx="5647">
                  <c:v>112940</c:v>
                </c:pt>
                <c:pt idx="5648">
                  <c:v>112960</c:v>
                </c:pt>
                <c:pt idx="5649">
                  <c:v>112980</c:v>
                </c:pt>
                <c:pt idx="5650">
                  <c:v>113000</c:v>
                </c:pt>
                <c:pt idx="5651">
                  <c:v>113020</c:v>
                </c:pt>
                <c:pt idx="5652">
                  <c:v>113040</c:v>
                </c:pt>
                <c:pt idx="5653">
                  <c:v>113060</c:v>
                </c:pt>
                <c:pt idx="5654">
                  <c:v>113080</c:v>
                </c:pt>
                <c:pt idx="5655">
                  <c:v>113100</c:v>
                </c:pt>
                <c:pt idx="5656">
                  <c:v>113120</c:v>
                </c:pt>
                <c:pt idx="5657">
                  <c:v>113140</c:v>
                </c:pt>
                <c:pt idx="5658">
                  <c:v>113160</c:v>
                </c:pt>
                <c:pt idx="5659">
                  <c:v>113180</c:v>
                </c:pt>
                <c:pt idx="5660">
                  <c:v>113200</c:v>
                </c:pt>
                <c:pt idx="5661">
                  <c:v>113220</c:v>
                </c:pt>
                <c:pt idx="5662">
                  <c:v>113240</c:v>
                </c:pt>
                <c:pt idx="5663">
                  <c:v>113260</c:v>
                </c:pt>
                <c:pt idx="5664">
                  <c:v>113280</c:v>
                </c:pt>
                <c:pt idx="5665">
                  <c:v>113300</c:v>
                </c:pt>
                <c:pt idx="5666">
                  <c:v>113320</c:v>
                </c:pt>
                <c:pt idx="5667">
                  <c:v>113340</c:v>
                </c:pt>
                <c:pt idx="5668">
                  <c:v>113360</c:v>
                </c:pt>
                <c:pt idx="5669">
                  <c:v>113380</c:v>
                </c:pt>
                <c:pt idx="5670">
                  <c:v>113400</c:v>
                </c:pt>
                <c:pt idx="5671">
                  <c:v>113420</c:v>
                </c:pt>
                <c:pt idx="5672">
                  <c:v>113440</c:v>
                </c:pt>
                <c:pt idx="5673">
                  <c:v>113460</c:v>
                </c:pt>
                <c:pt idx="5674">
                  <c:v>113480</c:v>
                </c:pt>
                <c:pt idx="5675">
                  <c:v>113500</c:v>
                </c:pt>
                <c:pt idx="5676">
                  <c:v>113520</c:v>
                </c:pt>
                <c:pt idx="5677">
                  <c:v>113540</c:v>
                </c:pt>
                <c:pt idx="5678">
                  <c:v>113560</c:v>
                </c:pt>
                <c:pt idx="5679">
                  <c:v>113580</c:v>
                </c:pt>
                <c:pt idx="5680">
                  <c:v>113600</c:v>
                </c:pt>
                <c:pt idx="5681">
                  <c:v>113620</c:v>
                </c:pt>
                <c:pt idx="5682">
                  <c:v>113640</c:v>
                </c:pt>
                <c:pt idx="5683">
                  <c:v>113660</c:v>
                </c:pt>
                <c:pt idx="5684">
                  <c:v>113680</c:v>
                </c:pt>
                <c:pt idx="5685">
                  <c:v>113700</c:v>
                </c:pt>
                <c:pt idx="5686">
                  <c:v>113720</c:v>
                </c:pt>
                <c:pt idx="5687">
                  <c:v>113740</c:v>
                </c:pt>
                <c:pt idx="5688">
                  <c:v>113760</c:v>
                </c:pt>
                <c:pt idx="5689">
                  <c:v>113780</c:v>
                </c:pt>
                <c:pt idx="5690">
                  <c:v>113800</c:v>
                </c:pt>
                <c:pt idx="5691">
                  <c:v>113820</c:v>
                </c:pt>
                <c:pt idx="5692">
                  <c:v>113840</c:v>
                </c:pt>
                <c:pt idx="5693">
                  <c:v>113860</c:v>
                </c:pt>
                <c:pt idx="5694">
                  <c:v>113880</c:v>
                </c:pt>
                <c:pt idx="5695">
                  <c:v>113900</c:v>
                </c:pt>
                <c:pt idx="5696">
                  <c:v>113920</c:v>
                </c:pt>
                <c:pt idx="5697">
                  <c:v>113940</c:v>
                </c:pt>
                <c:pt idx="5698">
                  <c:v>113960</c:v>
                </c:pt>
                <c:pt idx="5699">
                  <c:v>113980</c:v>
                </c:pt>
                <c:pt idx="5700">
                  <c:v>114000</c:v>
                </c:pt>
                <c:pt idx="5701">
                  <c:v>114020</c:v>
                </c:pt>
                <c:pt idx="5702">
                  <c:v>114040</c:v>
                </c:pt>
                <c:pt idx="5703">
                  <c:v>114060</c:v>
                </c:pt>
                <c:pt idx="5704">
                  <c:v>114080</c:v>
                </c:pt>
                <c:pt idx="5705">
                  <c:v>114100</c:v>
                </c:pt>
                <c:pt idx="5706">
                  <c:v>114120</c:v>
                </c:pt>
                <c:pt idx="5707">
                  <c:v>114140</c:v>
                </c:pt>
                <c:pt idx="5708">
                  <c:v>114160</c:v>
                </c:pt>
                <c:pt idx="5709">
                  <c:v>114180</c:v>
                </c:pt>
                <c:pt idx="5710">
                  <c:v>114200</c:v>
                </c:pt>
                <c:pt idx="5711">
                  <c:v>114220</c:v>
                </c:pt>
                <c:pt idx="5712">
                  <c:v>114240</c:v>
                </c:pt>
                <c:pt idx="5713">
                  <c:v>114260</c:v>
                </c:pt>
                <c:pt idx="5714">
                  <c:v>114280</c:v>
                </c:pt>
                <c:pt idx="5715">
                  <c:v>114300</c:v>
                </c:pt>
                <c:pt idx="5716">
                  <c:v>114320</c:v>
                </c:pt>
                <c:pt idx="5717">
                  <c:v>114340</c:v>
                </c:pt>
                <c:pt idx="5718">
                  <c:v>114360</c:v>
                </c:pt>
                <c:pt idx="5719">
                  <c:v>114380</c:v>
                </c:pt>
                <c:pt idx="5720">
                  <c:v>114400</c:v>
                </c:pt>
                <c:pt idx="5721">
                  <c:v>114420</c:v>
                </c:pt>
                <c:pt idx="5722">
                  <c:v>114440</c:v>
                </c:pt>
                <c:pt idx="5723">
                  <c:v>114460</c:v>
                </c:pt>
                <c:pt idx="5724">
                  <c:v>114480</c:v>
                </c:pt>
                <c:pt idx="5725">
                  <c:v>114500</c:v>
                </c:pt>
                <c:pt idx="5726">
                  <c:v>114520</c:v>
                </c:pt>
                <c:pt idx="5727">
                  <c:v>114540</c:v>
                </c:pt>
                <c:pt idx="5728">
                  <c:v>114560</c:v>
                </c:pt>
                <c:pt idx="5729">
                  <c:v>114580</c:v>
                </c:pt>
                <c:pt idx="5730">
                  <c:v>114600</c:v>
                </c:pt>
                <c:pt idx="5731">
                  <c:v>114620</c:v>
                </c:pt>
                <c:pt idx="5732">
                  <c:v>114640</c:v>
                </c:pt>
                <c:pt idx="5733">
                  <c:v>114660</c:v>
                </c:pt>
                <c:pt idx="5734">
                  <c:v>114680</c:v>
                </c:pt>
                <c:pt idx="5735">
                  <c:v>114700</c:v>
                </c:pt>
                <c:pt idx="5736">
                  <c:v>114720</c:v>
                </c:pt>
                <c:pt idx="5737">
                  <c:v>114740</c:v>
                </c:pt>
                <c:pt idx="5738">
                  <c:v>114760</c:v>
                </c:pt>
                <c:pt idx="5739">
                  <c:v>114780</c:v>
                </c:pt>
                <c:pt idx="5740">
                  <c:v>114800</c:v>
                </c:pt>
                <c:pt idx="5741">
                  <c:v>114820</c:v>
                </c:pt>
                <c:pt idx="5742">
                  <c:v>114840</c:v>
                </c:pt>
                <c:pt idx="5743">
                  <c:v>114860</c:v>
                </c:pt>
                <c:pt idx="5744">
                  <c:v>114880</c:v>
                </c:pt>
                <c:pt idx="5745">
                  <c:v>114900</c:v>
                </c:pt>
                <c:pt idx="5746">
                  <c:v>114920</c:v>
                </c:pt>
                <c:pt idx="5747">
                  <c:v>114940</c:v>
                </c:pt>
                <c:pt idx="5748">
                  <c:v>114960</c:v>
                </c:pt>
                <c:pt idx="5749">
                  <c:v>114980</c:v>
                </c:pt>
                <c:pt idx="5750">
                  <c:v>115000</c:v>
                </c:pt>
                <c:pt idx="5751">
                  <c:v>115020</c:v>
                </c:pt>
                <c:pt idx="5752">
                  <c:v>115040</c:v>
                </c:pt>
                <c:pt idx="5753">
                  <c:v>115060</c:v>
                </c:pt>
                <c:pt idx="5754">
                  <c:v>115080</c:v>
                </c:pt>
                <c:pt idx="5755">
                  <c:v>115100</c:v>
                </c:pt>
                <c:pt idx="5756">
                  <c:v>115120</c:v>
                </c:pt>
                <c:pt idx="5757">
                  <c:v>115140</c:v>
                </c:pt>
                <c:pt idx="5758">
                  <c:v>115160</c:v>
                </c:pt>
                <c:pt idx="5759">
                  <c:v>115180</c:v>
                </c:pt>
                <c:pt idx="5760">
                  <c:v>115200</c:v>
                </c:pt>
                <c:pt idx="5761">
                  <c:v>115220</c:v>
                </c:pt>
                <c:pt idx="5762">
                  <c:v>115240</c:v>
                </c:pt>
                <c:pt idx="5763">
                  <c:v>115260</c:v>
                </c:pt>
                <c:pt idx="5764">
                  <c:v>115280</c:v>
                </c:pt>
                <c:pt idx="5765">
                  <c:v>115300</c:v>
                </c:pt>
                <c:pt idx="5766">
                  <c:v>115320</c:v>
                </c:pt>
                <c:pt idx="5767">
                  <c:v>115340</c:v>
                </c:pt>
                <c:pt idx="5768">
                  <c:v>115360</c:v>
                </c:pt>
                <c:pt idx="5769">
                  <c:v>115380</c:v>
                </c:pt>
                <c:pt idx="5770">
                  <c:v>115400</c:v>
                </c:pt>
                <c:pt idx="5771">
                  <c:v>115420</c:v>
                </c:pt>
                <c:pt idx="5772">
                  <c:v>115440</c:v>
                </c:pt>
                <c:pt idx="5773">
                  <c:v>115460</c:v>
                </c:pt>
                <c:pt idx="5774">
                  <c:v>115480</c:v>
                </c:pt>
                <c:pt idx="5775">
                  <c:v>115500</c:v>
                </c:pt>
                <c:pt idx="5776">
                  <c:v>115520</c:v>
                </c:pt>
                <c:pt idx="5777">
                  <c:v>115540</c:v>
                </c:pt>
                <c:pt idx="5778">
                  <c:v>115560</c:v>
                </c:pt>
                <c:pt idx="5779">
                  <c:v>115580</c:v>
                </c:pt>
                <c:pt idx="5780">
                  <c:v>115600</c:v>
                </c:pt>
                <c:pt idx="5781">
                  <c:v>115620</c:v>
                </c:pt>
                <c:pt idx="5782">
                  <c:v>115640</c:v>
                </c:pt>
                <c:pt idx="5783">
                  <c:v>115660</c:v>
                </c:pt>
                <c:pt idx="5784">
                  <c:v>115680</c:v>
                </c:pt>
                <c:pt idx="5785">
                  <c:v>115700</c:v>
                </c:pt>
                <c:pt idx="5786">
                  <c:v>115720</c:v>
                </c:pt>
                <c:pt idx="5787">
                  <c:v>115740</c:v>
                </c:pt>
                <c:pt idx="5788">
                  <c:v>115760</c:v>
                </c:pt>
                <c:pt idx="5789">
                  <c:v>115780</c:v>
                </c:pt>
                <c:pt idx="5790">
                  <c:v>115800</c:v>
                </c:pt>
                <c:pt idx="5791">
                  <c:v>115820</c:v>
                </c:pt>
                <c:pt idx="5792">
                  <c:v>115840</c:v>
                </c:pt>
                <c:pt idx="5793">
                  <c:v>115860</c:v>
                </c:pt>
                <c:pt idx="5794">
                  <c:v>115880</c:v>
                </c:pt>
                <c:pt idx="5795">
                  <c:v>115900</c:v>
                </c:pt>
                <c:pt idx="5796">
                  <c:v>115920</c:v>
                </c:pt>
                <c:pt idx="5797">
                  <c:v>115940</c:v>
                </c:pt>
                <c:pt idx="5798">
                  <c:v>115960</c:v>
                </c:pt>
                <c:pt idx="5799">
                  <c:v>115980</c:v>
                </c:pt>
                <c:pt idx="5800">
                  <c:v>116000</c:v>
                </c:pt>
                <c:pt idx="5801">
                  <c:v>116020</c:v>
                </c:pt>
                <c:pt idx="5802">
                  <c:v>116040</c:v>
                </c:pt>
                <c:pt idx="5803">
                  <c:v>116060</c:v>
                </c:pt>
                <c:pt idx="5804">
                  <c:v>116080</c:v>
                </c:pt>
                <c:pt idx="5805">
                  <c:v>116100</c:v>
                </c:pt>
                <c:pt idx="5806">
                  <c:v>116120</c:v>
                </c:pt>
                <c:pt idx="5807">
                  <c:v>116140</c:v>
                </c:pt>
                <c:pt idx="5808">
                  <c:v>116160</c:v>
                </c:pt>
                <c:pt idx="5809">
                  <c:v>116180</c:v>
                </c:pt>
                <c:pt idx="5810">
                  <c:v>116200</c:v>
                </c:pt>
                <c:pt idx="5811">
                  <c:v>116220</c:v>
                </c:pt>
                <c:pt idx="5812">
                  <c:v>116240</c:v>
                </c:pt>
                <c:pt idx="5813">
                  <c:v>116260</c:v>
                </c:pt>
                <c:pt idx="5814">
                  <c:v>116280</c:v>
                </c:pt>
                <c:pt idx="5815">
                  <c:v>116300</c:v>
                </c:pt>
                <c:pt idx="5816">
                  <c:v>116320</c:v>
                </c:pt>
                <c:pt idx="5817">
                  <c:v>116340</c:v>
                </c:pt>
                <c:pt idx="5818">
                  <c:v>116360</c:v>
                </c:pt>
                <c:pt idx="5819">
                  <c:v>116380</c:v>
                </c:pt>
                <c:pt idx="5820">
                  <c:v>116400</c:v>
                </c:pt>
                <c:pt idx="5821">
                  <c:v>116420</c:v>
                </c:pt>
                <c:pt idx="5822">
                  <c:v>116440</c:v>
                </c:pt>
                <c:pt idx="5823">
                  <c:v>116460</c:v>
                </c:pt>
                <c:pt idx="5824">
                  <c:v>116480</c:v>
                </c:pt>
                <c:pt idx="5825">
                  <c:v>116500</c:v>
                </c:pt>
                <c:pt idx="5826">
                  <c:v>116520</c:v>
                </c:pt>
                <c:pt idx="5827">
                  <c:v>116540</c:v>
                </c:pt>
                <c:pt idx="5828">
                  <c:v>116560</c:v>
                </c:pt>
                <c:pt idx="5829">
                  <c:v>116580</c:v>
                </c:pt>
                <c:pt idx="5830">
                  <c:v>116600</c:v>
                </c:pt>
                <c:pt idx="5831">
                  <c:v>116620</c:v>
                </c:pt>
                <c:pt idx="5832">
                  <c:v>116640</c:v>
                </c:pt>
                <c:pt idx="5833">
                  <c:v>116660</c:v>
                </c:pt>
                <c:pt idx="5834">
                  <c:v>116680</c:v>
                </c:pt>
                <c:pt idx="5835">
                  <c:v>116700</c:v>
                </c:pt>
                <c:pt idx="5836">
                  <c:v>116720</c:v>
                </c:pt>
                <c:pt idx="5837">
                  <c:v>116740</c:v>
                </c:pt>
                <c:pt idx="5838">
                  <c:v>116760</c:v>
                </c:pt>
                <c:pt idx="5839">
                  <c:v>116780</c:v>
                </c:pt>
                <c:pt idx="5840">
                  <c:v>116800</c:v>
                </c:pt>
                <c:pt idx="5841">
                  <c:v>116820</c:v>
                </c:pt>
                <c:pt idx="5842">
                  <c:v>116840</c:v>
                </c:pt>
                <c:pt idx="5843">
                  <c:v>116860</c:v>
                </c:pt>
                <c:pt idx="5844">
                  <c:v>116880</c:v>
                </c:pt>
                <c:pt idx="5845">
                  <c:v>116900</c:v>
                </c:pt>
                <c:pt idx="5846">
                  <c:v>116920</c:v>
                </c:pt>
                <c:pt idx="5847">
                  <c:v>116940</c:v>
                </c:pt>
                <c:pt idx="5848">
                  <c:v>116960</c:v>
                </c:pt>
                <c:pt idx="5849">
                  <c:v>116980</c:v>
                </c:pt>
                <c:pt idx="5850">
                  <c:v>117000</c:v>
                </c:pt>
                <c:pt idx="5851">
                  <c:v>117020</c:v>
                </c:pt>
                <c:pt idx="5852">
                  <c:v>117040</c:v>
                </c:pt>
                <c:pt idx="5853">
                  <c:v>117060</c:v>
                </c:pt>
                <c:pt idx="5854">
                  <c:v>117080</c:v>
                </c:pt>
                <c:pt idx="5855">
                  <c:v>117100</c:v>
                </c:pt>
                <c:pt idx="5856">
                  <c:v>117120</c:v>
                </c:pt>
                <c:pt idx="5857">
                  <c:v>117140</c:v>
                </c:pt>
                <c:pt idx="5858">
                  <c:v>117160</c:v>
                </c:pt>
                <c:pt idx="5859">
                  <c:v>117180</c:v>
                </c:pt>
                <c:pt idx="5860">
                  <c:v>117200</c:v>
                </c:pt>
                <c:pt idx="5861">
                  <c:v>117220</c:v>
                </c:pt>
                <c:pt idx="5862">
                  <c:v>117240</c:v>
                </c:pt>
                <c:pt idx="5863">
                  <c:v>117260</c:v>
                </c:pt>
                <c:pt idx="5864">
                  <c:v>117280</c:v>
                </c:pt>
                <c:pt idx="5865">
                  <c:v>117300</c:v>
                </c:pt>
                <c:pt idx="5866">
                  <c:v>117320</c:v>
                </c:pt>
                <c:pt idx="5867">
                  <c:v>117340</c:v>
                </c:pt>
                <c:pt idx="5868">
                  <c:v>117360</c:v>
                </c:pt>
                <c:pt idx="5869">
                  <c:v>117380</c:v>
                </c:pt>
                <c:pt idx="5870">
                  <c:v>117400</c:v>
                </c:pt>
                <c:pt idx="5871">
                  <c:v>117420</c:v>
                </c:pt>
                <c:pt idx="5872">
                  <c:v>117440</c:v>
                </c:pt>
                <c:pt idx="5873">
                  <c:v>117460</c:v>
                </c:pt>
                <c:pt idx="5874">
                  <c:v>117480</c:v>
                </c:pt>
                <c:pt idx="5875">
                  <c:v>117500</c:v>
                </c:pt>
                <c:pt idx="5876">
                  <c:v>117520</c:v>
                </c:pt>
                <c:pt idx="5877">
                  <c:v>117540</c:v>
                </c:pt>
                <c:pt idx="5878">
                  <c:v>117560</c:v>
                </c:pt>
                <c:pt idx="5879">
                  <c:v>117580</c:v>
                </c:pt>
                <c:pt idx="5880">
                  <c:v>117600</c:v>
                </c:pt>
                <c:pt idx="5881">
                  <c:v>117620</c:v>
                </c:pt>
                <c:pt idx="5882">
                  <c:v>117640</c:v>
                </c:pt>
                <c:pt idx="5883">
                  <c:v>117660</c:v>
                </c:pt>
                <c:pt idx="5884">
                  <c:v>117680</c:v>
                </c:pt>
                <c:pt idx="5885">
                  <c:v>117700</c:v>
                </c:pt>
                <c:pt idx="5886">
                  <c:v>117720</c:v>
                </c:pt>
                <c:pt idx="5887">
                  <c:v>117740</c:v>
                </c:pt>
                <c:pt idx="5888">
                  <c:v>117760</c:v>
                </c:pt>
                <c:pt idx="5889">
                  <c:v>117780</c:v>
                </c:pt>
                <c:pt idx="5890">
                  <c:v>117800</c:v>
                </c:pt>
                <c:pt idx="5891">
                  <c:v>117820</c:v>
                </c:pt>
                <c:pt idx="5892">
                  <c:v>117840</c:v>
                </c:pt>
                <c:pt idx="5893">
                  <c:v>117860</c:v>
                </c:pt>
                <c:pt idx="5894">
                  <c:v>117880</c:v>
                </c:pt>
                <c:pt idx="5895">
                  <c:v>117900</c:v>
                </c:pt>
                <c:pt idx="5896">
                  <c:v>117920</c:v>
                </c:pt>
                <c:pt idx="5897">
                  <c:v>117940</c:v>
                </c:pt>
                <c:pt idx="5898">
                  <c:v>117960</c:v>
                </c:pt>
                <c:pt idx="5899">
                  <c:v>117980</c:v>
                </c:pt>
                <c:pt idx="5900">
                  <c:v>118000</c:v>
                </c:pt>
                <c:pt idx="5901">
                  <c:v>118020</c:v>
                </c:pt>
                <c:pt idx="5902">
                  <c:v>118040</c:v>
                </c:pt>
                <c:pt idx="5903">
                  <c:v>118060</c:v>
                </c:pt>
                <c:pt idx="5904">
                  <c:v>118080</c:v>
                </c:pt>
                <c:pt idx="5905">
                  <c:v>118100</c:v>
                </c:pt>
                <c:pt idx="5906">
                  <c:v>118120</c:v>
                </c:pt>
                <c:pt idx="5907">
                  <c:v>118140</c:v>
                </c:pt>
                <c:pt idx="5908">
                  <c:v>118160</c:v>
                </c:pt>
                <c:pt idx="5909">
                  <c:v>118180</c:v>
                </c:pt>
                <c:pt idx="5910">
                  <c:v>118200</c:v>
                </c:pt>
                <c:pt idx="5911">
                  <c:v>118220</c:v>
                </c:pt>
                <c:pt idx="5912">
                  <c:v>118240</c:v>
                </c:pt>
                <c:pt idx="5913">
                  <c:v>118260</c:v>
                </c:pt>
                <c:pt idx="5914">
                  <c:v>118280</c:v>
                </c:pt>
                <c:pt idx="5915">
                  <c:v>118300</c:v>
                </c:pt>
                <c:pt idx="5916">
                  <c:v>118320</c:v>
                </c:pt>
                <c:pt idx="5917">
                  <c:v>118340</c:v>
                </c:pt>
                <c:pt idx="5918">
                  <c:v>118360</c:v>
                </c:pt>
                <c:pt idx="5919">
                  <c:v>118380</c:v>
                </c:pt>
                <c:pt idx="5920">
                  <c:v>118400</c:v>
                </c:pt>
                <c:pt idx="5921">
                  <c:v>118420</c:v>
                </c:pt>
                <c:pt idx="5922">
                  <c:v>118440</c:v>
                </c:pt>
                <c:pt idx="5923">
                  <c:v>118460</c:v>
                </c:pt>
                <c:pt idx="5924">
                  <c:v>118480</c:v>
                </c:pt>
                <c:pt idx="5925">
                  <c:v>118500</c:v>
                </c:pt>
                <c:pt idx="5926">
                  <c:v>118520</c:v>
                </c:pt>
                <c:pt idx="5927">
                  <c:v>118540</c:v>
                </c:pt>
                <c:pt idx="5928">
                  <c:v>118560</c:v>
                </c:pt>
                <c:pt idx="5929">
                  <c:v>118580</c:v>
                </c:pt>
                <c:pt idx="5930">
                  <c:v>118600</c:v>
                </c:pt>
                <c:pt idx="5931">
                  <c:v>118620</c:v>
                </c:pt>
                <c:pt idx="5932">
                  <c:v>118640</c:v>
                </c:pt>
                <c:pt idx="5933">
                  <c:v>118660</c:v>
                </c:pt>
                <c:pt idx="5934">
                  <c:v>118680</c:v>
                </c:pt>
                <c:pt idx="5935">
                  <c:v>118700</c:v>
                </c:pt>
                <c:pt idx="5936">
                  <c:v>118720</c:v>
                </c:pt>
                <c:pt idx="5937">
                  <c:v>118740</c:v>
                </c:pt>
                <c:pt idx="5938">
                  <c:v>118760</c:v>
                </c:pt>
                <c:pt idx="5939">
                  <c:v>118780</c:v>
                </c:pt>
                <c:pt idx="5940">
                  <c:v>118800</c:v>
                </c:pt>
                <c:pt idx="5941">
                  <c:v>118820</c:v>
                </c:pt>
                <c:pt idx="5942">
                  <c:v>118840</c:v>
                </c:pt>
                <c:pt idx="5943">
                  <c:v>118860</c:v>
                </c:pt>
                <c:pt idx="5944">
                  <c:v>118880</c:v>
                </c:pt>
                <c:pt idx="5945">
                  <c:v>118900</c:v>
                </c:pt>
                <c:pt idx="5946">
                  <c:v>118920</c:v>
                </c:pt>
                <c:pt idx="5947">
                  <c:v>118940</c:v>
                </c:pt>
                <c:pt idx="5948">
                  <c:v>118960</c:v>
                </c:pt>
                <c:pt idx="5949">
                  <c:v>118980</c:v>
                </c:pt>
                <c:pt idx="5950">
                  <c:v>119000</c:v>
                </c:pt>
                <c:pt idx="5951">
                  <c:v>119020</c:v>
                </c:pt>
                <c:pt idx="5952">
                  <c:v>119040</c:v>
                </c:pt>
                <c:pt idx="5953">
                  <c:v>119060</c:v>
                </c:pt>
                <c:pt idx="5954">
                  <c:v>119080</c:v>
                </c:pt>
                <c:pt idx="5955">
                  <c:v>119100</c:v>
                </c:pt>
                <c:pt idx="5956">
                  <c:v>119120</c:v>
                </c:pt>
                <c:pt idx="5957">
                  <c:v>119140</c:v>
                </c:pt>
                <c:pt idx="5958">
                  <c:v>119160</c:v>
                </c:pt>
                <c:pt idx="5959">
                  <c:v>119180</c:v>
                </c:pt>
                <c:pt idx="5960">
                  <c:v>119200</c:v>
                </c:pt>
                <c:pt idx="5961">
                  <c:v>119220</c:v>
                </c:pt>
                <c:pt idx="5962">
                  <c:v>119240</c:v>
                </c:pt>
                <c:pt idx="5963">
                  <c:v>119260</c:v>
                </c:pt>
                <c:pt idx="5964">
                  <c:v>119280</c:v>
                </c:pt>
                <c:pt idx="5965">
                  <c:v>119300</c:v>
                </c:pt>
                <c:pt idx="5966">
                  <c:v>119320</c:v>
                </c:pt>
                <c:pt idx="5967">
                  <c:v>119340</c:v>
                </c:pt>
                <c:pt idx="5968">
                  <c:v>119360</c:v>
                </c:pt>
                <c:pt idx="5969">
                  <c:v>119380</c:v>
                </c:pt>
                <c:pt idx="5970">
                  <c:v>119400</c:v>
                </c:pt>
                <c:pt idx="5971">
                  <c:v>119420</c:v>
                </c:pt>
                <c:pt idx="5972">
                  <c:v>119440</c:v>
                </c:pt>
                <c:pt idx="5973">
                  <c:v>119460</c:v>
                </c:pt>
                <c:pt idx="5974">
                  <c:v>119480</c:v>
                </c:pt>
                <c:pt idx="5975">
                  <c:v>119500</c:v>
                </c:pt>
                <c:pt idx="5976">
                  <c:v>119520</c:v>
                </c:pt>
                <c:pt idx="5977">
                  <c:v>119540</c:v>
                </c:pt>
                <c:pt idx="5978">
                  <c:v>119560</c:v>
                </c:pt>
                <c:pt idx="5979">
                  <c:v>119580</c:v>
                </c:pt>
                <c:pt idx="5980">
                  <c:v>119600</c:v>
                </c:pt>
                <c:pt idx="5981">
                  <c:v>119620</c:v>
                </c:pt>
                <c:pt idx="5982">
                  <c:v>119640</c:v>
                </c:pt>
                <c:pt idx="5983">
                  <c:v>119660</c:v>
                </c:pt>
                <c:pt idx="5984">
                  <c:v>119680</c:v>
                </c:pt>
                <c:pt idx="5985">
                  <c:v>119700</c:v>
                </c:pt>
                <c:pt idx="5986">
                  <c:v>119720</c:v>
                </c:pt>
                <c:pt idx="5987">
                  <c:v>119740</c:v>
                </c:pt>
                <c:pt idx="5988">
                  <c:v>119760</c:v>
                </c:pt>
                <c:pt idx="5989">
                  <c:v>119780</c:v>
                </c:pt>
                <c:pt idx="5990">
                  <c:v>119800</c:v>
                </c:pt>
                <c:pt idx="5991">
                  <c:v>119820</c:v>
                </c:pt>
                <c:pt idx="5992">
                  <c:v>119840</c:v>
                </c:pt>
                <c:pt idx="5993">
                  <c:v>119860</c:v>
                </c:pt>
                <c:pt idx="5994">
                  <c:v>119880</c:v>
                </c:pt>
                <c:pt idx="5995">
                  <c:v>119900</c:v>
                </c:pt>
                <c:pt idx="5996">
                  <c:v>119920</c:v>
                </c:pt>
                <c:pt idx="5997">
                  <c:v>119940</c:v>
                </c:pt>
                <c:pt idx="5998">
                  <c:v>119960</c:v>
                </c:pt>
                <c:pt idx="5999">
                  <c:v>119980</c:v>
                </c:pt>
                <c:pt idx="6000">
                  <c:v>120000</c:v>
                </c:pt>
                <c:pt idx="6001">
                  <c:v>120020</c:v>
                </c:pt>
                <c:pt idx="6002">
                  <c:v>120040</c:v>
                </c:pt>
                <c:pt idx="6003">
                  <c:v>120060</c:v>
                </c:pt>
                <c:pt idx="6004">
                  <c:v>120080</c:v>
                </c:pt>
                <c:pt idx="6005">
                  <c:v>120100</c:v>
                </c:pt>
                <c:pt idx="6006">
                  <c:v>120120</c:v>
                </c:pt>
                <c:pt idx="6007">
                  <c:v>120140</c:v>
                </c:pt>
                <c:pt idx="6008">
                  <c:v>120160</c:v>
                </c:pt>
                <c:pt idx="6009">
                  <c:v>120180</c:v>
                </c:pt>
                <c:pt idx="6010">
                  <c:v>120200</c:v>
                </c:pt>
                <c:pt idx="6011">
                  <c:v>120220</c:v>
                </c:pt>
                <c:pt idx="6012">
                  <c:v>120240</c:v>
                </c:pt>
                <c:pt idx="6013">
                  <c:v>120260</c:v>
                </c:pt>
                <c:pt idx="6014">
                  <c:v>120280</c:v>
                </c:pt>
                <c:pt idx="6015">
                  <c:v>120300</c:v>
                </c:pt>
                <c:pt idx="6016">
                  <c:v>120320</c:v>
                </c:pt>
                <c:pt idx="6017">
                  <c:v>120340</c:v>
                </c:pt>
                <c:pt idx="6018">
                  <c:v>120360</c:v>
                </c:pt>
                <c:pt idx="6019">
                  <c:v>120380</c:v>
                </c:pt>
                <c:pt idx="6020">
                  <c:v>120400</c:v>
                </c:pt>
                <c:pt idx="6021">
                  <c:v>120420</c:v>
                </c:pt>
                <c:pt idx="6022">
                  <c:v>120440</c:v>
                </c:pt>
                <c:pt idx="6023">
                  <c:v>120460</c:v>
                </c:pt>
                <c:pt idx="6024">
                  <c:v>120480</c:v>
                </c:pt>
                <c:pt idx="6025">
                  <c:v>120500</c:v>
                </c:pt>
                <c:pt idx="6026">
                  <c:v>120520</c:v>
                </c:pt>
                <c:pt idx="6027">
                  <c:v>120540</c:v>
                </c:pt>
                <c:pt idx="6028">
                  <c:v>120560</c:v>
                </c:pt>
                <c:pt idx="6029">
                  <c:v>120580</c:v>
                </c:pt>
                <c:pt idx="6030">
                  <c:v>120600</c:v>
                </c:pt>
                <c:pt idx="6031">
                  <c:v>120620</c:v>
                </c:pt>
                <c:pt idx="6032">
                  <c:v>120640</c:v>
                </c:pt>
                <c:pt idx="6033">
                  <c:v>120660</c:v>
                </c:pt>
                <c:pt idx="6034">
                  <c:v>120680</c:v>
                </c:pt>
                <c:pt idx="6035">
                  <c:v>120700</c:v>
                </c:pt>
                <c:pt idx="6036">
                  <c:v>120720</c:v>
                </c:pt>
                <c:pt idx="6037">
                  <c:v>120740</c:v>
                </c:pt>
                <c:pt idx="6038">
                  <c:v>120760</c:v>
                </c:pt>
                <c:pt idx="6039">
                  <c:v>120780</c:v>
                </c:pt>
                <c:pt idx="6040">
                  <c:v>120800</c:v>
                </c:pt>
                <c:pt idx="6041">
                  <c:v>120820</c:v>
                </c:pt>
                <c:pt idx="6042">
                  <c:v>120840</c:v>
                </c:pt>
                <c:pt idx="6043">
                  <c:v>120860</c:v>
                </c:pt>
                <c:pt idx="6044">
                  <c:v>120880</c:v>
                </c:pt>
                <c:pt idx="6045">
                  <c:v>120900</c:v>
                </c:pt>
                <c:pt idx="6046">
                  <c:v>120920</c:v>
                </c:pt>
                <c:pt idx="6047">
                  <c:v>120940</c:v>
                </c:pt>
                <c:pt idx="6048">
                  <c:v>120960</c:v>
                </c:pt>
                <c:pt idx="6049">
                  <c:v>120980</c:v>
                </c:pt>
                <c:pt idx="6050">
                  <c:v>121000</c:v>
                </c:pt>
                <c:pt idx="6051">
                  <c:v>121020</c:v>
                </c:pt>
                <c:pt idx="6052">
                  <c:v>121040</c:v>
                </c:pt>
                <c:pt idx="6053">
                  <c:v>121060</c:v>
                </c:pt>
                <c:pt idx="6054">
                  <c:v>121080</c:v>
                </c:pt>
                <c:pt idx="6055">
                  <c:v>121100</c:v>
                </c:pt>
                <c:pt idx="6056">
                  <c:v>121120</c:v>
                </c:pt>
                <c:pt idx="6057">
                  <c:v>121140</c:v>
                </c:pt>
                <c:pt idx="6058">
                  <c:v>121160</c:v>
                </c:pt>
                <c:pt idx="6059">
                  <c:v>121180</c:v>
                </c:pt>
                <c:pt idx="6060">
                  <c:v>121200</c:v>
                </c:pt>
                <c:pt idx="6061">
                  <c:v>121220</c:v>
                </c:pt>
                <c:pt idx="6062">
                  <c:v>121240</c:v>
                </c:pt>
                <c:pt idx="6063">
                  <c:v>121260</c:v>
                </c:pt>
                <c:pt idx="6064">
                  <c:v>121280</c:v>
                </c:pt>
                <c:pt idx="6065">
                  <c:v>121300</c:v>
                </c:pt>
                <c:pt idx="6066">
                  <c:v>121320</c:v>
                </c:pt>
                <c:pt idx="6067">
                  <c:v>121340</c:v>
                </c:pt>
                <c:pt idx="6068">
                  <c:v>121360</c:v>
                </c:pt>
                <c:pt idx="6069">
                  <c:v>121380</c:v>
                </c:pt>
                <c:pt idx="6070">
                  <c:v>121400</c:v>
                </c:pt>
                <c:pt idx="6071">
                  <c:v>121420</c:v>
                </c:pt>
                <c:pt idx="6072">
                  <c:v>121440</c:v>
                </c:pt>
                <c:pt idx="6073">
                  <c:v>121460</c:v>
                </c:pt>
                <c:pt idx="6074">
                  <c:v>121480</c:v>
                </c:pt>
                <c:pt idx="6075">
                  <c:v>121500</c:v>
                </c:pt>
                <c:pt idx="6076">
                  <c:v>121520</c:v>
                </c:pt>
                <c:pt idx="6077">
                  <c:v>121540</c:v>
                </c:pt>
                <c:pt idx="6078">
                  <c:v>121560</c:v>
                </c:pt>
                <c:pt idx="6079">
                  <c:v>121580</c:v>
                </c:pt>
                <c:pt idx="6080">
                  <c:v>121600</c:v>
                </c:pt>
                <c:pt idx="6081">
                  <c:v>121620</c:v>
                </c:pt>
                <c:pt idx="6082">
                  <c:v>121640</c:v>
                </c:pt>
                <c:pt idx="6083">
                  <c:v>121660</c:v>
                </c:pt>
                <c:pt idx="6084">
                  <c:v>121680</c:v>
                </c:pt>
                <c:pt idx="6085">
                  <c:v>121700</c:v>
                </c:pt>
                <c:pt idx="6086">
                  <c:v>121720</c:v>
                </c:pt>
                <c:pt idx="6087">
                  <c:v>121740</c:v>
                </c:pt>
                <c:pt idx="6088">
                  <c:v>121760</c:v>
                </c:pt>
                <c:pt idx="6089">
                  <c:v>121780</c:v>
                </c:pt>
                <c:pt idx="6090">
                  <c:v>121800</c:v>
                </c:pt>
                <c:pt idx="6091">
                  <c:v>121820</c:v>
                </c:pt>
                <c:pt idx="6092">
                  <c:v>121840</c:v>
                </c:pt>
                <c:pt idx="6093">
                  <c:v>121860</c:v>
                </c:pt>
                <c:pt idx="6094">
                  <c:v>121880</c:v>
                </c:pt>
                <c:pt idx="6095">
                  <c:v>121900</c:v>
                </c:pt>
                <c:pt idx="6096">
                  <c:v>121920</c:v>
                </c:pt>
                <c:pt idx="6097">
                  <c:v>121940</c:v>
                </c:pt>
                <c:pt idx="6098">
                  <c:v>121960</c:v>
                </c:pt>
                <c:pt idx="6099">
                  <c:v>121980</c:v>
                </c:pt>
                <c:pt idx="6100">
                  <c:v>122000</c:v>
                </c:pt>
                <c:pt idx="6101">
                  <c:v>122020</c:v>
                </c:pt>
                <c:pt idx="6102">
                  <c:v>122040</c:v>
                </c:pt>
                <c:pt idx="6103">
                  <c:v>122060</c:v>
                </c:pt>
                <c:pt idx="6104">
                  <c:v>122080</c:v>
                </c:pt>
                <c:pt idx="6105">
                  <c:v>122100</c:v>
                </c:pt>
                <c:pt idx="6106">
                  <c:v>122120</c:v>
                </c:pt>
                <c:pt idx="6107">
                  <c:v>122140</c:v>
                </c:pt>
                <c:pt idx="6108">
                  <c:v>122160</c:v>
                </c:pt>
                <c:pt idx="6109">
                  <c:v>122180</c:v>
                </c:pt>
                <c:pt idx="6110">
                  <c:v>122200</c:v>
                </c:pt>
                <c:pt idx="6111">
                  <c:v>122220</c:v>
                </c:pt>
                <c:pt idx="6112">
                  <c:v>122240</c:v>
                </c:pt>
                <c:pt idx="6113">
                  <c:v>122260</c:v>
                </c:pt>
                <c:pt idx="6114">
                  <c:v>122280</c:v>
                </c:pt>
                <c:pt idx="6115">
                  <c:v>122300</c:v>
                </c:pt>
                <c:pt idx="6116">
                  <c:v>122320</c:v>
                </c:pt>
                <c:pt idx="6117">
                  <c:v>122340</c:v>
                </c:pt>
                <c:pt idx="6118">
                  <c:v>122360</c:v>
                </c:pt>
                <c:pt idx="6119">
                  <c:v>122380</c:v>
                </c:pt>
                <c:pt idx="6120">
                  <c:v>122400</c:v>
                </c:pt>
                <c:pt idx="6121">
                  <c:v>122420</c:v>
                </c:pt>
                <c:pt idx="6122">
                  <c:v>122440</c:v>
                </c:pt>
                <c:pt idx="6123">
                  <c:v>122460</c:v>
                </c:pt>
                <c:pt idx="6124">
                  <c:v>122480</c:v>
                </c:pt>
                <c:pt idx="6125">
                  <c:v>122500</c:v>
                </c:pt>
                <c:pt idx="6126">
                  <c:v>122520</c:v>
                </c:pt>
                <c:pt idx="6127">
                  <c:v>122540</c:v>
                </c:pt>
                <c:pt idx="6128">
                  <c:v>122560</c:v>
                </c:pt>
                <c:pt idx="6129">
                  <c:v>122580</c:v>
                </c:pt>
                <c:pt idx="6130">
                  <c:v>122600</c:v>
                </c:pt>
                <c:pt idx="6131">
                  <c:v>122620</c:v>
                </c:pt>
                <c:pt idx="6132">
                  <c:v>122640</c:v>
                </c:pt>
                <c:pt idx="6133">
                  <c:v>122660</c:v>
                </c:pt>
                <c:pt idx="6134">
                  <c:v>122680</c:v>
                </c:pt>
                <c:pt idx="6135">
                  <c:v>122700</c:v>
                </c:pt>
                <c:pt idx="6136">
                  <c:v>122720</c:v>
                </c:pt>
                <c:pt idx="6137">
                  <c:v>122740</c:v>
                </c:pt>
                <c:pt idx="6138">
                  <c:v>122760</c:v>
                </c:pt>
                <c:pt idx="6139">
                  <c:v>122780</c:v>
                </c:pt>
                <c:pt idx="6140">
                  <c:v>122800</c:v>
                </c:pt>
                <c:pt idx="6141">
                  <c:v>122820</c:v>
                </c:pt>
                <c:pt idx="6142">
                  <c:v>122840</c:v>
                </c:pt>
                <c:pt idx="6143">
                  <c:v>122860</c:v>
                </c:pt>
                <c:pt idx="6144">
                  <c:v>122880</c:v>
                </c:pt>
                <c:pt idx="6145">
                  <c:v>122900</c:v>
                </c:pt>
                <c:pt idx="6146">
                  <c:v>122920</c:v>
                </c:pt>
                <c:pt idx="6147">
                  <c:v>122940</c:v>
                </c:pt>
                <c:pt idx="6148">
                  <c:v>122960</c:v>
                </c:pt>
                <c:pt idx="6149">
                  <c:v>122980</c:v>
                </c:pt>
                <c:pt idx="6150">
                  <c:v>123000</c:v>
                </c:pt>
                <c:pt idx="6151">
                  <c:v>123020</c:v>
                </c:pt>
                <c:pt idx="6152">
                  <c:v>123040</c:v>
                </c:pt>
                <c:pt idx="6153">
                  <c:v>123060</c:v>
                </c:pt>
                <c:pt idx="6154">
                  <c:v>123080</c:v>
                </c:pt>
                <c:pt idx="6155">
                  <c:v>123100</c:v>
                </c:pt>
                <c:pt idx="6156">
                  <c:v>123120</c:v>
                </c:pt>
                <c:pt idx="6157">
                  <c:v>123140</c:v>
                </c:pt>
                <c:pt idx="6158">
                  <c:v>123160</c:v>
                </c:pt>
                <c:pt idx="6159">
                  <c:v>123180</c:v>
                </c:pt>
                <c:pt idx="6160">
                  <c:v>123200</c:v>
                </c:pt>
                <c:pt idx="6161">
                  <c:v>123220</c:v>
                </c:pt>
                <c:pt idx="6162">
                  <c:v>123240</c:v>
                </c:pt>
                <c:pt idx="6163">
                  <c:v>123260</c:v>
                </c:pt>
                <c:pt idx="6164">
                  <c:v>123280</c:v>
                </c:pt>
                <c:pt idx="6165">
                  <c:v>123300</c:v>
                </c:pt>
                <c:pt idx="6166">
                  <c:v>123320</c:v>
                </c:pt>
                <c:pt idx="6167">
                  <c:v>123340</c:v>
                </c:pt>
                <c:pt idx="6168">
                  <c:v>123360</c:v>
                </c:pt>
                <c:pt idx="6169">
                  <c:v>123380</c:v>
                </c:pt>
                <c:pt idx="6170">
                  <c:v>123400</c:v>
                </c:pt>
                <c:pt idx="6171">
                  <c:v>123420</c:v>
                </c:pt>
                <c:pt idx="6172">
                  <c:v>123440</c:v>
                </c:pt>
                <c:pt idx="6173">
                  <c:v>123460</c:v>
                </c:pt>
                <c:pt idx="6174">
                  <c:v>123480</c:v>
                </c:pt>
                <c:pt idx="6175">
                  <c:v>123500</c:v>
                </c:pt>
                <c:pt idx="6176">
                  <c:v>123520</c:v>
                </c:pt>
                <c:pt idx="6177">
                  <c:v>123540</c:v>
                </c:pt>
                <c:pt idx="6178">
                  <c:v>123560</c:v>
                </c:pt>
                <c:pt idx="6179">
                  <c:v>123580</c:v>
                </c:pt>
                <c:pt idx="6180">
                  <c:v>123600</c:v>
                </c:pt>
                <c:pt idx="6181">
                  <c:v>123620</c:v>
                </c:pt>
                <c:pt idx="6182">
                  <c:v>123640</c:v>
                </c:pt>
                <c:pt idx="6183">
                  <c:v>123660</c:v>
                </c:pt>
                <c:pt idx="6184">
                  <c:v>123680</c:v>
                </c:pt>
                <c:pt idx="6185">
                  <c:v>123700</c:v>
                </c:pt>
                <c:pt idx="6186">
                  <c:v>123720</c:v>
                </c:pt>
                <c:pt idx="6187">
                  <c:v>123740</c:v>
                </c:pt>
                <c:pt idx="6188">
                  <c:v>123760</c:v>
                </c:pt>
                <c:pt idx="6189">
                  <c:v>123780</c:v>
                </c:pt>
                <c:pt idx="6190">
                  <c:v>123800</c:v>
                </c:pt>
                <c:pt idx="6191">
                  <c:v>123820</c:v>
                </c:pt>
                <c:pt idx="6192">
                  <c:v>123840</c:v>
                </c:pt>
                <c:pt idx="6193">
                  <c:v>123860</c:v>
                </c:pt>
                <c:pt idx="6194">
                  <c:v>123880</c:v>
                </c:pt>
                <c:pt idx="6195">
                  <c:v>123900</c:v>
                </c:pt>
                <c:pt idx="6196">
                  <c:v>123920</c:v>
                </c:pt>
                <c:pt idx="6197">
                  <c:v>123940</c:v>
                </c:pt>
                <c:pt idx="6198">
                  <c:v>123960</c:v>
                </c:pt>
                <c:pt idx="6199">
                  <c:v>123980</c:v>
                </c:pt>
                <c:pt idx="6200">
                  <c:v>124000</c:v>
                </c:pt>
                <c:pt idx="6201">
                  <c:v>124020</c:v>
                </c:pt>
                <c:pt idx="6202">
                  <c:v>124040</c:v>
                </c:pt>
                <c:pt idx="6203">
                  <c:v>124060</c:v>
                </c:pt>
                <c:pt idx="6204">
                  <c:v>124080</c:v>
                </c:pt>
                <c:pt idx="6205">
                  <c:v>124100</c:v>
                </c:pt>
                <c:pt idx="6206">
                  <c:v>124120</c:v>
                </c:pt>
                <c:pt idx="6207">
                  <c:v>124140</c:v>
                </c:pt>
                <c:pt idx="6208">
                  <c:v>124160</c:v>
                </c:pt>
                <c:pt idx="6209">
                  <c:v>124180</c:v>
                </c:pt>
                <c:pt idx="6210">
                  <c:v>124200</c:v>
                </c:pt>
                <c:pt idx="6211">
                  <c:v>124220</c:v>
                </c:pt>
                <c:pt idx="6212">
                  <c:v>124240</c:v>
                </c:pt>
                <c:pt idx="6213">
                  <c:v>124260</c:v>
                </c:pt>
                <c:pt idx="6214">
                  <c:v>124280</c:v>
                </c:pt>
                <c:pt idx="6215">
                  <c:v>124300</c:v>
                </c:pt>
                <c:pt idx="6216">
                  <c:v>124320</c:v>
                </c:pt>
                <c:pt idx="6217">
                  <c:v>124340</c:v>
                </c:pt>
                <c:pt idx="6218">
                  <c:v>124360</c:v>
                </c:pt>
                <c:pt idx="6219">
                  <c:v>124380</c:v>
                </c:pt>
                <c:pt idx="6220">
                  <c:v>124400</c:v>
                </c:pt>
                <c:pt idx="6221">
                  <c:v>124420</c:v>
                </c:pt>
                <c:pt idx="6222">
                  <c:v>124440</c:v>
                </c:pt>
                <c:pt idx="6223">
                  <c:v>124460</c:v>
                </c:pt>
                <c:pt idx="6224">
                  <c:v>124480</c:v>
                </c:pt>
                <c:pt idx="6225">
                  <c:v>124500</c:v>
                </c:pt>
                <c:pt idx="6226">
                  <c:v>124520</c:v>
                </c:pt>
                <c:pt idx="6227">
                  <c:v>124540</c:v>
                </c:pt>
                <c:pt idx="6228">
                  <c:v>124560</c:v>
                </c:pt>
                <c:pt idx="6229">
                  <c:v>124580</c:v>
                </c:pt>
                <c:pt idx="6230">
                  <c:v>124600</c:v>
                </c:pt>
                <c:pt idx="6231">
                  <c:v>124620</c:v>
                </c:pt>
                <c:pt idx="6232">
                  <c:v>124640</c:v>
                </c:pt>
                <c:pt idx="6233">
                  <c:v>124660</c:v>
                </c:pt>
                <c:pt idx="6234">
                  <c:v>124680</c:v>
                </c:pt>
                <c:pt idx="6235">
                  <c:v>124700</c:v>
                </c:pt>
                <c:pt idx="6236">
                  <c:v>124720</c:v>
                </c:pt>
                <c:pt idx="6237">
                  <c:v>124740</c:v>
                </c:pt>
                <c:pt idx="6238">
                  <c:v>124760</c:v>
                </c:pt>
                <c:pt idx="6239">
                  <c:v>124780</c:v>
                </c:pt>
                <c:pt idx="6240">
                  <c:v>124800</c:v>
                </c:pt>
                <c:pt idx="6241">
                  <c:v>124820</c:v>
                </c:pt>
                <c:pt idx="6242">
                  <c:v>124840</c:v>
                </c:pt>
                <c:pt idx="6243">
                  <c:v>124860</c:v>
                </c:pt>
                <c:pt idx="6244">
                  <c:v>124880</c:v>
                </c:pt>
                <c:pt idx="6245">
                  <c:v>124900</c:v>
                </c:pt>
                <c:pt idx="6246">
                  <c:v>124920</c:v>
                </c:pt>
                <c:pt idx="6247">
                  <c:v>124940</c:v>
                </c:pt>
                <c:pt idx="6248">
                  <c:v>124960</c:v>
                </c:pt>
                <c:pt idx="6249">
                  <c:v>124980</c:v>
                </c:pt>
                <c:pt idx="6250">
                  <c:v>125000</c:v>
                </c:pt>
                <c:pt idx="6251">
                  <c:v>125020</c:v>
                </c:pt>
                <c:pt idx="6252">
                  <c:v>125040</c:v>
                </c:pt>
                <c:pt idx="6253">
                  <c:v>125060</c:v>
                </c:pt>
                <c:pt idx="6254">
                  <c:v>125080</c:v>
                </c:pt>
                <c:pt idx="6255">
                  <c:v>125100</c:v>
                </c:pt>
                <c:pt idx="6256">
                  <c:v>125120</c:v>
                </c:pt>
                <c:pt idx="6257">
                  <c:v>125140</c:v>
                </c:pt>
                <c:pt idx="6258">
                  <c:v>125160</c:v>
                </c:pt>
                <c:pt idx="6259">
                  <c:v>125180</c:v>
                </c:pt>
                <c:pt idx="6260">
                  <c:v>125200</c:v>
                </c:pt>
                <c:pt idx="6261">
                  <c:v>125220</c:v>
                </c:pt>
                <c:pt idx="6262">
                  <c:v>125240</c:v>
                </c:pt>
                <c:pt idx="6263">
                  <c:v>125260</c:v>
                </c:pt>
                <c:pt idx="6264">
                  <c:v>125280</c:v>
                </c:pt>
                <c:pt idx="6265">
                  <c:v>125300</c:v>
                </c:pt>
                <c:pt idx="6266">
                  <c:v>125320</c:v>
                </c:pt>
                <c:pt idx="6267">
                  <c:v>125340</c:v>
                </c:pt>
                <c:pt idx="6268">
                  <c:v>125360</c:v>
                </c:pt>
                <c:pt idx="6269">
                  <c:v>125380</c:v>
                </c:pt>
                <c:pt idx="6270">
                  <c:v>125400</c:v>
                </c:pt>
                <c:pt idx="6271">
                  <c:v>125420</c:v>
                </c:pt>
                <c:pt idx="6272">
                  <c:v>125440</c:v>
                </c:pt>
                <c:pt idx="6273">
                  <c:v>125460</c:v>
                </c:pt>
                <c:pt idx="6274">
                  <c:v>125480</c:v>
                </c:pt>
                <c:pt idx="6275">
                  <c:v>125500</c:v>
                </c:pt>
                <c:pt idx="6276">
                  <c:v>125520</c:v>
                </c:pt>
                <c:pt idx="6277">
                  <c:v>125540</c:v>
                </c:pt>
                <c:pt idx="6278">
                  <c:v>125560</c:v>
                </c:pt>
                <c:pt idx="6279">
                  <c:v>125580</c:v>
                </c:pt>
                <c:pt idx="6280">
                  <c:v>125600</c:v>
                </c:pt>
                <c:pt idx="6281">
                  <c:v>125620</c:v>
                </c:pt>
                <c:pt idx="6282">
                  <c:v>125640</c:v>
                </c:pt>
                <c:pt idx="6283">
                  <c:v>125660</c:v>
                </c:pt>
                <c:pt idx="6284">
                  <c:v>125680</c:v>
                </c:pt>
                <c:pt idx="6285">
                  <c:v>125700</c:v>
                </c:pt>
                <c:pt idx="6286">
                  <c:v>125720</c:v>
                </c:pt>
                <c:pt idx="6287">
                  <c:v>125740</c:v>
                </c:pt>
                <c:pt idx="6288">
                  <c:v>125760</c:v>
                </c:pt>
                <c:pt idx="6289">
                  <c:v>125780</c:v>
                </c:pt>
                <c:pt idx="6290">
                  <c:v>125800</c:v>
                </c:pt>
                <c:pt idx="6291">
                  <c:v>125820</c:v>
                </c:pt>
                <c:pt idx="6292">
                  <c:v>125840</c:v>
                </c:pt>
                <c:pt idx="6293">
                  <c:v>125860</c:v>
                </c:pt>
                <c:pt idx="6294">
                  <c:v>125880</c:v>
                </c:pt>
                <c:pt idx="6295">
                  <c:v>125900</c:v>
                </c:pt>
                <c:pt idx="6296">
                  <c:v>125920</c:v>
                </c:pt>
                <c:pt idx="6297">
                  <c:v>125940</c:v>
                </c:pt>
                <c:pt idx="6298">
                  <c:v>125960</c:v>
                </c:pt>
                <c:pt idx="6299">
                  <c:v>125980</c:v>
                </c:pt>
                <c:pt idx="6300">
                  <c:v>126000</c:v>
                </c:pt>
                <c:pt idx="6301">
                  <c:v>126020</c:v>
                </c:pt>
                <c:pt idx="6302">
                  <c:v>126040</c:v>
                </c:pt>
                <c:pt idx="6303">
                  <c:v>126060</c:v>
                </c:pt>
                <c:pt idx="6304">
                  <c:v>126080</c:v>
                </c:pt>
                <c:pt idx="6305">
                  <c:v>126100</c:v>
                </c:pt>
                <c:pt idx="6306">
                  <c:v>126120</c:v>
                </c:pt>
                <c:pt idx="6307">
                  <c:v>126140</c:v>
                </c:pt>
                <c:pt idx="6308">
                  <c:v>126160</c:v>
                </c:pt>
                <c:pt idx="6309">
                  <c:v>126180</c:v>
                </c:pt>
                <c:pt idx="6310">
                  <c:v>126200</c:v>
                </c:pt>
                <c:pt idx="6311">
                  <c:v>126220</c:v>
                </c:pt>
                <c:pt idx="6312">
                  <c:v>126240</c:v>
                </c:pt>
                <c:pt idx="6313">
                  <c:v>126260</c:v>
                </c:pt>
                <c:pt idx="6314">
                  <c:v>126280</c:v>
                </c:pt>
                <c:pt idx="6315">
                  <c:v>126300</c:v>
                </c:pt>
                <c:pt idx="6316">
                  <c:v>126320</c:v>
                </c:pt>
                <c:pt idx="6317">
                  <c:v>126340</c:v>
                </c:pt>
                <c:pt idx="6318">
                  <c:v>126360</c:v>
                </c:pt>
                <c:pt idx="6319">
                  <c:v>126380</c:v>
                </c:pt>
                <c:pt idx="6320">
                  <c:v>126400</c:v>
                </c:pt>
                <c:pt idx="6321">
                  <c:v>126420</c:v>
                </c:pt>
                <c:pt idx="6322">
                  <c:v>126440</c:v>
                </c:pt>
                <c:pt idx="6323">
                  <c:v>126460</c:v>
                </c:pt>
                <c:pt idx="6324">
                  <c:v>126480</c:v>
                </c:pt>
                <c:pt idx="6325">
                  <c:v>126500</c:v>
                </c:pt>
                <c:pt idx="6326">
                  <c:v>126520</c:v>
                </c:pt>
                <c:pt idx="6327">
                  <c:v>126540</c:v>
                </c:pt>
                <c:pt idx="6328">
                  <c:v>126560</c:v>
                </c:pt>
                <c:pt idx="6329">
                  <c:v>126580</c:v>
                </c:pt>
                <c:pt idx="6330">
                  <c:v>126600</c:v>
                </c:pt>
                <c:pt idx="6331">
                  <c:v>126620</c:v>
                </c:pt>
                <c:pt idx="6332">
                  <c:v>126640</c:v>
                </c:pt>
                <c:pt idx="6333">
                  <c:v>126660</c:v>
                </c:pt>
                <c:pt idx="6334">
                  <c:v>126680</c:v>
                </c:pt>
                <c:pt idx="6335">
                  <c:v>126700</c:v>
                </c:pt>
                <c:pt idx="6336">
                  <c:v>126720</c:v>
                </c:pt>
                <c:pt idx="6337">
                  <c:v>126740</c:v>
                </c:pt>
                <c:pt idx="6338">
                  <c:v>126760</c:v>
                </c:pt>
                <c:pt idx="6339">
                  <c:v>126780</c:v>
                </c:pt>
                <c:pt idx="6340">
                  <c:v>126800</c:v>
                </c:pt>
                <c:pt idx="6341">
                  <c:v>126820</c:v>
                </c:pt>
                <c:pt idx="6342">
                  <c:v>126840</c:v>
                </c:pt>
                <c:pt idx="6343">
                  <c:v>126860</c:v>
                </c:pt>
                <c:pt idx="6344">
                  <c:v>126880</c:v>
                </c:pt>
                <c:pt idx="6345">
                  <c:v>126900</c:v>
                </c:pt>
                <c:pt idx="6346">
                  <c:v>126920</c:v>
                </c:pt>
                <c:pt idx="6347">
                  <c:v>126940</c:v>
                </c:pt>
                <c:pt idx="6348">
                  <c:v>126960</c:v>
                </c:pt>
                <c:pt idx="6349">
                  <c:v>126980</c:v>
                </c:pt>
                <c:pt idx="6350">
                  <c:v>127000</c:v>
                </c:pt>
                <c:pt idx="6351">
                  <c:v>127020</c:v>
                </c:pt>
                <c:pt idx="6352">
                  <c:v>127040</c:v>
                </c:pt>
                <c:pt idx="6353">
                  <c:v>127060</c:v>
                </c:pt>
                <c:pt idx="6354">
                  <c:v>127080</c:v>
                </c:pt>
                <c:pt idx="6355">
                  <c:v>127100</c:v>
                </c:pt>
                <c:pt idx="6356">
                  <c:v>127120</c:v>
                </c:pt>
                <c:pt idx="6357">
                  <c:v>127140</c:v>
                </c:pt>
                <c:pt idx="6358">
                  <c:v>127160</c:v>
                </c:pt>
                <c:pt idx="6359">
                  <c:v>127180</c:v>
                </c:pt>
                <c:pt idx="6360">
                  <c:v>127200</c:v>
                </c:pt>
                <c:pt idx="6361">
                  <c:v>127220</c:v>
                </c:pt>
                <c:pt idx="6362">
                  <c:v>127240</c:v>
                </c:pt>
                <c:pt idx="6363">
                  <c:v>127260</c:v>
                </c:pt>
                <c:pt idx="6364">
                  <c:v>127280</c:v>
                </c:pt>
                <c:pt idx="6365">
                  <c:v>127300</c:v>
                </c:pt>
                <c:pt idx="6366">
                  <c:v>127320</c:v>
                </c:pt>
                <c:pt idx="6367">
                  <c:v>127340</c:v>
                </c:pt>
                <c:pt idx="6368">
                  <c:v>127360</c:v>
                </c:pt>
                <c:pt idx="6369">
                  <c:v>127380</c:v>
                </c:pt>
                <c:pt idx="6370">
                  <c:v>127400</c:v>
                </c:pt>
                <c:pt idx="6371">
                  <c:v>127420</c:v>
                </c:pt>
                <c:pt idx="6372">
                  <c:v>127440</c:v>
                </c:pt>
                <c:pt idx="6373">
                  <c:v>127460</c:v>
                </c:pt>
                <c:pt idx="6374">
                  <c:v>127480</c:v>
                </c:pt>
                <c:pt idx="6375">
                  <c:v>127500</c:v>
                </c:pt>
                <c:pt idx="6376">
                  <c:v>127520</c:v>
                </c:pt>
                <c:pt idx="6377">
                  <c:v>127540</c:v>
                </c:pt>
                <c:pt idx="6378">
                  <c:v>127560</c:v>
                </c:pt>
                <c:pt idx="6379">
                  <c:v>127580</c:v>
                </c:pt>
                <c:pt idx="6380">
                  <c:v>127600</c:v>
                </c:pt>
                <c:pt idx="6381">
                  <c:v>127620</c:v>
                </c:pt>
                <c:pt idx="6382">
                  <c:v>127640</c:v>
                </c:pt>
                <c:pt idx="6383">
                  <c:v>127660</c:v>
                </c:pt>
                <c:pt idx="6384">
                  <c:v>127680</c:v>
                </c:pt>
                <c:pt idx="6385">
                  <c:v>127700</c:v>
                </c:pt>
                <c:pt idx="6386">
                  <c:v>127720</c:v>
                </c:pt>
                <c:pt idx="6387">
                  <c:v>127740</c:v>
                </c:pt>
                <c:pt idx="6388">
                  <c:v>127760</c:v>
                </c:pt>
                <c:pt idx="6389">
                  <c:v>127780</c:v>
                </c:pt>
                <c:pt idx="6390">
                  <c:v>127800</c:v>
                </c:pt>
                <c:pt idx="6391">
                  <c:v>127820</c:v>
                </c:pt>
                <c:pt idx="6392">
                  <c:v>127840</c:v>
                </c:pt>
                <c:pt idx="6393">
                  <c:v>127860</c:v>
                </c:pt>
                <c:pt idx="6394">
                  <c:v>127880</c:v>
                </c:pt>
                <c:pt idx="6395">
                  <c:v>127900</c:v>
                </c:pt>
                <c:pt idx="6396">
                  <c:v>127920</c:v>
                </c:pt>
                <c:pt idx="6397">
                  <c:v>127940</c:v>
                </c:pt>
                <c:pt idx="6398">
                  <c:v>127960</c:v>
                </c:pt>
                <c:pt idx="6399">
                  <c:v>127980</c:v>
                </c:pt>
                <c:pt idx="6400">
                  <c:v>128000</c:v>
                </c:pt>
                <c:pt idx="6401">
                  <c:v>128020</c:v>
                </c:pt>
                <c:pt idx="6402">
                  <c:v>128040</c:v>
                </c:pt>
                <c:pt idx="6403">
                  <c:v>128060</c:v>
                </c:pt>
                <c:pt idx="6404">
                  <c:v>128080</c:v>
                </c:pt>
                <c:pt idx="6405">
                  <c:v>128100</c:v>
                </c:pt>
                <c:pt idx="6406">
                  <c:v>128120</c:v>
                </c:pt>
                <c:pt idx="6407">
                  <c:v>128140</c:v>
                </c:pt>
                <c:pt idx="6408">
                  <c:v>128160</c:v>
                </c:pt>
                <c:pt idx="6409">
                  <c:v>128180</c:v>
                </c:pt>
                <c:pt idx="6410">
                  <c:v>128200</c:v>
                </c:pt>
                <c:pt idx="6411">
                  <c:v>128220</c:v>
                </c:pt>
                <c:pt idx="6412">
                  <c:v>128240</c:v>
                </c:pt>
                <c:pt idx="6413">
                  <c:v>128260</c:v>
                </c:pt>
                <c:pt idx="6414">
                  <c:v>128280</c:v>
                </c:pt>
                <c:pt idx="6415">
                  <c:v>128300</c:v>
                </c:pt>
                <c:pt idx="6416">
                  <c:v>128320</c:v>
                </c:pt>
                <c:pt idx="6417">
                  <c:v>128340</c:v>
                </c:pt>
                <c:pt idx="6418">
                  <c:v>128360</c:v>
                </c:pt>
                <c:pt idx="6419">
                  <c:v>128380</c:v>
                </c:pt>
                <c:pt idx="6420">
                  <c:v>128400</c:v>
                </c:pt>
                <c:pt idx="6421">
                  <c:v>128420</c:v>
                </c:pt>
                <c:pt idx="6422">
                  <c:v>128440</c:v>
                </c:pt>
                <c:pt idx="6423">
                  <c:v>128460</c:v>
                </c:pt>
                <c:pt idx="6424">
                  <c:v>128480</c:v>
                </c:pt>
                <c:pt idx="6425">
                  <c:v>128500</c:v>
                </c:pt>
                <c:pt idx="6426">
                  <c:v>128520</c:v>
                </c:pt>
                <c:pt idx="6427">
                  <c:v>128540</c:v>
                </c:pt>
                <c:pt idx="6428">
                  <c:v>128560</c:v>
                </c:pt>
                <c:pt idx="6429">
                  <c:v>128580</c:v>
                </c:pt>
                <c:pt idx="6430">
                  <c:v>128600</c:v>
                </c:pt>
                <c:pt idx="6431">
                  <c:v>128620</c:v>
                </c:pt>
                <c:pt idx="6432">
                  <c:v>128640</c:v>
                </c:pt>
                <c:pt idx="6433">
                  <c:v>128660</c:v>
                </c:pt>
                <c:pt idx="6434">
                  <c:v>128680</c:v>
                </c:pt>
                <c:pt idx="6435">
                  <c:v>128700</c:v>
                </c:pt>
                <c:pt idx="6436">
                  <c:v>128720</c:v>
                </c:pt>
                <c:pt idx="6437">
                  <c:v>128740</c:v>
                </c:pt>
                <c:pt idx="6438">
                  <c:v>128760</c:v>
                </c:pt>
                <c:pt idx="6439">
                  <c:v>128780</c:v>
                </c:pt>
                <c:pt idx="6440">
                  <c:v>128800</c:v>
                </c:pt>
                <c:pt idx="6441">
                  <c:v>128820</c:v>
                </c:pt>
                <c:pt idx="6442">
                  <c:v>128840</c:v>
                </c:pt>
                <c:pt idx="6443">
                  <c:v>128860</c:v>
                </c:pt>
                <c:pt idx="6444">
                  <c:v>128880</c:v>
                </c:pt>
                <c:pt idx="6445">
                  <c:v>128900</c:v>
                </c:pt>
                <c:pt idx="6446">
                  <c:v>128920</c:v>
                </c:pt>
                <c:pt idx="6447">
                  <c:v>128940</c:v>
                </c:pt>
                <c:pt idx="6448">
                  <c:v>128960</c:v>
                </c:pt>
                <c:pt idx="6449">
                  <c:v>128980</c:v>
                </c:pt>
                <c:pt idx="6450">
                  <c:v>129000</c:v>
                </c:pt>
                <c:pt idx="6451">
                  <c:v>129020</c:v>
                </c:pt>
                <c:pt idx="6452">
                  <c:v>129040</c:v>
                </c:pt>
                <c:pt idx="6453">
                  <c:v>129060</c:v>
                </c:pt>
                <c:pt idx="6454">
                  <c:v>129080</c:v>
                </c:pt>
                <c:pt idx="6455">
                  <c:v>129100</c:v>
                </c:pt>
                <c:pt idx="6456">
                  <c:v>129120</c:v>
                </c:pt>
                <c:pt idx="6457">
                  <c:v>129140</c:v>
                </c:pt>
                <c:pt idx="6458">
                  <c:v>129160</c:v>
                </c:pt>
                <c:pt idx="6459">
                  <c:v>129180</c:v>
                </c:pt>
                <c:pt idx="6460">
                  <c:v>129200</c:v>
                </c:pt>
                <c:pt idx="6461">
                  <c:v>129220</c:v>
                </c:pt>
                <c:pt idx="6462">
                  <c:v>129240</c:v>
                </c:pt>
                <c:pt idx="6463">
                  <c:v>129260</c:v>
                </c:pt>
                <c:pt idx="6464">
                  <c:v>129280</c:v>
                </c:pt>
                <c:pt idx="6465">
                  <c:v>129300</c:v>
                </c:pt>
                <c:pt idx="6466">
                  <c:v>129320</c:v>
                </c:pt>
                <c:pt idx="6467">
                  <c:v>129340</c:v>
                </c:pt>
                <c:pt idx="6468">
                  <c:v>129360</c:v>
                </c:pt>
                <c:pt idx="6469">
                  <c:v>129380</c:v>
                </c:pt>
                <c:pt idx="6470">
                  <c:v>129400</c:v>
                </c:pt>
                <c:pt idx="6471">
                  <c:v>129420</c:v>
                </c:pt>
                <c:pt idx="6472">
                  <c:v>129440</c:v>
                </c:pt>
                <c:pt idx="6473">
                  <c:v>129460</c:v>
                </c:pt>
                <c:pt idx="6474">
                  <c:v>129480</c:v>
                </c:pt>
                <c:pt idx="6475">
                  <c:v>129500</c:v>
                </c:pt>
                <c:pt idx="6476">
                  <c:v>129520</c:v>
                </c:pt>
                <c:pt idx="6477">
                  <c:v>129540</c:v>
                </c:pt>
                <c:pt idx="6478">
                  <c:v>129560</c:v>
                </c:pt>
                <c:pt idx="6479">
                  <c:v>129580</c:v>
                </c:pt>
                <c:pt idx="6480">
                  <c:v>129600</c:v>
                </c:pt>
                <c:pt idx="6481">
                  <c:v>129620</c:v>
                </c:pt>
                <c:pt idx="6482">
                  <c:v>129640</c:v>
                </c:pt>
                <c:pt idx="6483">
                  <c:v>129660</c:v>
                </c:pt>
                <c:pt idx="6484">
                  <c:v>129680</c:v>
                </c:pt>
                <c:pt idx="6485">
                  <c:v>129700</c:v>
                </c:pt>
                <c:pt idx="6486">
                  <c:v>129720</c:v>
                </c:pt>
                <c:pt idx="6487">
                  <c:v>129740</c:v>
                </c:pt>
                <c:pt idx="6488">
                  <c:v>129760</c:v>
                </c:pt>
                <c:pt idx="6489">
                  <c:v>129780</c:v>
                </c:pt>
                <c:pt idx="6490">
                  <c:v>129800</c:v>
                </c:pt>
                <c:pt idx="6491">
                  <c:v>129820</c:v>
                </c:pt>
                <c:pt idx="6492">
                  <c:v>129840</c:v>
                </c:pt>
                <c:pt idx="6493">
                  <c:v>129860</c:v>
                </c:pt>
                <c:pt idx="6494">
                  <c:v>129880</c:v>
                </c:pt>
                <c:pt idx="6495">
                  <c:v>129900</c:v>
                </c:pt>
                <c:pt idx="6496">
                  <c:v>129920</c:v>
                </c:pt>
                <c:pt idx="6497">
                  <c:v>129940</c:v>
                </c:pt>
                <c:pt idx="6498">
                  <c:v>129960</c:v>
                </c:pt>
                <c:pt idx="6499">
                  <c:v>129980</c:v>
                </c:pt>
                <c:pt idx="6500">
                  <c:v>130000</c:v>
                </c:pt>
                <c:pt idx="6501">
                  <c:v>130020</c:v>
                </c:pt>
                <c:pt idx="6502">
                  <c:v>130040</c:v>
                </c:pt>
                <c:pt idx="6503">
                  <c:v>130060</c:v>
                </c:pt>
                <c:pt idx="6504">
                  <c:v>130080</c:v>
                </c:pt>
                <c:pt idx="6505">
                  <c:v>130100</c:v>
                </c:pt>
                <c:pt idx="6506">
                  <c:v>130120</c:v>
                </c:pt>
                <c:pt idx="6507">
                  <c:v>130140</c:v>
                </c:pt>
                <c:pt idx="6508">
                  <c:v>130160</c:v>
                </c:pt>
                <c:pt idx="6509">
                  <c:v>130180</c:v>
                </c:pt>
                <c:pt idx="6510">
                  <c:v>130200</c:v>
                </c:pt>
                <c:pt idx="6511">
                  <c:v>130220</c:v>
                </c:pt>
                <c:pt idx="6512">
                  <c:v>130240</c:v>
                </c:pt>
                <c:pt idx="6513">
                  <c:v>130260</c:v>
                </c:pt>
                <c:pt idx="6514">
                  <c:v>130280</c:v>
                </c:pt>
                <c:pt idx="6515">
                  <c:v>130300</c:v>
                </c:pt>
                <c:pt idx="6516">
                  <c:v>130320</c:v>
                </c:pt>
                <c:pt idx="6517">
                  <c:v>130340</c:v>
                </c:pt>
                <c:pt idx="6518">
                  <c:v>130360</c:v>
                </c:pt>
                <c:pt idx="6519">
                  <c:v>130380</c:v>
                </c:pt>
                <c:pt idx="6520">
                  <c:v>130400</c:v>
                </c:pt>
                <c:pt idx="6521">
                  <c:v>130420</c:v>
                </c:pt>
                <c:pt idx="6522">
                  <c:v>130440</c:v>
                </c:pt>
                <c:pt idx="6523">
                  <c:v>130460</c:v>
                </c:pt>
                <c:pt idx="6524">
                  <c:v>130480</c:v>
                </c:pt>
                <c:pt idx="6525">
                  <c:v>130500</c:v>
                </c:pt>
                <c:pt idx="6526">
                  <c:v>130520</c:v>
                </c:pt>
                <c:pt idx="6527">
                  <c:v>130540</c:v>
                </c:pt>
                <c:pt idx="6528">
                  <c:v>130560</c:v>
                </c:pt>
                <c:pt idx="6529">
                  <c:v>130580</c:v>
                </c:pt>
                <c:pt idx="6530">
                  <c:v>130600</c:v>
                </c:pt>
                <c:pt idx="6531">
                  <c:v>130620</c:v>
                </c:pt>
                <c:pt idx="6532">
                  <c:v>130640</c:v>
                </c:pt>
                <c:pt idx="6533">
                  <c:v>130660</c:v>
                </c:pt>
                <c:pt idx="6534">
                  <c:v>130680</c:v>
                </c:pt>
                <c:pt idx="6535">
                  <c:v>130700</c:v>
                </c:pt>
                <c:pt idx="6536">
                  <c:v>130720</c:v>
                </c:pt>
                <c:pt idx="6537">
                  <c:v>130740</c:v>
                </c:pt>
                <c:pt idx="6538">
                  <c:v>130760</c:v>
                </c:pt>
                <c:pt idx="6539">
                  <c:v>130780</c:v>
                </c:pt>
                <c:pt idx="6540">
                  <c:v>130800</c:v>
                </c:pt>
                <c:pt idx="6541">
                  <c:v>130820</c:v>
                </c:pt>
                <c:pt idx="6542">
                  <c:v>130840</c:v>
                </c:pt>
                <c:pt idx="6543">
                  <c:v>130860</c:v>
                </c:pt>
                <c:pt idx="6544">
                  <c:v>130880</c:v>
                </c:pt>
                <c:pt idx="6545">
                  <c:v>130900</c:v>
                </c:pt>
                <c:pt idx="6546">
                  <c:v>130920</c:v>
                </c:pt>
                <c:pt idx="6547">
                  <c:v>130940</c:v>
                </c:pt>
                <c:pt idx="6548">
                  <c:v>130960</c:v>
                </c:pt>
                <c:pt idx="6549">
                  <c:v>130980</c:v>
                </c:pt>
                <c:pt idx="6550">
                  <c:v>131000</c:v>
                </c:pt>
                <c:pt idx="6551">
                  <c:v>131020</c:v>
                </c:pt>
                <c:pt idx="6552">
                  <c:v>131040</c:v>
                </c:pt>
                <c:pt idx="6553">
                  <c:v>131060</c:v>
                </c:pt>
                <c:pt idx="6554">
                  <c:v>131080</c:v>
                </c:pt>
                <c:pt idx="6555">
                  <c:v>131100</c:v>
                </c:pt>
                <c:pt idx="6556">
                  <c:v>131120</c:v>
                </c:pt>
                <c:pt idx="6557">
                  <c:v>131140</c:v>
                </c:pt>
                <c:pt idx="6558">
                  <c:v>131160</c:v>
                </c:pt>
                <c:pt idx="6559">
                  <c:v>131180</c:v>
                </c:pt>
                <c:pt idx="6560">
                  <c:v>131200</c:v>
                </c:pt>
                <c:pt idx="6561">
                  <c:v>131220</c:v>
                </c:pt>
                <c:pt idx="6562">
                  <c:v>131240</c:v>
                </c:pt>
                <c:pt idx="6563">
                  <c:v>131260</c:v>
                </c:pt>
                <c:pt idx="6564">
                  <c:v>131280</c:v>
                </c:pt>
                <c:pt idx="6565">
                  <c:v>131300</c:v>
                </c:pt>
                <c:pt idx="6566">
                  <c:v>131320</c:v>
                </c:pt>
                <c:pt idx="6567">
                  <c:v>131340</c:v>
                </c:pt>
                <c:pt idx="6568">
                  <c:v>131360</c:v>
                </c:pt>
                <c:pt idx="6569">
                  <c:v>131380</c:v>
                </c:pt>
                <c:pt idx="6570">
                  <c:v>131400</c:v>
                </c:pt>
                <c:pt idx="6571">
                  <c:v>131420</c:v>
                </c:pt>
                <c:pt idx="6572">
                  <c:v>131440</c:v>
                </c:pt>
                <c:pt idx="6573">
                  <c:v>131460</c:v>
                </c:pt>
                <c:pt idx="6574">
                  <c:v>131480</c:v>
                </c:pt>
                <c:pt idx="6575">
                  <c:v>131500</c:v>
                </c:pt>
                <c:pt idx="6576">
                  <c:v>131520</c:v>
                </c:pt>
                <c:pt idx="6577">
                  <c:v>131540</c:v>
                </c:pt>
                <c:pt idx="6578">
                  <c:v>131560</c:v>
                </c:pt>
                <c:pt idx="6579">
                  <c:v>131580</c:v>
                </c:pt>
                <c:pt idx="6580">
                  <c:v>131600</c:v>
                </c:pt>
                <c:pt idx="6581">
                  <c:v>131620</c:v>
                </c:pt>
                <c:pt idx="6582">
                  <c:v>131640</c:v>
                </c:pt>
                <c:pt idx="6583">
                  <c:v>131660</c:v>
                </c:pt>
                <c:pt idx="6584">
                  <c:v>131680</c:v>
                </c:pt>
                <c:pt idx="6585">
                  <c:v>131700</c:v>
                </c:pt>
                <c:pt idx="6586">
                  <c:v>131720</c:v>
                </c:pt>
                <c:pt idx="6587">
                  <c:v>131740</c:v>
                </c:pt>
                <c:pt idx="6588">
                  <c:v>131760</c:v>
                </c:pt>
                <c:pt idx="6589">
                  <c:v>131780</c:v>
                </c:pt>
                <c:pt idx="6590">
                  <c:v>131800</c:v>
                </c:pt>
                <c:pt idx="6591">
                  <c:v>131820</c:v>
                </c:pt>
                <c:pt idx="6592">
                  <c:v>131840</c:v>
                </c:pt>
                <c:pt idx="6593">
                  <c:v>131860</c:v>
                </c:pt>
                <c:pt idx="6594">
                  <c:v>131880</c:v>
                </c:pt>
                <c:pt idx="6595">
                  <c:v>131900</c:v>
                </c:pt>
                <c:pt idx="6596">
                  <c:v>131920</c:v>
                </c:pt>
                <c:pt idx="6597">
                  <c:v>131940</c:v>
                </c:pt>
                <c:pt idx="6598">
                  <c:v>131960</c:v>
                </c:pt>
                <c:pt idx="6599">
                  <c:v>131980</c:v>
                </c:pt>
                <c:pt idx="6600">
                  <c:v>132000</c:v>
                </c:pt>
                <c:pt idx="6601">
                  <c:v>132020</c:v>
                </c:pt>
                <c:pt idx="6602">
                  <c:v>132040</c:v>
                </c:pt>
                <c:pt idx="6603">
                  <c:v>132060</c:v>
                </c:pt>
                <c:pt idx="6604">
                  <c:v>132080</c:v>
                </c:pt>
                <c:pt idx="6605">
                  <c:v>132100</c:v>
                </c:pt>
                <c:pt idx="6606">
                  <c:v>132120</c:v>
                </c:pt>
                <c:pt idx="6607">
                  <c:v>132140</c:v>
                </c:pt>
                <c:pt idx="6608">
                  <c:v>132160</c:v>
                </c:pt>
                <c:pt idx="6609">
                  <c:v>132180</c:v>
                </c:pt>
                <c:pt idx="6610">
                  <c:v>132200</c:v>
                </c:pt>
                <c:pt idx="6611">
                  <c:v>132220</c:v>
                </c:pt>
                <c:pt idx="6612">
                  <c:v>132240</c:v>
                </c:pt>
                <c:pt idx="6613">
                  <c:v>132260</c:v>
                </c:pt>
                <c:pt idx="6614">
                  <c:v>132280</c:v>
                </c:pt>
                <c:pt idx="6615">
                  <c:v>132300</c:v>
                </c:pt>
                <c:pt idx="6616">
                  <c:v>132320</c:v>
                </c:pt>
                <c:pt idx="6617">
                  <c:v>132340</c:v>
                </c:pt>
                <c:pt idx="6618">
                  <c:v>132360</c:v>
                </c:pt>
                <c:pt idx="6619">
                  <c:v>132380</c:v>
                </c:pt>
                <c:pt idx="6620">
                  <c:v>132400</c:v>
                </c:pt>
                <c:pt idx="6621">
                  <c:v>132420</c:v>
                </c:pt>
                <c:pt idx="6622">
                  <c:v>132440</c:v>
                </c:pt>
                <c:pt idx="6623">
                  <c:v>132460</c:v>
                </c:pt>
                <c:pt idx="6624">
                  <c:v>132480</c:v>
                </c:pt>
                <c:pt idx="6625">
                  <c:v>132500</c:v>
                </c:pt>
                <c:pt idx="6626">
                  <c:v>132520</c:v>
                </c:pt>
                <c:pt idx="6627">
                  <c:v>132540</c:v>
                </c:pt>
                <c:pt idx="6628">
                  <c:v>132560</c:v>
                </c:pt>
                <c:pt idx="6629">
                  <c:v>132580</c:v>
                </c:pt>
                <c:pt idx="6630">
                  <c:v>132600</c:v>
                </c:pt>
                <c:pt idx="6631">
                  <c:v>132620</c:v>
                </c:pt>
                <c:pt idx="6632">
                  <c:v>132640</c:v>
                </c:pt>
                <c:pt idx="6633">
                  <c:v>132660</c:v>
                </c:pt>
                <c:pt idx="6634">
                  <c:v>132680</c:v>
                </c:pt>
                <c:pt idx="6635">
                  <c:v>132700</c:v>
                </c:pt>
                <c:pt idx="6636">
                  <c:v>132720</c:v>
                </c:pt>
                <c:pt idx="6637">
                  <c:v>132740</c:v>
                </c:pt>
                <c:pt idx="6638">
                  <c:v>132760</c:v>
                </c:pt>
                <c:pt idx="6639">
                  <c:v>132780</c:v>
                </c:pt>
                <c:pt idx="6640">
                  <c:v>132800</c:v>
                </c:pt>
                <c:pt idx="6641">
                  <c:v>132820</c:v>
                </c:pt>
                <c:pt idx="6642">
                  <c:v>132840</c:v>
                </c:pt>
                <c:pt idx="6643">
                  <c:v>132860</c:v>
                </c:pt>
                <c:pt idx="6644">
                  <c:v>132880</c:v>
                </c:pt>
                <c:pt idx="6645">
                  <c:v>132900</c:v>
                </c:pt>
                <c:pt idx="6646">
                  <c:v>132920</c:v>
                </c:pt>
                <c:pt idx="6647">
                  <c:v>132940</c:v>
                </c:pt>
                <c:pt idx="6648">
                  <c:v>132960</c:v>
                </c:pt>
                <c:pt idx="6649">
                  <c:v>132980</c:v>
                </c:pt>
                <c:pt idx="6650">
                  <c:v>133000</c:v>
                </c:pt>
                <c:pt idx="6651">
                  <c:v>133020</c:v>
                </c:pt>
                <c:pt idx="6652">
                  <c:v>133040</c:v>
                </c:pt>
                <c:pt idx="6653">
                  <c:v>133060</c:v>
                </c:pt>
                <c:pt idx="6654">
                  <c:v>133080</c:v>
                </c:pt>
                <c:pt idx="6655">
                  <c:v>133100</c:v>
                </c:pt>
                <c:pt idx="6656">
                  <c:v>133120</c:v>
                </c:pt>
                <c:pt idx="6657">
                  <c:v>133140</c:v>
                </c:pt>
                <c:pt idx="6658">
                  <c:v>133160</c:v>
                </c:pt>
                <c:pt idx="6659">
                  <c:v>133180</c:v>
                </c:pt>
                <c:pt idx="6660">
                  <c:v>133200</c:v>
                </c:pt>
                <c:pt idx="6661">
                  <c:v>133220</c:v>
                </c:pt>
                <c:pt idx="6662">
                  <c:v>133240</c:v>
                </c:pt>
                <c:pt idx="6663">
                  <c:v>133260</c:v>
                </c:pt>
                <c:pt idx="6664">
                  <c:v>133280</c:v>
                </c:pt>
                <c:pt idx="6665">
                  <c:v>133300</c:v>
                </c:pt>
                <c:pt idx="6666">
                  <c:v>133320</c:v>
                </c:pt>
                <c:pt idx="6667">
                  <c:v>133340</c:v>
                </c:pt>
                <c:pt idx="6668">
                  <c:v>133360</c:v>
                </c:pt>
                <c:pt idx="6669">
                  <c:v>133380</c:v>
                </c:pt>
                <c:pt idx="6670">
                  <c:v>133400</c:v>
                </c:pt>
                <c:pt idx="6671">
                  <c:v>133420</c:v>
                </c:pt>
                <c:pt idx="6672">
                  <c:v>133440</c:v>
                </c:pt>
                <c:pt idx="6673">
                  <c:v>133460</c:v>
                </c:pt>
                <c:pt idx="6674">
                  <c:v>133480</c:v>
                </c:pt>
                <c:pt idx="6675">
                  <c:v>133500</c:v>
                </c:pt>
                <c:pt idx="6676">
                  <c:v>133520</c:v>
                </c:pt>
                <c:pt idx="6677">
                  <c:v>133540</c:v>
                </c:pt>
                <c:pt idx="6678">
                  <c:v>133560</c:v>
                </c:pt>
                <c:pt idx="6679">
                  <c:v>133580</c:v>
                </c:pt>
                <c:pt idx="6680">
                  <c:v>133600</c:v>
                </c:pt>
                <c:pt idx="6681">
                  <c:v>133620</c:v>
                </c:pt>
                <c:pt idx="6682">
                  <c:v>133640</c:v>
                </c:pt>
                <c:pt idx="6683">
                  <c:v>133660</c:v>
                </c:pt>
                <c:pt idx="6684">
                  <c:v>133680</c:v>
                </c:pt>
                <c:pt idx="6685">
                  <c:v>133700</c:v>
                </c:pt>
                <c:pt idx="6686">
                  <c:v>133720</c:v>
                </c:pt>
                <c:pt idx="6687">
                  <c:v>133740</c:v>
                </c:pt>
                <c:pt idx="6688">
                  <c:v>133760</c:v>
                </c:pt>
                <c:pt idx="6689">
                  <c:v>133780</c:v>
                </c:pt>
                <c:pt idx="6690">
                  <c:v>133800</c:v>
                </c:pt>
                <c:pt idx="6691">
                  <c:v>133820</c:v>
                </c:pt>
                <c:pt idx="6692">
                  <c:v>133840</c:v>
                </c:pt>
                <c:pt idx="6693">
                  <c:v>133860</c:v>
                </c:pt>
                <c:pt idx="6694">
                  <c:v>133880</c:v>
                </c:pt>
                <c:pt idx="6695">
                  <c:v>133900</c:v>
                </c:pt>
                <c:pt idx="6696">
                  <c:v>133920</c:v>
                </c:pt>
                <c:pt idx="6697">
                  <c:v>133940</c:v>
                </c:pt>
                <c:pt idx="6698">
                  <c:v>133960</c:v>
                </c:pt>
                <c:pt idx="6699">
                  <c:v>133980</c:v>
                </c:pt>
                <c:pt idx="6700">
                  <c:v>134000</c:v>
                </c:pt>
                <c:pt idx="6701">
                  <c:v>134020</c:v>
                </c:pt>
                <c:pt idx="6702">
                  <c:v>134040</c:v>
                </c:pt>
                <c:pt idx="6703">
                  <c:v>134060</c:v>
                </c:pt>
                <c:pt idx="6704">
                  <c:v>134080</c:v>
                </c:pt>
                <c:pt idx="6705">
                  <c:v>134100</c:v>
                </c:pt>
                <c:pt idx="6706">
                  <c:v>134120</c:v>
                </c:pt>
                <c:pt idx="6707">
                  <c:v>134140</c:v>
                </c:pt>
                <c:pt idx="6708">
                  <c:v>134160</c:v>
                </c:pt>
                <c:pt idx="6709">
                  <c:v>134180</c:v>
                </c:pt>
                <c:pt idx="6710">
                  <c:v>134200</c:v>
                </c:pt>
                <c:pt idx="6711">
                  <c:v>134220</c:v>
                </c:pt>
                <c:pt idx="6712">
                  <c:v>134240</c:v>
                </c:pt>
                <c:pt idx="6713">
                  <c:v>134260</c:v>
                </c:pt>
                <c:pt idx="6714">
                  <c:v>134280</c:v>
                </c:pt>
                <c:pt idx="6715">
                  <c:v>134300</c:v>
                </c:pt>
                <c:pt idx="6716">
                  <c:v>134320</c:v>
                </c:pt>
                <c:pt idx="6717">
                  <c:v>134340</c:v>
                </c:pt>
                <c:pt idx="6718">
                  <c:v>134360</c:v>
                </c:pt>
                <c:pt idx="6719">
                  <c:v>134380</c:v>
                </c:pt>
                <c:pt idx="6720">
                  <c:v>134400</c:v>
                </c:pt>
                <c:pt idx="6721">
                  <c:v>134420</c:v>
                </c:pt>
                <c:pt idx="6722">
                  <c:v>134440</c:v>
                </c:pt>
                <c:pt idx="6723">
                  <c:v>134460</c:v>
                </c:pt>
                <c:pt idx="6724">
                  <c:v>134480</c:v>
                </c:pt>
                <c:pt idx="6725">
                  <c:v>134500</c:v>
                </c:pt>
                <c:pt idx="6726">
                  <c:v>134520</c:v>
                </c:pt>
                <c:pt idx="6727">
                  <c:v>134540</c:v>
                </c:pt>
                <c:pt idx="6728">
                  <c:v>134560</c:v>
                </c:pt>
                <c:pt idx="6729">
                  <c:v>134580</c:v>
                </c:pt>
                <c:pt idx="6730">
                  <c:v>134600</c:v>
                </c:pt>
                <c:pt idx="6731">
                  <c:v>134620</c:v>
                </c:pt>
                <c:pt idx="6732">
                  <c:v>134640</c:v>
                </c:pt>
                <c:pt idx="6733">
                  <c:v>134660</c:v>
                </c:pt>
                <c:pt idx="6734">
                  <c:v>134680</c:v>
                </c:pt>
                <c:pt idx="6735">
                  <c:v>134700</c:v>
                </c:pt>
                <c:pt idx="6736">
                  <c:v>134720</c:v>
                </c:pt>
                <c:pt idx="6737">
                  <c:v>134740</c:v>
                </c:pt>
                <c:pt idx="6738">
                  <c:v>134760</c:v>
                </c:pt>
                <c:pt idx="6739">
                  <c:v>134780</c:v>
                </c:pt>
                <c:pt idx="6740">
                  <c:v>134800</c:v>
                </c:pt>
                <c:pt idx="6741">
                  <c:v>134820</c:v>
                </c:pt>
                <c:pt idx="6742">
                  <c:v>134840</c:v>
                </c:pt>
                <c:pt idx="6743">
                  <c:v>134860</c:v>
                </c:pt>
                <c:pt idx="6744">
                  <c:v>134880</c:v>
                </c:pt>
                <c:pt idx="6745">
                  <c:v>134900</c:v>
                </c:pt>
                <c:pt idx="6746">
                  <c:v>134920</c:v>
                </c:pt>
                <c:pt idx="6747">
                  <c:v>134940</c:v>
                </c:pt>
                <c:pt idx="6748">
                  <c:v>134960</c:v>
                </c:pt>
                <c:pt idx="6749">
                  <c:v>134980</c:v>
                </c:pt>
                <c:pt idx="6750">
                  <c:v>135000</c:v>
                </c:pt>
                <c:pt idx="6751">
                  <c:v>135020</c:v>
                </c:pt>
                <c:pt idx="6752">
                  <c:v>135040</c:v>
                </c:pt>
                <c:pt idx="6753">
                  <c:v>135060</c:v>
                </c:pt>
                <c:pt idx="6754">
                  <c:v>135080</c:v>
                </c:pt>
                <c:pt idx="6755">
                  <c:v>135100</c:v>
                </c:pt>
                <c:pt idx="6756">
                  <c:v>135120</c:v>
                </c:pt>
                <c:pt idx="6757">
                  <c:v>135140</c:v>
                </c:pt>
                <c:pt idx="6758">
                  <c:v>135160</c:v>
                </c:pt>
                <c:pt idx="6759">
                  <c:v>135180</c:v>
                </c:pt>
                <c:pt idx="6760">
                  <c:v>135200</c:v>
                </c:pt>
                <c:pt idx="6761">
                  <c:v>135220</c:v>
                </c:pt>
                <c:pt idx="6762">
                  <c:v>135240</c:v>
                </c:pt>
                <c:pt idx="6763">
                  <c:v>135260</c:v>
                </c:pt>
                <c:pt idx="6764">
                  <c:v>135280</c:v>
                </c:pt>
                <c:pt idx="6765">
                  <c:v>135300</c:v>
                </c:pt>
                <c:pt idx="6766">
                  <c:v>135320</c:v>
                </c:pt>
                <c:pt idx="6767">
                  <c:v>135340</c:v>
                </c:pt>
                <c:pt idx="6768">
                  <c:v>135360</c:v>
                </c:pt>
                <c:pt idx="6769">
                  <c:v>135380</c:v>
                </c:pt>
                <c:pt idx="6770">
                  <c:v>135400</c:v>
                </c:pt>
                <c:pt idx="6771">
                  <c:v>135420</c:v>
                </c:pt>
                <c:pt idx="6772">
                  <c:v>135440</c:v>
                </c:pt>
                <c:pt idx="6773">
                  <c:v>135460</c:v>
                </c:pt>
                <c:pt idx="6774">
                  <c:v>135480</c:v>
                </c:pt>
                <c:pt idx="6775">
                  <c:v>135500</c:v>
                </c:pt>
                <c:pt idx="6776">
                  <c:v>135520</c:v>
                </c:pt>
                <c:pt idx="6777">
                  <c:v>135540</c:v>
                </c:pt>
                <c:pt idx="6778">
                  <c:v>135560</c:v>
                </c:pt>
                <c:pt idx="6779">
                  <c:v>135580</c:v>
                </c:pt>
                <c:pt idx="6780">
                  <c:v>135600</c:v>
                </c:pt>
                <c:pt idx="6781">
                  <c:v>135620</c:v>
                </c:pt>
                <c:pt idx="6782">
                  <c:v>135640</c:v>
                </c:pt>
                <c:pt idx="6783">
                  <c:v>135660</c:v>
                </c:pt>
                <c:pt idx="6784">
                  <c:v>135680</c:v>
                </c:pt>
                <c:pt idx="6785">
                  <c:v>135700</c:v>
                </c:pt>
                <c:pt idx="6786">
                  <c:v>135720</c:v>
                </c:pt>
                <c:pt idx="6787">
                  <c:v>135740</c:v>
                </c:pt>
                <c:pt idx="6788">
                  <c:v>135760</c:v>
                </c:pt>
                <c:pt idx="6789">
                  <c:v>135780</c:v>
                </c:pt>
                <c:pt idx="6790">
                  <c:v>135800</c:v>
                </c:pt>
                <c:pt idx="6791">
                  <c:v>135820</c:v>
                </c:pt>
                <c:pt idx="6792">
                  <c:v>135840</c:v>
                </c:pt>
                <c:pt idx="6793">
                  <c:v>135860</c:v>
                </c:pt>
                <c:pt idx="6794">
                  <c:v>135880</c:v>
                </c:pt>
                <c:pt idx="6795">
                  <c:v>135900</c:v>
                </c:pt>
                <c:pt idx="6796">
                  <c:v>135920</c:v>
                </c:pt>
                <c:pt idx="6797">
                  <c:v>135940</c:v>
                </c:pt>
                <c:pt idx="6798">
                  <c:v>135960</c:v>
                </c:pt>
                <c:pt idx="6799">
                  <c:v>135980</c:v>
                </c:pt>
                <c:pt idx="6800">
                  <c:v>136000</c:v>
                </c:pt>
                <c:pt idx="6801">
                  <c:v>136020</c:v>
                </c:pt>
                <c:pt idx="6802">
                  <c:v>136040</c:v>
                </c:pt>
                <c:pt idx="6803">
                  <c:v>136060</c:v>
                </c:pt>
                <c:pt idx="6804">
                  <c:v>136080</c:v>
                </c:pt>
                <c:pt idx="6805">
                  <c:v>136100</c:v>
                </c:pt>
                <c:pt idx="6806">
                  <c:v>136120</c:v>
                </c:pt>
                <c:pt idx="6807">
                  <c:v>136140</c:v>
                </c:pt>
                <c:pt idx="6808">
                  <c:v>136160</c:v>
                </c:pt>
                <c:pt idx="6809">
                  <c:v>136180</c:v>
                </c:pt>
                <c:pt idx="6810">
                  <c:v>136200</c:v>
                </c:pt>
                <c:pt idx="6811">
                  <c:v>136220</c:v>
                </c:pt>
                <c:pt idx="6812">
                  <c:v>136240</c:v>
                </c:pt>
                <c:pt idx="6813">
                  <c:v>136260</c:v>
                </c:pt>
                <c:pt idx="6814">
                  <c:v>136280</c:v>
                </c:pt>
                <c:pt idx="6815">
                  <c:v>136300</c:v>
                </c:pt>
                <c:pt idx="6816">
                  <c:v>136320</c:v>
                </c:pt>
                <c:pt idx="6817">
                  <c:v>136340</c:v>
                </c:pt>
                <c:pt idx="6818">
                  <c:v>136360</c:v>
                </c:pt>
                <c:pt idx="6819">
                  <c:v>136380</c:v>
                </c:pt>
                <c:pt idx="6820">
                  <c:v>136400</c:v>
                </c:pt>
                <c:pt idx="6821">
                  <c:v>136420</c:v>
                </c:pt>
                <c:pt idx="6822">
                  <c:v>136440</c:v>
                </c:pt>
                <c:pt idx="6823">
                  <c:v>136460</c:v>
                </c:pt>
                <c:pt idx="6824">
                  <c:v>136480</c:v>
                </c:pt>
                <c:pt idx="6825">
                  <c:v>136500</c:v>
                </c:pt>
                <c:pt idx="6826">
                  <c:v>136520</c:v>
                </c:pt>
                <c:pt idx="6827">
                  <c:v>136540</c:v>
                </c:pt>
                <c:pt idx="6828">
                  <c:v>136560</c:v>
                </c:pt>
                <c:pt idx="6829">
                  <c:v>136580</c:v>
                </c:pt>
                <c:pt idx="6830">
                  <c:v>136600</c:v>
                </c:pt>
                <c:pt idx="6831">
                  <c:v>136620</c:v>
                </c:pt>
                <c:pt idx="6832">
                  <c:v>136640</c:v>
                </c:pt>
                <c:pt idx="6833">
                  <c:v>136660</c:v>
                </c:pt>
                <c:pt idx="6834">
                  <c:v>136680</c:v>
                </c:pt>
                <c:pt idx="6835">
                  <c:v>136700</c:v>
                </c:pt>
                <c:pt idx="6836">
                  <c:v>136720</c:v>
                </c:pt>
                <c:pt idx="6837">
                  <c:v>136740</c:v>
                </c:pt>
                <c:pt idx="6838">
                  <c:v>136760</c:v>
                </c:pt>
                <c:pt idx="6839">
                  <c:v>136780</c:v>
                </c:pt>
                <c:pt idx="6840">
                  <c:v>136800</c:v>
                </c:pt>
                <c:pt idx="6841">
                  <c:v>136820</c:v>
                </c:pt>
                <c:pt idx="6842">
                  <c:v>136840</c:v>
                </c:pt>
                <c:pt idx="6843">
                  <c:v>136860</c:v>
                </c:pt>
                <c:pt idx="6844">
                  <c:v>136880</c:v>
                </c:pt>
                <c:pt idx="6845">
                  <c:v>136900</c:v>
                </c:pt>
                <c:pt idx="6846">
                  <c:v>136920</c:v>
                </c:pt>
                <c:pt idx="6847">
                  <c:v>136940</c:v>
                </c:pt>
                <c:pt idx="6848">
                  <c:v>136960</c:v>
                </c:pt>
                <c:pt idx="6849">
                  <c:v>136980</c:v>
                </c:pt>
                <c:pt idx="6850">
                  <c:v>137000</c:v>
                </c:pt>
                <c:pt idx="6851">
                  <c:v>137020</c:v>
                </c:pt>
                <c:pt idx="6852">
                  <c:v>137040</c:v>
                </c:pt>
                <c:pt idx="6853">
                  <c:v>137060</c:v>
                </c:pt>
                <c:pt idx="6854">
                  <c:v>137080</c:v>
                </c:pt>
                <c:pt idx="6855">
                  <c:v>137100</c:v>
                </c:pt>
                <c:pt idx="6856">
                  <c:v>137120</c:v>
                </c:pt>
                <c:pt idx="6857">
                  <c:v>137140</c:v>
                </c:pt>
                <c:pt idx="6858">
                  <c:v>137160</c:v>
                </c:pt>
                <c:pt idx="6859">
                  <c:v>137180</c:v>
                </c:pt>
                <c:pt idx="6860">
                  <c:v>137200</c:v>
                </c:pt>
                <c:pt idx="6861">
                  <c:v>137220</c:v>
                </c:pt>
                <c:pt idx="6862">
                  <c:v>137240</c:v>
                </c:pt>
                <c:pt idx="6863">
                  <c:v>137260</c:v>
                </c:pt>
                <c:pt idx="6864">
                  <c:v>137280</c:v>
                </c:pt>
                <c:pt idx="6865">
                  <c:v>137300</c:v>
                </c:pt>
                <c:pt idx="6866">
                  <c:v>137320</c:v>
                </c:pt>
                <c:pt idx="6867">
                  <c:v>137340</c:v>
                </c:pt>
                <c:pt idx="6868">
                  <c:v>137360</c:v>
                </c:pt>
                <c:pt idx="6869">
                  <c:v>137380</c:v>
                </c:pt>
                <c:pt idx="6870">
                  <c:v>137400</c:v>
                </c:pt>
                <c:pt idx="6871">
                  <c:v>137420</c:v>
                </c:pt>
                <c:pt idx="6872">
                  <c:v>137440</c:v>
                </c:pt>
                <c:pt idx="6873">
                  <c:v>137460</c:v>
                </c:pt>
                <c:pt idx="6874">
                  <c:v>137480</c:v>
                </c:pt>
                <c:pt idx="6875">
                  <c:v>137500</c:v>
                </c:pt>
                <c:pt idx="6876">
                  <c:v>137520</c:v>
                </c:pt>
                <c:pt idx="6877">
                  <c:v>137540</c:v>
                </c:pt>
                <c:pt idx="6878">
                  <c:v>137560</c:v>
                </c:pt>
                <c:pt idx="6879">
                  <c:v>137580</c:v>
                </c:pt>
                <c:pt idx="6880">
                  <c:v>137600</c:v>
                </c:pt>
                <c:pt idx="6881">
                  <c:v>137620</c:v>
                </c:pt>
                <c:pt idx="6882">
                  <c:v>137640</c:v>
                </c:pt>
                <c:pt idx="6883">
                  <c:v>137660</c:v>
                </c:pt>
                <c:pt idx="6884">
                  <c:v>137680</c:v>
                </c:pt>
                <c:pt idx="6885">
                  <c:v>137700</c:v>
                </c:pt>
                <c:pt idx="6886">
                  <c:v>137720</c:v>
                </c:pt>
                <c:pt idx="6887">
                  <c:v>137740</c:v>
                </c:pt>
                <c:pt idx="6888">
                  <c:v>137760</c:v>
                </c:pt>
                <c:pt idx="6889">
                  <c:v>137780</c:v>
                </c:pt>
                <c:pt idx="6890">
                  <c:v>137800</c:v>
                </c:pt>
                <c:pt idx="6891">
                  <c:v>137820</c:v>
                </c:pt>
                <c:pt idx="6892">
                  <c:v>137840</c:v>
                </c:pt>
                <c:pt idx="6893">
                  <c:v>137860</c:v>
                </c:pt>
                <c:pt idx="6894">
                  <c:v>137880</c:v>
                </c:pt>
                <c:pt idx="6895">
                  <c:v>137900</c:v>
                </c:pt>
                <c:pt idx="6896">
                  <c:v>137920</c:v>
                </c:pt>
                <c:pt idx="6897">
                  <c:v>137940</c:v>
                </c:pt>
                <c:pt idx="6898">
                  <c:v>137960</c:v>
                </c:pt>
                <c:pt idx="6899">
                  <c:v>137980</c:v>
                </c:pt>
                <c:pt idx="6900">
                  <c:v>138000</c:v>
                </c:pt>
                <c:pt idx="6901">
                  <c:v>138020</c:v>
                </c:pt>
                <c:pt idx="6902">
                  <c:v>138040</c:v>
                </c:pt>
                <c:pt idx="6903">
                  <c:v>138060</c:v>
                </c:pt>
                <c:pt idx="6904">
                  <c:v>138080</c:v>
                </c:pt>
                <c:pt idx="6905">
                  <c:v>138100</c:v>
                </c:pt>
                <c:pt idx="6906">
                  <c:v>138120</c:v>
                </c:pt>
                <c:pt idx="6907">
                  <c:v>138140</c:v>
                </c:pt>
                <c:pt idx="6908">
                  <c:v>138160</c:v>
                </c:pt>
                <c:pt idx="6909">
                  <c:v>138180</c:v>
                </c:pt>
                <c:pt idx="6910">
                  <c:v>138200</c:v>
                </c:pt>
                <c:pt idx="6911">
                  <c:v>138220</c:v>
                </c:pt>
                <c:pt idx="6912">
                  <c:v>138240</c:v>
                </c:pt>
                <c:pt idx="6913">
                  <c:v>138260</c:v>
                </c:pt>
                <c:pt idx="6914">
                  <c:v>138280</c:v>
                </c:pt>
                <c:pt idx="6915">
                  <c:v>138300</c:v>
                </c:pt>
                <c:pt idx="6916">
                  <c:v>138320</c:v>
                </c:pt>
                <c:pt idx="6917">
                  <c:v>138340</c:v>
                </c:pt>
                <c:pt idx="6918">
                  <c:v>138360</c:v>
                </c:pt>
                <c:pt idx="6919">
                  <c:v>138380</c:v>
                </c:pt>
                <c:pt idx="6920">
                  <c:v>138400</c:v>
                </c:pt>
                <c:pt idx="6921">
                  <c:v>138420</c:v>
                </c:pt>
                <c:pt idx="6922">
                  <c:v>138440</c:v>
                </c:pt>
                <c:pt idx="6923">
                  <c:v>138460</c:v>
                </c:pt>
                <c:pt idx="6924">
                  <c:v>138480</c:v>
                </c:pt>
                <c:pt idx="6925">
                  <c:v>138500</c:v>
                </c:pt>
                <c:pt idx="6926">
                  <c:v>138520</c:v>
                </c:pt>
                <c:pt idx="6927">
                  <c:v>138540</c:v>
                </c:pt>
                <c:pt idx="6928">
                  <c:v>138560</c:v>
                </c:pt>
                <c:pt idx="6929">
                  <c:v>138580</c:v>
                </c:pt>
                <c:pt idx="6930">
                  <c:v>138600</c:v>
                </c:pt>
                <c:pt idx="6931">
                  <c:v>138620</c:v>
                </c:pt>
                <c:pt idx="6932">
                  <c:v>138640</c:v>
                </c:pt>
                <c:pt idx="6933">
                  <c:v>138660</c:v>
                </c:pt>
                <c:pt idx="6934">
                  <c:v>138680</c:v>
                </c:pt>
                <c:pt idx="6935">
                  <c:v>138700</c:v>
                </c:pt>
                <c:pt idx="6936">
                  <c:v>138720</c:v>
                </c:pt>
                <c:pt idx="6937">
                  <c:v>138740</c:v>
                </c:pt>
                <c:pt idx="6938">
                  <c:v>138760</c:v>
                </c:pt>
                <c:pt idx="6939">
                  <c:v>138780</c:v>
                </c:pt>
                <c:pt idx="6940">
                  <c:v>138800</c:v>
                </c:pt>
                <c:pt idx="6941">
                  <c:v>138820</c:v>
                </c:pt>
                <c:pt idx="6942">
                  <c:v>138840</c:v>
                </c:pt>
                <c:pt idx="6943">
                  <c:v>138860</c:v>
                </c:pt>
                <c:pt idx="6944">
                  <c:v>138880</c:v>
                </c:pt>
                <c:pt idx="6945">
                  <c:v>138900</c:v>
                </c:pt>
                <c:pt idx="6946">
                  <c:v>138920</c:v>
                </c:pt>
                <c:pt idx="6947">
                  <c:v>138940</c:v>
                </c:pt>
                <c:pt idx="6948">
                  <c:v>138960</c:v>
                </c:pt>
                <c:pt idx="6949">
                  <c:v>138980</c:v>
                </c:pt>
                <c:pt idx="6950">
                  <c:v>139000</c:v>
                </c:pt>
                <c:pt idx="6951">
                  <c:v>139020</c:v>
                </c:pt>
                <c:pt idx="6952">
                  <c:v>139040</c:v>
                </c:pt>
                <c:pt idx="6953">
                  <c:v>139060</c:v>
                </c:pt>
                <c:pt idx="6954">
                  <c:v>139080</c:v>
                </c:pt>
                <c:pt idx="6955">
                  <c:v>139100</c:v>
                </c:pt>
                <c:pt idx="6956">
                  <c:v>139120</c:v>
                </c:pt>
                <c:pt idx="6957">
                  <c:v>139140</c:v>
                </c:pt>
                <c:pt idx="6958">
                  <c:v>139160</c:v>
                </c:pt>
                <c:pt idx="6959">
                  <c:v>139180</c:v>
                </c:pt>
                <c:pt idx="6960">
                  <c:v>139200</c:v>
                </c:pt>
                <c:pt idx="6961">
                  <c:v>139220</c:v>
                </c:pt>
                <c:pt idx="6962">
                  <c:v>139240</c:v>
                </c:pt>
                <c:pt idx="6963">
                  <c:v>139260</c:v>
                </c:pt>
                <c:pt idx="6964">
                  <c:v>139280</c:v>
                </c:pt>
                <c:pt idx="6965">
                  <c:v>139300</c:v>
                </c:pt>
                <c:pt idx="6966">
                  <c:v>139320</c:v>
                </c:pt>
                <c:pt idx="6967">
                  <c:v>139340</c:v>
                </c:pt>
                <c:pt idx="6968">
                  <c:v>139360</c:v>
                </c:pt>
                <c:pt idx="6969">
                  <c:v>139380</c:v>
                </c:pt>
                <c:pt idx="6970">
                  <c:v>139400</c:v>
                </c:pt>
                <c:pt idx="6971">
                  <c:v>139420</c:v>
                </c:pt>
                <c:pt idx="6972">
                  <c:v>139440</c:v>
                </c:pt>
                <c:pt idx="6973">
                  <c:v>139460</c:v>
                </c:pt>
                <c:pt idx="6974">
                  <c:v>139480</c:v>
                </c:pt>
                <c:pt idx="6975">
                  <c:v>139500</c:v>
                </c:pt>
                <c:pt idx="6976">
                  <c:v>139520</c:v>
                </c:pt>
                <c:pt idx="6977">
                  <c:v>139540</c:v>
                </c:pt>
                <c:pt idx="6978">
                  <c:v>139560</c:v>
                </c:pt>
                <c:pt idx="6979">
                  <c:v>139580</c:v>
                </c:pt>
                <c:pt idx="6980">
                  <c:v>139600</c:v>
                </c:pt>
                <c:pt idx="6981">
                  <c:v>139620</c:v>
                </c:pt>
                <c:pt idx="6982">
                  <c:v>139640</c:v>
                </c:pt>
                <c:pt idx="6983">
                  <c:v>139660</c:v>
                </c:pt>
                <c:pt idx="6984">
                  <c:v>139680</c:v>
                </c:pt>
                <c:pt idx="6985">
                  <c:v>139700</c:v>
                </c:pt>
                <c:pt idx="6986">
                  <c:v>139720</c:v>
                </c:pt>
                <c:pt idx="6987">
                  <c:v>139740</c:v>
                </c:pt>
                <c:pt idx="6988">
                  <c:v>139760</c:v>
                </c:pt>
                <c:pt idx="6989">
                  <c:v>139780</c:v>
                </c:pt>
                <c:pt idx="6990">
                  <c:v>139800</c:v>
                </c:pt>
                <c:pt idx="6991">
                  <c:v>139820</c:v>
                </c:pt>
                <c:pt idx="6992">
                  <c:v>139840</c:v>
                </c:pt>
                <c:pt idx="6993">
                  <c:v>139860</c:v>
                </c:pt>
                <c:pt idx="6994">
                  <c:v>139880</c:v>
                </c:pt>
                <c:pt idx="6995">
                  <c:v>139900</c:v>
                </c:pt>
                <c:pt idx="6996">
                  <c:v>139920</c:v>
                </c:pt>
                <c:pt idx="6997">
                  <c:v>139940</c:v>
                </c:pt>
                <c:pt idx="6998">
                  <c:v>139960</c:v>
                </c:pt>
                <c:pt idx="6999">
                  <c:v>139980</c:v>
                </c:pt>
                <c:pt idx="7000">
                  <c:v>140000</c:v>
                </c:pt>
                <c:pt idx="7001">
                  <c:v>140020</c:v>
                </c:pt>
                <c:pt idx="7002">
                  <c:v>140040</c:v>
                </c:pt>
                <c:pt idx="7003">
                  <c:v>140060</c:v>
                </c:pt>
                <c:pt idx="7004">
                  <c:v>140080</c:v>
                </c:pt>
                <c:pt idx="7005">
                  <c:v>140100</c:v>
                </c:pt>
                <c:pt idx="7006">
                  <c:v>140120</c:v>
                </c:pt>
                <c:pt idx="7007">
                  <c:v>140140</c:v>
                </c:pt>
                <c:pt idx="7008">
                  <c:v>140160</c:v>
                </c:pt>
                <c:pt idx="7009">
                  <c:v>140180</c:v>
                </c:pt>
                <c:pt idx="7010">
                  <c:v>140200</c:v>
                </c:pt>
                <c:pt idx="7011">
                  <c:v>140220</c:v>
                </c:pt>
                <c:pt idx="7012">
                  <c:v>140240</c:v>
                </c:pt>
                <c:pt idx="7013">
                  <c:v>140260</c:v>
                </c:pt>
                <c:pt idx="7014">
                  <c:v>140280</c:v>
                </c:pt>
                <c:pt idx="7015">
                  <c:v>140300</c:v>
                </c:pt>
                <c:pt idx="7016">
                  <c:v>140320</c:v>
                </c:pt>
                <c:pt idx="7017">
                  <c:v>140340</c:v>
                </c:pt>
                <c:pt idx="7018">
                  <c:v>140360</c:v>
                </c:pt>
                <c:pt idx="7019">
                  <c:v>140380</c:v>
                </c:pt>
                <c:pt idx="7020">
                  <c:v>140400</c:v>
                </c:pt>
                <c:pt idx="7021">
                  <c:v>140420</c:v>
                </c:pt>
                <c:pt idx="7022">
                  <c:v>140440</c:v>
                </c:pt>
                <c:pt idx="7023">
                  <c:v>140460</c:v>
                </c:pt>
                <c:pt idx="7024">
                  <c:v>140480</c:v>
                </c:pt>
                <c:pt idx="7025">
                  <c:v>140500</c:v>
                </c:pt>
                <c:pt idx="7026">
                  <c:v>140520</c:v>
                </c:pt>
                <c:pt idx="7027">
                  <c:v>140540</c:v>
                </c:pt>
                <c:pt idx="7028">
                  <c:v>140560</c:v>
                </c:pt>
                <c:pt idx="7029">
                  <c:v>140580</c:v>
                </c:pt>
                <c:pt idx="7030">
                  <c:v>140600</c:v>
                </c:pt>
                <c:pt idx="7031">
                  <c:v>140620</c:v>
                </c:pt>
                <c:pt idx="7032">
                  <c:v>140640</c:v>
                </c:pt>
                <c:pt idx="7033">
                  <c:v>140660</c:v>
                </c:pt>
                <c:pt idx="7034">
                  <c:v>140680</c:v>
                </c:pt>
                <c:pt idx="7035">
                  <c:v>140700</c:v>
                </c:pt>
                <c:pt idx="7036">
                  <c:v>140720</c:v>
                </c:pt>
                <c:pt idx="7037">
                  <c:v>140740</c:v>
                </c:pt>
                <c:pt idx="7038">
                  <c:v>140760</c:v>
                </c:pt>
                <c:pt idx="7039">
                  <c:v>140780</c:v>
                </c:pt>
                <c:pt idx="7040">
                  <c:v>140800</c:v>
                </c:pt>
                <c:pt idx="7041">
                  <c:v>140820</c:v>
                </c:pt>
                <c:pt idx="7042">
                  <c:v>140840</c:v>
                </c:pt>
                <c:pt idx="7043">
                  <c:v>140860</c:v>
                </c:pt>
                <c:pt idx="7044">
                  <c:v>140880</c:v>
                </c:pt>
                <c:pt idx="7045">
                  <c:v>140900</c:v>
                </c:pt>
                <c:pt idx="7046">
                  <c:v>140920</c:v>
                </c:pt>
                <c:pt idx="7047">
                  <c:v>140940</c:v>
                </c:pt>
                <c:pt idx="7048">
                  <c:v>140960</c:v>
                </c:pt>
                <c:pt idx="7049">
                  <c:v>140980</c:v>
                </c:pt>
                <c:pt idx="7050">
                  <c:v>141000</c:v>
                </c:pt>
                <c:pt idx="7051">
                  <c:v>141020</c:v>
                </c:pt>
                <c:pt idx="7052">
                  <c:v>141040</c:v>
                </c:pt>
                <c:pt idx="7053">
                  <c:v>141060</c:v>
                </c:pt>
                <c:pt idx="7054">
                  <c:v>141080</c:v>
                </c:pt>
                <c:pt idx="7055">
                  <c:v>141100</c:v>
                </c:pt>
                <c:pt idx="7056">
                  <c:v>141120</c:v>
                </c:pt>
                <c:pt idx="7057">
                  <c:v>141140</c:v>
                </c:pt>
                <c:pt idx="7058">
                  <c:v>141160</c:v>
                </c:pt>
                <c:pt idx="7059">
                  <c:v>141180</c:v>
                </c:pt>
                <c:pt idx="7060">
                  <c:v>141200</c:v>
                </c:pt>
                <c:pt idx="7061">
                  <c:v>141220</c:v>
                </c:pt>
                <c:pt idx="7062">
                  <c:v>141240</c:v>
                </c:pt>
                <c:pt idx="7063">
                  <c:v>141260</c:v>
                </c:pt>
                <c:pt idx="7064">
                  <c:v>141280</c:v>
                </c:pt>
                <c:pt idx="7065">
                  <c:v>141300</c:v>
                </c:pt>
                <c:pt idx="7066">
                  <c:v>141320</c:v>
                </c:pt>
                <c:pt idx="7067">
                  <c:v>141340</c:v>
                </c:pt>
                <c:pt idx="7068">
                  <c:v>141360</c:v>
                </c:pt>
                <c:pt idx="7069">
                  <c:v>141380</c:v>
                </c:pt>
                <c:pt idx="7070">
                  <c:v>141400</c:v>
                </c:pt>
                <c:pt idx="7071">
                  <c:v>141420</c:v>
                </c:pt>
                <c:pt idx="7072">
                  <c:v>141440</c:v>
                </c:pt>
                <c:pt idx="7073">
                  <c:v>141460</c:v>
                </c:pt>
                <c:pt idx="7074">
                  <c:v>141480</c:v>
                </c:pt>
                <c:pt idx="7075">
                  <c:v>141500</c:v>
                </c:pt>
                <c:pt idx="7076">
                  <c:v>141520</c:v>
                </c:pt>
                <c:pt idx="7077">
                  <c:v>141540</c:v>
                </c:pt>
                <c:pt idx="7078">
                  <c:v>141560</c:v>
                </c:pt>
                <c:pt idx="7079">
                  <c:v>141580</c:v>
                </c:pt>
                <c:pt idx="7080">
                  <c:v>141600</c:v>
                </c:pt>
                <c:pt idx="7081">
                  <c:v>141620</c:v>
                </c:pt>
                <c:pt idx="7082">
                  <c:v>141640</c:v>
                </c:pt>
                <c:pt idx="7083">
                  <c:v>141660</c:v>
                </c:pt>
                <c:pt idx="7084">
                  <c:v>141680</c:v>
                </c:pt>
                <c:pt idx="7085">
                  <c:v>141700</c:v>
                </c:pt>
                <c:pt idx="7086">
                  <c:v>141720</c:v>
                </c:pt>
                <c:pt idx="7087">
                  <c:v>141740</c:v>
                </c:pt>
                <c:pt idx="7088">
                  <c:v>141760</c:v>
                </c:pt>
                <c:pt idx="7089">
                  <c:v>141780</c:v>
                </c:pt>
                <c:pt idx="7090">
                  <c:v>141800</c:v>
                </c:pt>
                <c:pt idx="7091">
                  <c:v>141820</c:v>
                </c:pt>
                <c:pt idx="7092">
                  <c:v>141840</c:v>
                </c:pt>
                <c:pt idx="7093">
                  <c:v>141860</c:v>
                </c:pt>
                <c:pt idx="7094">
                  <c:v>141880</c:v>
                </c:pt>
                <c:pt idx="7095">
                  <c:v>141900</c:v>
                </c:pt>
                <c:pt idx="7096">
                  <c:v>141920</c:v>
                </c:pt>
                <c:pt idx="7097">
                  <c:v>141940</c:v>
                </c:pt>
                <c:pt idx="7098">
                  <c:v>141960</c:v>
                </c:pt>
                <c:pt idx="7099">
                  <c:v>141980</c:v>
                </c:pt>
                <c:pt idx="7100">
                  <c:v>142000</c:v>
                </c:pt>
                <c:pt idx="7101">
                  <c:v>142020</c:v>
                </c:pt>
                <c:pt idx="7102">
                  <c:v>142040</c:v>
                </c:pt>
                <c:pt idx="7103">
                  <c:v>142060</c:v>
                </c:pt>
                <c:pt idx="7104">
                  <c:v>142080</c:v>
                </c:pt>
                <c:pt idx="7105">
                  <c:v>142100</c:v>
                </c:pt>
                <c:pt idx="7106">
                  <c:v>142120</c:v>
                </c:pt>
                <c:pt idx="7107">
                  <c:v>142140</c:v>
                </c:pt>
                <c:pt idx="7108">
                  <c:v>142160</c:v>
                </c:pt>
                <c:pt idx="7109">
                  <c:v>142180</c:v>
                </c:pt>
                <c:pt idx="7110">
                  <c:v>142200</c:v>
                </c:pt>
                <c:pt idx="7111">
                  <c:v>142220</c:v>
                </c:pt>
                <c:pt idx="7112">
                  <c:v>142240</c:v>
                </c:pt>
                <c:pt idx="7113">
                  <c:v>142260</c:v>
                </c:pt>
                <c:pt idx="7114">
                  <c:v>142280</c:v>
                </c:pt>
                <c:pt idx="7115">
                  <c:v>142300</c:v>
                </c:pt>
                <c:pt idx="7116">
                  <c:v>142320</c:v>
                </c:pt>
                <c:pt idx="7117">
                  <c:v>142340</c:v>
                </c:pt>
                <c:pt idx="7118">
                  <c:v>142360</c:v>
                </c:pt>
                <c:pt idx="7119">
                  <c:v>142380</c:v>
                </c:pt>
                <c:pt idx="7120">
                  <c:v>142400</c:v>
                </c:pt>
                <c:pt idx="7121">
                  <c:v>142420</c:v>
                </c:pt>
                <c:pt idx="7122">
                  <c:v>142440</c:v>
                </c:pt>
                <c:pt idx="7123">
                  <c:v>142460</c:v>
                </c:pt>
                <c:pt idx="7124">
                  <c:v>142480</c:v>
                </c:pt>
                <c:pt idx="7125">
                  <c:v>142500</c:v>
                </c:pt>
                <c:pt idx="7126">
                  <c:v>142520</c:v>
                </c:pt>
                <c:pt idx="7127">
                  <c:v>142540</c:v>
                </c:pt>
                <c:pt idx="7128">
                  <c:v>142560</c:v>
                </c:pt>
                <c:pt idx="7129">
                  <c:v>142580</c:v>
                </c:pt>
                <c:pt idx="7130">
                  <c:v>142600</c:v>
                </c:pt>
                <c:pt idx="7131">
                  <c:v>142620</c:v>
                </c:pt>
                <c:pt idx="7132">
                  <c:v>142640</c:v>
                </c:pt>
                <c:pt idx="7133">
                  <c:v>142660</c:v>
                </c:pt>
                <c:pt idx="7134">
                  <c:v>142680</c:v>
                </c:pt>
                <c:pt idx="7135">
                  <c:v>142700</c:v>
                </c:pt>
                <c:pt idx="7136">
                  <c:v>142720</c:v>
                </c:pt>
                <c:pt idx="7137">
                  <c:v>142740</c:v>
                </c:pt>
                <c:pt idx="7138">
                  <c:v>142760</c:v>
                </c:pt>
                <c:pt idx="7139">
                  <c:v>142780</c:v>
                </c:pt>
                <c:pt idx="7140">
                  <c:v>142800</c:v>
                </c:pt>
                <c:pt idx="7141">
                  <c:v>142820</c:v>
                </c:pt>
                <c:pt idx="7142">
                  <c:v>142840</c:v>
                </c:pt>
                <c:pt idx="7143">
                  <c:v>142860</c:v>
                </c:pt>
                <c:pt idx="7144">
                  <c:v>142880</c:v>
                </c:pt>
                <c:pt idx="7145">
                  <c:v>142900</c:v>
                </c:pt>
                <c:pt idx="7146">
                  <c:v>142920</c:v>
                </c:pt>
                <c:pt idx="7147">
                  <c:v>142940</c:v>
                </c:pt>
                <c:pt idx="7148">
                  <c:v>142960</c:v>
                </c:pt>
                <c:pt idx="7149">
                  <c:v>142980</c:v>
                </c:pt>
                <c:pt idx="7150">
                  <c:v>143000</c:v>
                </c:pt>
                <c:pt idx="7151">
                  <c:v>143020</c:v>
                </c:pt>
                <c:pt idx="7152">
                  <c:v>143040</c:v>
                </c:pt>
                <c:pt idx="7153">
                  <c:v>143060</c:v>
                </c:pt>
                <c:pt idx="7154">
                  <c:v>143080</c:v>
                </c:pt>
                <c:pt idx="7155">
                  <c:v>143100</c:v>
                </c:pt>
                <c:pt idx="7156">
                  <c:v>143120</c:v>
                </c:pt>
                <c:pt idx="7157">
                  <c:v>143140</c:v>
                </c:pt>
                <c:pt idx="7158">
                  <c:v>143160</c:v>
                </c:pt>
                <c:pt idx="7159">
                  <c:v>143180</c:v>
                </c:pt>
                <c:pt idx="7160">
                  <c:v>143200</c:v>
                </c:pt>
                <c:pt idx="7161">
                  <c:v>143220</c:v>
                </c:pt>
                <c:pt idx="7162">
                  <c:v>143240</c:v>
                </c:pt>
                <c:pt idx="7163">
                  <c:v>143260</c:v>
                </c:pt>
                <c:pt idx="7164">
                  <c:v>143280</c:v>
                </c:pt>
                <c:pt idx="7165">
                  <c:v>143300</c:v>
                </c:pt>
                <c:pt idx="7166">
                  <c:v>143320</c:v>
                </c:pt>
                <c:pt idx="7167">
                  <c:v>143340</c:v>
                </c:pt>
                <c:pt idx="7168">
                  <c:v>143360</c:v>
                </c:pt>
                <c:pt idx="7169">
                  <c:v>143380</c:v>
                </c:pt>
                <c:pt idx="7170">
                  <c:v>143400</c:v>
                </c:pt>
                <c:pt idx="7171">
                  <c:v>143420</c:v>
                </c:pt>
                <c:pt idx="7172">
                  <c:v>143440</c:v>
                </c:pt>
                <c:pt idx="7173">
                  <c:v>143460</c:v>
                </c:pt>
                <c:pt idx="7174">
                  <c:v>143480</c:v>
                </c:pt>
                <c:pt idx="7175">
                  <c:v>143500</c:v>
                </c:pt>
                <c:pt idx="7176">
                  <c:v>143520</c:v>
                </c:pt>
                <c:pt idx="7177">
                  <c:v>143540</c:v>
                </c:pt>
                <c:pt idx="7178">
                  <c:v>143560</c:v>
                </c:pt>
                <c:pt idx="7179">
                  <c:v>143580</c:v>
                </c:pt>
                <c:pt idx="7180">
                  <c:v>143600</c:v>
                </c:pt>
                <c:pt idx="7181">
                  <c:v>143620</c:v>
                </c:pt>
                <c:pt idx="7182">
                  <c:v>143640</c:v>
                </c:pt>
                <c:pt idx="7183">
                  <c:v>143660</c:v>
                </c:pt>
                <c:pt idx="7184">
                  <c:v>143680</c:v>
                </c:pt>
                <c:pt idx="7185">
                  <c:v>143700</c:v>
                </c:pt>
                <c:pt idx="7186">
                  <c:v>143720</c:v>
                </c:pt>
                <c:pt idx="7187">
                  <c:v>143740</c:v>
                </c:pt>
                <c:pt idx="7188">
                  <c:v>143760</c:v>
                </c:pt>
                <c:pt idx="7189">
                  <c:v>143780</c:v>
                </c:pt>
                <c:pt idx="7190">
                  <c:v>143800</c:v>
                </c:pt>
                <c:pt idx="7191">
                  <c:v>143820</c:v>
                </c:pt>
                <c:pt idx="7192">
                  <c:v>143840</c:v>
                </c:pt>
                <c:pt idx="7193">
                  <c:v>143860</c:v>
                </c:pt>
                <c:pt idx="7194">
                  <c:v>143880</c:v>
                </c:pt>
                <c:pt idx="7195">
                  <c:v>143900</c:v>
                </c:pt>
                <c:pt idx="7196">
                  <c:v>143920</c:v>
                </c:pt>
                <c:pt idx="7197">
                  <c:v>143940</c:v>
                </c:pt>
                <c:pt idx="7198">
                  <c:v>143960</c:v>
                </c:pt>
                <c:pt idx="7199">
                  <c:v>143980</c:v>
                </c:pt>
                <c:pt idx="7200">
                  <c:v>144000</c:v>
                </c:pt>
                <c:pt idx="7201">
                  <c:v>144020</c:v>
                </c:pt>
                <c:pt idx="7202">
                  <c:v>144040</c:v>
                </c:pt>
                <c:pt idx="7203">
                  <c:v>144060</c:v>
                </c:pt>
                <c:pt idx="7204">
                  <c:v>144080</c:v>
                </c:pt>
                <c:pt idx="7205">
                  <c:v>144100</c:v>
                </c:pt>
                <c:pt idx="7206">
                  <c:v>144120</c:v>
                </c:pt>
                <c:pt idx="7207">
                  <c:v>144140</c:v>
                </c:pt>
                <c:pt idx="7208">
                  <c:v>144160</c:v>
                </c:pt>
                <c:pt idx="7209">
                  <c:v>144180</c:v>
                </c:pt>
                <c:pt idx="7210">
                  <c:v>144200</c:v>
                </c:pt>
                <c:pt idx="7211">
                  <c:v>144220</c:v>
                </c:pt>
                <c:pt idx="7212">
                  <c:v>144240</c:v>
                </c:pt>
                <c:pt idx="7213">
                  <c:v>144260</c:v>
                </c:pt>
                <c:pt idx="7214">
                  <c:v>144280</c:v>
                </c:pt>
                <c:pt idx="7215">
                  <c:v>144300</c:v>
                </c:pt>
                <c:pt idx="7216">
                  <c:v>144320</c:v>
                </c:pt>
                <c:pt idx="7217">
                  <c:v>144340</c:v>
                </c:pt>
                <c:pt idx="7218">
                  <c:v>144360</c:v>
                </c:pt>
                <c:pt idx="7219">
                  <c:v>144380</c:v>
                </c:pt>
                <c:pt idx="7220">
                  <c:v>144400</c:v>
                </c:pt>
                <c:pt idx="7221">
                  <c:v>144420</c:v>
                </c:pt>
                <c:pt idx="7222">
                  <c:v>144440</c:v>
                </c:pt>
                <c:pt idx="7223">
                  <c:v>144460</c:v>
                </c:pt>
                <c:pt idx="7224">
                  <c:v>144480</c:v>
                </c:pt>
                <c:pt idx="7225">
                  <c:v>144500</c:v>
                </c:pt>
                <c:pt idx="7226">
                  <c:v>144520</c:v>
                </c:pt>
                <c:pt idx="7227">
                  <c:v>144540</c:v>
                </c:pt>
                <c:pt idx="7228">
                  <c:v>144560</c:v>
                </c:pt>
                <c:pt idx="7229">
                  <c:v>144580</c:v>
                </c:pt>
                <c:pt idx="7230">
                  <c:v>144600</c:v>
                </c:pt>
                <c:pt idx="7231">
                  <c:v>144620</c:v>
                </c:pt>
                <c:pt idx="7232">
                  <c:v>144640</c:v>
                </c:pt>
                <c:pt idx="7233">
                  <c:v>144660</c:v>
                </c:pt>
                <c:pt idx="7234">
                  <c:v>144680</c:v>
                </c:pt>
                <c:pt idx="7235">
                  <c:v>144700</c:v>
                </c:pt>
                <c:pt idx="7236">
                  <c:v>144720</c:v>
                </c:pt>
                <c:pt idx="7237">
                  <c:v>144740</c:v>
                </c:pt>
                <c:pt idx="7238">
                  <c:v>144760</c:v>
                </c:pt>
                <c:pt idx="7239">
                  <c:v>144780</c:v>
                </c:pt>
                <c:pt idx="7240">
                  <c:v>144800</c:v>
                </c:pt>
                <c:pt idx="7241">
                  <c:v>144820</c:v>
                </c:pt>
                <c:pt idx="7242">
                  <c:v>144840</c:v>
                </c:pt>
                <c:pt idx="7243">
                  <c:v>144860</c:v>
                </c:pt>
                <c:pt idx="7244">
                  <c:v>144880</c:v>
                </c:pt>
                <c:pt idx="7245">
                  <c:v>144900</c:v>
                </c:pt>
                <c:pt idx="7246">
                  <c:v>144920</c:v>
                </c:pt>
                <c:pt idx="7247">
                  <c:v>144940</c:v>
                </c:pt>
                <c:pt idx="7248">
                  <c:v>144960</c:v>
                </c:pt>
                <c:pt idx="7249">
                  <c:v>144980</c:v>
                </c:pt>
                <c:pt idx="7250">
                  <c:v>145000</c:v>
                </c:pt>
                <c:pt idx="7251">
                  <c:v>145020</c:v>
                </c:pt>
                <c:pt idx="7252">
                  <c:v>145040</c:v>
                </c:pt>
                <c:pt idx="7253">
                  <c:v>145060</c:v>
                </c:pt>
                <c:pt idx="7254">
                  <c:v>145080</c:v>
                </c:pt>
                <c:pt idx="7255">
                  <c:v>145100</c:v>
                </c:pt>
                <c:pt idx="7256">
                  <c:v>145120</c:v>
                </c:pt>
                <c:pt idx="7257">
                  <c:v>145140</c:v>
                </c:pt>
                <c:pt idx="7258">
                  <c:v>145160</c:v>
                </c:pt>
                <c:pt idx="7259">
                  <c:v>145180</c:v>
                </c:pt>
                <c:pt idx="7260">
                  <c:v>145200</c:v>
                </c:pt>
                <c:pt idx="7261">
                  <c:v>145220</c:v>
                </c:pt>
                <c:pt idx="7262">
                  <c:v>145240</c:v>
                </c:pt>
                <c:pt idx="7263">
                  <c:v>145260</c:v>
                </c:pt>
                <c:pt idx="7264">
                  <c:v>145280</c:v>
                </c:pt>
                <c:pt idx="7265">
                  <c:v>145300</c:v>
                </c:pt>
                <c:pt idx="7266">
                  <c:v>145320</c:v>
                </c:pt>
                <c:pt idx="7267">
                  <c:v>145340</c:v>
                </c:pt>
                <c:pt idx="7268">
                  <c:v>145360</c:v>
                </c:pt>
                <c:pt idx="7269">
                  <c:v>145380</c:v>
                </c:pt>
                <c:pt idx="7270">
                  <c:v>145400</c:v>
                </c:pt>
                <c:pt idx="7271">
                  <c:v>145420</c:v>
                </c:pt>
                <c:pt idx="7272">
                  <c:v>145440</c:v>
                </c:pt>
                <c:pt idx="7273">
                  <c:v>145460</c:v>
                </c:pt>
                <c:pt idx="7274">
                  <c:v>145480</c:v>
                </c:pt>
                <c:pt idx="7275">
                  <c:v>145500</c:v>
                </c:pt>
                <c:pt idx="7276">
                  <c:v>145520</c:v>
                </c:pt>
                <c:pt idx="7277">
                  <c:v>145540</c:v>
                </c:pt>
                <c:pt idx="7278">
                  <c:v>145560</c:v>
                </c:pt>
                <c:pt idx="7279">
                  <c:v>145580</c:v>
                </c:pt>
                <c:pt idx="7280">
                  <c:v>145600</c:v>
                </c:pt>
                <c:pt idx="7281">
                  <c:v>145620</c:v>
                </c:pt>
                <c:pt idx="7282">
                  <c:v>145640</c:v>
                </c:pt>
                <c:pt idx="7283">
                  <c:v>145660</c:v>
                </c:pt>
                <c:pt idx="7284">
                  <c:v>145680</c:v>
                </c:pt>
                <c:pt idx="7285">
                  <c:v>145700</c:v>
                </c:pt>
                <c:pt idx="7286">
                  <c:v>145720</c:v>
                </c:pt>
                <c:pt idx="7287">
                  <c:v>145740</c:v>
                </c:pt>
                <c:pt idx="7288">
                  <c:v>145760</c:v>
                </c:pt>
                <c:pt idx="7289">
                  <c:v>145780</c:v>
                </c:pt>
                <c:pt idx="7290">
                  <c:v>145800</c:v>
                </c:pt>
                <c:pt idx="7291">
                  <c:v>145820</c:v>
                </c:pt>
                <c:pt idx="7292">
                  <c:v>145840</c:v>
                </c:pt>
                <c:pt idx="7293">
                  <c:v>145860</c:v>
                </c:pt>
                <c:pt idx="7294">
                  <c:v>145880</c:v>
                </c:pt>
                <c:pt idx="7295">
                  <c:v>145900</c:v>
                </c:pt>
                <c:pt idx="7296">
                  <c:v>145920</c:v>
                </c:pt>
                <c:pt idx="7297">
                  <c:v>145940</c:v>
                </c:pt>
                <c:pt idx="7298">
                  <c:v>145960</c:v>
                </c:pt>
                <c:pt idx="7299">
                  <c:v>145980</c:v>
                </c:pt>
                <c:pt idx="7300">
                  <c:v>146000</c:v>
                </c:pt>
                <c:pt idx="7301">
                  <c:v>146020</c:v>
                </c:pt>
                <c:pt idx="7302">
                  <c:v>146040</c:v>
                </c:pt>
                <c:pt idx="7303">
                  <c:v>146060</c:v>
                </c:pt>
                <c:pt idx="7304">
                  <c:v>146080</c:v>
                </c:pt>
                <c:pt idx="7305">
                  <c:v>146100</c:v>
                </c:pt>
                <c:pt idx="7306">
                  <c:v>146120</c:v>
                </c:pt>
                <c:pt idx="7307">
                  <c:v>146140</c:v>
                </c:pt>
                <c:pt idx="7308">
                  <c:v>146160</c:v>
                </c:pt>
                <c:pt idx="7309">
                  <c:v>146180</c:v>
                </c:pt>
                <c:pt idx="7310">
                  <c:v>146200</c:v>
                </c:pt>
                <c:pt idx="7311">
                  <c:v>146220</c:v>
                </c:pt>
                <c:pt idx="7312">
                  <c:v>146240</c:v>
                </c:pt>
                <c:pt idx="7313">
                  <c:v>146260</c:v>
                </c:pt>
                <c:pt idx="7314">
                  <c:v>146280</c:v>
                </c:pt>
                <c:pt idx="7315">
                  <c:v>146300</c:v>
                </c:pt>
                <c:pt idx="7316">
                  <c:v>146320</c:v>
                </c:pt>
                <c:pt idx="7317">
                  <c:v>146340</c:v>
                </c:pt>
                <c:pt idx="7318">
                  <c:v>146360</c:v>
                </c:pt>
                <c:pt idx="7319">
                  <c:v>146380</c:v>
                </c:pt>
                <c:pt idx="7320">
                  <c:v>146400</c:v>
                </c:pt>
                <c:pt idx="7321">
                  <c:v>146420</c:v>
                </c:pt>
                <c:pt idx="7322">
                  <c:v>146440</c:v>
                </c:pt>
                <c:pt idx="7323">
                  <c:v>146460</c:v>
                </c:pt>
                <c:pt idx="7324">
                  <c:v>146480</c:v>
                </c:pt>
                <c:pt idx="7325">
                  <c:v>146500</c:v>
                </c:pt>
                <c:pt idx="7326">
                  <c:v>146520</c:v>
                </c:pt>
                <c:pt idx="7327">
                  <c:v>146540</c:v>
                </c:pt>
                <c:pt idx="7328">
                  <c:v>146560</c:v>
                </c:pt>
                <c:pt idx="7329">
                  <c:v>146580</c:v>
                </c:pt>
                <c:pt idx="7330">
                  <c:v>146600</c:v>
                </c:pt>
                <c:pt idx="7331">
                  <c:v>146620</c:v>
                </c:pt>
                <c:pt idx="7332">
                  <c:v>146640</c:v>
                </c:pt>
                <c:pt idx="7333">
                  <c:v>146660</c:v>
                </c:pt>
                <c:pt idx="7334">
                  <c:v>146680</c:v>
                </c:pt>
                <c:pt idx="7335">
                  <c:v>146700</c:v>
                </c:pt>
                <c:pt idx="7336">
                  <c:v>146720</c:v>
                </c:pt>
                <c:pt idx="7337">
                  <c:v>146740</c:v>
                </c:pt>
                <c:pt idx="7338">
                  <c:v>146760</c:v>
                </c:pt>
                <c:pt idx="7339">
                  <c:v>146780</c:v>
                </c:pt>
                <c:pt idx="7340">
                  <c:v>146800</c:v>
                </c:pt>
                <c:pt idx="7341">
                  <c:v>146820</c:v>
                </c:pt>
                <c:pt idx="7342">
                  <c:v>146840</c:v>
                </c:pt>
                <c:pt idx="7343">
                  <c:v>146860</c:v>
                </c:pt>
                <c:pt idx="7344">
                  <c:v>146880</c:v>
                </c:pt>
                <c:pt idx="7345">
                  <c:v>146900</c:v>
                </c:pt>
                <c:pt idx="7346">
                  <c:v>146920</c:v>
                </c:pt>
                <c:pt idx="7347">
                  <c:v>146940</c:v>
                </c:pt>
                <c:pt idx="7348">
                  <c:v>146960</c:v>
                </c:pt>
                <c:pt idx="7349">
                  <c:v>146980</c:v>
                </c:pt>
                <c:pt idx="7350">
                  <c:v>147000</c:v>
                </c:pt>
                <c:pt idx="7351">
                  <c:v>147020</c:v>
                </c:pt>
                <c:pt idx="7352">
                  <c:v>147040</c:v>
                </c:pt>
                <c:pt idx="7353">
                  <c:v>147060</c:v>
                </c:pt>
                <c:pt idx="7354">
                  <c:v>147080</c:v>
                </c:pt>
                <c:pt idx="7355">
                  <c:v>147100</c:v>
                </c:pt>
                <c:pt idx="7356">
                  <c:v>147120</c:v>
                </c:pt>
                <c:pt idx="7357">
                  <c:v>147140</c:v>
                </c:pt>
                <c:pt idx="7358">
                  <c:v>147160</c:v>
                </c:pt>
                <c:pt idx="7359">
                  <c:v>147180</c:v>
                </c:pt>
                <c:pt idx="7360">
                  <c:v>147200</c:v>
                </c:pt>
                <c:pt idx="7361">
                  <c:v>147220</c:v>
                </c:pt>
                <c:pt idx="7362">
                  <c:v>147240</c:v>
                </c:pt>
                <c:pt idx="7363">
                  <c:v>147260</c:v>
                </c:pt>
                <c:pt idx="7364">
                  <c:v>147280</c:v>
                </c:pt>
                <c:pt idx="7365">
                  <c:v>147300</c:v>
                </c:pt>
                <c:pt idx="7366">
                  <c:v>147320</c:v>
                </c:pt>
                <c:pt idx="7367">
                  <c:v>147340</c:v>
                </c:pt>
                <c:pt idx="7368">
                  <c:v>147360</c:v>
                </c:pt>
                <c:pt idx="7369">
                  <c:v>147380</c:v>
                </c:pt>
                <c:pt idx="7370">
                  <c:v>147400</c:v>
                </c:pt>
                <c:pt idx="7371">
                  <c:v>147420</c:v>
                </c:pt>
                <c:pt idx="7372">
                  <c:v>147440</c:v>
                </c:pt>
                <c:pt idx="7373">
                  <c:v>147460</c:v>
                </c:pt>
                <c:pt idx="7374">
                  <c:v>147480</c:v>
                </c:pt>
                <c:pt idx="7375">
                  <c:v>147500</c:v>
                </c:pt>
                <c:pt idx="7376">
                  <c:v>147520</c:v>
                </c:pt>
                <c:pt idx="7377">
                  <c:v>147540</c:v>
                </c:pt>
                <c:pt idx="7378">
                  <c:v>147560</c:v>
                </c:pt>
                <c:pt idx="7379">
                  <c:v>147580</c:v>
                </c:pt>
                <c:pt idx="7380">
                  <c:v>147600</c:v>
                </c:pt>
                <c:pt idx="7381">
                  <c:v>147620</c:v>
                </c:pt>
                <c:pt idx="7382">
                  <c:v>147640</c:v>
                </c:pt>
                <c:pt idx="7383">
                  <c:v>147660</c:v>
                </c:pt>
                <c:pt idx="7384">
                  <c:v>147680</c:v>
                </c:pt>
                <c:pt idx="7385">
                  <c:v>147700</c:v>
                </c:pt>
                <c:pt idx="7386">
                  <c:v>147720</c:v>
                </c:pt>
                <c:pt idx="7387">
                  <c:v>147740</c:v>
                </c:pt>
                <c:pt idx="7388">
                  <c:v>147760</c:v>
                </c:pt>
                <c:pt idx="7389">
                  <c:v>147780</c:v>
                </c:pt>
                <c:pt idx="7390">
                  <c:v>147800</c:v>
                </c:pt>
                <c:pt idx="7391">
                  <c:v>147820</c:v>
                </c:pt>
                <c:pt idx="7392">
                  <c:v>147840</c:v>
                </c:pt>
                <c:pt idx="7393">
                  <c:v>147860</c:v>
                </c:pt>
                <c:pt idx="7394">
                  <c:v>147880</c:v>
                </c:pt>
                <c:pt idx="7395">
                  <c:v>147900</c:v>
                </c:pt>
                <c:pt idx="7396">
                  <c:v>147920</c:v>
                </c:pt>
                <c:pt idx="7397">
                  <c:v>147940</c:v>
                </c:pt>
                <c:pt idx="7398">
                  <c:v>147960</c:v>
                </c:pt>
                <c:pt idx="7399">
                  <c:v>147980</c:v>
                </c:pt>
                <c:pt idx="7400">
                  <c:v>148000</c:v>
                </c:pt>
                <c:pt idx="7401">
                  <c:v>148020</c:v>
                </c:pt>
                <c:pt idx="7402">
                  <c:v>148040</c:v>
                </c:pt>
                <c:pt idx="7403">
                  <c:v>148060</c:v>
                </c:pt>
                <c:pt idx="7404">
                  <c:v>148080</c:v>
                </c:pt>
                <c:pt idx="7405">
                  <c:v>148100</c:v>
                </c:pt>
                <c:pt idx="7406">
                  <c:v>148120</c:v>
                </c:pt>
                <c:pt idx="7407">
                  <c:v>148140</c:v>
                </c:pt>
                <c:pt idx="7408">
                  <c:v>148160</c:v>
                </c:pt>
                <c:pt idx="7409">
                  <c:v>148180</c:v>
                </c:pt>
                <c:pt idx="7410">
                  <c:v>148200</c:v>
                </c:pt>
                <c:pt idx="7411">
                  <c:v>148220</c:v>
                </c:pt>
                <c:pt idx="7412">
                  <c:v>148240</c:v>
                </c:pt>
                <c:pt idx="7413">
                  <c:v>148260</c:v>
                </c:pt>
                <c:pt idx="7414">
                  <c:v>148280</c:v>
                </c:pt>
                <c:pt idx="7415">
                  <c:v>148300</c:v>
                </c:pt>
                <c:pt idx="7416">
                  <c:v>148320</c:v>
                </c:pt>
                <c:pt idx="7417">
                  <c:v>148340</c:v>
                </c:pt>
                <c:pt idx="7418">
                  <c:v>148360</c:v>
                </c:pt>
                <c:pt idx="7419">
                  <c:v>148380</c:v>
                </c:pt>
                <c:pt idx="7420">
                  <c:v>148400</c:v>
                </c:pt>
                <c:pt idx="7421">
                  <c:v>148420</c:v>
                </c:pt>
                <c:pt idx="7422">
                  <c:v>148440</c:v>
                </c:pt>
                <c:pt idx="7423">
                  <c:v>148460</c:v>
                </c:pt>
                <c:pt idx="7424">
                  <c:v>148480</c:v>
                </c:pt>
                <c:pt idx="7425">
                  <c:v>148500</c:v>
                </c:pt>
                <c:pt idx="7426">
                  <c:v>148520</c:v>
                </c:pt>
                <c:pt idx="7427">
                  <c:v>148540</c:v>
                </c:pt>
                <c:pt idx="7428">
                  <c:v>148560</c:v>
                </c:pt>
                <c:pt idx="7429">
                  <c:v>148580</c:v>
                </c:pt>
                <c:pt idx="7430">
                  <c:v>148600</c:v>
                </c:pt>
                <c:pt idx="7431">
                  <c:v>148620</c:v>
                </c:pt>
                <c:pt idx="7432">
                  <c:v>148640</c:v>
                </c:pt>
                <c:pt idx="7433">
                  <c:v>148660</c:v>
                </c:pt>
                <c:pt idx="7434">
                  <c:v>148680</c:v>
                </c:pt>
                <c:pt idx="7435">
                  <c:v>148700</c:v>
                </c:pt>
                <c:pt idx="7436">
                  <c:v>148720</c:v>
                </c:pt>
                <c:pt idx="7437">
                  <c:v>148740</c:v>
                </c:pt>
                <c:pt idx="7438">
                  <c:v>148760</c:v>
                </c:pt>
                <c:pt idx="7439">
                  <c:v>148780</c:v>
                </c:pt>
                <c:pt idx="7440">
                  <c:v>148800</c:v>
                </c:pt>
                <c:pt idx="7441">
                  <c:v>148820</c:v>
                </c:pt>
                <c:pt idx="7442">
                  <c:v>148840</c:v>
                </c:pt>
                <c:pt idx="7443">
                  <c:v>148860</c:v>
                </c:pt>
                <c:pt idx="7444">
                  <c:v>148880</c:v>
                </c:pt>
                <c:pt idx="7445">
                  <c:v>148900</c:v>
                </c:pt>
                <c:pt idx="7446">
                  <c:v>148920</c:v>
                </c:pt>
                <c:pt idx="7447">
                  <c:v>148940</c:v>
                </c:pt>
                <c:pt idx="7448">
                  <c:v>148960</c:v>
                </c:pt>
                <c:pt idx="7449">
                  <c:v>148980</c:v>
                </c:pt>
                <c:pt idx="7450">
                  <c:v>149000</c:v>
                </c:pt>
                <c:pt idx="7451">
                  <c:v>149020</c:v>
                </c:pt>
                <c:pt idx="7452">
                  <c:v>149040</c:v>
                </c:pt>
                <c:pt idx="7453">
                  <c:v>149060</c:v>
                </c:pt>
                <c:pt idx="7454">
                  <c:v>149080</c:v>
                </c:pt>
                <c:pt idx="7455">
                  <c:v>149100</c:v>
                </c:pt>
                <c:pt idx="7456">
                  <c:v>149120</c:v>
                </c:pt>
                <c:pt idx="7457">
                  <c:v>149140</c:v>
                </c:pt>
                <c:pt idx="7458">
                  <c:v>149160</c:v>
                </c:pt>
                <c:pt idx="7459">
                  <c:v>149180</c:v>
                </c:pt>
                <c:pt idx="7460">
                  <c:v>149200</c:v>
                </c:pt>
                <c:pt idx="7461">
                  <c:v>149220</c:v>
                </c:pt>
                <c:pt idx="7462">
                  <c:v>149240</c:v>
                </c:pt>
                <c:pt idx="7463">
                  <c:v>149260</c:v>
                </c:pt>
                <c:pt idx="7464">
                  <c:v>149280</c:v>
                </c:pt>
                <c:pt idx="7465">
                  <c:v>149300</c:v>
                </c:pt>
                <c:pt idx="7466">
                  <c:v>149320</c:v>
                </c:pt>
                <c:pt idx="7467">
                  <c:v>149340</c:v>
                </c:pt>
                <c:pt idx="7468">
                  <c:v>149360</c:v>
                </c:pt>
                <c:pt idx="7469">
                  <c:v>149380</c:v>
                </c:pt>
                <c:pt idx="7470">
                  <c:v>149400</c:v>
                </c:pt>
                <c:pt idx="7471">
                  <c:v>149420</c:v>
                </c:pt>
                <c:pt idx="7472">
                  <c:v>149440</c:v>
                </c:pt>
                <c:pt idx="7473">
                  <c:v>149460</c:v>
                </c:pt>
                <c:pt idx="7474">
                  <c:v>149480</c:v>
                </c:pt>
                <c:pt idx="7475">
                  <c:v>149500</c:v>
                </c:pt>
                <c:pt idx="7476">
                  <c:v>149520</c:v>
                </c:pt>
                <c:pt idx="7477">
                  <c:v>149540</c:v>
                </c:pt>
                <c:pt idx="7478">
                  <c:v>149560</c:v>
                </c:pt>
                <c:pt idx="7479">
                  <c:v>149580</c:v>
                </c:pt>
                <c:pt idx="7480">
                  <c:v>149600</c:v>
                </c:pt>
                <c:pt idx="7481">
                  <c:v>149620</c:v>
                </c:pt>
                <c:pt idx="7482">
                  <c:v>149640</c:v>
                </c:pt>
                <c:pt idx="7483">
                  <c:v>149660</c:v>
                </c:pt>
                <c:pt idx="7484">
                  <c:v>149680</c:v>
                </c:pt>
                <c:pt idx="7485">
                  <c:v>149700</c:v>
                </c:pt>
                <c:pt idx="7486">
                  <c:v>149720</c:v>
                </c:pt>
                <c:pt idx="7487">
                  <c:v>149740</c:v>
                </c:pt>
                <c:pt idx="7488">
                  <c:v>149760</c:v>
                </c:pt>
                <c:pt idx="7489">
                  <c:v>149780</c:v>
                </c:pt>
                <c:pt idx="7490">
                  <c:v>149800</c:v>
                </c:pt>
                <c:pt idx="7491">
                  <c:v>149820</c:v>
                </c:pt>
                <c:pt idx="7492">
                  <c:v>149840</c:v>
                </c:pt>
                <c:pt idx="7493">
                  <c:v>149860</c:v>
                </c:pt>
                <c:pt idx="7494">
                  <c:v>149880</c:v>
                </c:pt>
                <c:pt idx="7495">
                  <c:v>149900</c:v>
                </c:pt>
                <c:pt idx="7496">
                  <c:v>149920</c:v>
                </c:pt>
                <c:pt idx="7497">
                  <c:v>149940</c:v>
                </c:pt>
                <c:pt idx="7498">
                  <c:v>149960</c:v>
                </c:pt>
                <c:pt idx="7499">
                  <c:v>149980</c:v>
                </c:pt>
                <c:pt idx="7500">
                  <c:v>150000</c:v>
                </c:pt>
                <c:pt idx="7501">
                  <c:v>150020</c:v>
                </c:pt>
                <c:pt idx="7502">
                  <c:v>150040</c:v>
                </c:pt>
                <c:pt idx="7503">
                  <c:v>150060</c:v>
                </c:pt>
                <c:pt idx="7504">
                  <c:v>150080</c:v>
                </c:pt>
                <c:pt idx="7505">
                  <c:v>150100</c:v>
                </c:pt>
                <c:pt idx="7506">
                  <c:v>150120</c:v>
                </c:pt>
                <c:pt idx="7507">
                  <c:v>150140</c:v>
                </c:pt>
                <c:pt idx="7508">
                  <c:v>150160</c:v>
                </c:pt>
                <c:pt idx="7509">
                  <c:v>150180</c:v>
                </c:pt>
                <c:pt idx="7510">
                  <c:v>150200</c:v>
                </c:pt>
                <c:pt idx="7511">
                  <c:v>150220</c:v>
                </c:pt>
                <c:pt idx="7512">
                  <c:v>150240</c:v>
                </c:pt>
                <c:pt idx="7513">
                  <c:v>150260</c:v>
                </c:pt>
                <c:pt idx="7514">
                  <c:v>150280</c:v>
                </c:pt>
                <c:pt idx="7515">
                  <c:v>150300</c:v>
                </c:pt>
                <c:pt idx="7516">
                  <c:v>150320</c:v>
                </c:pt>
                <c:pt idx="7517">
                  <c:v>150340</c:v>
                </c:pt>
                <c:pt idx="7518">
                  <c:v>150360</c:v>
                </c:pt>
                <c:pt idx="7519">
                  <c:v>150380</c:v>
                </c:pt>
                <c:pt idx="7520">
                  <c:v>150400</c:v>
                </c:pt>
                <c:pt idx="7521">
                  <c:v>150420</c:v>
                </c:pt>
                <c:pt idx="7522">
                  <c:v>150440</c:v>
                </c:pt>
                <c:pt idx="7523">
                  <c:v>150460</c:v>
                </c:pt>
                <c:pt idx="7524">
                  <c:v>150480</c:v>
                </c:pt>
                <c:pt idx="7525">
                  <c:v>150500</c:v>
                </c:pt>
                <c:pt idx="7526">
                  <c:v>150520</c:v>
                </c:pt>
                <c:pt idx="7527">
                  <c:v>150540</c:v>
                </c:pt>
                <c:pt idx="7528">
                  <c:v>150560</c:v>
                </c:pt>
                <c:pt idx="7529">
                  <c:v>150580</c:v>
                </c:pt>
                <c:pt idx="7530">
                  <c:v>150600</c:v>
                </c:pt>
                <c:pt idx="7531">
                  <c:v>150620</c:v>
                </c:pt>
                <c:pt idx="7532">
                  <c:v>150640</c:v>
                </c:pt>
                <c:pt idx="7533">
                  <c:v>150660</c:v>
                </c:pt>
                <c:pt idx="7534">
                  <c:v>150680</c:v>
                </c:pt>
                <c:pt idx="7535">
                  <c:v>150700</c:v>
                </c:pt>
                <c:pt idx="7536">
                  <c:v>150720</c:v>
                </c:pt>
                <c:pt idx="7537">
                  <c:v>150740</c:v>
                </c:pt>
                <c:pt idx="7538">
                  <c:v>150760</c:v>
                </c:pt>
                <c:pt idx="7539">
                  <c:v>150780</c:v>
                </c:pt>
                <c:pt idx="7540">
                  <c:v>150800</c:v>
                </c:pt>
                <c:pt idx="7541">
                  <c:v>150820</c:v>
                </c:pt>
                <c:pt idx="7542">
                  <c:v>150840</c:v>
                </c:pt>
                <c:pt idx="7543">
                  <c:v>150860</c:v>
                </c:pt>
                <c:pt idx="7544">
                  <c:v>150880</c:v>
                </c:pt>
                <c:pt idx="7545">
                  <c:v>150900</c:v>
                </c:pt>
                <c:pt idx="7546">
                  <c:v>150920</c:v>
                </c:pt>
                <c:pt idx="7547">
                  <c:v>150940</c:v>
                </c:pt>
                <c:pt idx="7548">
                  <c:v>150960</c:v>
                </c:pt>
                <c:pt idx="7549">
                  <c:v>150980</c:v>
                </c:pt>
                <c:pt idx="7550">
                  <c:v>151000</c:v>
                </c:pt>
                <c:pt idx="7551">
                  <c:v>151020</c:v>
                </c:pt>
                <c:pt idx="7552">
                  <c:v>151040</c:v>
                </c:pt>
                <c:pt idx="7553">
                  <c:v>151060</c:v>
                </c:pt>
                <c:pt idx="7554">
                  <c:v>151080</c:v>
                </c:pt>
                <c:pt idx="7555">
                  <c:v>151100</c:v>
                </c:pt>
                <c:pt idx="7556">
                  <c:v>151120</c:v>
                </c:pt>
                <c:pt idx="7557">
                  <c:v>151140</c:v>
                </c:pt>
                <c:pt idx="7558">
                  <c:v>151160</c:v>
                </c:pt>
                <c:pt idx="7559">
                  <c:v>151180</c:v>
                </c:pt>
                <c:pt idx="7560">
                  <c:v>151200</c:v>
                </c:pt>
                <c:pt idx="7561">
                  <c:v>151220</c:v>
                </c:pt>
                <c:pt idx="7562">
                  <c:v>151240</c:v>
                </c:pt>
                <c:pt idx="7563">
                  <c:v>151260</c:v>
                </c:pt>
                <c:pt idx="7564">
                  <c:v>151280</c:v>
                </c:pt>
                <c:pt idx="7565">
                  <c:v>151300</c:v>
                </c:pt>
                <c:pt idx="7566">
                  <c:v>151320</c:v>
                </c:pt>
                <c:pt idx="7567">
                  <c:v>151340</c:v>
                </c:pt>
                <c:pt idx="7568">
                  <c:v>151360</c:v>
                </c:pt>
                <c:pt idx="7569">
                  <c:v>151380</c:v>
                </c:pt>
                <c:pt idx="7570">
                  <c:v>151400</c:v>
                </c:pt>
                <c:pt idx="7571">
                  <c:v>151420</c:v>
                </c:pt>
                <c:pt idx="7572">
                  <c:v>151440</c:v>
                </c:pt>
                <c:pt idx="7573">
                  <c:v>151460</c:v>
                </c:pt>
                <c:pt idx="7574">
                  <c:v>151480</c:v>
                </c:pt>
                <c:pt idx="7575">
                  <c:v>151500</c:v>
                </c:pt>
                <c:pt idx="7576">
                  <c:v>151520</c:v>
                </c:pt>
                <c:pt idx="7577">
                  <c:v>151540</c:v>
                </c:pt>
                <c:pt idx="7578">
                  <c:v>151560</c:v>
                </c:pt>
                <c:pt idx="7579">
                  <c:v>151580</c:v>
                </c:pt>
                <c:pt idx="7580">
                  <c:v>151600</c:v>
                </c:pt>
                <c:pt idx="7581">
                  <c:v>151620</c:v>
                </c:pt>
                <c:pt idx="7582">
                  <c:v>151640</c:v>
                </c:pt>
                <c:pt idx="7583">
                  <c:v>151660</c:v>
                </c:pt>
                <c:pt idx="7584">
                  <c:v>151680</c:v>
                </c:pt>
                <c:pt idx="7585">
                  <c:v>151700</c:v>
                </c:pt>
                <c:pt idx="7586">
                  <c:v>151720</c:v>
                </c:pt>
                <c:pt idx="7587">
                  <c:v>151740</c:v>
                </c:pt>
                <c:pt idx="7588">
                  <c:v>151760</c:v>
                </c:pt>
                <c:pt idx="7589">
                  <c:v>151780</c:v>
                </c:pt>
                <c:pt idx="7590">
                  <c:v>151800</c:v>
                </c:pt>
                <c:pt idx="7591">
                  <c:v>151820</c:v>
                </c:pt>
                <c:pt idx="7592">
                  <c:v>151840</c:v>
                </c:pt>
                <c:pt idx="7593">
                  <c:v>151860</c:v>
                </c:pt>
                <c:pt idx="7594">
                  <c:v>151880</c:v>
                </c:pt>
                <c:pt idx="7595">
                  <c:v>151900</c:v>
                </c:pt>
                <c:pt idx="7596">
                  <c:v>151920</c:v>
                </c:pt>
                <c:pt idx="7597">
                  <c:v>151940</c:v>
                </c:pt>
                <c:pt idx="7598">
                  <c:v>151960</c:v>
                </c:pt>
                <c:pt idx="7599">
                  <c:v>151980</c:v>
                </c:pt>
                <c:pt idx="7600">
                  <c:v>152000</c:v>
                </c:pt>
                <c:pt idx="7601">
                  <c:v>152020</c:v>
                </c:pt>
                <c:pt idx="7602">
                  <c:v>152040</c:v>
                </c:pt>
                <c:pt idx="7603">
                  <c:v>152060</c:v>
                </c:pt>
                <c:pt idx="7604">
                  <c:v>152080</c:v>
                </c:pt>
                <c:pt idx="7605">
                  <c:v>152100</c:v>
                </c:pt>
                <c:pt idx="7606">
                  <c:v>152120</c:v>
                </c:pt>
                <c:pt idx="7607">
                  <c:v>152140</c:v>
                </c:pt>
                <c:pt idx="7608">
                  <c:v>152160</c:v>
                </c:pt>
                <c:pt idx="7609">
                  <c:v>152180</c:v>
                </c:pt>
                <c:pt idx="7610">
                  <c:v>152200</c:v>
                </c:pt>
                <c:pt idx="7611">
                  <c:v>152220</c:v>
                </c:pt>
                <c:pt idx="7612">
                  <c:v>152240</c:v>
                </c:pt>
                <c:pt idx="7613">
                  <c:v>152260</c:v>
                </c:pt>
                <c:pt idx="7614">
                  <c:v>152280</c:v>
                </c:pt>
                <c:pt idx="7615">
                  <c:v>152300</c:v>
                </c:pt>
                <c:pt idx="7616">
                  <c:v>152320</c:v>
                </c:pt>
                <c:pt idx="7617">
                  <c:v>152340</c:v>
                </c:pt>
                <c:pt idx="7618">
                  <c:v>152360</c:v>
                </c:pt>
                <c:pt idx="7619">
                  <c:v>152380</c:v>
                </c:pt>
                <c:pt idx="7620">
                  <c:v>152400</c:v>
                </c:pt>
                <c:pt idx="7621">
                  <c:v>152420</c:v>
                </c:pt>
                <c:pt idx="7622">
                  <c:v>152440</c:v>
                </c:pt>
                <c:pt idx="7623">
                  <c:v>152460</c:v>
                </c:pt>
                <c:pt idx="7624">
                  <c:v>152480</c:v>
                </c:pt>
                <c:pt idx="7625">
                  <c:v>152500</c:v>
                </c:pt>
                <c:pt idx="7626">
                  <c:v>152520</c:v>
                </c:pt>
                <c:pt idx="7627">
                  <c:v>152540</c:v>
                </c:pt>
                <c:pt idx="7628">
                  <c:v>152560</c:v>
                </c:pt>
                <c:pt idx="7629">
                  <c:v>152580</c:v>
                </c:pt>
                <c:pt idx="7630">
                  <c:v>152600</c:v>
                </c:pt>
                <c:pt idx="7631">
                  <c:v>152620</c:v>
                </c:pt>
                <c:pt idx="7632">
                  <c:v>152640</c:v>
                </c:pt>
                <c:pt idx="7633">
                  <c:v>152660</c:v>
                </c:pt>
                <c:pt idx="7634">
                  <c:v>152680</c:v>
                </c:pt>
                <c:pt idx="7635">
                  <c:v>152700</c:v>
                </c:pt>
                <c:pt idx="7636">
                  <c:v>152720</c:v>
                </c:pt>
                <c:pt idx="7637">
                  <c:v>152740</c:v>
                </c:pt>
                <c:pt idx="7638">
                  <c:v>152760</c:v>
                </c:pt>
                <c:pt idx="7639">
                  <c:v>152780</c:v>
                </c:pt>
                <c:pt idx="7640">
                  <c:v>152800</c:v>
                </c:pt>
                <c:pt idx="7641">
                  <c:v>152820</c:v>
                </c:pt>
                <c:pt idx="7642">
                  <c:v>152840</c:v>
                </c:pt>
                <c:pt idx="7643">
                  <c:v>152860</c:v>
                </c:pt>
                <c:pt idx="7644">
                  <c:v>152880</c:v>
                </c:pt>
                <c:pt idx="7645">
                  <c:v>152900</c:v>
                </c:pt>
                <c:pt idx="7646">
                  <c:v>152920</c:v>
                </c:pt>
                <c:pt idx="7647">
                  <c:v>152940</c:v>
                </c:pt>
                <c:pt idx="7648">
                  <c:v>152960</c:v>
                </c:pt>
                <c:pt idx="7649">
                  <c:v>152980</c:v>
                </c:pt>
                <c:pt idx="7650">
                  <c:v>153000</c:v>
                </c:pt>
                <c:pt idx="7651">
                  <c:v>153020</c:v>
                </c:pt>
                <c:pt idx="7652">
                  <c:v>153040</c:v>
                </c:pt>
                <c:pt idx="7653">
                  <c:v>153060</c:v>
                </c:pt>
                <c:pt idx="7654">
                  <c:v>153080</c:v>
                </c:pt>
                <c:pt idx="7655">
                  <c:v>153100</c:v>
                </c:pt>
                <c:pt idx="7656">
                  <c:v>153120</c:v>
                </c:pt>
                <c:pt idx="7657">
                  <c:v>153140</c:v>
                </c:pt>
                <c:pt idx="7658">
                  <c:v>153160</c:v>
                </c:pt>
                <c:pt idx="7659">
                  <c:v>153180</c:v>
                </c:pt>
                <c:pt idx="7660">
                  <c:v>153200</c:v>
                </c:pt>
                <c:pt idx="7661">
                  <c:v>153220</c:v>
                </c:pt>
                <c:pt idx="7662">
                  <c:v>153240</c:v>
                </c:pt>
                <c:pt idx="7663">
                  <c:v>153260</c:v>
                </c:pt>
                <c:pt idx="7664">
                  <c:v>153280</c:v>
                </c:pt>
                <c:pt idx="7665">
                  <c:v>153300</c:v>
                </c:pt>
                <c:pt idx="7666">
                  <c:v>153320</c:v>
                </c:pt>
                <c:pt idx="7667">
                  <c:v>153340</c:v>
                </c:pt>
                <c:pt idx="7668">
                  <c:v>153360</c:v>
                </c:pt>
                <c:pt idx="7669">
                  <c:v>153380</c:v>
                </c:pt>
                <c:pt idx="7670">
                  <c:v>153400</c:v>
                </c:pt>
                <c:pt idx="7671">
                  <c:v>153420</c:v>
                </c:pt>
                <c:pt idx="7672">
                  <c:v>153440</c:v>
                </c:pt>
                <c:pt idx="7673">
                  <c:v>153460</c:v>
                </c:pt>
                <c:pt idx="7674">
                  <c:v>153480</c:v>
                </c:pt>
                <c:pt idx="7675">
                  <c:v>153500</c:v>
                </c:pt>
                <c:pt idx="7676">
                  <c:v>153520</c:v>
                </c:pt>
                <c:pt idx="7677">
                  <c:v>153540</c:v>
                </c:pt>
                <c:pt idx="7678">
                  <c:v>153560</c:v>
                </c:pt>
                <c:pt idx="7679">
                  <c:v>153580</c:v>
                </c:pt>
                <c:pt idx="7680">
                  <c:v>153600</c:v>
                </c:pt>
                <c:pt idx="7681">
                  <c:v>153620</c:v>
                </c:pt>
                <c:pt idx="7682">
                  <c:v>153640</c:v>
                </c:pt>
                <c:pt idx="7683">
                  <c:v>153660</c:v>
                </c:pt>
                <c:pt idx="7684">
                  <c:v>153680</c:v>
                </c:pt>
                <c:pt idx="7685">
                  <c:v>153700</c:v>
                </c:pt>
                <c:pt idx="7686">
                  <c:v>153720</c:v>
                </c:pt>
                <c:pt idx="7687">
                  <c:v>153740</c:v>
                </c:pt>
                <c:pt idx="7688">
                  <c:v>153760</c:v>
                </c:pt>
                <c:pt idx="7689">
                  <c:v>153780</c:v>
                </c:pt>
                <c:pt idx="7690">
                  <c:v>153800</c:v>
                </c:pt>
                <c:pt idx="7691">
                  <c:v>153820</c:v>
                </c:pt>
                <c:pt idx="7692">
                  <c:v>153840</c:v>
                </c:pt>
                <c:pt idx="7693">
                  <c:v>153860</c:v>
                </c:pt>
                <c:pt idx="7694">
                  <c:v>153880</c:v>
                </c:pt>
                <c:pt idx="7695">
                  <c:v>153900</c:v>
                </c:pt>
                <c:pt idx="7696">
                  <c:v>153920</c:v>
                </c:pt>
                <c:pt idx="7697">
                  <c:v>153940</c:v>
                </c:pt>
                <c:pt idx="7698">
                  <c:v>153960</c:v>
                </c:pt>
                <c:pt idx="7699">
                  <c:v>153980</c:v>
                </c:pt>
                <c:pt idx="7700">
                  <c:v>154000</c:v>
                </c:pt>
                <c:pt idx="7701">
                  <c:v>154020</c:v>
                </c:pt>
                <c:pt idx="7702">
                  <c:v>154040</c:v>
                </c:pt>
                <c:pt idx="7703">
                  <c:v>154060</c:v>
                </c:pt>
                <c:pt idx="7704">
                  <c:v>154080</c:v>
                </c:pt>
                <c:pt idx="7705">
                  <c:v>154100</c:v>
                </c:pt>
                <c:pt idx="7706">
                  <c:v>154120</c:v>
                </c:pt>
                <c:pt idx="7707">
                  <c:v>154140</c:v>
                </c:pt>
                <c:pt idx="7708">
                  <c:v>154160</c:v>
                </c:pt>
                <c:pt idx="7709">
                  <c:v>154180</c:v>
                </c:pt>
                <c:pt idx="7710">
                  <c:v>154200</c:v>
                </c:pt>
                <c:pt idx="7711">
                  <c:v>154220</c:v>
                </c:pt>
                <c:pt idx="7712">
                  <c:v>154240</c:v>
                </c:pt>
                <c:pt idx="7713">
                  <c:v>154260</c:v>
                </c:pt>
                <c:pt idx="7714">
                  <c:v>154280</c:v>
                </c:pt>
                <c:pt idx="7715">
                  <c:v>154300</c:v>
                </c:pt>
                <c:pt idx="7716">
                  <c:v>154320</c:v>
                </c:pt>
                <c:pt idx="7717">
                  <c:v>154340</c:v>
                </c:pt>
                <c:pt idx="7718">
                  <c:v>154360</c:v>
                </c:pt>
                <c:pt idx="7719">
                  <c:v>154380</c:v>
                </c:pt>
                <c:pt idx="7720">
                  <c:v>154400</c:v>
                </c:pt>
                <c:pt idx="7721">
                  <c:v>154420</c:v>
                </c:pt>
                <c:pt idx="7722">
                  <c:v>154440</c:v>
                </c:pt>
                <c:pt idx="7723">
                  <c:v>154460</c:v>
                </c:pt>
                <c:pt idx="7724">
                  <c:v>154480</c:v>
                </c:pt>
                <c:pt idx="7725">
                  <c:v>154500</c:v>
                </c:pt>
                <c:pt idx="7726">
                  <c:v>154520</c:v>
                </c:pt>
                <c:pt idx="7727">
                  <c:v>154540</c:v>
                </c:pt>
                <c:pt idx="7728">
                  <c:v>154560</c:v>
                </c:pt>
                <c:pt idx="7729">
                  <c:v>154580</c:v>
                </c:pt>
                <c:pt idx="7730">
                  <c:v>154600</c:v>
                </c:pt>
                <c:pt idx="7731">
                  <c:v>154620</c:v>
                </c:pt>
                <c:pt idx="7732">
                  <c:v>154640</c:v>
                </c:pt>
                <c:pt idx="7733">
                  <c:v>154660</c:v>
                </c:pt>
                <c:pt idx="7734">
                  <c:v>154680</c:v>
                </c:pt>
                <c:pt idx="7735">
                  <c:v>154700</c:v>
                </c:pt>
                <c:pt idx="7736">
                  <c:v>154720</c:v>
                </c:pt>
                <c:pt idx="7737">
                  <c:v>154740</c:v>
                </c:pt>
                <c:pt idx="7738">
                  <c:v>154760</c:v>
                </c:pt>
                <c:pt idx="7739">
                  <c:v>154780</c:v>
                </c:pt>
                <c:pt idx="7740">
                  <c:v>154800</c:v>
                </c:pt>
                <c:pt idx="7741">
                  <c:v>154820</c:v>
                </c:pt>
                <c:pt idx="7742">
                  <c:v>154840</c:v>
                </c:pt>
                <c:pt idx="7743">
                  <c:v>154860</c:v>
                </c:pt>
                <c:pt idx="7744">
                  <c:v>154880</c:v>
                </c:pt>
                <c:pt idx="7745">
                  <c:v>154900</c:v>
                </c:pt>
                <c:pt idx="7746">
                  <c:v>154920</c:v>
                </c:pt>
                <c:pt idx="7747">
                  <c:v>154940</c:v>
                </c:pt>
                <c:pt idx="7748">
                  <c:v>154960</c:v>
                </c:pt>
                <c:pt idx="7749">
                  <c:v>154980</c:v>
                </c:pt>
                <c:pt idx="7750">
                  <c:v>155000</c:v>
                </c:pt>
                <c:pt idx="7751">
                  <c:v>155020</c:v>
                </c:pt>
                <c:pt idx="7752">
                  <c:v>155040</c:v>
                </c:pt>
                <c:pt idx="7753">
                  <c:v>155060</c:v>
                </c:pt>
                <c:pt idx="7754">
                  <c:v>155080</c:v>
                </c:pt>
                <c:pt idx="7755">
                  <c:v>155100</c:v>
                </c:pt>
                <c:pt idx="7756">
                  <c:v>155120</c:v>
                </c:pt>
                <c:pt idx="7757">
                  <c:v>155140</c:v>
                </c:pt>
                <c:pt idx="7758">
                  <c:v>155160</c:v>
                </c:pt>
                <c:pt idx="7759">
                  <c:v>155180</c:v>
                </c:pt>
                <c:pt idx="7760">
                  <c:v>155200</c:v>
                </c:pt>
                <c:pt idx="7761">
                  <c:v>155220</c:v>
                </c:pt>
                <c:pt idx="7762">
                  <c:v>155240</c:v>
                </c:pt>
                <c:pt idx="7763">
                  <c:v>155260</c:v>
                </c:pt>
                <c:pt idx="7764">
                  <c:v>155280</c:v>
                </c:pt>
                <c:pt idx="7765">
                  <c:v>155300</c:v>
                </c:pt>
                <c:pt idx="7766">
                  <c:v>155320</c:v>
                </c:pt>
                <c:pt idx="7767">
                  <c:v>155340</c:v>
                </c:pt>
                <c:pt idx="7768">
                  <c:v>155360</c:v>
                </c:pt>
                <c:pt idx="7769">
                  <c:v>155380</c:v>
                </c:pt>
                <c:pt idx="7770">
                  <c:v>155400</c:v>
                </c:pt>
                <c:pt idx="7771">
                  <c:v>155420</c:v>
                </c:pt>
                <c:pt idx="7772">
                  <c:v>155440</c:v>
                </c:pt>
                <c:pt idx="7773">
                  <c:v>155460</c:v>
                </c:pt>
                <c:pt idx="7774">
                  <c:v>155480</c:v>
                </c:pt>
                <c:pt idx="7775">
                  <c:v>155500</c:v>
                </c:pt>
                <c:pt idx="7776">
                  <c:v>155520</c:v>
                </c:pt>
                <c:pt idx="7777">
                  <c:v>155540</c:v>
                </c:pt>
                <c:pt idx="7778">
                  <c:v>155560</c:v>
                </c:pt>
                <c:pt idx="7779">
                  <c:v>155580</c:v>
                </c:pt>
                <c:pt idx="7780">
                  <c:v>155600</c:v>
                </c:pt>
                <c:pt idx="7781">
                  <c:v>155620</c:v>
                </c:pt>
                <c:pt idx="7782">
                  <c:v>155640</c:v>
                </c:pt>
                <c:pt idx="7783">
                  <c:v>155660</c:v>
                </c:pt>
                <c:pt idx="7784">
                  <c:v>155680</c:v>
                </c:pt>
                <c:pt idx="7785">
                  <c:v>155700</c:v>
                </c:pt>
                <c:pt idx="7786">
                  <c:v>155720</c:v>
                </c:pt>
                <c:pt idx="7787">
                  <c:v>155740</c:v>
                </c:pt>
                <c:pt idx="7788">
                  <c:v>155760</c:v>
                </c:pt>
                <c:pt idx="7789">
                  <c:v>155780</c:v>
                </c:pt>
                <c:pt idx="7790">
                  <c:v>155800</c:v>
                </c:pt>
                <c:pt idx="7791">
                  <c:v>155820</c:v>
                </c:pt>
                <c:pt idx="7792">
                  <c:v>155840</c:v>
                </c:pt>
                <c:pt idx="7793">
                  <c:v>155860</c:v>
                </c:pt>
                <c:pt idx="7794">
                  <c:v>155880</c:v>
                </c:pt>
                <c:pt idx="7795">
                  <c:v>155900</c:v>
                </c:pt>
                <c:pt idx="7796">
                  <c:v>155920</c:v>
                </c:pt>
                <c:pt idx="7797">
                  <c:v>155940</c:v>
                </c:pt>
                <c:pt idx="7798">
                  <c:v>155960</c:v>
                </c:pt>
                <c:pt idx="7799">
                  <c:v>155980</c:v>
                </c:pt>
                <c:pt idx="7800">
                  <c:v>156000</c:v>
                </c:pt>
                <c:pt idx="7801">
                  <c:v>156020</c:v>
                </c:pt>
                <c:pt idx="7802">
                  <c:v>156040</c:v>
                </c:pt>
                <c:pt idx="7803">
                  <c:v>156060</c:v>
                </c:pt>
                <c:pt idx="7804">
                  <c:v>156080</c:v>
                </c:pt>
                <c:pt idx="7805">
                  <c:v>156100</c:v>
                </c:pt>
                <c:pt idx="7806">
                  <c:v>156120</c:v>
                </c:pt>
                <c:pt idx="7807">
                  <c:v>156140</c:v>
                </c:pt>
                <c:pt idx="7808">
                  <c:v>156160</c:v>
                </c:pt>
                <c:pt idx="7809">
                  <c:v>156180</c:v>
                </c:pt>
                <c:pt idx="7810">
                  <c:v>156200</c:v>
                </c:pt>
                <c:pt idx="7811">
                  <c:v>156220</c:v>
                </c:pt>
                <c:pt idx="7812">
                  <c:v>156240</c:v>
                </c:pt>
                <c:pt idx="7813">
                  <c:v>156260</c:v>
                </c:pt>
                <c:pt idx="7814">
                  <c:v>156280</c:v>
                </c:pt>
                <c:pt idx="7815">
                  <c:v>156300</c:v>
                </c:pt>
                <c:pt idx="7816">
                  <c:v>156320</c:v>
                </c:pt>
                <c:pt idx="7817">
                  <c:v>156340</c:v>
                </c:pt>
                <c:pt idx="7818">
                  <c:v>156360</c:v>
                </c:pt>
                <c:pt idx="7819">
                  <c:v>156380</c:v>
                </c:pt>
                <c:pt idx="7820">
                  <c:v>156400</c:v>
                </c:pt>
                <c:pt idx="7821">
                  <c:v>156420</c:v>
                </c:pt>
                <c:pt idx="7822">
                  <c:v>156440</c:v>
                </c:pt>
                <c:pt idx="7823">
                  <c:v>156460</c:v>
                </c:pt>
                <c:pt idx="7824">
                  <c:v>156480</c:v>
                </c:pt>
                <c:pt idx="7825">
                  <c:v>156500</c:v>
                </c:pt>
                <c:pt idx="7826">
                  <c:v>156520</c:v>
                </c:pt>
                <c:pt idx="7827">
                  <c:v>156540</c:v>
                </c:pt>
                <c:pt idx="7828">
                  <c:v>156560</c:v>
                </c:pt>
                <c:pt idx="7829">
                  <c:v>156580</c:v>
                </c:pt>
                <c:pt idx="7830">
                  <c:v>156600</c:v>
                </c:pt>
                <c:pt idx="7831">
                  <c:v>156620</c:v>
                </c:pt>
                <c:pt idx="7832">
                  <c:v>156640</c:v>
                </c:pt>
                <c:pt idx="7833">
                  <c:v>156660</c:v>
                </c:pt>
                <c:pt idx="7834">
                  <c:v>156680</c:v>
                </c:pt>
                <c:pt idx="7835">
                  <c:v>156700</c:v>
                </c:pt>
                <c:pt idx="7836">
                  <c:v>156720</c:v>
                </c:pt>
                <c:pt idx="7837">
                  <c:v>156740</c:v>
                </c:pt>
                <c:pt idx="7838">
                  <c:v>156760</c:v>
                </c:pt>
                <c:pt idx="7839">
                  <c:v>156780</c:v>
                </c:pt>
                <c:pt idx="7840">
                  <c:v>156800</c:v>
                </c:pt>
                <c:pt idx="7841">
                  <c:v>156820</c:v>
                </c:pt>
                <c:pt idx="7842">
                  <c:v>156840</c:v>
                </c:pt>
                <c:pt idx="7843">
                  <c:v>156860</c:v>
                </c:pt>
                <c:pt idx="7844">
                  <c:v>156880</c:v>
                </c:pt>
                <c:pt idx="7845">
                  <c:v>156900</c:v>
                </c:pt>
                <c:pt idx="7846">
                  <c:v>156920</c:v>
                </c:pt>
                <c:pt idx="7847">
                  <c:v>156940</c:v>
                </c:pt>
                <c:pt idx="7848">
                  <c:v>156960</c:v>
                </c:pt>
                <c:pt idx="7849">
                  <c:v>156980</c:v>
                </c:pt>
                <c:pt idx="7850">
                  <c:v>157000</c:v>
                </c:pt>
                <c:pt idx="7851">
                  <c:v>157020</c:v>
                </c:pt>
                <c:pt idx="7852">
                  <c:v>157040</c:v>
                </c:pt>
                <c:pt idx="7853">
                  <c:v>157060</c:v>
                </c:pt>
                <c:pt idx="7854">
                  <c:v>157080</c:v>
                </c:pt>
                <c:pt idx="7855">
                  <c:v>157100</c:v>
                </c:pt>
                <c:pt idx="7856">
                  <c:v>157120</c:v>
                </c:pt>
                <c:pt idx="7857">
                  <c:v>157140</c:v>
                </c:pt>
                <c:pt idx="7858">
                  <c:v>157160</c:v>
                </c:pt>
                <c:pt idx="7859">
                  <c:v>157180</c:v>
                </c:pt>
                <c:pt idx="7860">
                  <c:v>157200</c:v>
                </c:pt>
                <c:pt idx="7861">
                  <c:v>157220</c:v>
                </c:pt>
                <c:pt idx="7862">
                  <c:v>157240</c:v>
                </c:pt>
                <c:pt idx="7863">
                  <c:v>157260</c:v>
                </c:pt>
                <c:pt idx="7864">
                  <c:v>157280</c:v>
                </c:pt>
                <c:pt idx="7865">
                  <c:v>157300</c:v>
                </c:pt>
                <c:pt idx="7866">
                  <c:v>157320</c:v>
                </c:pt>
                <c:pt idx="7867">
                  <c:v>157340</c:v>
                </c:pt>
                <c:pt idx="7868">
                  <c:v>157360</c:v>
                </c:pt>
                <c:pt idx="7869">
                  <c:v>157380</c:v>
                </c:pt>
                <c:pt idx="7870">
                  <c:v>157400</c:v>
                </c:pt>
                <c:pt idx="7871">
                  <c:v>157420</c:v>
                </c:pt>
                <c:pt idx="7872">
                  <c:v>157440</c:v>
                </c:pt>
                <c:pt idx="7873">
                  <c:v>157460</c:v>
                </c:pt>
                <c:pt idx="7874">
                  <c:v>157480</c:v>
                </c:pt>
                <c:pt idx="7875">
                  <c:v>157500</c:v>
                </c:pt>
                <c:pt idx="7876">
                  <c:v>157520</c:v>
                </c:pt>
                <c:pt idx="7877">
                  <c:v>157540</c:v>
                </c:pt>
                <c:pt idx="7878">
                  <c:v>157560</c:v>
                </c:pt>
                <c:pt idx="7879">
                  <c:v>157580</c:v>
                </c:pt>
                <c:pt idx="7880">
                  <c:v>157600</c:v>
                </c:pt>
                <c:pt idx="7881">
                  <c:v>157620</c:v>
                </c:pt>
                <c:pt idx="7882">
                  <c:v>157640</c:v>
                </c:pt>
                <c:pt idx="7883">
                  <c:v>157660</c:v>
                </c:pt>
                <c:pt idx="7884">
                  <c:v>157680</c:v>
                </c:pt>
                <c:pt idx="7885">
                  <c:v>157700</c:v>
                </c:pt>
                <c:pt idx="7886">
                  <c:v>157720</c:v>
                </c:pt>
                <c:pt idx="7887">
                  <c:v>157740</c:v>
                </c:pt>
                <c:pt idx="7888">
                  <c:v>157760</c:v>
                </c:pt>
                <c:pt idx="7889">
                  <c:v>157780</c:v>
                </c:pt>
                <c:pt idx="7890">
                  <c:v>157800</c:v>
                </c:pt>
                <c:pt idx="7891">
                  <c:v>157820</c:v>
                </c:pt>
                <c:pt idx="7892">
                  <c:v>157840</c:v>
                </c:pt>
                <c:pt idx="7893">
                  <c:v>157860</c:v>
                </c:pt>
                <c:pt idx="7894">
                  <c:v>157880</c:v>
                </c:pt>
                <c:pt idx="7895">
                  <c:v>157900</c:v>
                </c:pt>
                <c:pt idx="7896">
                  <c:v>157920</c:v>
                </c:pt>
                <c:pt idx="7897">
                  <c:v>157940</c:v>
                </c:pt>
                <c:pt idx="7898">
                  <c:v>157960</c:v>
                </c:pt>
                <c:pt idx="7899">
                  <c:v>157980</c:v>
                </c:pt>
                <c:pt idx="7900">
                  <c:v>158000</c:v>
                </c:pt>
                <c:pt idx="7901">
                  <c:v>158020</c:v>
                </c:pt>
                <c:pt idx="7902">
                  <c:v>158040</c:v>
                </c:pt>
                <c:pt idx="7903">
                  <c:v>158060</c:v>
                </c:pt>
                <c:pt idx="7904">
                  <c:v>158080</c:v>
                </c:pt>
                <c:pt idx="7905">
                  <c:v>158100</c:v>
                </c:pt>
                <c:pt idx="7906">
                  <c:v>158120</c:v>
                </c:pt>
                <c:pt idx="7907">
                  <c:v>158140</c:v>
                </c:pt>
                <c:pt idx="7908">
                  <c:v>158160</c:v>
                </c:pt>
                <c:pt idx="7909">
                  <c:v>158180</c:v>
                </c:pt>
                <c:pt idx="7910">
                  <c:v>158200</c:v>
                </c:pt>
                <c:pt idx="7911">
                  <c:v>158220</c:v>
                </c:pt>
                <c:pt idx="7912">
                  <c:v>158240</c:v>
                </c:pt>
                <c:pt idx="7913">
                  <c:v>158260</c:v>
                </c:pt>
                <c:pt idx="7914">
                  <c:v>158280</c:v>
                </c:pt>
                <c:pt idx="7915">
                  <c:v>158300</c:v>
                </c:pt>
                <c:pt idx="7916">
                  <c:v>158320</c:v>
                </c:pt>
                <c:pt idx="7917">
                  <c:v>158340</c:v>
                </c:pt>
                <c:pt idx="7918">
                  <c:v>158360</c:v>
                </c:pt>
                <c:pt idx="7919">
                  <c:v>158380</c:v>
                </c:pt>
                <c:pt idx="7920">
                  <c:v>158400</c:v>
                </c:pt>
                <c:pt idx="7921">
                  <c:v>158420</c:v>
                </c:pt>
                <c:pt idx="7922">
                  <c:v>158440</c:v>
                </c:pt>
                <c:pt idx="7923">
                  <c:v>158460</c:v>
                </c:pt>
                <c:pt idx="7924">
                  <c:v>158480</c:v>
                </c:pt>
                <c:pt idx="7925">
                  <c:v>158500</c:v>
                </c:pt>
                <c:pt idx="7926">
                  <c:v>158520</c:v>
                </c:pt>
                <c:pt idx="7927">
                  <c:v>158540</c:v>
                </c:pt>
                <c:pt idx="7928">
                  <c:v>158560</c:v>
                </c:pt>
                <c:pt idx="7929">
                  <c:v>158580</c:v>
                </c:pt>
                <c:pt idx="7930">
                  <c:v>158600</c:v>
                </c:pt>
                <c:pt idx="7931">
                  <c:v>158620</c:v>
                </c:pt>
                <c:pt idx="7932">
                  <c:v>158640</c:v>
                </c:pt>
                <c:pt idx="7933">
                  <c:v>158660</c:v>
                </c:pt>
                <c:pt idx="7934">
                  <c:v>158680</c:v>
                </c:pt>
                <c:pt idx="7935">
                  <c:v>158700</c:v>
                </c:pt>
                <c:pt idx="7936">
                  <c:v>158720</c:v>
                </c:pt>
                <c:pt idx="7937">
                  <c:v>158740</c:v>
                </c:pt>
                <c:pt idx="7938">
                  <c:v>158760</c:v>
                </c:pt>
                <c:pt idx="7939">
                  <c:v>158780</c:v>
                </c:pt>
                <c:pt idx="7940">
                  <c:v>158800</c:v>
                </c:pt>
                <c:pt idx="7941">
                  <c:v>158820</c:v>
                </c:pt>
                <c:pt idx="7942">
                  <c:v>158840</c:v>
                </c:pt>
                <c:pt idx="7943">
                  <c:v>158860</c:v>
                </c:pt>
                <c:pt idx="7944">
                  <c:v>158880</c:v>
                </c:pt>
                <c:pt idx="7945">
                  <c:v>158900</c:v>
                </c:pt>
                <c:pt idx="7946">
                  <c:v>158920</c:v>
                </c:pt>
                <c:pt idx="7947">
                  <c:v>158940</c:v>
                </c:pt>
                <c:pt idx="7948">
                  <c:v>158960</c:v>
                </c:pt>
                <c:pt idx="7949">
                  <c:v>158980</c:v>
                </c:pt>
                <c:pt idx="7950">
                  <c:v>159000</c:v>
                </c:pt>
                <c:pt idx="7951">
                  <c:v>159020</c:v>
                </c:pt>
                <c:pt idx="7952">
                  <c:v>159040</c:v>
                </c:pt>
                <c:pt idx="7953">
                  <c:v>159060</c:v>
                </c:pt>
                <c:pt idx="7954">
                  <c:v>159080</c:v>
                </c:pt>
                <c:pt idx="7955">
                  <c:v>159100</c:v>
                </c:pt>
                <c:pt idx="7956">
                  <c:v>159120</c:v>
                </c:pt>
                <c:pt idx="7957">
                  <c:v>159140</c:v>
                </c:pt>
                <c:pt idx="7958">
                  <c:v>159160</c:v>
                </c:pt>
                <c:pt idx="7959">
                  <c:v>159180</c:v>
                </c:pt>
                <c:pt idx="7960">
                  <c:v>159200</c:v>
                </c:pt>
                <c:pt idx="7961">
                  <c:v>159220</c:v>
                </c:pt>
                <c:pt idx="7962">
                  <c:v>159240</c:v>
                </c:pt>
                <c:pt idx="7963">
                  <c:v>159260</c:v>
                </c:pt>
                <c:pt idx="7964">
                  <c:v>159280</c:v>
                </c:pt>
                <c:pt idx="7965">
                  <c:v>159300</c:v>
                </c:pt>
                <c:pt idx="7966">
                  <c:v>159320</c:v>
                </c:pt>
                <c:pt idx="7967">
                  <c:v>159340</c:v>
                </c:pt>
                <c:pt idx="7968">
                  <c:v>159360</c:v>
                </c:pt>
                <c:pt idx="7969">
                  <c:v>159380</c:v>
                </c:pt>
                <c:pt idx="7970">
                  <c:v>159400</c:v>
                </c:pt>
                <c:pt idx="7971">
                  <c:v>159420</c:v>
                </c:pt>
                <c:pt idx="7972">
                  <c:v>159440</c:v>
                </c:pt>
                <c:pt idx="7973">
                  <c:v>159460</c:v>
                </c:pt>
                <c:pt idx="7974">
                  <c:v>159480</c:v>
                </c:pt>
                <c:pt idx="7975">
                  <c:v>159500</c:v>
                </c:pt>
                <c:pt idx="7976">
                  <c:v>159520</c:v>
                </c:pt>
                <c:pt idx="7977">
                  <c:v>159540</c:v>
                </c:pt>
                <c:pt idx="7978">
                  <c:v>159560</c:v>
                </c:pt>
                <c:pt idx="7979">
                  <c:v>159580</c:v>
                </c:pt>
                <c:pt idx="7980">
                  <c:v>159600</c:v>
                </c:pt>
                <c:pt idx="7981">
                  <c:v>159620</c:v>
                </c:pt>
                <c:pt idx="7982">
                  <c:v>159640</c:v>
                </c:pt>
                <c:pt idx="7983">
                  <c:v>159660</c:v>
                </c:pt>
                <c:pt idx="7984">
                  <c:v>159680</c:v>
                </c:pt>
                <c:pt idx="7985">
                  <c:v>159700</c:v>
                </c:pt>
                <c:pt idx="7986">
                  <c:v>159720</c:v>
                </c:pt>
                <c:pt idx="7987">
                  <c:v>159740</c:v>
                </c:pt>
                <c:pt idx="7988">
                  <c:v>159760</c:v>
                </c:pt>
                <c:pt idx="7989">
                  <c:v>159780</c:v>
                </c:pt>
                <c:pt idx="7990">
                  <c:v>159800</c:v>
                </c:pt>
                <c:pt idx="7991">
                  <c:v>159820</c:v>
                </c:pt>
                <c:pt idx="7992">
                  <c:v>159840</c:v>
                </c:pt>
                <c:pt idx="7993">
                  <c:v>159860</c:v>
                </c:pt>
                <c:pt idx="7994">
                  <c:v>159880</c:v>
                </c:pt>
                <c:pt idx="7995">
                  <c:v>159900</c:v>
                </c:pt>
                <c:pt idx="7996">
                  <c:v>159920</c:v>
                </c:pt>
                <c:pt idx="7997">
                  <c:v>159940</c:v>
                </c:pt>
                <c:pt idx="7998">
                  <c:v>159960</c:v>
                </c:pt>
                <c:pt idx="7999">
                  <c:v>159980</c:v>
                </c:pt>
                <c:pt idx="8000">
                  <c:v>160000</c:v>
                </c:pt>
                <c:pt idx="8001">
                  <c:v>160020</c:v>
                </c:pt>
                <c:pt idx="8002">
                  <c:v>160040</c:v>
                </c:pt>
                <c:pt idx="8003">
                  <c:v>160060</c:v>
                </c:pt>
                <c:pt idx="8004">
                  <c:v>160080</c:v>
                </c:pt>
                <c:pt idx="8005">
                  <c:v>160100</c:v>
                </c:pt>
                <c:pt idx="8006">
                  <c:v>160120</c:v>
                </c:pt>
                <c:pt idx="8007">
                  <c:v>160140</c:v>
                </c:pt>
                <c:pt idx="8008">
                  <c:v>160160</c:v>
                </c:pt>
                <c:pt idx="8009">
                  <c:v>160180</c:v>
                </c:pt>
                <c:pt idx="8010">
                  <c:v>160200</c:v>
                </c:pt>
                <c:pt idx="8011">
                  <c:v>160220</c:v>
                </c:pt>
                <c:pt idx="8012">
                  <c:v>160240</c:v>
                </c:pt>
                <c:pt idx="8013">
                  <c:v>160260</c:v>
                </c:pt>
                <c:pt idx="8014">
                  <c:v>160280</c:v>
                </c:pt>
                <c:pt idx="8015">
                  <c:v>160300</c:v>
                </c:pt>
                <c:pt idx="8016">
                  <c:v>160320</c:v>
                </c:pt>
                <c:pt idx="8017">
                  <c:v>160340</c:v>
                </c:pt>
                <c:pt idx="8018">
                  <c:v>160360</c:v>
                </c:pt>
                <c:pt idx="8019">
                  <c:v>160380</c:v>
                </c:pt>
                <c:pt idx="8020">
                  <c:v>160400</c:v>
                </c:pt>
                <c:pt idx="8021">
                  <c:v>160420</c:v>
                </c:pt>
                <c:pt idx="8022">
                  <c:v>160440</c:v>
                </c:pt>
                <c:pt idx="8023">
                  <c:v>160460</c:v>
                </c:pt>
                <c:pt idx="8024">
                  <c:v>160480</c:v>
                </c:pt>
                <c:pt idx="8025">
                  <c:v>160500</c:v>
                </c:pt>
                <c:pt idx="8026">
                  <c:v>160520</c:v>
                </c:pt>
                <c:pt idx="8027">
                  <c:v>160540</c:v>
                </c:pt>
                <c:pt idx="8028">
                  <c:v>160560</c:v>
                </c:pt>
                <c:pt idx="8029">
                  <c:v>160580</c:v>
                </c:pt>
                <c:pt idx="8030">
                  <c:v>160600</c:v>
                </c:pt>
                <c:pt idx="8031">
                  <c:v>160620</c:v>
                </c:pt>
                <c:pt idx="8032">
                  <c:v>160640</c:v>
                </c:pt>
                <c:pt idx="8033">
                  <c:v>160660</c:v>
                </c:pt>
                <c:pt idx="8034">
                  <c:v>160680</c:v>
                </c:pt>
                <c:pt idx="8035">
                  <c:v>160700</c:v>
                </c:pt>
                <c:pt idx="8036">
                  <c:v>160720</c:v>
                </c:pt>
                <c:pt idx="8037">
                  <c:v>160740</c:v>
                </c:pt>
                <c:pt idx="8038">
                  <c:v>160760</c:v>
                </c:pt>
                <c:pt idx="8039">
                  <c:v>160780</c:v>
                </c:pt>
                <c:pt idx="8040">
                  <c:v>160800</c:v>
                </c:pt>
                <c:pt idx="8041">
                  <c:v>160820</c:v>
                </c:pt>
                <c:pt idx="8042">
                  <c:v>160840</c:v>
                </c:pt>
                <c:pt idx="8043">
                  <c:v>160860</c:v>
                </c:pt>
                <c:pt idx="8044">
                  <c:v>160880</c:v>
                </c:pt>
                <c:pt idx="8045">
                  <c:v>160900</c:v>
                </c:pt>
                <c:pt idx="8046">
                  <c:v>160920</c:v>
                </c:pt>
                <c:pt idx="8047">
                  <c:v>160940</c:v>
                </c:pt>
                <c:pt idx="8048">
                  <c:v>160960</c:v>
                </c:pt>
                <c:pt idx="8049">
                  <c:v>160980</c:v>
                </c:pt>
                <c:pt idx="8050">
                  <c:v>161000</c:v>
                </c:pt>
                <c:pt idx="8051">
                  <c:v>161020</c:v>
                </c:pt>
                <c:pt idx="8052">
                  <c:v>161040</c:v>
                </c:pt>
                <c:pt idx="8053">
                  <c:v>161060</c:v>
                </c:pt>
                <c:pt idx="8054">
                  <c:v>161080</c:v>
                </c:pt>
                <c:pt idx="8055">
                  <c:v>161100</c:v>
                </c:pt>
                <c:pt idx="8056">
                  <c:v>161120</c:v>
                </c:pt>
                <c:pt idx="8057">
                  <c:v>161140</c:v>
                </c:pt>
                <c:pt idx="8058">
                  <c:v>161160</c:v>
                </c:pt>
                <c:pt idx="8059">
                  <c:v>161180</c:v>
                </c:pt>
                <c:pt idx="8060">
                  <c:v>161200</c:v>
                </c:pt>
                <c:pt idx="8061">
                  <c:v>161220</c:v>
                </c:pt>
                <c:pt idx="8062">
                  <c:v>161240</c:v>
                </c:pt>
                <c:pt idx="8063">
                  <c:v>161260</c:v>
                </c:pt>
                <c:pt idx="8064">
                  <c:v>161280</c:v>
                </c:pt>
                <c:pt idx="8065">
                  <c:v>161300</c:v>
                </c:pt>
                <c:pt idx="8066">
                  <c:v>161320</c:v>
                </c:pt>
                <c:pt idx="8067">
                  <c:v>161340</c:v>
                </c:pt>
                <c:pt idx="8068">
                  <c:v>161360</c:v>
                </c:pt>
                <c:pt idx="8069">
                  <c:v>161380</c:v>
                </c:pt>
                <c:pt idx="8070">
                  <c:v>161400</c:v>
                </c:pt>
                <c:pt idx="8071">
                  <c:v>161420</c:v>
                </c:pt>
                <c:pt idx="8072">
                  <c:v>161440</c:v>
                </c:pt>
                <c:pt idx="8073">
                  <c:v>161460</c:v>
                </c:pt>
                <c:pt idx="8074">
                  <c:v>161480</c:v>
                </c:pt>
                <c:pt idx="8075">
                  <c:v>161500</c:v>
                </c:pt>
                <c:pt idx="8076">
                  <c:v>161520</c:v>
                </c:pt>
                <c:pt idx="8077">
                  <c:v>161540</c:v>
                </c:pt>
                <c:pt idx="8078">
                  <c:v>161560</c:v>
                </c:pt>
                <c:pt idx="8079">
                  <c:v>161580</c:v>
                </c:pt>
                <c:pt idx="8080">
                  <c:v>161600</c:v>
                </c:pt>
                <c:pt idx="8081">
                  <c:v>161620</c:v>
                </c:pt>
                <c:pt idx="8082">
                  <c:v>161640</c:v>
                </c:pt>
                <c:pt idx="8083">
                  <c:v>161660</c:v>
                </c:pt>
                <c:pt idx="8084">
                  <c:v>161680</c:v>
                </c:pt>
                <c:pt idx="8085">
                  <c:v>161700</c:v>
                </c:pt>
                <c:pt idx="8086">
                  <c:v>161720</c:v>
                </c:pt>
                <c:pt idx="8087">
                  <c:v>161740</c:v>
                </c:pt>
                <c:pt idx="8088">
                  <c:v>161760</c:v>
                </c:pt>
                <c:pt idx="8089">
                  <c:v>161780</c:v>
                </c:pt>
                <c:pt idx="8090">
                  <c:v>161800</c:v>
                </c:pt>
                <c:pt idx="8091">
                  <c:v>161820</c:v>
                </c:pt>
                <c:pt idx="8092">
                  <c:v>161840</c:v>
                </c:pt>
                <c:pt idx="8093">
                  <c:v>161860</c:v>
                </c:pt>
                <c:pt idx="8094">
                  <c:v>161880</c:v>
                </c:pt>
                <c:pt idx="8095">
                  <c:v>161900</c:v>
                </c:pt>
                <c:pt idx="8096">
                  <c:v>161920</c:v>
                </c:pt>
                <c:pt idx="8097">
                  <c:v>161940</c:v>
                </c:pt>
                <c:pt idx="8098">
                  <c:v>161960</c:v>
                </c:pt>
                <c:pt idx="8099">
                  <c:v>161980</c:v>
                </c:pt>
                <c:pt idx="8100">
                  <c:v>162000</c:v>
                </c:pt>
                <c:pt idx="8101">
                  <c:v>162020</c:v>
                </c:pt>
                <c:pt idx="8102">
                  <c:v>162040</c:v>
                </c:pt>
                <c:pt idx="8103">
                  <c:v>162060</c:v>
                </c:pt>
                <c:pt idx="8104">
                  <c:v>162080</c:v>
                </c:pt>
                <c:pt idx="8105">
                  <c:v>162100</c:v>
                </c:pt>
                <c:pt idx="8106">
                  <c:v>162120</c:v>
                </c:pt>
                <c:pt idx="8107">
                  <c:v>162140</c:v>
                </c:pt>
                <c:pt idx="8108">
                  <c:v>162160</c:v>
                </c:pt>
                <c:pt idx="8109">
                  <c:v>162180</c:v>
                </c:pt>
                <c:pt idx="8110">
                  <c:v>162200</c:v>
                </c:pt>
                <c:pt idx="8111">
                  <c:v>162220</c:v>
                </c:pt>
                <c:pt idx="8112">
                  <c:v>162240</c:v>
                </c:pt>
                <c:pt idx="8113">
                  <c:v>162260</c:v>
                </c:pt>
                <c:pt idx="8114">
                  <c:v>162280</c:v>
                </c:pt>
                <c:pt idx="8115">
                  <c:v>162300</c:v>
                </c:pt>
                <c:pt idx="8116">
                  <c:v>162320</c:v>
                </c:pt>
                <c:pt idx="8117">
                  <c:v>162340</c:v>
                </c:pt>
                <c:pt idx="8118">
                  <c:v>162360</c:v>
                </c:pt>
                <c:pt idx="8119">
                  <c:v>162380</c:v>
                </c:pt>
                <c:pt idx="8120">
                  <c:v>162400</c:v>
                </c:pt>
                <c:pt idx="8121">
                  <c:v>162420</c:v>
                </c:pt>
                <c:pt idx="8122">
                  <c:v>162440</c:v>
                </c:pt>
                <c:pt idx="8123">
                  <c:v>162460</c:v>
                </c:pt>
                <c:pt idx="8124">
                  <c:v>162480</c:v>
                </c:pt>
                <c:pt idx="8125">
                  <c:v>162500</c:v>
                </c:pt>
                <c:pt idx="8126">
                  <c:v>162520</c:v>
                </c:pt>
                <c:pt idx="8127">
                  <c:v>162540</c:v>
                </c:pt>
                <c:pt idx="8128">
                  <c:v>162560</c:v>
                </c:pt>
                <c:pt idx="8129">
                  <c:v>162580</c:v>
                </c:pt>
                <c:pt idx="8130">
                  <c:v>162600</c:v>
                </c:pt>
                <c:pt idx="8131">
                  <c:v>162620</c:v>
                </c:pt>
                <c:pt idx="8132">
                  <c:v>162640</c:v>
                </c:pt>
                <c:pt idx="8133">
                  <c:v>162660</c:v>
                </c:pt>
                <c:pt idx="8134">
                  <c:v>162680</c:v>
                </c:pt>
                <c:pt idx="8135">
                  <c:v>162700</c:v>
                </c:pt>
                <c:pt idx="8136">
                  <c:v>162720</c:v>
                </c:pt>
                <c:pt idx="8137">
                  <c:v>162740</c:v>
                </c:pt>
                <c:pt idx="8138">
                  <c:v>162760</c:v>
                </c:pt>
                <c:pt idx="8139">
                  <c:v>162780</c:v>
                </c:pt>
                <c:pt idx="8140">
                  <c:v>162800</c:v>
                </c:pt>
                <c:pt idx="8141">
                  <c:v>162820</c:v>
                </c:pt>
                <c:pt idx="8142">
                  <c:v>162840</c:v>
                </c:pt>
                <c:pt idx="8143">
                  <c:v>162860</c:v>
                </c:pt>
                <c:pt idx="8144">
                  <c:v>162880</c:v>
                </c:pt>
                <c:pt idx="8145">
                  <c:v>162900</c:v>
                </c:pt>
                <c:pt idx="8146">
                  <c:v>162920</c:v>
                </c:pt>
                <c:pt idx="8147">
                  <c:v>162940</c:v>
                </c:pt>
                <c:pt idx="8148">
                  <c:v>162960</c:v>
                </c:pt>
                <c:pt idx="8149">
                  <c:v>162980</c:v>
                </c:pt>
                <c:pt idx="8150">
                  <c:v>163000</c:v>
                </c:pt>
                <c:pt idx="8151">
                  <c:v>163020</c:v>
                </c:pt>
                <c:pt idx="8152">
                  <c:v>163040</c:v>
                </c:pt>
                <c:pt idx="8153">
                  <c:v>163060</c:v>
                </c:pt>
                <c:pt idx="8154">
                  <c:v>163080</c:v>
                </c:pt>
                <c:pt idx="8155">
                  <c:v>163100</c:v>
                </c:pt>
                <c:pt idx="8156">
                  <c:v>163120</c:v>
                </c:pt>
                <c:pt idx="8157">
                  <c:v>163140</c:v>
                </c:pt>
                <c:pt idx="8158">
                  <c:v>163160</c:v>
                </c:pt>
                <c:pt idx="8159">
                  <c:v>163180</c:v>
                </c:pt>
                <c:pt idx="8160">
                  <c:v>163200</c:v>
                </c:pt>
                <c:pt idx="8161">
                  <c:v>163220</c:v>
                </c:pt>
                <c:pt idx="8162">
                  <c:v>163240</c:v>
                </c:pt>
                <c:pt idx="8163">
                  <c:v>163260</c:v>
                </c:pt>
                <c:pt idx="8164">
                  <c:v>163280</c:v>
                </c:pt>
                <c:pt idx="8165">
                  <c:v>163300</c:v>
                </c:pt>
                <c:pt idx="8166">
                  <c:v>163320</c:v>
                </c:pt>
                <c:pt idx="8167">
                  <c:v>163340</c:v>
                </c:pt>
                <c:pt idx="8168">
                  <c:v>163360</c:v>
                </c:pt>
                <c:pt idx="8169">
                  <c:v>163380</c:v>
                </c:pt>
                <c:pt idx="8170">
                  <c:v>163400</c:v>
                </c:pt>
                <c:pt idx="8171">
                  <c:v>163420</c:v>
                </c:pt>
                <c:pt idx="8172">
                  <c:v>163440</c:v>
                </c:pt>
                <c:pt idx="8173">
                  <c:v>163460</c:v>
                </c:pt>
                <c:pt idx="8174">
                  <c:v>163480</c:v>
                </c:pt>
                <c:pt idx="8175">
                  <c:v>163500</c:v>
                </c:pt>
                <c:pt idx="8176">
                  <c:v>163520</c:v>
                </c:pt>
                <c:pt idx="8177">
                  <c:v>163540</c:v>
                </c:pt>
                <c:pt idx="8178">
                  <c:v>163560</c:v>
                </c:pt>
                <c:pt idx="8179">
                  <c:v>163580</c:v>
                </c:pt>
                <c:pt idx="8180">
                  <c:v>163600</c:v>
                </c:pt>
                <c:pt idx="8181">
                  <c:v>163620</c:v>
                </c:pt>
                <c:pt idx="8182">
                  <c:v>163640</c:v>
                </c:pt>
                <c:pt idx="8183">
                  <c:v>163660</c:v>
                </c:pt>
                <c:pt idx="8184">
                  <c:v>163680</c:v>
                </c:pt>
                <c:pt idx="8185">
                  <c:v>163700</c:v>
                </c:pt>
                <c:pt idx="8186">
                  <c:v>163720</c:v>
                </c:pt>
                <c:pt idx="8187">
                  <c:v>163740</c:v>
                </c:pt>
                <c:pt idx="8188">
                  <c:v>163760</c:v>
                </c:pt>
                <c:pt idx="8189">
                  <c:v>163780</c:v>
                </c:pt>
                <c:pt idx="8190">
                  <c:v>163800</c:v>
                </c:pt>
                <c:pt idx="8191">
                  <c:v>163820</c:v>
                </c:pt>
                <c:pt idx="8192">
                  <c:v>163840</c:v>
                </c:pt>
                <c:pt idx="8193">
                  <c:v>163860</c:v>
                </c:pt>
                <c:pt idx="8194">
                  <c:v>163880</c:v>
                </c:pt>
                <c:pt idx="8195">
                  <c:v>163900</c:v>
                </c:pt>
                <c:pt idx="8196">
                  <c:v>163920</c:v>
                </c:pt>
                <c:pt idx="8197">
                  <c:v>163940</c:v>
                </c:pt>
                <c:pt idx="8198">
                  <c:v>163960</c:v>
                </c:pt>
                <c:pt idx="8199">
                  <c:v>163980</c:v>
                </c:pt>
                <c:pt idx="8200">
                  <c:v>164000</c:v>
                </c:pt>
                <c:pt idx="8201">
                  <c:v>164020</c:v>
                </c:pt>
                <c:pt idx="8202">
                  <c:v>164040</c:v>
                </c:pt>
                <c:pt idx="8203">
                  <c:v>164060</c:v>
                </c:pt>
                <c:pt idx="8204">
                  <c:v>164080</c:v>
                </c:pt>
                <c:pt idx="8205">
                  <c:v>164100</c:v>
                </c:pt>
                <c:pt idx="8206">
                  <c:v>164120</c:v>
                </c:pt>
                <c:pt idx="8207">
                  <c:v>164140</c:v>
                </c:pt>
                <c:pt idx="8208">
                  <c:v>164160</c:v>
                </c:pt>
                <c:pt idx="8209">
                  <c:v>164180</c:v>
                </c:pt>
                <c:pt idx="8210">
                  <c:v>164200</c:v>
                </c:pt>
                <c:pt idx="8211">
                  <c:v>164220</c:v>
                </c:pt>
                <c:pt idx="8212">
                  <c:v>164240</c:v>
                </c:pt>
                <c:pt idx="8213">
                  <c:v>164260</c:v>
                </c:pt>
                <c:pt idx="8214">
                  <c:v>164280</c:v>
                </c:pt>
                <c:pt idx="8215">
                  <c:v>164300</c:v>
                </c:pt>
                <c:pt idx="8216">
                  <c:v>164320</c:v>
                </c:pt>
                <c:pt idx="8217">
                  <c:v>164340</c:v>
                </c:pt>
                <c:pt idx="8218">
                  <c:v>164360</c:v>
                </c:pt>
                <c:pt idx="8219">
                  <c:v>164380</c:v>
                </c:pt>
                <c:pt idx="8220">
                  <c:v>164400</c:v>
                </c:pt>
                <c:pt idx="8221">
                  <c:v>164420</c:v>
                </c:pt>
                <c:pt idx="8222">
                  <c:v>164440</c:v>
                </c:pt>
                <c:pt idx="8223">
                  <c:v>164460</c:v>
                </c:pt>
                <c:pt idx="8224">
                  <c:v>164480</c:v>
                </c:pt>
                <c:pt idx="8225">
                  <c:v>164500</c:v>
                </c:pt>
                <c:pt idx="8226">
                  <c:v>164520</c:v>
                </c:pt>
                <c:pt idx="8227">
                  <c:v>164540</c:v>
                </c:pt>
                <c:pt idx="8228">
                  <c:v>164560</c:v>
                </c:pt>
                <c:pt idx="8229">
                  <c:v>164580</c:v>
                </c:pt>
                <c:pt idx="8230">
                  <c:v>164600</c:v>
                </c:pt>
                <c:pt idx="8231">
                  <c:v>164620</c:v>
                </c:pt>
                <c:pt idx="8232">
                  <c:v>164640</c:v>
                </c:pt>
                <c:pt idx="8233">
                  <c:v>164660</c:v>
                </c:pt>
                <c:pt idx="8234">
                  <c:v>164680</c:v>
                </c:pt>
                <c:pt idx="8235">
                  <c:v>164700</c:v>
                </c:pt>
                <c:pt idx="8236">
                  <c:v>164720</c:v>
                </c:pt>
                <c:pt idx="8237">
                  <c:v>164740</c:v>
                </c:pt>
                <c:pt idx="8238">
                  <c:v>164760</c:v>
                </c:pt>
                <c:pt idx="8239">
                  <c:v>164780</c:v>
                </c:pt>
                <c:pt idx="8240">
                  <c:v>164800</c:v>
                </c:pt>
                <c:pt idx="8241">
                  <c:v>164820</c:v>
                </c:pt>
                <c:pt idx="8242">
                  <c:v>164840</c:v>
                </c:pt>
                <c:pt idx="8243">
                  <c:v>164860</c:v>
                </c:pt>
                <c:pt idx="8244">
                  <c:v>164880</c:v>
                </c:pt>
                <c:pt idx="8245">
                  <c:v>164900</c:v>
                </c:pt>
                <c:pt idx="8246">
                  <c:v>164920</c:v>
                </c:pt>
                <c:pt idx="8247">
                  <c:v>164940</c:v>
                </c:pt>
                <c:pt idx="8248">
                  <c:v>164960</c:v>
                </c:pt>
                <c:pt idx="8249">
                  <c:v>164980</c:v>
                </c:pt>
                <c:pt idx="8250">
                  <c:v>165000</c:v>
                </c:pt>
                <c:pt idx="8251">
                  <c:v>165020</c:v>
                </c:pt>
                <c:pt idx="8252">
                  <c:v>165040</c:v>
                </c:pt>
                <c:pt idx="8253">
                  <c:v>165060</c:v>
                </c:pt>
                <c:pt idx="8254">
                  <c:v>165080</c:v>
                </c:pt>
                <c:pt idx="8255">
                  <c:v>165100</c:v>
                </c:pt>
                <c:pt idx="8256">
                  <c:v>165120</c:v>
                </c:pt>
                <c:pt idx="8257">
                  <c:v>165140</c:v>
                </c:pt>
                <c:pt idx="8258">
                  <c:v>165160</c:v>
                </c:pt>
                <c:pt idx="8259">
                  <c:v>165180</c:v>
                </c:pt>
                <c:pt idx="8260">
                  <c:v>165200</c:v>
                </c:pt>
                <c:pt idx="8261">
                  <c:v>165220</c:v>
                </c:pt>
                <c:pt idx="8262">
                  <c:v>165240</c:v>
                </c:pt>
                <c:pt idx="8263">
                  <c:v>165260</c:v>
                </c:pt>
                <c:pt idx="8264">
                  <c:v>165280</c:v>
                </c:pt>
                <c:pt idx="8265">
                  <c:v>165300</c:v>
                </c:pt>
                <c:pt idx="8266">
                  <c:v>165320</c:v>
                </c:pt>
                <c:pt idx="8267">
                  <c:v>165340</c:v>
                </c:pt>
                <c:pt idx="8268">
                  <c:v>165360</c:v>
                </c:pt>
                <c:pt idx="8269">
                  <c:v>165380</c:v>
                </c:pt>
                <c:pt idx="8270">
                  <c:v>165400</c:v>
                </c:pt>
                <c:pt idx="8271">
                  <c:v>165420</c:v>
                </c:pt>
                <c:pt idx="8272">
                  <c:v>165440</c:v>
                </c:pt>
                <c:pt idx="8273">
                  <c:v>165460</c:v>
                </c:pt>
                <c:pt idx="8274">
                  <c:v>165480</c:v>
                </c:pt>
                <c:pt idx="8275">
                  <c:v>165500</c:v>
                </c:pt>
                <c:pt idx="8276">
                  <c:v>165520</c:v>
                </c:pt>
                <c:pt idx="8277">
                  <c:v>165540</c:v>
                </c:pt>
                <c:pt idx="8278">
                  <c:v>165560</c:v>
                </c:pt>
                <c:pt idx="8279">
                  <c:v>165580</c:v>
                </c:pt>
                <c:pt idx="8280">
                  <c:v>165600</c:v>
                </c:pt>
                <c:pt idx="8281">
                  <c:v>165620</c:v>
                </c:pt>
                <c:pt idx="8282">
                  <c:v>165640</c:v>
                </c:pt>
                <c:pt idx="8283">
                  <c:v>165660</c:v>
                </c:pt>
                <c:pt idx="8284">
                  <c:v>165680</c:v>
                </c:pt>
                <c:pt idx="8285">
                  <c:v>165700</c:v>
                </c:pt>
                <c:pt idx="8286">
                  <c:v>165720</c:v>
                </c:pt>
                <c:pt idx="8287">
                  <c:v>165740</c:v>
                </c:pt>
                <c:pt idx="8288">
                  <c:v>165760</c:v>
                </c:pt>
                <c:pt idx="8289">
                  <c:v>165780</c:v>
                </c:pt>
                <c:pt idx="8290">
                  <c:v>165800</c:v>
                </c:pt>
                <c:pt idx="8291">
                  <c:v>165820</c:v>
                </c:pt>
                <c:pt idx="8292">
                  <c:v>165840</c:v>
                </c:pt>
                <c:pt idx="8293">
                  <c:v>165860</c:v>
                </c:pt>
                <c:pt idx="8294">
                  <c:v>165880</c:v>
                </c:pt>
                <c:pt idx="8295">
                  <c:v>165900</c:v>
                </c:pt>
                <c:pt idx="8296">
                  <c:v>165920</c:v>
                </c:pt>
                <c:pt idx="8297">
                  <c:v>165940</c:v>
                </c:pt>
                <c:pt idx="8298">
                  <c:v>165960</c:v>
                </c:pt>
                <c:pt idx="8299">
                  <c:v>165980</c:v>
                </c:pt>
                <c:pt idx="8300">
                  <c:v>166000</c:v>
                </c:pt>
                <c:pt idx="8301">
                  <c:v>166020</c:v>
                </c:pt>
                <c:pt idx="8302">
                  <c:v>166040</c:v>
                </c:pt>
                <c:pt idx="8303">
                  <c:v>166060</c:v>
                </c:pt>
                <c:pt idx="8304">
                  <c:v>166080</c:v>
                </c:pt>
                <c:pt idx="8305">
                  <c:v>166100</c:v>
                </c:pt>
                <c:pt idx="8306">
                  <c:v>166120</c:v>
                </c:pt>
                <c:pt idx="8307">
                  <c:v>166140</c:v>
                </c:pt>
                <c:pt idx="8308">
                  <c:v>166160</c:v>
                </c:pt>
                <c:pt idx="8309">
                  <c:v>166180</c:v>
                </c:pt>
                <c:pt idx="8310">
                  <c:v>166200</c:v>
                </c:pt>
                <c:pt idx="8311">
                  <c:v>166220</c:v>
                </c:pt>
                <c:pt idx="8312">
                  <c:v>166240</c:v>
                </c:pt>
                <c:pt idx="8313">
                  <c:v>166260</c:v>
                </c:pt>
                <c:pt idx="8314">
                  <c:v>166280</c:v>
                </c:pt>
                <c:pt idx="8315">
                  <c:v>166300</c:v>
                </c:pt>
                <c:pt idx="8316">
                  <c:v>166320</c:v>
                </c:pt>
                <c:pt idx="8317">
                  <c:v>166340</c:v>
                </c:pt>
                <c:pt idx="8318">
                  <c:v>166360</c:v>
                </c:pt>
                <c:pt idx="8319">
                  <c:v>166380</c:v>
                </c:pt>
                <c:pt idx="8320">
                  <c:v>166400</c:v>
                </c:pt>
                <c:pt idx="8321">
                  <c:v>166420</c:v>
                </c:pt>
                <c:pt idx="8322">
                  <c:v>166440</c:v>
                </c:pt>
                <c:pt idx="8323">
                  <c:v>166460</c:v>
                </c:pt>
                <c:pt idx="8324">
                  <c:v>166480</c:v>
                </c:pt>
                <c:pt idx="8325">
                  <c:v>166500</c:v>
                </c:pt>
                <c:pt idx="8326">
                  <c:v>166520</c:v>
                </c:pt>
                <c:pt idx="8327">
                  <c:v>166540</c:v>
                </c:pt>
                <c:pt idx="8328">
                  <c:v>166560</c:v>
                </c:pt>
                <c:pt idx="8329">
                  <c:v>166580</c:v>
                </c:pt>
                <c:pt idx="8330">
                  <c:v>166600</c:v>
                </c:pt>
                <c:pt idx="8331">
                  <c:v>166620</c:v>
                </c:pt>
                <c:pt idx="8332">
                  <c:v>166640</c:v>
                </c:pt>
                <c:pt idx="8333">
                  <c:v>166660</c:v>
                </c:pt>
                <c:pt idx="8334">
                  <c:v>166680</c:v>
                </c:pt>
                <c:pt idx="8335">
                  <c:v>166700</c:v>
                </c:pt>
                <c:pt idx="8336">
                  <c:v>166720</c:v>
                </c:pt>
                <c:pt idx="8337">
                  <c:v>166740</c:v>
                </c:pt>
                <c:pt idx="8338">
                  <c:v>166760</c:v>
                </c:pt>
                <c:pt idx="8339">
                  <c:v>166780</c:v>
                </c:pt>
                <c:pt idx="8340">
                  <c:v>166800</c:v>
                </c:pt>
                <c:pt idx="8341">
                  <c:v>166820</c:v>
                </c:pt>
                <c:pt idx="8342">
                  <c:v>166840</c:v>
                </c:pt>
                <c:pt idx="8343">
                  <c:v>166860</c:v>
                </c:pt>
                <c:pt idx="8344">
                  <c:v>166880</c:v>
                </c:pt>
                <c:pt idx="8345">
                  <c:v>166900</c:v>
                </c:pt>
                <c:pt idx="8346">
                  <c:v>166920</c:v>
                </c:pt>
                <c:pt idx="8347">
                  <c:v>166940</c:v>
                </c:pt>
                <c:pt idx="8348">
                  <c:v>166960</c:v>
                </c:pt>
                <c:pt idx="8349">
                  <c:v>166980</c:v>
                </c:pt>
                <c:pt idx="8350">
                  <c:v>167000</c:v>
                </c:pt>
                <c:pt idx="8351">
                  <c:v>167020</c:v>
                </c:pt>
                <c:pt idx="8352">
                  <c:v>167040</c:v>
                </c:pt>
                <c:pt idx="8353">
                  <c:v>167060</c:v>
                </c:pt>
                <c:pt idx="8354">
                  <c:v>167080</c:v>
                </c:pt>
                <c:pt idx="8355">
                  <c:v>167100</c:v>
                </c:pt>
                <c:pt idx="8356">
                  <c:v>167120</c:v>
                </c:pt>
                <c:pt idx="8357">
                  <c:v>167140</c:v>
                </c:pt>
                <c:pt idx="8358">
                  <c:v>167160</c:v>
                </c:pt>
                <c:pt idx="8359">
                  <c:v>167180</c:v>
                </c:pt>
                <c:pt idx="8360">
                  <c:v>167200</c:v>
                </c:pt>
                <c:pt idx="8361">
                  <c:v>167220</c:v>
                </c:pt>
                <c:pt idx="8362">
                  <c:v>167240</c:v>
                </c:pt>
                <c:pt idx="8363">
                  <c:v>167260</c:v>
                </c:pt>
                <c:pt idx="8364">
                  <c:v>167280</c:v>
                </c:pt>
                <c:pt idx="8365">
                  <c:v>167300</c:v>
                </c:pt>
                <c:pt idx="8366">
                  <c:v>167320</c:v>
                </c:pt>
                <c:pt idx="8367">
                  <c:v>167340</c:v>
                </c:pt>
                <c:pt idx="8368">
                  <c:v>167360</c:v>
                </c:pt>
                <c:pt idx="8369">
                  <c:v>167380</c:v>
                </c:pt>
                <c:pt idx="8370">
                  <c:v>167400</c:v>
                </c:pt>
                <c:pt idx="8371">
                  <c:v>167420</c:v>
                </c:pt>
                <c:pt idx="8372">
                  <c:v>167440</c:v>
                </c:pt>
                <c:pt idx="8373">
                  <c:v>167460</c:v>
                </c:pt>
                <c:pt idx="8374">
                  <c:v>167480</c:v>
                </c:pt>
                <c:pt idx="8375">
                  <c:v>167500</c:v>
                </c:pt>
                <c:pt idx="8376">
                  <c:v>167520</c:v>
                </c:pt>
                <c:pt idx="8377">
                  <c:v>167540</c:v>
                </c:pt>
                <c:pt idx="8378">
                  <c:v>167560</c:v>
                </c:pt>
                <c:pt idx="8379">
                  <c:v>167580</c:v>
                </c:pt>
                <c:pt idx="8380">
                  <c:v>167600</c:v>
                </c:pt>
                <c:pt idx="8381">
                  <c:v>167620</c:v>
                </c:pt>
                <c:pt idx="8382">
                  <c:v>167640</c:v>
                </c:pt>
                <c:pt idx="8383">
                  <c:v>167660</c:v>
                </c:pt>
                <c:pt idx="8384">
                  <c:v>167680</c:v>
                </c:pt>
                <c:pt idx="8385">
                  <c:v>167700</c:v>
                </c:pt>
                <c:pt idx="8386">
                  <c:v>167720</c:v>
                </c:pt>
                <c:pt idx="8387">
                  <c:v>167740</c:v>
                </c:pt>
                <c:pt idx="8388">
                  <c:v>167760</c:v>
                </c:pt>
                <c:pt idx="8389">
                  <c:v>167780</c:v>
                </c:pt>
                <c:pt idx="8390">
                  <c:v>167800</c:v>
                </c:pt>
                <c:pt idx="8391">
                  <c:v>167820</c:v>
                </c:pt>
                <c:pt idx="8392">
                  <c:v>167840</c:v>
                </c:pt>
                <c:pt idx="8393">
                  <c:v>167860</c:v>
                </c:pt>
                <c:pt idx="8394">
                  <c:v>167880</c:v>
                </c:pt>
                <c:pt idx="8395">
                  <c:v>167900</c:v>
                </c:pt>
                <c:pt idx="8396">
                  <c:v>167920</c:v>
                </c:pt>
                <c:pt idx="8397">
                  <c:v>167940</c:v>
                </c:pt>
                <c:pt idx="8398">
                  <c:v>167960</c:v>
                </c:pt>
                <c:pt idx="8399">
                  <c:v>167980</c:v>
                </c:pt>
                <c:pt idx="8400">
                  <c:v>168000</c:v>
                </c:pt>
                <c:pt idx="8401">
                  <c:v>168020</c:v>
                </c:pt>
                <c:pt idx="8402">
                  <c:v>168040</c:v>
                </c:pt>
                <c:pt idx="8403">
                  <c:v>168060</c:v>
                </c:pt>
                <c:pt idx="8404">
                  <c:v>168080</c:v>
                </c:pt>
                <c:pt idx="8405">
                  <c:v>168100</c:v>
                </c:pt>
                <c:pt idx="8406">
                  <c:v>168120</c:v>
                </c:pt>
                <c:pt idx="8407">
                  <c:v>168140</c:v>
                </c:pt>
                <c:pt idx="8408">
                  <c:v>168160</c:v>
                </c:pt>
                <c:pt idx="8409">
                  <c:v>168180</c:v>
                </c:pt>
                <c:pt idx="8410">
                  <c:v>168200</c:v>
                </c:pt>
                <c:pt idx="8411">
                  <c:v>168220</c:v>
                </c:pt>
                <c:pt idx="8412">
                  <c:v>168240</c:v>
                </c:pt>
                <c:pt idx="8413">
                  <c:v>168260</c:v>
                </c:pt>
                <c:pt idx="8414">
                  <c:v>168280</c:v>
                </c:pt>
                <c:pt idx="8415">
                  <c:v>168300</c:v>
                </c:pt>
                <c:pt idx="8416">
                  <c:v>168320</c:v>
                </c:pt>
                <c:pt idx="8417">
                  <c:v>168340</c:v>
                </c:pt>
                <c:pt idx="8418">
                  <c:v>168360</c:v>
                </c:pt>
                <c:pt idx="8419">
                  <c:v>168380</c:v>
                </c:pt>
                <c:pt idx="8420">
                  <c:v>168400</c:v>
                </c:pt>
                <c:pt idx="8421">
                  <c:v>168420</c:v>
                </c:pt>
                <c:pt idx="8422">
                  <c:v>168440</c:v>
                </c:pt>
                <c:pt idx="8423">
                  <c:v>168460</c:v>
                </c:pt>
                <c:pt idx="8424">
                  <c:v>168480</c:v>
                </c:pt>
                <c:pt idx="8425">
                  <c:v>168500</c:v>
                </c:pt>
                <c:pt idx="8426">
                  <c:v>168520</c:v>
                </c:pt>
                <c:pt idx="8427">
                  <c:v>168540</c:v>
                </c:pt>
                <c:pt idx="8428">
                  <c:v>168560</c:v>
                </c:pt>
              </c:numCache>
            </c:numRef>
          </c:xVal>
          <c:yVal>
            <c:numRef>
              <c:f>Sheet4!$C$1:$C$8430</c:f>
              <c:numCache>
                <c:formatCode>General</c:formatCode>
                <c:ptCount val="8430"/>
                <c:pt idx="0">
                  <c:v>1.8666700000000001</c:v>
                </c:pt>
                <c:pt idx="1">
                  <c:v>1.8901600000000001</c:v>
                </c:pt>
                <c:pt idx="2">
                  <c:v>1.89598</c:v>
                </c:pt>
                <c:pt idx="3">
                  <c:v>1.8919999999999999</c:v>
                </c:pt>
                <c:pt idx="4">
                  <c:v>1.8912899999999999</c:v>
                </c:pt>
                <c:pt idx="5">
                  <c:v>1.8888199999999999</c:v>
                </c:pt>
                <c:pt idx="6">
                  <c:v>1.8875900000000001</c:v>
                </c:pt>
                <c:pt idx="7">
                  <c:v>1.8910899999999999</c:v>
                </c:pt>
                <c:pt idx="8">
                  <c:v>1.88866</c:v>
                </c:pt>
                <c:pt idx="9">
                  <c:v>1.8899600000000001</c:v>
                </c:pt>
                <c:pt idx="10">
                  <c:v>1.8939699999999999</c:v>
                </c:pt>
                <c:pt idx="11">
                  <c:v>1.8948799999999999</c:v>
                </c:pt>
                <c:pt idx="12">
                  <c:v>1.9004000000000001</c:v>
                </c:pt>
                <c:pt idx="13">
                  <c:v>1.8948799999999999</c:v>
                </c:pt>
                <c:pt idx="14">
                  <c:v>1.8907</c:v>
                </c:pt>
                <c:pt idx="15">
                  <c:v>1.8907499999999999</c:v>
                </c:pt>
                <c:pt idx="16">
                  <c:v>1.89337</c:v>
                </c:pt>
                <c:pt idx="17">
                  <c:v>1.89855</c:v>
                </c:pt>
                <c:pt idx="18">
                  <c:v>1.8940300000000001</c:v>
                </c:pt>
                <c:pt idx="19">
                  <c:v>1.89734</c:v>
                </c:pt>
                <c:pt idx="20">
                  <c:v>1.8932500000000001</c:v>
                </c:pt>
                <c:pt idx="21">
                  <c:v>1.90259</c:v>
                </c:pt>
                <c:pt idx="22">
                  <c:v>1.89784</c:v>
                </c:pt>
                <c:pt idx="23">
                  <c:v>1.8997900000000001</c:v>
                </c:pt>
                <c:pt idx="24">
                  <c:v>1.8934299999999999</c:v>
                </c:pt>
                <c:pt idx="25">
                  <c:v>1.8917600000000001</c:v>
                </c:pt>
                <c:pt idx="26">
                  <c:v>1.8971100000000001</c:v>
                </c:pt>
                <c:pt idx="27">
                  <c:v>1.89394</c:v>
                </c:pt>
                <c:pt idx="28">
                  <c:v>1.89856</c:v>
                </c:pt>
                <c:pt idx="29">
                  <c:v>1.89638</c:v>
                </c:pt>
                <c:pt idx="30">
                  <c:v>1.8972</c:v>
                </c:pt>
                <c:pt idx="31">
                  <c:v>1.8903099999999999</c:v>
                </c:pt>
                <c:pt idx="32">
                  <c:v>1.89239</c:v>
                </c:pt>
                <c:pt idx="33">
                  <c:v>1.89896</c:v>
                </c:pt>
                <c:pt idx="34">
                  <c:v>1.8996299999999999</c:v>
                </c:pt>
                <c:pt idx="35">
                  <c:v>1.8987000000000001</c:v>
                </c:pt>
                <c:pt idx="36">
                  <c:v>1.9002600000000001</c:v>
                </c:pt>
                <c:pt idx="37">
                  <c:v>1.89958</c:v>
                </c:pt>
                <c:pt idx="38">
                  <c:v>1.90906</c:v>
                </c:pt>
                <c:pt idx="39">
                  <c:v>1.9042300000000001</c:v>
                </c:pt>
                <c:pt idx="40">
                  <c:v>1.8949400000000001</c:v>
                </c:pt>
                <c:pt idx="41">
                  <c:v>1.8966799999999999</c:v>
                </c:pt>
                <c:pt idx="42">
                  <c:v>1.9067700000000001</c:v>
                </c:pt>
                <c:pt idx="43">
                  <c:v>1.91554</c:v>
                </c:pt>
                <c:pt idx="44">
                  <c:v>1.91391</c:v>
                </c:pt>
                <c:pt idx="45">
                  <c:v>1.915</c:v>
                </c:pt>
                <c:pt idx="46">
                  <c:v>1.9133199999999999</c:v>
                </c:pt>
                <c:pt idx="47">
                  <c:v>1.90669</c:v>
                </c:pt>
                <c:pt idx="48">
                  <c:v>1.90049</c:v>
                </c:pt>
                <c:pt idx="49">
                  <c:v>1.89778</c:v>
                </c:pt>
                <c:pt idx="50">
                  <c:v>1.8961699999999999</c:v>
                </c:pt>
                <c:pt idx="51">
                  <c:v>1.8956900000000001</c:v>
                </c:pt>
                <c:pt idx="52">
                  <c:v>1.8997900000000001</c:v>
                </c:pt>
                <c:pt idx="53">
                  <c:v>1.89896</c:v>
                </c:pt>
                <c:pt idx="54">
                  <c:v>1.9007499999999999</c:v>
                </c:pt>
                <c:pt idx="55">
                  <c:v>1.901</c:v>
                </c:pt>
                <c:pt idx="56">
                  <c:v>1.9011400000000001</c:v>
                </c:pt>
                <c:pt idx="57">
                  <c:v>1.9007000000000001</c:v>
                </c:pt>
                <c:pt idx="58">
                  <c:v>1.8991400000000001</c:v>
                </c:pt>
                <c:pt idx="59">
                  <c:v>1.8956200000000001</c:v>
                </c:pt>
                <c:pt idx="60">
                  <c:v>1.9012800000000001</c:v>
                </c:pt>
                <c:pt idx="61">
                  <c:v>1.8949499999999999</c:v>
                </c:pt>
                <c:pt idx="62">
                  <c:v>1.9095899999999999</c:v>
                </c:pt>
                <c:pt idx="63">
                  <c:v>1.90276</c:v>
                </c:pt>
                <c:pt idx="64">
                  <c:v>1.9052</c:v>
                </c:pt>
                <c:pt idx="65">
                  <c:v>1.9015599999999999</c:v>
                </c:pt>
                <c:pt idx="66">
                  <c:v>1.8966799999999999</c:v>
                </c:pt>
                <c:pt idx="67">
                  <c:v>1.8992800000000001</c:v>
                </c:pt>
                <c:pt idx="68">
                  <c:v>1.8944300000000001</c:v>
                </c:pt>
                <c:pt idx="69">
                  <c:v>1.90099</c:v>
                </c:pt>
                <c:pt idx="70">
                  <c:v>1.89713</c:v>
                </c:pt>
                <c:pt idx="71">
                  <c:v>1.9070100000000001</c:v>
                </c:pt>
                <c:pt idx="72">
                  <c:v>1.8959699999999999</c:v>
                </c:pt>
                <c:pt idx="73">
                  <c:v>1.9043000000000001</c:v>
                </c:pt>
                <c:pt idx="74">
                  <c:v>1.90991</c:v>
                </c:pt>
                <c:pt idx="75">
                  <c:v>1.90415</c:v>
                </c:pt>
                <c:pt idx="76">
                  <c:v>1.90638</c:v>
                </c:pt>
                <c:pt idx="77">
                  <c:v>1.91557</c:v>
                </c:pt>
                <c:pt idx="78">
                  <c:v>1.9045799999999999</c:v>
                </c:pt>
                <c:pt idx="79">
                  <c:v>1.90076</c:v>
                </c:pt>
                <c:pt idx="80">
                  <c:v>1.90849</c:v>
                </c:pt>
                <c:pt idx="81">
                  <c:v>1.90821</c:v>
                </c:pt>
                <c:pt idx="82">
                  <c:v>1.8993500000000001</c:v>
                </c:pt>
                <c:pt idx="83">
                  <c:v>1.8984000000000001</c:v>
                </c:pt>
                <c:pt idx="84">
                  <c:v>1.9072899999999999</c:v>
                </c:pt>
                <c:pt idx="85">
                  <c:v>1.9009</c:v>
                </c:pt>
                <c:pt idx="86">
                  <c:v>1.90208</c:v>
                </c:pt>
                <c:pt idx="87">
                  <c:v>1.9094899999999999</c:v>
                </c:pt>
                <c:pt idx="88">
                  <c:v>1.90439</c:v>
                </c:pt>
                <c:pt idx="89">
                  <c:v>1.9088099999999999</c:v>
                </c:pt>
                <c:pt idx="90">
                  <c:v>1.90784</c:v>
                </c:pt>
                <c:pt idx="91">
                  <c:v>1.91415</c:v>
                </c:pt>
                <c:pt idx="92">
                  <c:v>1.9136299999999999</c:v>
                </c:pt>
                <c:pt idx="93">
                  <c:v>1.90706</c:v>
                </c:pt>
                <c:pt idx="94">
                  <c:v>1.90927</c:v>
                </c:pt>
                <c:pt idx="95">
                  <c:v>1.91056</c:v>
                </c:pt>
                <c:pt idx="96">
                  <c:v>1.9017599999999999</c:v>
                </c:pt>
                <c:pt idx="97">
                  <c:v>1.9119699999999999</c:v>
                </c:pt>
                <c:pt idx="98">
                  <c:v>1.91177</c:v>
                </c:pt>
                <c:pt idx="99">
                  <c:v>1.9058900000000001</c:v>
                </c:pt>
                <c:pt idx="100">
                  <c:v>1.9142300000000001</c:v>
                </c:pt>
                <c:pt idx="101">
                  <c:v>1.91496</c:v>
                </c:pt>
                <c:pt idx="102">
                  <c:v>1.91838</c:v>
                </c:pt>
                <c:pt idx="103">
                  <c:v>1.9073800000000001</c:v>
                </c:pt>
                <c:pt idx="104">
                  <c:v>1.9149700000000001</c:v>
                </c:pt>
                <c:pt idx="105">
                  <c:v>1.9180200000000001</c:v>
                </c:pt>
                <c:pt idx="106">
                  <c:v>1.91005</c:v>
                </c:pt>
                <c:pt idx="107">
                  <c:v>1.9004300000000001</c:v>
                </c:pt>
                <c:pt idx="108">
                  <c:v>1.89984</c:v>
                </c:pt>
                <c:pt idx="109">
                  <c:v>1.8973800000000001</c:v>
                </c:pt>
                <c:pt idx="110">
                  <c:v>1.8969100000000001</c:v>
                </c:pt>
                <c:pt idx="111">
                  <c:v>1.90561</c:v>
                </c:pt>
                <c:pt idx="112">
                  <c:v>1.9011</c:v>
                </c:pt>
                <c:pt idx="113">
                  <c:v>1.90578</c:v>
                </c:pt>
                <c:pt idx="114">
                  <c:v>1.90154</c:v>
                </c:pt>
                <c:pt idx="115">
                  <c:v>1.9023099999999999</c:v>
                </c:pt>
                <c:pt idx="116">
                  <c:v>1.9040999999999999</c:v>
                </c:pt>
                <c:pt idx="117">
                  <c:v>1.90591</c:v>
                </c:pt>
                <c:pt idx="118">
                  <c:v>1.90221</c:v>
                </c:pt>
                <c:pt idx="119">
                  <c:v>1.8993</c:v>
                </c:pt>
                <c:pt idx="120">
                  <c:v>1.8968100000000001</c:v>
                </c:pt>
                <c:pt idx="121">
                  <c:v>1.9007400000000001</c:v>
                </c:pt>
                <c:pt idx="122">
                  <c:v>1.89801</c:v>
                </c:pt>
                <c:pt idx="123">
                  <c:v>1.9049400000000001</c:v>
                </c:pt>
                <c:pt idx="124">
                  <c:v>1.9006400000000001</c:v>
                </c:pt>
                <c:pt idx="125">
                  <c:v>1.9070400000000001</c:v>
                </c:pt>
                <c:pt idx="126">
                  <c:v>1.90595</c:v>
                </c:pt>
                <c:pt idx="127">
                  <c:v>1.9117299999999999</c:v>
                </c:pt>
                <c:pt idx="128">
                  <c:v>1.91099</c:v>
                </c:pt>
                <c:pt idx="129">
                  <c:v>1.9144699999999999</c:v>
                </c:pt>
                <c:pt idx="130">
                  <c:v>1.9090499999999999</c:v>
                </c:pt>
                <c:pt idx="131">
                  <c:v>1.90862</c:v>
                </c:pt>
                <c:pt idx="132">
                  <c:v>1.90581</c:v>
                </c:pt>
                <c:pt idx="133">
                  <c:v>1.90947</c:v>
                </c:pt>
                <c:pt idx="134">
                  <c:v>1.90629</c:v>
                </c:pt>
                <c:pt idx="135">
                  <c:v>1.9081600000000001</c:v>
                </c:pt>
                <c:pt idx="136">
                  <c:v>1.9024700000000001</c:v>
                </c:pt>
                <c:pt idx="137">
                  <c:v>1.90835</c:v>
                </c:pt>
                <c:pt idx="138">
                  <c:v>1.9102399999999999</c:v>
                </c:pt>
                <c:pt idx="139">
                  <c:v>1.9050400000000001</c:v>
                </c:pt>
                <c:pt idx="140">
                  <c:v>1.90554</c:v>
                </c:pt>
                <c:pt idx="141">
                  <c:v>1.91395</c:v>
                </c:pt>
                <c:pt idx="142">
                  <c:v>1.90638</c:v>
                </c:pt>
                <c:pt idx="143">
                  <c:v>1.8947799999999999</c:v>
                </c:pt>
                <c:pt idx="144">
                  <c:v>1.9051</c:v>
                </c:pt>
                <c:pt idx="145">
                  <c:v>1.90049</c:v>
                </c:pt>
                <c:pt idx="146">
                  <c:v>1.9076299999999999</c:v>
                </c:pt>
                <c:pt idx="147">
                  <c:v>1.89394</c:v>
                </c:pt>
                <c:pt idx="148">
                  <c:v>1.9032899999999999</c:v>
                </c:pt>
                <c:pt idx="149">
                  <c:v>1.9055899999999999</c:v>
                </c:pt>
                <c:pt idx="150">
                  <c:v>1.9129700000000001</c:v>
                </c:pt>
                <c:pt idx="151">
                  <c:v>1.90049</c:v>
                </c:pt>
                <c:pt idx="152">
                  <c:v>1.89594</c:v>
                </c:pt>
                <c:pt idx="153">
                  <c:v>1.9048099999999999</c:v>
                </c:pt>
                <c:pt idx="154">
                  <c:v>1.9024099999999999</c:v>
                </c:pt>
                <c:pt idx="155">
                  <c:v>1.8994200000000001</c:v>
                </c:pt>
                <c:pt idx="156">
                  <c:v>1.8945099999999999</c:v>
                </c:pt>
                <c:pt idx="157">
                  <c:v>1.8975299999999999</c:v>
                </c:pt>
                <c:pt idx="158">
                  <c:v>1.90073</c:v>
                </c:pt>
                <c:pt idx="159">
                  <c:v>1.9103000000000001</c:v>
                </c:pt>
                <c:pt idx="160">
                  <c:v>1.9046700000000001</c:v>
                </c:pt>
                <c:pt idx="161">
                  <c:v>1.90968</c:v>
                </c:pt>
                <c:pt idx="162">
                  <c:v>1.9024300000000001</c:v>
                </c:pt>
                <c:pt idx="163">
                  <c:v>1.90391</c:v>
                </c:pt>
                <c:pt idx="164">
                  <c:v>1.90496</c:v>
                </c:pt>
                <c:pt idx="165">
                  <c:v>1.9047499999999999</c:v>
                </c:pt>
                <c:pt idx="166">
                  <c:v>1.9058200000000001</c:v>
                </c:pt>
                <c:pt idx="167">
                  <c:v>1.9049799999999999</c:v>
                </c:pt>
                <c:pt idx="168">
                  <c:v>1.90831</c:v>
                </c:pt>
                <c:pt idx="169">
                  <c:v>1.89849</c:v>
                </c:pt>
                <c:pt idx="170">
                  <c:v>1.9022600000000001</c:v>
                </c:pt>
                <c:pt idx="171">
                  <c:v>1.8952</c:v>
                </c:pt>
                <c:pt idx="172">
                  <c:v>1.9101300000000001</c:v>
                </c:pt>
                <c:pt idx="173">
                  <c:v>1.9028400000000001</c:v>
                </c:pt>
                <c:pt idx="174">
                  <c:v>1.90638</c:v>
                </c:pt>
                <c:pt idx="175">
                  <c:v>1.8979200000000001</c:v>
                </c:pt>
                <c:pt idx="176">
                  <c:v>1.9037900000000001</c:v>
                </c:pt>
                <c:pt idx="177">
                  <c:v>1.9019699999999999</c:v>
                </c:pt>
                <c:pt idx="178">
                  <c:v>1.9041300000000001</c:v>
                </c:pt>
                <c:pt idx="179">
                  <c:v>1.9061300000000001</c:v>
                </c:pt>
                <c:pt idx="180">
                  <c:v>1.9004700000000001</c:v>
                </c:pt>
                <c:pt idx="181">
                  <c:v>1.9029</c:v>
                </c:pt>
                <c:pt idx="182">
                  <c:v>1.89943</c:v>
                </c:pt>
                <c:pt idx="183">
                  <c:v>1.9066399999999999</c:v>
                </c:pt>
                <c:pt idx="184">
                  <c:v>1.9002699999999999</c:v>
                </c:pt>
                <c:pt idx="185">
                  <c:v>1.8969199999999999</c:v>
                </c:pt>
                <c:pt idx="186">
                  <c:v>1.90544</c:v>
                </c:pt>
                <c:pt idx="187">
                  <c:v>1.9005399999999999</c:v>
                </c:pt>
                <c:pt idx="188">
                  <c:v>1.90262</c:v>
                </c:pt>
                <c:pt idx="189">
                  <c:v>1.90855</c:v>
                </c:pt>
                <c:pt idx="190">
                  <c:v>1.9058299999999999</c:v>
                </c:pt>
                <c:pt idx="191">
                  <c:v>1.9136599999999999</c:v>
                </c:pt>
                <c:pt idx="192">
                  <c:v>1.8991100000000001</c:v>
                </c:pt>
                <c:pt idx="193">
                  <c:v>1.91042</c:v>
                </c:pt>
                <c:pt idx="194">
                  <c:v>1.9081399999999999</c:v>
                </c:pt>
                <c:pt idx="195">
                  <c:v>1.90866</c:v>
                </c:pt>
                <c:pt idx="196">
                  <c:v>1.9041399999999999</c:v>
                </c:pt>
                <c:pt idx="197">
                  <c:v>1.9044399999999999</c:v>
                </c:pt>
                <c:pt idx="198">
                  <c:v>1.8987099999999999</c:v>
                </c:pt>
                <c:pt idx="199">
                  <c:v>1.8957299999999999</c:v>
                </c:pt>
                <c:pt idx="200">
                  <c:v>1.89605</c:v>
                </c:pt>
                <c:pt idx="201">
                  <c:v>1.9060699999999999</c:v>
                </c:pt>
                <c:pt idx="202">
                  <c:v>1.90134</c:v>
                </c:pt>
                <c:pt idx="203">
                  <c:v>1.9029400000000001</c:v>
                </c:pt>
                <c:pt idx="204">
                  <c:v>1.9084099999999999</c:v>
                </c:pt>
                <c:pt idx="205">
                  <c:v>1.9097299999999999</c:v>
                </c:pt>
                <c:pt idx="206">
                  <c:v>1.90273</c:v>
                </c:pt>
                <c:pt idx="207">
                  <c:v>1.90652</c:v>
                </c:pt>
                <c:pt idx="208">
                  <c:v>1.9027799999999999</c:v>
                </c:pt>
                <c:pt idx="209">
                  <c:v>1.905</c:v>
                </c:pt>
                <c:pt idx="210">
                  <c:v>1.90754</c:v>
                </c:pt>
                <c:pt idx="211">
                  <c:v>1.90262</c:v>
                </c:pt>
                <c:pt idx="212">
                  <c:v>1.90578</c:v>
                </c:pt>
                <c:pt idx="213">
                  <c:v>1.9031100000000001</c:v>
                </c:pt>
                <c:pt idx="214">
                  <c:v>1.9050800000000001</c:v>
                </c:pt>
                <c:pt idx="215">
                  <c:v>1.9090800000000001</c:v>
                </c:pt>
                <c:pt idx="216">
                  <c:v>1.9024300000000001</c:v>
                </c:pt>
                <c:pt idx="217">
                  <c:v>1.9113899999999999</c:v>
                </c:pt>
                <c:pt idx="218">
                  <c:v>1.89655</c:v>
                </c:pt>
                <c:pt idx="219">
                  <c:v>1.9045700000000001</c:v>
                </c:pt>
                <c:pt idx="220">
                  <c:v>1.9137500000000001</c:v>
                </c:pt>
                <c:pt idx="221">
                  <c:v>1.9144399999999999</c:v>
                </c:pt>
                <c:pt idx="222">
                  <c:v>1.90771</c:v>
                </c:pt>
                <c:pt idx="223">
                  <c:v>1.91076</c:v>
                </c:pt>
                <c:pt idx="224">
                  <c:v>1.91212</c:v>
                </c:pt>
                <c:pt idx="225">
                  <c:v>1.91201</c:v>
                </c:pt>
                <c:pt idx="226">
                  <c:v>1.92543</c:v>
                </c:pt>
                <c:pt idx="227">
                  <c:v>1.9204000000000001</c:v>
                </c:pt>
                <c:pt idx="228">
                  <c:v>1.91588</c:v>
                </c:pt>
                <c:pt idx="229">
                  <c:v>1.9174800000000001</c:v>
                </c:pt>
                <c:pt idx="230">
                  <c:v>1.91133</c:v>
                </c:pt>
                <c:pt idx="231">
                  <c:v>1.92022</c:v>
                </c:pt>
                <c:pt idx="232">
                  <c:v>1.9197900000000001</c:v>
                </c:pt>
                <c:pt idx="233">
                  <c:v>1.91265</c:v>
                </c:pt>
                <c:pt idx="234">
                  <c:v>1.9153500000000001</c:v>
                </c:pt>
                <c:pt idx="235">
                  <c:v>1.9099299999999999</c:v>
                </c:pt>
                <c:pt idx="236">
                  <c:v>1.9215100000000001</c:v>
                </c:pt>
                <c:pt idx="237">
                  <c:v>1.90838</c:v>
                </c:pt>
                <c:pt idx="238">
                  <c:v>1.90648</c:v>
                </c:pt>
                <c:pt idx="239">
                  <c:v>1.90188</c:v>
                </c:pt>
                <c:pt idx="240">
                  <c:v>1.9080699999999999</c:v>
                </c:pt>
                <c:pt idx="241">
                  <c:v>1.9120999999999999</c:v>
                </c:pt>
                <c:pt idx="242">
                  <c:v>1.90947</c:v>
                </c:pt>
                <c:pt idx="243">
                  <c:v>1.91161</c:v>
                </c:pt>
                <c:pt idx="244">
                  <c:v>1.9039900000000001</c:v>
                </c:pt>
                <c:pt idx="245">
                  <c:v>1.9135200000000001</c:v>
                </c:pt>
                <c:pt idx="246">
                  <c:v>1.90863</c:v>
                </c:pt>
                <c:pt idx="247">
                  <c:v>1.90707</c:v>
                </c:pt>
                <c:pt idx="248">
                  <c:v>1.9124399999999999</c:v>
                </c:pt>
                <c:pt idx="249">
                  <c:v>1.91242</c:v>
                </c:pt>
                <c:pt idx="250">
                  <c:v>1.9209499999999999</c:v>
                </c:pt>
                <c:pt idx="251">
                  <c:v>1.91293</c:v>
                </c:pt>
                <c:pt idx="252">
                  <c:v>1.91351</c:v>
                </c:pt>
                <c:pt idx="253">
                  <c:v>1.90299</c:v>
                </c:pt>
                <c:pt idx="254">
                  <c:v>1.90815</c:v>
                </c:pt>
                <c:pt idx="255">
                  <c:v>1.90876</c:v>
                </c:pt>
                <c:pt idx="256">
                  <c:v>1.91361</c:v>
                </c:pt>
                <c:pt idx="257">
                  <c:v>1.90788</c:v>
                </c:pt>
                <c:pt idx="258">
                  <c:v>1.90937</c:v>
                </c:pt>
                <c:pt idx="259">
                  <c:v>1.9075500000000001</c:v>
                </c:pt>
                <c:pt idx="260">
                  <c:v>1.9036</c:v>
                </c:pt>
                <c:pt idx="261">
                  <c:v>1.90212</c:v>
                </c:pt>
                <c:pt idx="262">
                  <c:v>1.9055299999999999</c:v>
                </c:pt>
                <c:pt idx="263">
                  <c:v>1.90404</c:v>
                </c:pt>
                <c:pt idx="264">
                  <c:v>1.91307</c:v>
                </c:pt>
                <c:pt idx="265">
                  <c:v>1.90954</c:v>
                </c:pt>
                <c:pt idx="266">
                  <c:v>1.9036500000000001</c:v>
                </c:pt>
                <c:pt idx="267">
                  <c:v>1.90622</c:v>
                </c:pt>
                <c:pt idx="268">
                  <c:v>1.9069</c:v>
                </c:pt>
                <c:pt idx="269">
                  <c:v>1.90771</c:v>
                </c:pt>
                <c:pt idx="270">
                  <c:v>1.8989</c:v>
                </c:pt>
                <c:pt idx="271">
                  <c:v>1.9062399999999999</c:v>
                </c:pt>
                <c:pt idx="272">
                  <c:v>1.8973</c:v>
                </c:pt>
                <c:pt idx="273">
                  <c:v>1.90829</c:v>
                </c:pt>
                <c:pt idx="274">
                  <c:v>1.90724</c:v>
                </c:pt>
                <c:pt idx="275">
                  <c:v>1.8994200000000001</c:v>
                </c:pt>
                <c:pt idx="276">
                  <c:v>1.9024000000000001</c:v>
                </c:pt>
                <c:pt idx="277">
                  <c:v>1.9163699999999999</c:v>
                </c:pt>
                <c:pt idx="278">
                  <c:v>1.91893</c:v>
                </c:pt>
                <c:pt idx="279">
                  <c:v>1.92361</c:v>
                </c:pt>
                <c:pt idx="280">
                  <c:v>1.9196800000000001</c:v>
                </c:pt>
                <c:pt idx="281">
                  <c:v>1.91991</c:v>
                </c:pt>
                <c:pt idx="282">
                  <c:v>1.92896</c:v>
                </c:pt>
                <c:pt idx="283">
                  <c:v>1.9172199999999999</c:v>
                </c:pt>
                <c:pt idx="284">
                  <c:v>1.9280999999999999</c:v>
                </c:pt>
                <c:pt idx="285">
                  <c:v>1.9171899999999999</c:v>
                </c:pt>
                <c:pt idx="286">
                  <c:v>1.9265300000000001</c:v>
                </c:pt>
                <c:pt idx="287">
                  <c:v>1.92743</c:v>
                </c:pt>
                <c:pt idx="288">
                  <c:v>1.9165099999999999</c:v>
                </c:pt>
                <c:pt idx="289">
                  <c:v>1.90903</c:v>
                </c:pt>
                <c:pt idx="290">
                  <c:v>1.9159999999999999</c:v>
                </c:pt>
                <c:pt idx="291">
                  <c:v>1.91689</c:v>
                </c:pt>
                <c:pt idx="292">
                  <c:v>1.9143399999999999</c:v>
                </c:pt>
                <c:pt idx="293">
                  <c:v>1.9148700000000001</c:v>
                </c:pt>
                <c:pt idx="294">
                  <c:v>1.9049700000000001</c:v>
                </c:pt>
                <c:pt idx="295">
                  <c:v>1.90418</c:v>
                </c:pt>
                <c:pt idx="296">
                  <c:v>1.9051499999999999</c:v>
                </c:pt>
                <c:pt idx="297">
                  <c:v>1.9018299999999999</c:v>
                </c:pt>
                <c:pt idx="298">
                  <c:v>1.90866</c:v>
                </c:pt>
                <c:pt idx="299">
                  <c:v>1.9132100000000001</c:v>
                </c:pt>
                <c:pt idx="300">
                  <c:v>1.91727</c:v>
                </c:pt>
                <c:pt idx="301">
                  <c:v>1.91638</c:v>
                </c:pt>
                <c:pt idx="302">
                  <c:v>1.9206799999999999</c:v>
                </c:pt>
                <c:pt idx="303">
                  <c:v>1.92055</c:v>
                </c:pt>
                <c:pt idx="304">
                  <c:v>1.92536</c:v>
                </c:pt>
                <c:pt idx="305">
                  <c:v>1.9259500000000001</c:v>
                </c:pt>
                <c:pt idx="306">
                  <c:v>1.9222399999999999</c:v>
                </c:pt>
                <c:pt idx="307">
                  <c:v>1.9248799999999999</c:v>
                </c:pt>
                <c:pt idx="308">
                  <c:v>1.931</c:v>
                </c:pt>
                <c:pt idx="309">
                  <c:v>1.93207</c:v>
                </c:pt>
                <c:pt idx="310">
                  <c:v>1.9361999999999999</c:v>
                </c:pt>
                <c:pt idx="311">
                  <c:v>1.9186000000000001</c:v>
                </c:pt>
                <c:pt idx="312">
                  <c:v>1.93089</c:v>
                </c:pt>
                <c:pt idx="313">
                  <c:v>1.9283300000000001</c:v>
                </c:pt>
                <c:pt idx="314">
                  <c:v>1.93096</c:v>
                </c:pt>
                <c:pt idx="315">
                  <c:v>1.9214</c:v>
                </c:pt>
                <c:pt idx="316">
                  <c:v>1.92283</c:v>
                </c:pt>
                <c:pt idx="317">
                  <c:v>1.91554</c:v>
                </c:pt>
                <c:pt idx="318">
                  <c:v>1.9172199999999999</c:v>
                </c:pt>
                <c:pt idx="319">
                  <c:v>1.91246</c:v>
                </c:pt>
                <c:pt idx="320">
                  <c:v>1.9288000000000001</c:v>
                </c:pt>
                <c:pt idx="321">
                  <c:v>1.92221</c:v>
                </c:pt>
                <c:pt idx="322">
                  <c:v>1.9149</c:v>
                </c:pt>
                <c:pt idx="323">
                  <c:v>1.9186700000000001</c:v>
                </c:pt>
                <c:pt idx="324">
                  <c:v>1.91492</c:v>
                </c:pt>
                <c:pt idx="325">
                  <c:v>1.91327</c:v>
                </c:pt>
                <c:pt idx="326">
                  <c:v>1.9134100000000001</c:v>
                </c:pt>
                <c:pt idx="327">
                  <c:v>1.9087400000000001</c:v>
                </c:pt>
                <c:pt idx="328">
                  <c:v>1.9120600000000001</c:v>
                </c:pt>
                <c:pt idx="329">
                  <c:v>1.9084000000000001</c:v>
                </c:pt>
                <c:pt idx="330">
                  <c:v>1.9151400000000001</c:v>
                </c:pt>
                <c:pt idx="331">
                  <c:v>1.90808</c:v>
                </c:pt>
                <c:pt idx="332">
                  <c:v>1.9104399999999999</c:v>
                </c:pt>
                <c:pt idx="333">
                  <c:v>1.90706</c:v>
                </c:pt>
                <c:pt idx="334">
                  <c:v>1.9076200000000001</c:v>
                </c:pt>
                <c:pt idx="335">
                  <c:v>1.9057599999999999</c:v>
                </c:pt>
                <c:pt idx="336">
                  <c:v>1.9077500000000001</c:v>
                </c:pt>
                <c:pt idx="337">
                  <c:v>1.9077500000000001</c:v>
                </c:pt>
                <c:pt idx="338">
                  <c:v>1.8967400000000001</c:v>
                </c:pt>
                <c:pt idx="339">
                  <c:v>1.89764</c:v>
                </c:pt>
                <c:pt idx="340">
                  <c:v>1.9012100000000001</c:v>
                </c:pt>
                <c:pt idx="341">
                  <c:v>1.8995</c:v>
                </c:pt>
                <c:pt idx="342">
                  <c:v>1.9011199999999999</c:v>
                </c:pt>
                <c:pt idx="343">
                  <c:v>1.9038299999999999</c:v>
                </c:pt>
                <c:pt idx="344">
                  <c:v>1.89913</c:v>
                </c:pt>
                <c:pt idx="345">
                  <c:v>1.9009100000000001</c:v>
                </c:pt>
                <c:pt idx="346">
                  <c:v>1.90411</c:v>
                </c:pt>
                <c:pt idx="347">
                  <c:v>1.9015200000000001</c:v>
                </c:pt>
                <c:pt idx="348">
                  <c:v>1.89591</c:v>
                </c:pt>
                <c:pt idx="349">
                  <c:v>1.89483</c:v>
                </c:pt>
                <c:pt idx="350">
                  <c:v>1.9075599999999999</c:v>
                </c:pt>
                <c:pt idx="351">
                  <c:v>1.90663</c:v>
                </c:pt>
                <c:pt idx="352">
                  <c:v>1.9043399999999999</c:v>
                </c:pt>
                <c:pt idx="353">
                  <c:v>1.9108799999999999</c:v>
                </c:pt>
                <c:pt idx="354">
                  <c:v>1.90377</c:v>
                </c:pt>
                <c:pt idx="355">
                  <c:v>1.90235</c:v>
                </c:pt>
                <c:pt idx="356">
                  <c:v>1.89961</c:v>
                </c:pt>
                <c:pt idx="357">
                  <c:v>1.9054199999999999</c:v>
                </c:pt>
                <c:pt idx="358">
                  <c:v>1.9149400000000001</c:v>
                </c:pt>
                <c:pt idx="359">
                  <c:v>1.90987</c:v>
                </c:pt>
                <c:pt idx="360">
                  <c:v>1.92517</c:v>
                </c:pt>
                <c:pt idx="361">
                  <c:v>1.9153100000000001</c:v>
                </c:pt>
                <c:pt idx="362">
                  <c:v>1.9109499999999999</c:v>
                </c:pt>
                <c:pt idx="363">
                  <c:v>1.91079</c:v>
                </c:pt>
                <c:pt idx="364">
                  <c:v>1.9172100000000001</c:v>
                </c:pt>
                <c:pt idx="365">
                  <c:v>1.9147400000000001</c:v>
                </c:pt>
                <c:pt idx="366">
                  <c:v>1.91374</c:v>
                </c:pt>
                <c:pt idx="367">
                  <c:v>1.91082</c:v>
                </c:pt>
                <c:pt idx="368">
                  <c:v>1.91699</c:v>
                </c:pt>
                <c:pt idx="369">
                  <c:v>1.9183699999999999</c:v>
                </c:pt>
                <c:pt idx="370">
                  <c:v>1.9176800000000001</c:v>
                </c:pt>
                <c:pt idx="371">
                  <c:v>1.9204699999999999</c:v>
                </c:pt>
                <c:pt idx="372">
                  <c:v>1.91761</c:v>
                </c:pt>
                <c:pt idx="373">
                  <c:v>1.92283</c:v>
                </c:pt>
                <c:pt idx="374">
                  <c:v>1.9233899999999999</c:v>
                </c:pt>
                <c:pt idx="375">
                  <c:v>1.9158999999999999</c:v>
                </c:pt>
                <c:pt idx="376">
                  <c:v>1.92075</c:v>
                </c:pt>
                <c:pt idx="377">
                  <c:v>1.93421</c:v>
                </c:pt>
                <c:pt idx="378">
                  <c:v>1.93954</c:v>
                </c:pt>
                <c:pt idx="379">
                  <c:v>1.9309700000000001</c:v>
                </c:pt>
                <c:pt idx="380">
                  <c:v>1.92621</c:v>
                </c:pt>
                <c:pt idx="381">
                  <c:v>1.9307099999999999</c:v>
                </c:pt>
                <c:pt idx="382">
                  <c:v>1.93215</c:v>
                </c:pt>
                <c:pt idx="383">
                  <c:v>1.9372499999999999</c:v>
                </c:pt>
                <c:pt idx="384">
                  <c:v>1.9312</c:v>
                </c:pt>
                <c:pt idx="385">
                  <c:v>1.9294899999999999</c:v>
                </c:pt>
                <c:pt idx="386">
                  <c:v>1.9331100000000001</c:v>
                </c:pt>
                <c:pt idx="387">
                  <c:v>1.9308799999999999</c:v>
                </c:pt>
                <c:pt idx="388">
                  <c:v>1.93357</c:v>
                </c:pt>
                <c:pt idx="389">
                  <c:v>1.92825</c:v>
                </c:pt>
                <c:pt idx="390">
                  <c:v>1.92859</c:v>
                </c:pt>
                <c:pt idx="391">
                  <c:v>1.9321999999999999</c:v>
                </c:pt>
                <c:pt idx="392">
                  <c:v>1.9434</c:v>
                </c:pt>
                <c:pt idx="393">
                  <c:v>1.9392799999999999</c:v>
                </c:pt>
                <c:pt idx="394">
                  <c:v>1.9350400000000001</c:v>
                </c:pt>
                <c:pt idx="395">
                  <c:v>1.9232400000000001</c:v>
                </c:pt>
                <c:pt idx="396">
                  <c:v>1.92309</c:v>
                </c:pt>
                <c:pt idx="397">
                  <c:v>1.9339500000000001</c:v>
                </c:pt>
                <c:pt idx="398">
                  <c:v>1.93319</c:v>
                </c:pt>
                <c:pt idx="399">
                  <c:v>1.9315599999999999</c:v>
                </c:pt>
                <c:pt idx="400">
                  <c:v>1.92919</c:v>
                </c:pt>
                <c:pt idx="401">
                  <c:v>1.92822</c:v>
                </c:pt>
                <c:pt idx="402">
                  <c:v>1.9339900000000001</c:v>
                </c:pt>
                <c:pt idx="403">
                  <c:v>1.93953</c:v>
                </c:pt>
                <c:pt idx="404">
                  <c:v>1.9367799999999999</c:v>
                </c:pt>
                <c:pt idx="405">
                  <c:v>1.93485</c:v>
                </c:pt>
                <c:pt idx="406">
                  <c:v>1.9324300000000001</c:v>
                </c:pt>
                <c:pt idx="407">
                  <c:v>1.92883</c:v>
                </c:pt>
                <c:pt idx="408">
                  <c:v>1.9381299999999999</c:v>
                </c:pt>
                <c:pt idx="409">
                  <c:v>1.94207</c:v>
                </c:pt>
                <c:pt idx="410">
                  <c:v>1.94398</c:v>
                </c:pt>
                <c:pt idx="411">
                  <c:v>1.9361900000000001</c:v>
                </c:pt>
                <c:pt idx="412">
                  <c:v>1.9375100000000001</c:v>
                </c:pt>
                <c:pt idx="413">
                  <c:v>1.9463699999999999</c:v>
                </c:pt>
                <c:pt idx="414">
                  <c:v>1.946</c:v>
                </c:pt>
                <c:pt idx="415">
                  <c:v>1.93391</c:v>
                </c:pt>
                <c:pt idx="416">
                  <c:v>1.94167</c:v>
                </c:pt>
                <c:pt idx="417">
                  <c:v>1.9380599999999999</c:v>
                </c:pt>
                <c:pt idx="418">
                  <c:v>1.9396800000000001</c:v>
                </c:pt>
                <c:pt idx="419">
                  <c:v>1.9334499999999999</c:v>
                </c:pt>
                <c:pt idx="420">
                  <c:v>1.9414400000000001</c:v>
                </c:pt>
                <c:pt idx="421">
                  <c:v>1.93197</c:v>
                </c:pt>
                <c:pt idx="422">
                  <c:v>1.9402200000000001</c:v>
                </c:pt>
                <c:pt idx="423">
                  <c:v>1.93109</c:v>
                </c:pt>
                <c:pt idx="424">
                  <c:v>1.93527</c:v>
                </c:pt>
                <c:pt idx="425">
                  <c:v>1.9290099999999999</c:v>
                </c:pt>
                <c:pt idx="426">
                  <c:v>1.9331700000000001</c:v>
                </c:pt>
                <c:pt idx="427">
                  <c:v>1.9277</c:v>
                </c:pt>
                <c:pt idx="428">
                  <c:v>1.9371400000000001</c:v>
                </c:pt>
                <c:pt idx="429">
                  <c:v>1.93401</c:v>
                </c:pt>
                <c:pt idx="430">
                  <c:v>1.9381600000000001</c:v>
                </c:pt>
                <c:pt idx="431">
                  <c:v>1.92615</c:v>
                </c:pt>
                <c:pt idx="432">
                  <c:v>1.9312199999999999</c:v>
                </c:pt>
                <c:pt idx="433">
                  <c:v>1.9307099999999999</c:v>
                </c:pt>
                <c:pt idx="434">
                  <c:v>1.92621</c:v>
                </c:pt>
                <c:pt idx="435">
                  <c:v>1.92544</c:v>
                </c:pt>
                <c:pt idx="436">
                  <c:v>1.9262300000000001</c:v>
                </c:pt>
                <c:pt idx="437">
                  <c:v>1.93767</c:v>
                </c:pt>
                <c:pt idx="438">
                  <c:v>1.9303399999999999</c:v>
                </c:pt>
                <c:pt idx="439">
                  <c:v>1.9374400000000001</c:v>
                </c:pt>
                <c:pt idx="440">
                  <c:v>1.9413199999999999</c:v>
                </c:pt>
                <c:pt idx="441">
                  <c:v>1.95069</c:v>
                </c:pt>
                <c:pt idx="442">
                  <c:v>1.94665</c:v>
                </c:pt>
                <c:pt idx="443">
                  <c:v>1.9424300000000001</c:v>
                </c:pt>
                <c:pt idx="444">
                  <c:v>1.9465699999999999</c:v>
                </c:pt>
                <c:pt idx="445">
                  <c:v>1.94048</c:v>
                </c:pt>
                <c:pt idx="446">
                  <c:v>1.9456599999999999</c:v>
                </c:pt>
                <c:pt idx="447">
                  <c:v>1.9470099999999999</c:v>
                </c:pt>
                <c:pt idx="448">
                  <c:v>1.9539599999999999</c:v>
                </c:pt>
                <c:pt idx="449">
                  <c:v>1.95116</c:v>
                </c:pt>
                <c:pt idx="450">
                  <c:v>1.95208</c:v>
                </c:pt>
                <c:pt idx="451">
                  <c:v>1.9414899999999999</c:v>
                </c:pt>
                <c:pt idx="452">
                  <c:v>1.9423999999999999</c:v>
                </c:pt>
                <c:pt idx="453">
                  <c:v>1.95034</c:v>
                </c:pt>
                <c:pt idx="454">
                  <c:v>1.9516800000000001</c:v>
                </c:pt>
                <c:pt idx="455">
                  <c:v>1.94146</c:v>
                </c:pt>
                <c:pt idx="456">
                  <c:v>1.94848</c:v>
                </c:pt>
                <c:pt idx="457">
                  <c:v>1.9495100000000001</c:v>
                </c:pt>
                <c:pt idx="458">
                  <c:v>1.94581</c:v>
                </c:pt>
                <c:pt idx="459">
                  <c:v>1.9491099999999999</c:v>
                </c:pt>
                <c:pt idx="460">
                  <c:v>1.9526600000000001</c:v>
                </c:pt>
                <c:pt idx="461">
                  <c:v>1.95685</c:v>
                </c:pt>
                <c:pt idx="462">
                  <c:v>1.9652400000000001</c:v>
                </c:pt>
                <c:pt idx="463">
                  <c:v>1.9660299999999999</c:v>
                </c:pt>
                <c:pt idx="464">
                  <c:v>1.9546600000000001</c:v>
                </c:pt>
                <c:pt idx="465">
                  <c:v>1.952</c:v>
                </c:pt>
                <c:pt idx="466">
                  <c:v>1.9549399999999999</c:v>
                </c:pt>
                <c:pt idx="467">
                  <c:v>1.9469700000000001</c:v>
                </c:pt>
                <c:pt idx="468">
                  <c:v>1.9502299999999999</c:v>
                </c:pt>
                <c:pt idx="469">
                  <c:v>1.9487099999999999</c:v>
                </c:pt>
                <c:pt idx="470">
                  <c:v>1.95878</c:v>
                </c:pt>
                <c:pt idx="471">
                  <c:v>1.95739</c:v>
                </c:pt>
                <c:pt idx="472">
                  <c:v>1.96302</c:v>
                </c:pt>
                <c:pt idx="473">
                  <c:v>1.95797</c:v>
                </c:pt>
                <c:pt idx="474">
                  <c:v>1.9560599999999999</c:v>
                </c:pt>
                <c:pt idx="475">
                  <c:v>1.9535899999999999</c:v>
                </c:pt>
                <c:pt idx="476">
                  <c:v>1.9592400000000001</c:v>
                </c:pt>
                <c:pt idx="477">
                  <c:v>1.95688</c:v>
                </c:pt>
                <c:pt idx="478">
                  <c:v>1.9552799999999999</c:v>
                </c:pt>
                <c:pt idx="479">
                  <c:v>1.95957</c:v>
                </c:pt>
                <c:pt idx="480">
                  <c:v>1.9559500000000001</c:v>
                </c:pt>
                <c:pt idx="481">
                  <c:v>1.9590399999999999</c:v>
                </c:pt>
                <c:pt idx="482">
                  <c:v>1.96129</c:v>
                </c:pt>
                <c:pt idx="483">
                  <c:v>1.96695</c:v>
                </c:pt>
                <c:pt idx="484">
                  <c:v>1.9680500000000001</c:v>
                </c:pt>
                <c:pt idx="485">
                  <c:v>1.96574</c:v>
                </c:pt>
                <c:pt idx="486">
                  <c:v>1.9540200000000001</c:v>
                </c:pt>
                <c:pt idx="487">
                  <c:v>1.95888</c:v>
                </c:pt>
                <c:pt idx="488">
                  <c:v>1.97414</c:v>
                </c:pt>
                <c:pt idx="489">
                  <c:v>1.9744299999999999</c:v>
                </c:pt>
                <c:pt idx="490">
                  <c:v>1.97749</c:v>
                </c:pt>
                <c:pt idx="491">
                  <c:v>1.9719199999999999</c:v>
                </c:pt>
                <c:pt idx="492">
                  <c:v>1.96302</c:v>
                </c:pt>
                <c:pt idx="493">
                  <c:v>1.9595499999999999</c:v>
                </c:pt>
                <c:pt idx="494">
                  <c:v>1.9490000000000001</c:v>
                </c:pt>
                <c:pt idx="495">
                  <c:v>1.9573100000000001</c:v>
                </c:pt>
                <c:pt idx="496">
                  <c:v>1.9518</c:v>
                </c:pt>
                <c:pt idx="497">
                  <c:v>1.95095</c:v>
                </c:pt>
                <c:pt idx="498">
                  <c:v>1.94462</c:v>
                </c:pt>
                <c:pt idx="499">
                  <c:v>1.9430099999999999</c:v>
                </c:pt>
                <c:pt idx="500">
                  <c:v>1.9563299999999999</c:v>
                </c:pt>
                <c:pt idx="501">
                  <c:v>1.9508099999999999</c:v>
                </c:pt>
                <c:pt idx="502">
                  <c:v>1.9569399999999999</c:v>
                </c:pt>
                <c:pt idx="503">
                  <c:v>1.9594100000000001</c:v>
                </c:pt>
                <c:pt idx="504">
                  <c:v>1.94736</c:v>
                </c:pt>
                <c:pt idx="505">
                  <c:v>1.9583200000000001</c:v>
                </c:pt>
                <c:pt idx="506">
                  <c:v>1.9630000000000001</c:v>
                </c:pt>
                <c:pt idx="507">
                  <c:v>1.9630399999999999</c:v>
                </c:pt>
                <c:pt idx="508">
                  <c:v>1.96529</c:v>
                </c:pt>
                <c:pt idx="509">
                  <c:v>1.97868</c:v>
                </c:pt>
                <c:pt idx="510">
                  <c:v>1.97604</c:v>
                </c:pt>
                <c:pt idx="511">
                  <c:v>1.97559</c:v>
                </c:pt>
                <c:pt idx="512">
                  <c:v>1.97729</c:v>
                </c:pt>
                <c:pt idx="513">
                  <c:v>1.9514</c:v>
                </c:pt>
                <c:pt idx="514">
                  <c:v>1.95885</c:v>
                </c:pt>
                <c:pt idx="515">
                  <c:v>1.9513</c:v>
                </c:pt>
                <c:pt idx="516">
                  <c:v>1.9596199999999999</c:v>
                </c:pt>
                <c:pt idx="517">
                  <c:v>1.95414</c:v>
                </c:pt>
                <c:pt idx="518">
                  <c:v>1.9654199999999999</c:v>
                </c:pt>
                <c:pt idx="519">
                  <c:v>1.96428</c:v>
                </c:pt>
                <c:pt idx="520">
                  <c:v>1.96668</c:v>
                </c:pt>
                <c:pt idx="521">
                  <c:v>1.9676899999999999</c:v>
                </c:pt>
                <c:pt idx="522">
                  <c:v>1.95668</c:v>
                </c:pt>
                <c:pt idx="523">
                  <c:v>1.9571700000000001</c:v>
                </c:pt>
                <c:pt idx="524">
                  <c:v>1.9392400000000001</c:v>
                </c:pt>
                <c:pt idx="525">
                  <c:v>1.94956</c:v>
                </c:pt>
                <c:pt idx="526">
                  <c:v>1.9624200000000001</c:v>
                </c:pt>
                <c:pt idx="527">
                  <c:v>1.97322</c:v>
                </c:pt>
                <c:pt idx="528">
                  <c:v>1.9634199999999999</c:v>
                </c:pt>
                <c:pt idx="529">
                  <c:v>1.95688</c:v>
                </c:pt>
                <c:pt idx="530">
                  <c:v>1.96245</c:v>
                </c:pt>
                <c:pt idx="531">
                  <c:v>1.9738899999999999</c:v>
                </c:pt>
                <c:pt idx="532">
                  <c:v>1.9757</c:v>
                </c:pt>
                <c:pt idx="533">
                  <c:v>1.9720299999999999</c:v>
                </c:pt>
                <c:pt idx="534">
                  <c:v>1.9727699999999999</c:v>
                </c:pt>
                <c:pt idx="535">
                  <c:v>1.9824600000000001</c:v>
                </c:pt>
                <c:pt idx="536">
                  <c:v>1.98247</c:v>
                </c:pt>
                <c:pt idx="537">
                  <c:v>1.97559</c:v>
                </c:pt>
                <c:pt idx="538">
                  <c:v>1.96967</c:v>
                </c:pt>
                <c:pt idx="539">
                  <c:v>1.9582999999999999</c:v>
                </c:pt>
                <c:pt idx="540">
                  <c:v>1.9585999999999999</c:v>
                </c:pt>
                <c:pt idx="541">
                  <c:v>1.9605600000000001</c:v>
                </c:pt>
                <c:pt idx="542">
                  <c:v>1.96122</c:v>
                </c:pt>
                <c:pt idx="543">
                  <c:v>1.97031</c:v>
                </c:pt>
                <c:pt idx="544">
                  <c:v>1.96923</c:v>
                </c:pt>
                <c:pt idx="545">
                  <c:v>1.96122</c:v>
                </c:pt>
                <c:pt idx="546">
                  <c:v>1.9543200000000001</c:v>
                </c:pt>
                <c:pt idx="547">
                  <c:v>1.9599299999999999</c:v>
                </c:pt>
                <c:pt idx="548">
                  <c:v>1.9593499999999999</c:v>
                </c:pt>
                <c:pt idx="549">
                  <c:v>1.9622299999999999</c:v>
                </c:pt>
                <c:pt idx="550">
                  <c:v>1.9647300000000001</c:v>
                </c:pt>
                <c:pt idx="551">
                  <c:v>1.95516</c:v>
                </c:pt>
                <c:pt idx="552">
                  <c:v>1.95719</c:v>
                </c:pt>
                <c:pt idx="553">
                  <c:v>1.9540500000000001</c:v>
                </c:pt>
                <c:pt idx="554">
                  <c:v>1.95052</c:v>
                </c:pt>
                <c:pt idx="555">
                  <c:v>1.95105</c:v>
                </c:pt>
                <c:pt idx="556">
                  <c:v>1.95472</c:v>
                </c:pt>
                <c:pt idx="557">
                  <c:v>1.95164</c:v>
                </c:pt>
                <c:pt idx="558">
                  <c:v>1.9515</c:v>
                </c:pt>
                <c:pt idx="559">
                  <c:v>1.95984</c:v>
                </c:pt>
                <c:pt idx="560">
                  <c:v>1.9582999999999999</c:v>
                </c:pt>
                <c:pt idx="561">
                  <c:v>1.9691799999999999</c:v>
                </c:pt>
                <c:pt idx="562">
                  <c:v>1.97455</c:v>
                </c:pt>
                <c:pt idx="563">
                  <c:v>1.97221</c:v>
                </c:pt>
                <c:pt idx="564">
                  <c:v>1.9686900000000001</c:v>
                </c:pt>
                <c:pt idx="565">
                  <c:v>1.9764900000000001</c:v>
                </c:pt>
                <c:pt idx="566">
                  <c:v>1.9477899999999999</c:v>
                </c:pt>
                <c:pt idx="567">
                  <c:v>1.95425</c:v>
                </c:pt>
                <c:pt idx="568">
                  <c:v>1.9598500000000001</c:v>
                </c:pt>
                <c:pt idx="569">
                  <c:v>1.9452499999999999</c:v>
                </c:pt>
                <c:pt idx="570">
                  <c:v>1.9358200000000001</c:v>
                </c:pt>
                <c:pt idx="571">
                  <c:v>1.95858</c:v>
                </c:pt>
                <c:pt idx="572">
                  <c:v>1.9397</c:v>
                </c:pt>
                <c:pt idx="573">
                  <c:v>1.9443999999999999</c:v>
                </c:pt>
                <c:pt idx="574">
                  <c:v>1.93956</c:v>
                </c:pt>
                <c:pt idx="575">
                  <c:v>1.94418</c:v>
                </c:pt>
                <c:pt idx="576">
                  <c:v>1.9584299999999999</c:v>
                </c:pt>
                <c:pt idx="577">
                  <c:v>1.95539</c:v>
                </c:pt>
                <c:pt idx="578">
                  <c:v>1.9582900000000001</c:v>
                </c:pt>
                <c:pt idx="579">
                  <c:v>1.95076</c:v>
                </c:pt>
                <c:pt idx="580">
                  <c:v>1.9427700000000001</c:v>
                </c:pt>
                <c:pt idx="581">
                  <c:v>1.9564900000000001</c:v>
                </c:pt>
                <c:pt idx="582">
                  <c:v>1.9464600000000001</c:v>
                </c:pt>
                <c:pt idx="583">
                  <c:v>1.95187</c:v>
                </c:pt>
                <c:pt idx="584">
                  <c:v>1.94417</c:v>
                </c:pt>
                <c:pt idx="585">
                  <c:v>1.94276</c:v>
                </c:pt>
                <c:pt idx="586">
                  <c:v>1.9555400000000001</c:v>
                </c:pt>
                <c:pt idx="587">
                  <c:v>1.9452199999999999</c:v>
                </c:pt>
                <c:pt idx="588">
                  <c:v>1.95163</c:v>
                </c:pt>
                <c:pt idx="589">
                  <c:v>1.94269</c:v>
                </c:pt>
                <c:pt idx="590">
                  <c:v>1.9366699999999999</c:v>
                </c:pt>
                <c:pt idx="591">
                  <c:v>1.94919</c:v>
                </c:pt>
                <c:pt idx="592">
                  <c:v>1.9523900000000001</c:v>
                </c:pt>
                <c:pt idx="593">
                  <c:v>1.94739</c:v>
                </c:pt>
                <c:pt idx="594">
                  <c:v>1.9466300000000001</c:v>
                </c:pt>
                <c:pt idx="595">
                  <c:v>1.9503900000000001</c:v>
                </c:pt>
                <c:pt idx="596">
                  <c:v>1.9401600000000001</c:v>
                </c:pt>
                <c:pt idx="597">
                  <c:v>1.93811</c:v>
                </c:pt>
                <c:pt idx="598">
                  <c:v>1.9465600000000001</c:v>
                </c:pt>
                <c:pt idx="599">
                  <c:v>1.94889</c:v>
                </c:pt>
                <c:pt idx="600">
                  <c:v>1.9506699999999999</c:v>
                </c:pt>
                <c:pt idx="601">
                  <c:v>1.9581500000000001</c:v>
                </c:pt>
                <c:pt idx="602">
                  <c:v>1.9549799999999999</c:v>
                </c:pt>
                <c:pt idx="603">
                  <c:v>1.9514899999999999</c:v>
                </c:pt>
                <c:pt idx="604">
                  <c:v>1.9459</c:v>
                </c:pt>
                <c:pt idx="605">
                  <c:v>1.9474499999999999</c:v>
                </c:pt>
                <c:pt idx="606">
                  <c:v>1.93855</c:v>
                </c:pt>
                <c:pt idx="607">
                  <c:v>1.9521599999999999</c:v>
                </c:pt>
                <c:pt idx="608">
                  <c:v>1.95977</c:v>
                </c:pt>
                <c:pt idx="609">
                  <c:v>1.9638199999999999</c:v>
                </c:pt>
                <c:pt idx="610">
                  <c:v>1.9550700000000001</c:v>
                </c:pt>
                <c:pt idx="611">
                  <c:v>1.9562200000000001</c:v>
                </c:pt>
                <c:pt idx="612">
                  <c:v>1.9612499999999999</c:v>
                </c:pt>
                <c:pt idx="613">
                  <c:v>1.9601500000000001</c:v>
                </c:pt>
                <c:pt idx="614">
                  <c:v>1.96458</c:v>
                </c:pt>
                <c:pt idx="615">
                  <c:v>1.96153</c:v>
                </c:pt>
                <c:pt idx="616">
                  <c:v>1.9628300000000001</c:v>
                </c:pt>
                <c:pt idx="617">
                  <c:v>1.96987</c:v>
                </c:pt>
                <c:pt idx="618">
                  <c:v>1.9580900000000001</c:v>
                </c:pt>
                <c:pt idx="619">
                  <c:v>1.9582900000000001</c:v>
                </c:pt>
                <c:pt idx="620">
                  <c:v>1.9528700000000001</c:v>
                </c:pt>
                <c:pt idx="621">
                  <c:v>1.9720500000000001</c:v>
                </c:pt>
                <c:pt idx="622">
                  <c:v>1.95929</c:v>
                </c:pt>
                <c:pt idx="623">
                  <c:v>1.95191</c:v>
                </c:pt>
                <c:pt idx="624">
                  <c:v>1.9501900000000001</c:v>
                </c:pt>
                <c:pt idx="625">
                  <c:v>1.95166</c:v>
                </c:pt>
                <c:pt idx="626">
                  <c:v>1.94546</c:v>
                </c:pt>
                <c:pt idx="627">
                  <c:v>1.9553700000000001</c:v>
                </c:pt>
                <c:pt idx="628">
                  <c:v>1.9512100000000001</c:v>
                </c:pt>
                <c:pt idx="629">
                  <c:v>1.9583900000000001</c:v>
                </c:pt>
                <c:pt idx="630">
                  <c:v>1.95621</c:v>
                </c:pt>
                <c:pt idx="631">
                  <c:v>1.9601500000000001</c:v>
                </c:pt>
                <c:pt idx="632">
                  <c:v>1.9435800000000001</c:v>
                </c:pt>
                <c:pt idx="633">
                  <c:v>1.9457500000000001</c:v>
                </c:pt>
                <c:pt idx="634">
                  <c:v>1.9621299999999999</c:v>
                </c:pt>
                <c:pt idx="635">
                  <c:v>1.9449799999999999</c:v>
                </c:pt>
                <c:pt idx="636">
                  <c:v>1.94478</c:v>
                </c:pt>
                <c:pt idx="637">
                  <c:v>1.95364</c:v>
                </c:pt>
                <c:pt idx="638">
                  <c:v>1.9648699999999999</c:v>
                </c:pt>
                <c:pt idx="639">
                  <c:v>1.9645600000000001</c:v>
                </c:pt>
                <c:pt idx="640">
                  <c:v>1.9567000000000001</c:v>
                </c:pt>
                <c:pt idx="641">
                  <c:v>1.9546699999999999</c:v>
                </c:pt>
                <c:pt idx="642">
                  <c:v>1.9479200000000001</c:v>
                </c:pt>
                <c:pt idx="643">
                  <c:v>1.9512</c:v>
                </c:pt>
                <c:pt idx="644">
                  <c:v>1.9533</c:v>
                </c:pt>
                <c:pt idx="645">
                  <c:v>1.94825</c:v>
                </c:pt>
                <c:pt idx="646">
                  <c:v>1.9487699999999999</c:v>
                </c:pt>
                <c:pt idx="647">
                  <c:v>1.9472400000000001</c:v>
                </c:pt>
                <c:pt idx="648">
                  <c:v>1.9477</c:v>
                </c:pt>
                <c:pt idx="649">
                  <c:v>1.94821</c:v>
                </c:pt>
                <c:pt idx="650">
                  <c:v>1.94685</c:v>
                </c:pt>
                <c:pt idx="651">
                  <c:v>1.9503999999999999</c:v>
                </c:pt>
                <c:pt idx="652">
                  <c:v>1.95191</c:v>
                </c:pt>
                <c:pt idx="653">
                  <c:v>1.9514899999999999</c:v>
                </c:pt>
                <c:pt idx="654">
                  <c:v>1.9510799999999999</c:v>
                </c:pt>
                <c:pt idx="655">
                  <c:v>1.9457199999999999</c:v>
                </c:pt>
                <c:pt idx="656">
                  <c:v>1.9516500000000001</c:v>
                </c:pt>
                <c:pt idx="657">
                  <c:v>1.9533400000000001</c:v>
                </c:pt>
                <c:pt idx="658">
                  <c:v>1.9557500000000001</c:v>
                </c:pt>
                <c:pt idx="659">
                  <c:v>1.9565999999999999</c:v>
                </c:pt>
                <c:pt idx="660">
                  <c:v>1.96295</c:v>
                </c:pt>
                <c:pt idx="661">
                  <c:v>1.95848</c:v>
                </c:pt>
                <c:pt idx="662">
                  <c:v>1.95051</c:v>
                </c:pt>
                <c:pt idx="663">
                  <c:v>1.9576499999999999</c:v>
                </c:pt>
                <c:pt idx="664">
                  <c:v>1.9624900000000001</c:v>
                </c:pt>
                <c:pt idx="665">
                  <c:v>1.95506</c:v>
                </c:pt>
                <c:pt idx="666">
                  <c:v>1.9460599999999999</c:v>
                </c:pt>
                <c:pt idx="667">
                  <c:v>1.9602999999999999</c:v>
                </c:pt>
                <c:pt idx="668">
                  <c:v>1.95305</c:v>
                </c:pt>
                <c:pt idx="669">
                  <c:v>1.9586300000000001</c:v>
                </c:pt>
                <c:pt idx="670">
                  <c:v>1.9499500000000001</c:v>
                </c:pt>
                <c:pt idx="671">
                  <c:v>1.95051</c:v>
                </c:pt>
                <c:pt idx="672">
                  <c:v>1.9510700000000001</c:v>
                </c:pt>
                <c:pt idx="673">
                  <c:v>1.94312</c:v>
                </c:pt>
                <c:pt idx="674">
                  <c:v>1.9445699999999999</c:v>
                </c:pt>
                <c:pt idx="675">
                  <c:v>1.95137</c:v>
                </c:pt>
                <c:pt idx="676">
                  <c:v>1.9533400000000001</c:v>
                </c:pt>
                <c:pt idx="677">
                  <c:v>1.9636499999999999</c:v>
                </c:pt>
                <c:pt idx="678">
                  <c:v>1.95017</c:v>
                </c:pt>
                <c:pt idx="679">
                  <c:v>1.95384</c:v>
                </c:pt>
                <c:pt idx="680">
                  <c:v>1.96454</c:v>
                </c:pt>
                <c:pt idx="681">
                  <c:v>1.96766</c:v>
                </c:pt>
                <c:pt idx="682">
                  <c:v>1.9670799999999999</c:v>
                </c:pt>
                <c:pt idx="683">
                  <c:v>1.9640200000000001</c:v>
                </c:pt>
                <c:pt idx="684">
                  <c:v>1.9569799999999999</c:v>
                </c:pt>
                <c:pt idx="685">
                  <c:v>1.95848</c:v>
                </c:pt>
                <c:pt idx="686">
                  <c:v>1.9598599999999999</c:v>
                </c:pt>
                <c:pt idx="687">
                  <c:v>1.9536199999999999</c:v>
                </c:pt>
                <c:pt idx="688">
                  <c:v>1.9660299999999999</c:v>
                </c:pt>
                <c:pt idx="689">
                  <c:v>1.9492100000000001</c:v>
                </c:pt>
                <c:pt idx="690">
                  <c:v>1.9450799999999999</c:v>
                </c:pt>
                <c:pt idx="691">
                  <c:v>1.9443299999999999</c:v>
                </c:pt>
                <c:pt idx="692">
                  <c:v>1.9436800000000001</c:v>
                </c:pt>
                <c:pt idx="693">
                  <c:v>1.9480299999999999</c:v>
                </c:pt>
                <c:pt idx="694">
                  <c:v>1.9555800000000001</c:v>
                </c:pt>
                <c:pt idx="695">
                  <c:v>1.9526699999999999</c:v>
                </c:pt>
                <c:pt idx="696">
                  <c:v>1.9494400000000001</c:v>
                </c:pt>
                <c:pt idx="697">
                  <c:v>1.9486399999999999</c:v>
                </c:pt>
                <c:pt idx="698">
                  <c:v>1.94818</c:v>
                </c:pt>
                <c:pt idx="699">
                  <c:v>1.9563699999999999</c:v>
                </c:pt>
                <c:pt idx="700">
                  <c:v>1.95078</c:v>
                </c:pt>
                <c:pt idx="701">
                  <c:v>1.95007</c:v>
                </c:pt>
                <c:pt idx="702">
                  <c:v>1.9561200000000001</c:v>
                </c:pt>
                <c:pt idx="703">
                  <c:v>1.9442900000000001</c:v>
                </c:pt>
                <c:pt idx="704">
                  <c:v>1.9444900000000001</c:v>
                </c:pt>
                <c:pt idx="705">
                  <c:v>1.96441</c:v>
                </c:pt>
                <c:pt idx="706">
                  <c:v>1.9464399999999999</c:v>
                </c:pt>
                <c:pt idx="707">
                  <c:v>1.9486399999999999</c:v>
                </c:pt>
                <c:pt idx="708">
                  <c:v>1.9433199999999999</c:v>
                </c:pt>
                <c:pt idx="709">
                  <c:v>1.9407300000000001</c:v>
                </c:pt>
                <c:pt idx="710">
                  <c:v>1.94289</c:v>
                </c:pt>
                <c:pt idx="711">
                  <c:v>1.9486000000000001</c:v>
                </c:pt>
                <c:pt idx="712">
                  <c:v>1.94004</c:v>
                </c:pt>
                <c:pt idx="713">
                  <c:v>1.9594400000000001</c:v>
                </c:pt>
                <c:pt idx="714">
                  <c:v>1.95488</c:v>
                </c:pt>
                <c:pt idx="715">
                  <c:v>1.94042</c:v>
                </c:pt>
                <c:pt idx="716">
                  <c:v>1.9452199999999999</c:v>
                </c:pt>
                <c:pt idx="717">
                  <c:v>1.9557</c:v>
                </c:pt>
                <c:pt idx="718">
                  <c:v>1.9343300000000001</c:v>
                </c:pt>
                <c:pt idx="719">
                  <c:v>1.9398500000000001</c:v>
                </c:pt>
                <c:pt idx="720">
                  <c:v>1.9436800000000001</c:v>
                </c:pt>
                <c:pt idx="721">
                  <c:v>1.9419900000000001</c:v>
                </c:pt>
                <c:pt idx="722">
                  <c:v>1.9434199999999999</c:v>
                </c:pt>
                <c:pt idx="723">
                  <c:v>1.9406000000000001</c:v>
                </c:pt>
                <c:pt idx="724">
                  <c:v>1.9459299999999999</c:v>
                </c:pt>
                <c:pt idx="725">
                  <c:v>1.9438</c:v>
                </c:pt>
                <c:pt idx="726">
                  <c:v>1.96193</c:v>
                </c:pt>
                <c:pt idx="727">
                  <c:v>1.9623299999999999</c:v>
                </c:pt>
                <c:pt idx="728">
                  <c:v>1.95248</c:v>
                </c:pt>
                <c:pt idx="729">
                  <c:v>1.9617100000000001</c:v>
                </c:pt>
                <c:pt idx="730">
                  <c:v>1.9656899999999999</c:v>
                </c:pt>
                <c:pt idx="731">
                  <c:v>1.9499</c:v>
                </c:pt>
                <c:pt idx="732">
                  <c:v>1.9514400000000001</c:v>
                </c:pt>
                <c:pt idx="733">
                  <c:v>1.94899</c:v>
                </c:pt>
                <c:pt idx="734">
                  <c:v>1.9526600000000001</c:v>
                </c:pt>
                <c:pt idx="735">
                  <c:v>1.9456</c:v>
                </c:pt>
                <c:pt idx="736">
                  <c:v>1.9533499999999999</c:v>
                </c:pt>
                <c:pt idx="737">
                  <c:v>1.95682</c:v>
                </c:pt>
                <c:pt idx="738">
                  <c:v>1.96241</c:v>
                </c:pt>
                <c:pt idx="739">
                  <c:v>1.95086</c:v>
                </c:pt>
                <c:pt idx="740">
                  <c:v>1.94743</c:v>
                </c:pt>
                <c:pt idx="741">
                  <c:v>1.9513400000000001</c:v>
                </c:pt>
                <c:pt idx="742">
                  <c:v>1.9555199999999999</c:v>
                </c:pt>
                <c:pt idx="743">
                  <c:v>1.9389000000000001</c:v>
                </c:pt>
                <c:pt idx="744">
                  <c:v>1.9462600000000001</c:v>
                </c:pt>
                <c:pt idx="745">
                  <c:v>1.93269</c:v>
                </c:pt>
                <c:pt idx="746">
                  <c:v>1.92967</c:v>
                </c:pt>
                <c:pt idx="747">
                  <c:v>1.9312199999999999</c:v>
                </c:pt>
                <c:pt idx="748">
                  <c:v>1.9364699999999999</c:v>
                </c:pt>
                <c:pt idx="749">
                  <c:v>1.9416800000000001</c:v>
                </c:pt>
                <c:pt idx="750">
                  <c:v>1.9429799999999999</c:v>
                </c:pt>
                <c:pt idx="751">
                  <c:v>1.9437199999999999</c:v>
                </c:pt>
                <c:pt idx="752">
                  <c:v>1.94198</c:v>
                </c:pt>
                <c:pt idx="753">
                  <c:v>1.95153</c:v>
                </c:pt>
                <c:pt idx="754">
                  <c:v>1.9420500000000001</c:v>
                </c:pt>
                <c:pt idx="755">
                  <c:v>1.9347099999999999</c:v>
                </c:pt>
                <c:pt idx="756">
                  <c:v>1.93232</c:v>
                </c:pt>
                <c:pt idx="757">
                  <c:v>1.93865</c:v>
                </c:pt>
                <c:pt idx="758">
                  <c:v>1.93892</c:v>
                </c:pt>
                <c:pt idx="759">
                  <c:v>1.92577</c:v>
                </c:pt>
                <c:pt idx="760">
                  <c:v>1.92828</c:v>
                </c:pt>
                <c:pt idx="761">
                  <c:v>1.92316</c:v>
                </c:pt>
                <c:pt idx="762">
                  <c:v>1.9096</c:v>
                </c:pt>
                <c:pt idx="763">
                  <c:v>1.92588</c:v>
                </c:pt>
                <c:pt idx="764">
                  <c:v>1.9273</c:v>
                </c:pt>
                <c:pt idx="765">
                  <c:v>1.9218</c:v>
                </c:pt>
                <c:pt idx="766">
                  <c:v>1.92719</c:v>
                </c:pt>
                <c:pt idx="767">
                  <c:v>1.9240900000000001</c:v>
                </c:pt>
                <c:pt idx="768">
                  <c:v>1.9285399999999999</c:v>
                </c:pt>
                <c:pt idx="769">
                  <c:v>1.9221600000000001</c:v>
                </c:pt>
                <c:pt idx="770">
                  <c:v>1.92604</c:v>
                </c:pt>
                <c:pt idx="771">
                  <c:v>1.92981</c:v>
                </c:pt>
                <c:pt idx="772">
                  <c:v>1.92117</c:v>
                </c:pt>
                <c:pt idx="773">
                  <c:v>1.9227099999999999</c:v>
                </c:pt>
                <c:pt idx="774">
                  <c:v>1.93414</c:v>
                </c:pt>
                <c:pt idx="775">
                  <c:v>1.93445</c:v>
                </c:pt>
                <c:pt idx="776">
                  <c:v>1.9261699999999999</c:v>
                </c:pt>
                <c:pt idx="777">
                  <c:v>1.92984</c:v>
                </c:pt>
                <c:pt idx="778">
                  <c:v>1.9401600000000001</c:v>
                </c:pt>
                <c:pt idx="779">
                  <c:v>1.92184</c:v>
                </c:pt>
                <c:pt idx="780">
                  <c:v>1.91381</c:v>
                </c:pt>
                <c:pt idx="781">
                  <c:v>1.91595</c:v>
                </c:pt>
                <c:pt idx="782">
                  <c:v>1.9228499999999999</c:v>
                </c:pt>
                <c:pt idx="783">
                  <c:v>1.9245699999999999</c:v>
                </c:pt>
                <c:pt idx="784">
                  <c:v>1.9227700000000001</c:v>
                </c:pt>
                <c:pt idx="785">
                  <c:v>1.9287000000000001</c:v>
                </c:pt>
                <c:pt idx="786">
                  <c:v>1.91947</c:v>
                </c:pt>
                <c:pt idx="787">
                  <c:v>1.9170100000000001</c:v>
                </c:pt>
                <c:pt idx="788">
                  <c:v>1.92605</c:v>
                </c:pt>
                <c:pt idx="789">
                  <c:v>1.9260999999999999</c:v>
                </c:pt>
                <c:pt idx="790">
                  <c:v>1.9270700000000001</c:v>
                </c:pt>
                <c:pt idx="791">
                  <c:v>1.9346000000000001</c:v>
                </c:pt>
                <c:pt idx="792">
                  <c:v>1.9204699999999999</c:v>
                </c:pt>
                <c:pt idx="793">
                  <c:v>1.9238900000000001</c:v>
                </c:pt>
                <c:pt idx="794">
                  <c:v>1.9189499999999999</c:v>
                </c:pt>
                <c:pt idx="795">
                  <c:v>1.9264699999999999</c:v>
                </c:pt>
                <c:pt idx="796">
                  <c:v>1.9244300000000001</c:v>
                </c:pt>
                <c:pt idx="797">
                  <c:v>1.92781</c:v>
                </c:pt>
                <c:pt idx="798">
                  <c:v>1.9299299999999999</c:v>
                </c:pt>
                <c:pt idx="799">
                  <c:v>1.93268</c:v>
                </c:pt>
                <c:pt idx="800">
                  <c:v>1.9269799999999999</c:v>
                </c:pt>
                <c:pt idx="801">
                  <c:v>1.9323699999999999</c:v>
                </c:pt>
                <c:pt idx="802">
                  <c:v>1.9315899999999999</c:v>
                </c:pt>
                <c:pt idx="803">
                  <c:v>1.9465300000000001</c:v>
                </c:pt>
                <c:pt idx="804">
                  <c:v>1.9391099999999999</c:v>
                </c:pt>
                <c:pt idx="805">
                  <c:v>1.93198</c:v>
                </c:pt>
                <c:pt idx="806">
                  <c:v>1.9358</c:v>
                </c:pt>
                <c:pt idx="807">
                  <c:v>1.93546</c:v>
                </c:pt>
                <c:pt idx="808">
                  <c:v>1.9306700000000001</c:v>
                </c:pt>
                <c:pt idx="809">
                  <c:v>1.9298900000000001</c:v>
                </c:pt>
                <c:pt idx="810">
                  <c:v>1.9399200000000001</c:v>
                </c:pt>
                <c:pt idx="811">
                  <c:v>1.9302299999999999</c:v>
                </c:pt>
                <c:pt idx="812">
                  <c:v>1.93265</c:v>
                </c:pt>
                <c:pt idx="813">
                  <c:v>1.9425699999999999</c:v>
                </c:pt>
                <c:pt idx="814">
                  <c:v>1.9454899999999999</c:v>
                </c:pt>
                <c:pt idx="815">
                  <c:v>1.9408300000000001</c:v>
                </c:pt>
                <c:pt idx="816">
                  <c:v>1.94146</c:v>
                </c:pt>
                <c:pt idx="817">
                  <c:v>1.95672</c:v>
                </c:pt>
                <c:pt idx="818">
                  <c:v>1.9502999999999999</c:v>
                </c:pt>
                <c:pt idx="819">
                  <c:v>1.9415100000000001</c:v>
                </c:pt>
                <c:pt idx="820">
                  <c:v>1.94878</c:v>
                </c:pt>
                <c:pt idx="821">
                  <c:v>1.94537</c:v>
                </c:pt>
                <c:pt idx="822">
                  <c:v>1.9399500000000001</c:v>
                </c:pt>
                <c:pt idx="823">
                  <c:v>1.9355800000000001</c:v>
                </c:pt>
                <c:pt idx="824">
                  <c:v>1.9491400000000001</c:v>
                </c:pt>
                <c:pt idx="825">
                  <c:v>1.95411</c:v>
                </c:pt>
                <c:pt idx="826">
                  <c:v>1.96018</c:v>
                </c:pt>
                <c:pt idx="827">
                  <c:v>1.9685900000000001</c:v>
                </c:pt>
                <c:pt idx="828">
                  <c:v>1.9619</c:v>
                </c:pt>
                <c:pt idx="829">
                  <c:v>1.96946</c:v>
                </c:pt>
                <c:pt idx="830">
                  <c:v>1.9617199999999999</c:v>
                </c:pt>
                <c:pt idx="831">
                  <c:v>1.95364</c:v>
                </c:pt>
                <c:pt idx="832">
                  <c:v>1.95166</c:v>
                </c:pt>
                <c:pt idx="833">
                  <c:v>1.95407</c:v>
                </c:pt>
                <c:pt idx="834">
                  <c:v>1.94815</c:v>
                </c:pt>
                <c:pt idx="835">
                  <c:v>1.94967</c:v>
                </c:pt>
                <c:pt idx="836">
                  <c:v>1.95621</c:v>
                </c:pt>
                <c:pt idx="837">
                  <c:v>1.9534899999999999</c:v>
                </c:pt>
                <c:pt idx="838">
                  <c:v>1.94861</c:v>
                </c:pt>
                <c:pt idx="839">
                  <c:v>1.95567</c:v>
                </c:pt>
                <c:pt idx="840">
                  <c:v>1.9536199999999999</c:v>
                </c:pt>
                <c:pt idx="841">
                  <c:v>1.95072</c:v>
                </c:pt>
                <c:pt idx="842">
                  <c:v>1.9442600000000001</c:v>
                </c:pt>
                <c:pt idx="843">
                  <c:v>1.93937</c:v>
                </c:pt>
                <c:pt idx="844">
                  <c:v>1.94675</c:v>
                </c:pt>
                <c:pt idx="845">
                  <c:v>1.9426600000000001</c:v>
                </c:pt>
                <c:pt idx="846">
                  <c:v>1.94079</c:v>
                </c:pt>
                <c:pt idx="847">
                  <c:v>1.9466000000000001</c:v>
                </c:pt>
                <c:pt idx="848">
                  <c:v>1.95363</c:v>
                </c:pt>
                <c:pt idx="849">
                  <c:v>1.9507699999999999</c:v>
                </c:pt>
                <c:pt idx="850">
                  <c:v>1.9638899999999999</c:v>
                </c:pt>
                <c:pt idx="851">
                  <c:v>1.94913</c:v>
                </c:pt>
                <c:pt idx="852">
                  <c:v>1.95946</c:v>
                </c:pt>
                <c:pt idx="853">
                  <c:v>1.9498500000000001</c:v>
                </c:pt>
                <c:pt idx="854">
                  <c:v>1.9539800000000001</c:v>
                </c:pt>
                <c:pt idx="855">
                  <c:v>1.9485600000000001</c:v>
                </c:pt>
                <c:pt idx="856">
                  <c:v>1.9407799999999999</c:v>
                </c:pt>
                <c:pt idx="857">
                  <c:v>1.9544299999999999</c:v>
                </c:pt>
                <c:pt idx="858">
                  <c:v>1.94862</c:v>
                </c:pt>
                <c:pt idx="859">
                  <c:v>1.96245</c:v>
                </c:pt>
                <c:pt idx="860">
                  <c:v>1.9643200000000001</c:v>
                </c:pt>
                <c:pt idx="861">
                  <c:v>1.95991</c:v>
                </c:pt>
                <c:pt idx="862">
                  <c:v>1.9538</c:v>
                </c:pt>
                <c:pt idx="863">
                  <c:v>1.9626399999999999</c:v>
                </c:pt>
                <c:pt idx="864">
                  <c:v>1.9568099999999999</c:v>
                </c:pt>
                <c:pt idx="865">
                  <c:v>1.95641</c:v>
                </c:pt>
                <c:pt idx="866">
                  <c:v>1.9645300000000001</c:v>
                </c:pt>
                <c:pt idx="867">
                  <c:v>1.9620899999999999</c:v>
                </c:pt>
                <c:pt idx="868">
                  <c:v>1.96366</c:v>
                </c:pt>
                <c:pt idx="869">
                  <c:v>1.9546699999999999</c:v>
                </c:pt>
                <c:pt idx="870">
                  <c:v>1.9637</c:v>
                </c:pt>
                <c:pt idx="871">
                  <c:v>1.9574100000000001</c:v>
                </c:pt>
                <c:pt idx="872">
                  <c:v>1.95459</c:v>
                </c:pt>
                <c:pt idx="873">
                  <c:v>1.9607399999999999</c:v>
                </c:pt>
                <c:pt idx="874">
                  <c:v>1.95211</c:v>
                </c:pt>
                <c:pt idx="875">
                  <c:v>1.95878</c:v>
                </c:pt>
                <c:pt idx="876">
                  <c:v>1.95699</c:v>
                </c:pt>
                <c:pt idx="877">
                  <c:v>1.9519</c:v>
                </c:pt>
                <c:pt idx="878">
                  <c:v>1.95008</c:v>
                </c:pt>
                <c:pt idx="879">
                  <c:v>1.95374</c:v>
                </c:pt>
                <c:pt idx="880">
                  <c:v>1.9617899999999999</c:v>
                </c:pt>
                <c:pt idx="881">
                  <c:v>1.9587699999999999</c:v>
                </c:pt>
                <c:pt idx="882">
                  <c:v>1.9498599999999999</c:v>
                </c:pt>
                <c:pt idx="883">
                  <c:v>1.9476800000000001</c:v>
                </c:pt>
                <c:pt idx="884">
                  <c:v>1.96286</c:v>
                </c:pt>
                <c:pt idx="885">
                  <c:v>1.9584999999999999</c:v>
                </c:pt>
                <c:pt idx="886">
                  <c:v>1.9569000000000001</c:v>
                </c:pt>
                <c:pt idx="887">
                  <c:v>1.9554800000000001</c:v>
                </c:pt>
                <c:pt idx="888">
                  <c:v>1.95062</c:v>
                </c:pt>
                <c:pt idx="889">
                  <c:v>1.95943</c:v>
                </c:pt>
                <c:pt idx="890">
                  <c:v>1.9567300000000001</c:v>
                </c:pt>
                <c:pt idx="891">
                  <c:v>1.9496500000000001</c:v>
                </c:pt>
                <c:pt idx="892">
                  <c:v>1.96431</c:v>
                </c:pt>
                <c:pt idx="893">
                  <c:v>1.9536100000000001</c:v>
                </c:pt>
                <c:pt idx="894">
                  <c:v>1.9488700000000001</c:v>
                </c:pt>
                <c:pt idx="895">
                  <c:v>1.95377</c:v>
                </c:pt>
                <c:pt idx="896">
                  <c:v>1.9507000000000001</c:v>
                </c:pt>
                <c:pt idx="897">
                  <c:v>1.96584</c:v>
                </c:pt>
                <c:pt idx="898">
                  <c:v>1.95438</c:v>
                </c:pt>
                <c:pt idx="899">
                  <c:v>1.9658199999999999</c:v>
                </c:pt>
                <c:pt idx="900">
                  <c:v>1.9559200000000001</c:v>
                </c:pt>
                <c:pt idx="901">
                  <c:v>1.9420599999999999</c:v>
                </c:pt>
                <c:pt idx="902">
                  <c:v>1.9502299999999999</c:v>
                </c:pt>
                <c:pt idx="903">
                  <c:v>1.9565300000000001</c:v>
                </c:pt>
                <c:pt idx="904">
                  <c:v>1.95936</c:v>
                </c:pt>
                <c:pt idx="905">
                  <c:v>1.9630399999999999</c:v>
                </c:pt>
                <c:pt idx="906">
                  <c:v>1.9633400000000001</c:v>
                </c:pt>
                <c:pt idx="907">
                  <c:v>1.96557</c:v>
                </c:pt>
                <c:pt idx="908">
                  <c:v>1.95903</c:v>
                </c:pt>
                <c:pt idx="909">
                  <c:v>1.95669</c:v>
                </c:pt>
                <c:pt idx="910">
                  <c:v>1.9530099999999999</c:v>
                </c:pt>
                <c:pt idx="911">
                  <c:v>1.9508000000000001</c:v>
                </c:pt>
                <c:pt idx="912">
                  <c:v>1.9495199999999999</c:v>
                </c:pt>
                <c:pt idx="913">
                  <c:v>1.9451000000000001</c:v>
                </c:pt>
                <c:pt idx="914">
                  <c:v>1.9451700000000001</c:v>
                </c:pt>
                <c:pt idx="915">
                  <c:v>1.9468099999999999</c:v>
                </c:pt>
                <c:pt idx="916">
                  <c:v>1.9412</c:v>
                </c:pt>
                <c:pt idx="917">
                  <c:v>1.9428399999999999</c:v>
                </c:pt>
                <c:pt idx="918">
                  <c:v>1.93527</c:v>
                </c:pt>
                <c:pt idx="919">
                  <c:v>1.9383300000000001</c:v>
                </c:pt>
                <c:pt idx="920">
                  <c:v>1.9462900000000001</c:v>
                </c:pt>
                <c:pt idx="921">
                  <c:v>1.9439599999999999</c:v>
                </c:pt>
                <c:pt idx="922">
                  <c:v>1.93834</c:v>
                </c:pt>
                <c:pt idx="923">
                  <c:v>1.94031</c:v>
                </c:pt>
                <c:pt idx="924">
                  <c:v>1.9391700000000001</c:v>
                </c:pt>
                <c:pt idx="925">
                  <c:v>1.9375199999999999</c:v>
                </c:pt>
                <c:pt idx="926">
                  <c:v>1.9441600000000001</c:v>
                </c:pt>
                <c:pt idx="927">
                  <c:v>1.95235</c:v>
                </c:pt>
                <c:pt idx="928">
                  <c:v>1.9577599999999999</c:v>
                </c:pt>
                <c:pt idx="929">
                  <c:v>1.9458</c:v>
                </c:pt>
                <c:pt idx="930">
                  <c:v>1.9544999999999999</c:v>
                </c:pt>
                <c:pt idx="931">
                  <c:v>1.9440299999999999</c:v>
                </c:pt>
                <c:pt idx="932">
                  <c:v>1.9585900000000001</c:v>
                </c:pt>
                <c:pt idx="933">
                  <c:v>1.94217</c:v>
                </c:pt>
                <c:pt idx="934">
                  <c:v>1.9454199999999999</c:v>
                </c:pt>
                <c:pt idx="935">
                  <c:v>1.9498200000000001</c:v>
                </c:pt>
                <c:pt idx="936">
                  <c:v>1.94665</c:v>
                </c:pt>
                <c:pt idx="937">
                  <c:v>1.95469</c:v>
                </c:pt>
                <c:pt idx="938">
                  <c:v>1.9587300000000001</c:v>
                </c:pt>
                <c:pt idx="939">
                  <c:v>1.9627699999999999</c:v>
                </c:pt>
                <c:pt idx="940">
                  <c:v>1.95566</c:v>
                </c:pt>
                <c:pt idx="941">
                  <c:v>1.9515400000000001</c:v>
                </c:pt>
                <c:pt idx="942">
                  <c:v>1.96038</c:v>
                </c:pt>
                <c:pt idx="943">
                  <c:v>1.9459</c:v>
                </c:pt>
                <c:pt idx="944">
                  <c:v>1.96282</c:v>
                </c:pt>
                <c:pt idx="945">
                  <c:v>1.95767</c:v>
                </c:pt>
                <c:pt idx="946">
                  <c:v>1.95747</c:v>
                </c:pt>
                <c:pt idx="947">
                  <c:v>1.9517800000000001</c:v>
                </c:pt>
                <c:pt idx="948">
                  <c:v>1.9475100000000001</c:v>
                </c:pt>
                <c:pt idx="949">
                  <c:v>1.94017</c:v>
                </c:pt>
                <c:pt idx="950">
                  <c:v>1.93998</c:v>
                </c:pt>
                <c:pt idx="951">
                  <c:v>1.9468000000000001</c:v>
                </c:pt>
                <c:pt idx="952">
                  <c:v>1.9473400000000001</c:v>
                </c:pt>
                <c:pt idx="953">
                  <c:v>1.95123</c:v>
                </c:pt>
                <c:pt idx="954">
                  <c:v>1.9550700000000001</c:v>
                </c:pt>
                <c:pt idx="955">
                  <c:v>1.9550099999999999</c:v>
                </c:pt>
                <c:pt idx="956">
                  <c:v>1.95425</c:v>
                </c:pt>
                <c:pt idx="957">
                  <c:v>1.95749</c:v>
                </c:pt>
                <c:pt idx="958">
                  <c:v>1.9580299999999999</c:v>
                </c:pt>
                <c:pt idx="959">
                  <c:v>1.96014</c:v>
                </c:pt>
                <c:pt idx="960">
                  <c:v>1.9604900000000001</c:v>
                </c:pt>
                <c:pt idx="961">
                  <c:v>1.9495100000000001</c:v>
                </c:pt>
                <c:pt idx="962">
                  <c:v>1.94916</c:v>
                </c:pt>
                <c:pt idx="963">
                  <c:v>1.9471700000000001</c:v>
                </c:pt>
                <c:pt idx="964">
                  <c:v>1.9618199999999999</c:v>
                </c:pt>
                <c:pt idx="965">
                  <c:v>1.9601500000000001</c:v>
                </c:pt>
                <c:pt idx="966">
                  <c:v>1.9700299999999999</c:v>
                </c:pt>
                <c:pt idx="967">
                  <c:v>1.9589300000000001</c:v>
                </c:pt>
                <c:pt idx="968">
                  <c:v>1.9591099999999999</c:v>
                </c:pt>
                <c:pt idx="969">
                  <c:v>1.9518500000000001</c:v>
                </c:pt>
                <c:pt idx="970">
                  <c:v>1.9565999999999999</c:v>
                </c:pt>
                <c:pt idx="971">
                  <c:v>1.95722</c:v>
                </c:pt>
                <c:pt idx="972">
                  <c:v>1.9481200000000001</c:v>
                </c:pt>
                <c:pt idx="973">
                  <c:v>1.94431</c:v>
                </c:pt>
                <c:pt idx="974">
                  <c:v>1.9545699999999999</c:v>
                </c:pt>
                <c:pt idx="975">
                  <c:v>1.9535899999999999</c:v>
                </c:pt>
                <c:pt idx="976">
                  <c:v>1.9460999999999999</c:v>
                </c:pt>
                <c:pt idx="977">
                  <c:v>1.94974</c:v>
                </c:pt>
                <c:pt idx="978">
                  <c:v>1.9512499999999999</c:v>
                </c:pt>
                <c:pt idx="979">
                  <c:v>1.95862</c:v>
                </c:pt>
                <c:pt idx="980">
                  <c:v>1.9550000000000001</c:v>
                </c:pt>
                <c:pt idx="981">
                  <c:v>1.95058</c:v>
                </c:pt>
                <c:pt idx="982">
                  <c:v>1.9421299999999999</c:v>
                </c:pt>
                <c:pt idx="983">
                  <c:v>1.9539500000000001</c:v>
                </c:pt>
                <c:pt idx="984">
                  <c:v>1.9538</c:v>
                </c:pt>
                <c:pt idx="985">
                  <c:v>1.9558199999999999</c:v>
                </c:pt>
                <c:pt idx="986">
                  <c:v>1.9507099999999999</c:v>
                </c:pt>
                <c:pt idx="987">
                  <c:v>1.9473100000000001</c:v>
                </c:pt>
                <c:pt idx="988">
                  <c:v>1.94506</c:v>
                </c:pt>
                <c:pt idx="989">
                  <c:v>1.9512499999999999</c:v>
                </c:pt>
                <c:pt idx="990">
                  <c:v>1.9535</c:v>
                </c:pt>
                <c:pt idx="991">
                  <c:v>1.95397</c:v>
                </c:pt>
                <c:pt idx="992">
                  <c:v>1.95614</c:v>
                </c:pt>
                <c:pt idx="993">
                  <c:v>1.9575899999999999</c:v>
                </c:pt>
                <c:pt idx="994">
                  <c:v>1.95238</c:v>
                </c:pt>
                <c:pt idx="995">
                  <c:v>1.94</c:v>
                </c:pt>
                <c:pt idx="996">
                  <c:v>1.9556500000000001</c:v>
                </c:pt>
                <c:pt idx="997">
                  <c:v>1.9589300000000001</c:v>
                </c:pt>
                <c:pt idx="998">
                  <c:v>1.9501999999999999</c:v>
                </c:pt>
                <c:pt idx="999">
                  <c:v>1.95547</c:v>
                </c:pt>
                <c:pt idx="1000">
                  <c:v>1.9468700000000001</c:v>
                </c:pt>
                <c:pt idx="1001">
                  <c:v>1.9479</c:v>
                </c:pt>
                <c:pt idx="1002">
                  <c:v>1.94533</c:v>
                </c:pt>
                <c:pt idx="1003">
                  <c:v>1.95238</c:v>
                </c:pt>
                <c:pt idx="1004">
                  <c:v>1.9443999999999999</c:v>
                </c:pt>
                <c:pt idx="1005">
                  <c:v>1.9381900000000001</c:v>
                </c:pt>
                <c:pt idx="1006">
                  <c:v>1.9437</c:v>
                </c:pt>
                <c:pt idx="1007">
                  <c:v>1.9480599999999999</c:v>
                </c:pt>
                <c:pt idx="1008">
                  <c:v>1.94554</c:v>
                </c:pt>
                <c:pt idx="1009">
                  <c:v>1.9578899999999999</c:v>
                </c:pt>
                <c:pt idx="1010">
                  <c:v>1.9509399999999999</c:v>
                </c:pt>
                <c:pt idx="1011">
                  <c:v>1.9575400000000001</c:v>
                </c:pt>
                <c:pt idx="1012">
                  <c:v>1.9440999999999999</c:v>
                </c:pt>
                <c:pt idx="1013">
                  <c:v>1.9527699999999999</c:v>
                </c:pt>
                <c:pt idx="1014">
                  <c:v>1.9351100000000001</c:v>
                </c:pt>
                <c:pt idx="1015">
                  <c:v>1.93973</c:v>
                </c:pt>
                <c:pt idx="1016">
                  <c:v>1.95177</c:v>
                </c:pt>
                <c:pt idx="1017">
                  <c:v>1.9419599999999999</c:v>
                </c:pt>
                <c:pt idx="1018">
                  <c:v>1.95644</c:v>
                </c:pt>
                <c:pt idx="1019">
                  <c:v>1.9501299999999999</c:v>
                </c:pt>
                <c:pt idx="1020">
                  <c:v>1.9501999999999999</c:v>
                </c:pt>
                <c:pt idx="1021">
                  <c:v>1.9453800000000001</c:v>
                </c:pt>
                <c:pt idx="1022">
                  <c:v>1.95285</c:v>
                </c:pt>
                <c:pt idx="1023">
                  <c:v>1.9525399999999999</c:v>
                </c:pt>
                <c:pt idx="1024">
                  <c:v>1.94055</c:v>
                </c:pt>
                <c:pt idx="1025">
                  <c:v>1.9425300000000001</c:v>
                </c:pt>
                <c:pt idx="1026">
                  <c:v>1.9484900000000001</c:v>
                </c:pt>
                <c:pt idx="1027">
                  <c:v>1.94411</c:v>
                </c:pt>
                <c:pt idx="1028">
                  <c:v>1.94865</c:v>
                </c:pt>
                <c:pt idx="1029">
                  <c:v>1.94526</c:v>
                </c:pt>
                <c:pt idx="1030">
                  <c:v>1.94998</c:v>
                </c:pt>
                <c:pt idx="1031">
                  <c:v>1.9448099999999999</c:v>
                </c:pt>
                <c:pt idx="1032">
                  <c:v>1.94479</c:v>
                </c:pt>
                <c:pt idx="1033">
                  <c:v>1.9615400000000001</c:v>
                </c:pt>
                <c:pt idx="1034">
                  <c:v>1.9610099999999999</c:v>
                </c:pt>
                <c:pt idx="1035">
                  <c:v>1.95844</c:v>
                </c:pt>
                <c:pt idx="1036">
                  <c:v>1.9517199999999999</c:v>
                </c:pt>
                <c:pt idx="1037">
                  <c:v>1.9523299999999999</c:v>
                </c:pt>
                <c:pt idx="1038">
                  <c:v>1.9547099999999999</c:v>
                </c:pt>
                <c:pt idx="1039">
                  <c:v>1.95225</c:v>
                </c:pt>
                <c:pt idx="1040">
                  <c:v>1.94733</c:v>
                </c:pt>
                <c:pt idx="1041">
                  <c:v>1.94526</c:v>
                </c:pt>
                <c:pt idx="1042">
                  <c:v>1.94625</c:v>
                </c:pt>
                <c:pt idx="1043">
                  <c:v>1.9604699999999999</c:v>
                </c:pt>
                <c:pt idx="1044">
                  <c:v>1.9571400000000001</c:v>
                </c:pt>
                <c:pt idx="1045">
                  <c:v>1.9414100000000001</c:v>
                </c:pt>
                <c:pt idx="1046">
                  <c:v>1.95373</c:v>
                </c:pt>
                <c:pt idx="1047">
                  <c:v>1.94007</c:v>
                </c:pt>
                <c:pt idx="1048">
                  <c:v>1.94699</c:v>
                </c:pt>
                <c:pt idx="1049">
                  <c:v>1.9472100000000001</c:v>
                </c:pt>
                <c:pt idx="1050">
                  <c:v>1.9604299999999999</c:v>
                </c:pt>
                <c:pt idx="1051">
                  <c:v>1.94462</c:v>
                </c:pt>
                <c:pt idx="1052">
                  <c:v>1.9380299999999999</c:v>
                </c:pt>
                <c:pt idx="1053">
                  <c:v>1.9358200000000001</c:v>
                </c:pt>
                <c:pt idx="1054">
                  <c:v>1.9546600000000001</c:v>
                </c:pt>
                <c:pt idx="1055">
                  <c:v>1.95095</c:v>
                </c:pt>
                <c:pt idx="1056">
                  <c:v>1.94994</c:v>
                </c:pt>
                <c:pt idx="1057">
                  <c:v>1.9500900000000001</c:v>
                </c:pt>
                <c:pt idx="1058">
                  <c:v>1.9467699999999999</c:v>
                </c:pt>
                <c:pt idx="1059">
                  <c:v>1.94875</c:v>
                </c:pt>
                <c:pt idx="1060">
                  <c:v>1.9401299999999999</c:v>
                </c:pt>
                <c:pt idx="1061">
                  <c:v>1.9556</c:v>
                </c:pt>
                <c:pt idx="1062">
                  <c:v>1.94007</c:v>
                </c:pt>
                <c:pt idx="1063">
                  <c:v>1.9437800000000001</c:v>
                </c:pt>
                <c:pt idx="1064">
                  <c:v>1.9508000000000001</c:v>
                </c:pt>
                <c:pt idx="1065">
                  <c:v>1.9410499999999999</c:v>
                </c:pt>
                <c:pt idx="1066">
                  <c:v>1.93319</c:v>
                </c:pt>
                <c:pt idx="1067">
                  <c:v>1.94356</c:v>
                </c:pt>
                <c:pt idx="1068">
                  <c:v>1.9467300000000001</c:v>
                </c:pt>
                <c:pt idx="1069">
                  <c:v>1.9372499999999999</c:v>
                </c:pt>
                <c:pt idx="1070">
                  <c:v>1.94834</c:v>
                </c:pt>
                <c:pt idx="1071">
                  <c:v>1.9547300000000001</c:v>
                </c:pt>
                <c:pt idx="1072">
                  <c:v>1.9523999999999999</c:v>
                </c:pt>
                <c:pt idx="1073">
                  <c:v>1.9550000000000001</c:v>
                </c:pt>
                <c:pt idx="1074">
                  <c:v>1.9502200000000001</c:v>
                </c:pt>
                <c:pt idx="1075">
                  <c:v>1.9573</c:v>
                </c:pt>
                <c:pt idx="1076">
                  <c:v>1.95777</c:v>
                </c:pt>
                <c:pt idx="1077">
                  <c:v>1.9521599999999999</c:v>
                </c:pt>
                <c:pt idx="1078">
                  <c:v>1.9608300000000001</c:v>
                </c:pt>
                <c:pt idx="1079">
                  <c:v>1.95428</c:v>
                </c:pt>
                <c:pt idx="1080">
                  <c:v>1.9671000000000001</c:v>
                </c:pt>
                <c:pt idx="1081">
                  <c:v>1.9500599999999999</c:v>
                </c:pt>
                <c:pt idx="1082">
                  <c:v>1.9482299999999999</c:v>
                </c:pt>
                <c:pt idx="1083">
                  <c:v>1.95753</c:v>
                </c:pt>
                <c:pt idx="1084">
                  <c:v>1.9590399999999999</c:v>
                </c:pt>
                <c:pt idx="1085">
                  <c:v>1.9419999999999999</c:v>
                </c:pt>
                <c:pt idx="1086">
                  <c:v>1.94519</c:v>
                </c:pt>
                <c:pt idx="1087">
                  <c:v>1.9492</c:v>
                </c:pt>
                <c:pt idx="1088">
                  <c:v>1.9429799999999999</c:v>
                </c:pt>
                <c:pt idx="1089">
                  <c:v>1.9419</c:v>
                </c:pt>
                <c:pt idx="1090">
                  <c:v>1.9403300000000001</c:v>
                </c:pt>
                <c:pt idx="1091">
                  <c:v>1.94513</c:v>
                </c:pt>
                <c:pt idx="1092">
                  <c:v>1.94617</c:v>
                </c:pt>
                <c:pt idx="1093">
                  <c:v>1.9426300000000001</c:v>
                </c:pt>
                <c:pt idx="1094">
                  <c:v>1.9435</c:v>
                </c:pt>
                <c:pt idx="1095">
                  <c:v>1.96157</c:v>
                </c:pt>
                <c:pt idx="1096">
                  <c:v>1.9549099999999999</c:v>
                </c:pt>
                <c:pt idx="1097">
                  <c:v>1.96356</c:v>
                </c:pt>
                <c:pt idx="1098">
                  <c:v>1.9567699999999999</c:v>
                </c:pt>
                <c:pt idx="1099">
                  <c:v>1.95594</c:v>
                </c:pt>
                <c:pt idx="1100">
                  <c:v>1.95566</c:v>
                </c:pt>
                <c:pt idx="1101">
                  <c:v>1.9409700000000001</c:v>
                </c:pt>
                <c:pt idx="1102">
                  <c:v>1.9553499999999999</c:v>
                </c:pt>
                <c:pt idx="1103">
                  <c:v>1.9534400000000001</c:v>
                </c:pt>
                <c:pt idx="1104">
                  <c:v>1.9551400000000001</c:v>
                </c:pt>
                <c:pt idx="1105">
                  <c:v>1.97496</c:v>
                </c:pt>
                <c:pt idx="1106">
                  <c:v>1.9575899999999999</c:v>
                </c:pt>
                <c:pt idx="1107">
                  <c:v>1.95703</c:v>
                </c:pt>
                <c:pt idx="1108">
                  <c:v>1.9536199999999999</c:v>
                </c:pt>
                <c:pt idx="1109">
                  <c:v>1.9617500000000001</c:v>
                </c:pt>
                <c:pt idx="1110">
                  <c:v>1.9557199999999999</c:v>
                </c:pt>
                <c:pt idx="1111">
                  <c:v>1.9585999999999999</c:v>
                </c:pt>
                <c:pt idx="1112">
                  <c:v>1.9618199999999999</c:v>
                </c:pt>
                <c:pt idx="1113">
                  <c:v>1.95923</c:v>
                </c:pt>
                <c:pt idx="1114">
                  <c:v>1.96034</c:v>
                </c:pt>
                <c:pt idx="1115">
                  <c:v>1.95269</c:v>
                </c:pt>
                <c:pt idx="1116">
                  <c:v>1.96173</c:v>
                </c:pt>
                <c:pt idx="1117">
                  <c:v>1.9618</c:v>
                </c:pt>
                <c:pt idx="1118">
                  <c:v>1.9669000000000001</c:v>
                </c:pt>
                <c:pt idx="1119">
                  <c:v>1.9523600000000001</c:v>
                </c:pt>
                <c:pt idx="1120">
                  <c:v>1.9673799999999999</c:v>
                </c:pt>
                <c:pt idx="1121">
                  <c:v>1.9523900000000001</c:v>
                </c:pt>
                <c:pt idx="1122">
                  <c:v>1.9630300000000001</c:v>
                </c:pt>
                <c:pt idx="1123">
                  <c:v>1.9424699999999999</c:v>
                </c:pt>
                <c:pt idx="1124">
                  <c:v>1.96807</c:v>
                </c:pt>
                <c:pt idx="1125">
                  <c:v>1.95401</c:v>
                </c:pt>
                <c:pt idx="1126">
                  <c:v>1.95258</c:v>
                </c:pt>
                <c:pt idx="1127">
                  <c:v>1.9571499999999999</c:v>
                </c:pt>
                <c:pt idx="1128">
                  <c:v>1.9530000000000001</c:v>
                </c:pt>
                <c:pt idx="1129">
                  <c:v>1.9562900000000001</c:v>
                </c:pt>
                <c:pt idx="1130">
                  <c:v>1.96096</c:v>
                </c:pt>
                <c:pt idx="1131">
                  <c:v>1.94841</c:v>
                </c:pt>
                <c:pt idx="1132">
                  <c:v>1.94973</c:v>
                </c:pt>
                <c:pt idx="1133">
                  <c:v>1.9485300000000001</c:v>
                </c:pt>
                <c:pt idx="1134">
                  <c:v>1.94885</c:v>
                </c:pt>
                <c:pt idx="1135">
                  <c:v>1.94563</c:v>
                </c:pt>
                <c:pt idx="1136">
                  <c:v>1.9395899999999999</c:v>
                </c:pt>
                <c:pt idx="1137">
                  <c:v>1.9520200000000001</c:v>
                </c:pt>
                <c:pt idx="1138">
                  <c:v>1.94709</c:v>
                </c:pt>
                <c:pt idx="1139">
                  <c:v>1.9426000000000001</c:v>
                </c:pt>
                <c:pt idx="1140">
                  <c:v>1.94787</c:v>
                </c:pt>
                <c:pt idx="1141">
                  <c:v>1.9496599999999999</c:v>
                </c:pt>
                <c:pt idx="1142">
                  <c:v>1.95167</c:v>
                </c:pt>
                <c:pt idx="1143">
                  <c:v>1.9628300000000001</c:v>
                </c:pt>
                <c:pt idx="1144">
                  <c:v>1.9483900000000001</c:v>
                </c:pt>
                <c:pt idx="1145">
                  <c:v>1.9473</c:v>
                </c:pt>
                <c:pt idx="1146">
                  <c:v>1.95658</c:v>
                </c:pt>
                <c:pt idx="1147">
                  <c:v>1.95825</c:v>
                </c:pt>
                <c:pt idx="1148">
                  <c:v>1.9575499999999999</c:v>
                </c:pt>
                <c:pt idx="1149">
                  <c:v>1.9662299999999999</c:v>
                </c:pt>
                <c:pt idx="1150">
                  <c:v>1.9590000000000001</c:v>
                </c:pt>
                <c:pt idx="1151">
                  <c:v>1.9556199999999999</c:v>
                </c:pt>
                <c:pt idx="1152">
                  <c:v>1.9478</c:v>
                </c:pt>
                <c:pt idx="1153">
                  <c:v>1.9487399999999999</c:v>
                </c:pt>
                <c:pt idx="1154">
                  <c:v>1.94987</c:v>
                </c:pt>
                <c:pt idx="1155">
                  <c:v>1.95238</c:v>
                </c:pt>
                <c:pt idx="1156">
                  <c:v>1.9633100000000001</c:v>
                </c:pt>
                <c:pt idx="1157">
                  <c:v>1.9597</c:v>
                </c:pt>
                <c:pt idx="1158">
                  <c:v>1.9532700000000001</c:v>
                </c:pt>
                <c:pt idx="1159">
                  <c:v>1.9486600000000001</c:v>
                </c:pt>
                <c:pt idx="1160">
                  <c:v>1.9495499999999999</c:v>
                </c:pt>
                <c:pt idx="1161">
                  <c:v>1.95174</c:v>
                </c:pt>
                <c:pt idx="1162">
                  <c:v>1.9486600000000001</c:v>
                </c:pt>
                <c:pt idx="1163">
                  <c:v>1.95079</c:v>
                </c:pt>
                <c:pt idx="1164">
                  <c:v>1.9477899999999999</c:v>
                </c:pt>
                <c:pt idx="1165">
                  <c:v>1.94763</c:v>
                </c:pt>
                <c:pt idx="1166">
                  <c:v>1.96366</c:v>
                </c:pt>
                <c:pt idx="1167">
                  <c:v>1.9553</c:v>
                </c:pt>
                <c:pt idx="1168">
                  <c:v>1.9537500000000001</c:v>
                </c:pt>
                <c:pt idx="1169">
                  <c:v>1.9634</c:v>
                </c:pt>
                <c:pt idx="1170">
                  <c:v>1.9568300000000001</c:v>
                </c:pt>
                <c:pt idx="1171">
                  <c:v>1.9552400000000001</c:v>
                </c:pt>
                <c:pt idx="1172">
                  <c:v>1.95682</c:v>
                </c:pt>
                <c:pt idx="1173">
                  <c:v>1.95624</c:v>
                </c:pt>
                <c:pt idx="1174">
                  <c:v>1.9541999999999999</c:v>
                </c:pt>
                <c:pt idx="1175">
                  <c:v>1.9608099999999999</c:v>
                </c:pt>
                <c:pt idx="1176">
                  <c:v>1.9569799999999999</c:v>
                </c:pt>
                <c:pt idx="1177">
                  <c:v>1.9630399999999999</c:v>
                </c:pt>
                <c:pt idx="1178">
                  <c:v>1.9646399999999999</c:v>
                </c:pt>
                <c:pt idx="1179">
                  <c:v>1.97458</c:v>
                </c:pt>
                <c:pt idx="1180">
                  <c:v>1.9715499999999999</c:v>
                </c:pt>
                <c:pt idx="1181">
                  <c:v>1.97441</c:v>
                </c:pt>
                <c:pt idx="1182">
                  <c:v>1.96557</c:v>
                </c:pt>
                <c:pt idx="1183">
                  <c:v>1.95652</c:v>
                </c:pt>
                <c:pt idx="1184">
                  <c:v>1.95224</c:v>
                </c:pt>
                <c:pt idx="1185">
                  <c:v>1.9561900000000001</c:v>
                </c:pt>
                <c:pt idx="1186">
                  <c:v>1.94834</c:v>
                </c:pt>
                <c:pt idx="1187">
                  <c:v>1.95133</c:v>
                </c:pt>
                <c:pt idx="1188">
                  <c:v>1.97488</c:v>
                </c:pt>
                <c:pt idx="1189">
                  <c:v>1.96315</c:v>
                </c:pt>
                <c:pt idx="1190">
                  <c:v>1.9617199999999999</c:v>
                </c:pt>
                <c:pt idx="1191">
                  <c:v>1.95835</c:v>
                </c:pt>
                <c:pt idx="1192">
                  <c:v>1.95679</c:v>
                </c:pt>
                <c:pt idx="1193">
                  <c:v>1.9450700000000001</c:v>
                </c:pt>
                <c:pt idx="1194">
                  <c:v>1.9446099999999999</c:v>
                </c:pt>
                <c:pt idx="1195">
                  <c:v>1.94113</c:v>
                </c:pt>
                <c:pt idx="1196">
                  <c:v>1.9456100000000001</c:v>
                </c:pt>
                <c:pt idx="1197">
                  <c:v>1.95381</c:v>
                </c:pt>
                <c:pt idx="1198">
                  <c:v>1.93692</c:v>
                </c:pt>
                <c:pt idx="1199">
                  <c:v>1.9447399999999999</c:v>
                </c:pt>
                <c:pt idx="1200">
                  <c:v>1.95143</c:v>
                </c:pt>
                <c:pt idx="1201">
                  <c:v>1.9480200000000001</c:v>
                </c:pt>
                <c:pt idx="1202">
                  <c:v>1.9526300000000001</c:v>
                </c:pt>
                <c:pt idx="1203">
                  <c:v>1.95617</c:v>
                </c:pt>
                <c:pt idx="1204">
                  <c:v>1.9611499999999999</c:v>
                </c:pt>
                <c:pt idx="1205">
                  <c:v>1.9622200000000001</c:v>
                </c:pt>
                <c:pt idx="1206">
                  <c:v>1.97004</c:v>
                </c:pt>
                <c:pt idx="1207">
                  <c:v>1.9718</c:v>
                </c:pt>
                <c:pt idx="1208">
                  <c:v>1.9504699999999999</c:v>
                </c:pt>
                <c:pt idx="1209">
                  <c:v>1.9619200000000001</c:v>
                </c:pt>
                <c:pt idx="1210">
                  <c:v>1.95625</c:v>
                </c:pt>
                <c:pt idx="1211">
                  <c:v>1.95468</c:v>
                </c:pt>
                <c:pt idx="1212">
                  <c:v>1.9564600000000001</c:v>
                </c:pt>
                <c:pt idx="1213">
                  <c:v>1.9662299999999999</c:v>
                </c:pt>
                <c:pt idx="1214">
                  <c:v>1.94442</c:v>
                </c:pt>
                <c:pt idx="1215">
                  <c:v>1.95705</c:v>
                </c:pt>
                <c:pt idx="1216">
                  <c:v>1.95895</c:v>
                </c:pt>
                <c:pt idx="1217">
                  <c:v>1.94841</c:v>
                </c:pt>
                <c:pt idx="1218">
                  <c:v>1.9510799999999999</c:v>
                </c:pt>
                <c:pt idx="1219">
                  <c:v>1.9369099999999999</c:v>
                </c:pt>
                <c:pt idx="1220">
                  <c:v>1.9389700000000001</c:v>
                </c:pt>
                <c:pt idx="1221">
                  <c:v>1.9500999999999999</c:v>
                </c:pt>
                <c:pt idx="1222">
                  <c:v>1.9609000000000001</c:v>
                </c:pt>
                <c:pt idx="1223">
                  <c:v>1.9650099999999999</c:v>
                </c:pt>
                <c:pt idx="1224">
                  <c:v>1.9698199999999999</c:v>
                </c:pt>
                <c:pt idx="1225">
                  <c:v>1.9721</c:v>
                </c:pt>
                <c:pt idx="1226">
                  <c:v>1.9612499999999999</c:v>
                </c:pt>
                <c:pt idx="1227">
                  <c:v>1.9614</c:v>
                </c:pt>
                <c:pt idx="1228">
                  <c:v>1.94686</c:v>
                </c:pt>
                <c:pt idx="1229">
                  <c:v>1.9400900000000001</c:v>
                </c:pt>
                <c:pt idx="1230">
                  <c:v>1.94554</c:v>
                </c:pt>
                <c:pt idx="1231">
                  <c:v>1.9565699999999999</c:v>
                </c:pt>
                <c:pt idx="1232">
                  <c:v>1.95364</c:v>
                </c:pt>
                <c:pt idx="1233">
                  <c:v>1.9484600000000001</c:v>
                </c:pt>
                <c:pt idx="1234">
                  <c:v>1.93191</c:v>
                </c:pt>
                <c:pt idx="1235">
                  <c:v>1.9450499999999999</c:v>
                </c:pt>
                <c:pt idx="1236">
                  <c:v>1.9452499999999999</c:v>
                </c:pt>
                <c:pt idx="1237">
                  <c:v>1.93987</c:v>
                </c:pt>
                <c:pt idx="1238">
                  <c:v>1.95242</c:v>
                </c:pt>
                <c:pt idx="1239">
                  <c:v>1.9473499999999999</c:v>
                </c:pt>
                <c:pt idx="1240">
                  <c:v>1.9473199999999999</c:v>
                </c:pt>
                <c:pt idx="1241">
                  <c:v>1.95136</c:v>
                </c:pt>
                <c:pt idx="1242">
                  <c:v>1.9410099999999999</c:v>
                </c:pt>
                <c:pt idx="1243">
                  <c:v>1.94496</c:v>
                </c:pt>
                <c:pt idx="1244">
                  <c:v>1.9424399999999999</c:v>
                </c:pt>
                <c:pt idx="1245">
                  <c:v>1.9400599999999999</c:v>
                </c:pt>
                <c:pt idx="1246">
                  <c:v>1.9400599999999999</c:v>
                </c:pt>
                <c:pt idx="1247">
                  <c:v>1.94384</c:v>
                </c:pt>
                <c:pt idx="1248">
                  <c:v>1.93889</c:v>
                </c:pt>
                <c:pt idx="1249">
                  <c:v>1.9289499999999999</c:v>
                </c:pt>
                <c:pt idx="1250">
                  <c:v>1.92862</c:v>
                </c:pt>
                <c:pt idx="1251">
                  <c:v>1.9267799999999999</c:v>
                </c:pt>
                <c:pt idx="1252">
                  <c:v>1.93496</c:v>
                </c:pt>
                <c:pt idx="1253">
                  <c:v>1.9325399999999999</c:v>
                </c:pt>
                <c:pt idx="1254">
                  <c:v>1.93574</c:v>
                </c:pt>
                <c:pt idx="1255">
                  <c:v>1.9394899999999999</c:v>
                </c:pt>
                <c:pt idx="1256">
                  <c:v>1.9485699999999999</c:v>
                </c:pt>
                <c:pt idx="1257">
                  <c:v>1.95282</c:v>
                </c:pt>
                <c:pt idx="1258">
                  <c:v>1.9496899999999999</c:v>
                </c:pt>
                <c:pt idx="1259">
                  <c:v>1.9594400000000001</c:v>
                </c:pt>
                <c:pt idx="1260">
                  <c:v>1.9508399999999999</c:v>
                </c:pt>
                <c:pt idx="1261">
                  <c:v>1.9501599999999999</c:v>
                </c:pt>
                <c:pt idx="1262">
                  <c:v>1.9387700000000001</c:v>
                </c:pt>
                <c:pt idx="1263">
                  <c:v>1.9532</c:v>
                </c:pt>
                <c:pt idx="1264">
                  <c:v>1.96269</c:v>
                </c:pt>
                <c:pt idx="1265">
                  <c:v>1.95408</c:v>
                </c:pt>
                <c:pt idx="1266">
                  <c:v>1.95282</c:v>
                </c:pt>
                <c:pt idx="1267">
                  <c:v>1.95777</c:v>
                </c:pt>
                <c:pt idx="1268">
                  <c:v>1.9393800000000001</c:v>
                </c:pt>
                <c:pt idx="1269">
                  <c:v>1.94031</c:v>
                </c:pt>
                <c:pt idx="1270">
                  <c:v>1.9365399999999999</c:v>
                </c:pt>
                <c:pt idx="1271">
                  <c:v>1.9386099999999999</c:v>
                </c:pt>
                <c:pt idx="1272">
                  <c:v>1.9388000000000001</c:v>
                </c:pt>
                <c:pt idx="1273">
                  <c:v>1.9472</c:v>
                </c:pt>
                <c:pt idx="1274">
                  <c:v>1.94692</c:v>
                </c:pt>
                <c:pt idx="1275">
                  <c:v>1.9520200000000001</c:v>
                </c:pt>
                <c:pt idx="1276">
                  <c:v>1.95147</c:v>
                </c:pt>
                <c:pt idx="1277">
                  <c:v>1.9653</c:v>
                </c:pt>
                <c:pt idx="1278">
                  <c:v>1.9609099999999999</c:v>
                </c:pt>
                <c:pt idx="1279">
                  <c:v>1.9610300000000001</c:v>
                </c:pt>
                <c:pt idx="1280">
                  <c:v>1.9617100000000001</c:v>
                </c:pt>
                <c:pt idx="1281">
                  <c:v>1.97841</c:v>
                </c:pt>
                <c:pt idx="1282">
                  <c:v>1.9650000000000001</c:v>
                </c:pt>
                <c:pt idx="1283">
                  <c:v>1.96543</c:v>
                </c:pt>
                <c:pt idx="1284">
                  <c:v>1.96685</c:v>
                </c:pt>
                <c:pt idx="1285">
                  <c:v>1.96584</c:v>
                </c:pt>
                <c:pt idx="1286">
                  <c:v>1.96268</c:v>
                </c:pt>
                <c:pt idx="1287">
                  <c:v>1.9613499999999999</c:v>
                </c:pt>
                <c:pt idx="1288">
                  <c:v>1.9563299999999999</c:v>
                </c:pt>
                <c:pt idx="1289">
                  <c:v>1.9635100000000001</c:v>
                </c:pt>
                <c:pt idx="1290">
                  <c:v>1.9557</c:v>
                </c:pt>
                <c:pt idx="1291">
                  <c:v>1.95346</c:v>
                </c:pt>
                <c:pt idx="1292">
                  <c:v>1.9557100000000001</c:v>
                </c:pt>
                <c:pt idx="1293">
                  <c:v>1.96322</c:v>
                </c:pt>
                <c:pt idx="1294">
                  <c:v>1.95702</c:v>
                </c:pt>
                <c:pt idx="1295">
                  <c:v>1.9567699999999999</c:v>
                </c:pt>
                <c:pt idx="1296">
                  <c:v>1.9510700000000001</c:v>
                </c:pt>
                <c:pt idx="1297">
                  <c:v>1.9597500000000001</c:v>
                </c:pt>
                <c:pt idx="1298">
                  <c:v>1.96827</c:v>
                </c:pt>
                <c:pt idx="1299">
                  <c:v>1.9632400000000001</c:v>
                </c:pt>
                <c:pt idx="1300">
                  <c:v>1.9666300000000001</c:v>
                </c:pt>
                <c:pt idx="1301">
                  <c:v>1.97455</c:v>
                </c:pt>
                <c:pt idx="1302">
                  <c:v>1.9684200000000001</c:v>
                </c:pt>
                <c:pt idx="1303">
                  <c:v>1.9660599999999999</c:v>
                </c:pt>
                <c:pt idx="1304">
                  <c:v>1.96875</c:v>
                </c:pt>
                <c:pt idx="1305">
                  <c:v>1.98156</c:v>
                </c:pt>
                <c:pt idx="1306">
                  <c:v>1.96916</c:v>
                </c:pt>
                <c:pt idx="1307">
                  <c:v>1.97227</c:v>
                </c:pt>
                <c:pt idx="1308">
                  <c:v>1.98411</c:v>
                </c:pt>
                <c:pt idx="1309">
                  <c:v>1.98956</c:v>
                </c:pt>
                <c:pt idx="1310">
                  <c:v>1.96987</c:v>
                </c:pt>
                <c:pt idx="1311">
                  <c:v>1.9805299999999999</c:v>
                </c:pt>
                <c:pt idx="1312">
                  <c:v>1.9723200000000001</c:v>
                </c:pt>
                <c:pt idx="1313">
                  <c:v>1.97163</c:v>
                </c:pt>
                <c:pt idx="1314">
                  <c:v>1.96705</c:v>
                </c:pt>
                <c:pt idx="1315">
                  <c:v>1.97068</c:v>
                </c:pt>
                <c:pt idx="1316">
                  <c:v>1.9582999999999999</c:v>
                </c:pt>
                <c:pt idx="1317">
                  <c:v>1.9588399999999999</c:v>
                </c:pt>
                <c:pt idx="1318">
                  <c:v>1.9722599999999999</c:v>
                </c:pt>
                <c:pt idx="1319">
                  <c:v>1.9670300000000001</c:v>
                </c:pt>
                <c:pt idx="1320">
                  <c:v>1.9761200000000001</c:v>
                </c:pt>
                <c:pt idx="1321">
                  <c:v>1.98702</c:v>
                </c:pt>
                <c:pt idx="1322">
                  <c:v>1.9775</c:v>
                </c:pt>
                <c:pt idx="1323">
                  <c:v>1.98628</c:v>
                </c:pt>
                <c:pt idx="1324">
                  <c:v>1.98122</c:v>
                </c:pt>
                <c:pt idx="1325">
                  <c:v>1.976</c:v>
                </c:pt>
                <c:pt idx="1326">
                  <c:v>1.97255</c:v>
                </c:pt>
                <c:pt idx="1327">
                  <c:v>1.97784</c:v>
                </c:pt>
                <c:pt idx="1328">
                  <c:v>1.9776400000000001</c:v>
                </c:pt>
                <c:pt idx="1329">
                  <c:v>1.96357</c:v>
                </c:pt>
                <c:pt idx="1330">
                  <c:v>1.97926</c:v>
                </c:pt>
                <c:pt idx="1331">
                  <c:v>1.9702299999999999</c:v>
                </c:pt>
                <c:pt idx="1332">
                  <c:v>1.9705999999999999</c:v>
                </c:pt>
                <c:pt idx="1333">
                  <c:v>1.96515</c:v>
                </c:pt>
                <c:pt idx="1334">
                  <c:v>1.9827600000000001</c:v>
                </c:pt>
                <c:pt idx="1335">
                  <c:v>1.9818</c:v>
                </c:pt>
                <c:pt idx="1336">
                  <c:v>1.9673</c:v>
                </c:pt>
                <c:pt idx="1337">
                  <c:v>1.96495</c:v>
                </c:pt>
                <c:pt idx="1338">
                  <c:v>1.95953</c:v>
                </c:pt>
                <c:pt idx="1339">
                  <c:v>1.9672499999999999</c:v>
                </c:pt>
                <c:pt idx="1340">
                  <c:v>1.9706399999999999</c:v>
                </c:pt>
                <c:pt idx="1341">
                  <c:v>1.9754100000000001</c:v>
                </c:pt>
                <c:pt idx="1342">
                  <c:v>1.9782999999999999</c:v>
                </c:pt>
                <c:pt idx="1343">
                  <c:v>1.9694100000000001</c:v>
                </c:pt>
                <c:pt idx="1344">
                  <c:v>1.9762</c:v>
                </c:pt>
                <c:pt idx="1345">
                  <c:v>1.9738899999999999</c:v>
                </c:pt>
                <c:pt idx="1346">
                  <c:v>1.97892</c:v>
                </c:pt>
                <c:pt idx="1347">
                  <c:v>1.98075</c:v>
                </c:pt>
                <c:pt idx="1348">
                  <c:v>1.9887900000000001</c:v>
                </c:pt>
                <c:pt idx="1349">
                  <c:v>1.97845</c:v>
                </c:pt>
                <c:pt idx="1350">
                  <c:v>1.96895</c:v>
                </c:pt>
                <c:pt idx="1351">
                  <c:v>1.98874</c:v>
                </c:pt>
                <c:pt idx="1352">
                  <c:v>1.97638</c:v>
                </c:pt>
                <c:pt idx="1353">
                  <c:v>1.95868</c:v>
                </c:pt>
                <c:pt idx="1354">
                  <c:v>1.9721</c:v>
                </c:pt>
                <c:pt idx="1355">
                  <c:v>1.9729399999999999</c:v>
                </c:pt>
                <c:pt idx="1356">
                  <c:v>1.96672</c:v>
                </c:pt>
                <c:pt idx="1357">
                  <c:v>1.9664299999999999</c:v>
                </c:pt>
                <c:pt idx="1358">
                  <c:v>1.96316</c:v>
                </c:pt>
                <c:pt idx="1359">
                  <c:v>1.9641900000000001</c:v>
                </c:pt>
                <c:pt idx="1360">
                  <c:v>1.9606300000000001</c:v>
                </c:pt>
                <c:pt idx="1361">
                  <c:v>1.96208</c:v>
                </c:pt>
                <c:pt idx="1362">
                  <c:v>1.95286</c:v>
                </c:pt>
                <c:pt idx="1363">
                  <c:v>1.9609099999999999</c:v>
                </c:pt>
                <c:pt idx="1364">
                  <c:v>1.9697800000000001</c:v>
                </c:pt>
                <c:pt idx="1365">
                  <c:v>1.9674</c:v>
                </c:pt>
                <c:pt idx="1366">
                  <c:v>1.94672</c:v>
                </c:pt>
                <c:pt idx="1367">
                  <c:v>1.9623999999999999</c:v>
                </c:pt>
                <c:pt idx="1368">
                  <c:v>1.96095</c:v>
                </c:pt>
                <c:pt idx="1369">
                  <c:v>1.9763299999999999</c:v>
                </c:pt>
                <c:pt idx="1370">
                  <c:v>1.9779199999999999</c:v>
                </c:pt>
                <c:pt idx="1371">
                  <c:v>1.9827900000000001</c:v>
                </c:pt>
                <c:pt idx="1372">
                  <c:v>1.97062</c:v>
                </c:pt>
                <c:pt idx="1373">
                  <c:v>1.9812799999999999</c:v>
                </c:pt>
                <c:pt idx="1374">
                  <c:v>1.9821899999999999</c:v>
                </c:pt>
                <c:pt idx="1375">
                  <c:v>1.9823</c:v>
                </c:pt>
                <c:pt idx="1376">
                  <c:v>1.9888699999999999</c:v>
                </c:pt>
                <c:pt idx="1377">
                  <c:v>1.9759599999999999</c:v>
                </c:pt>
                <c:pt idx="1378">
                  <c:v>1.9789399999999999</c:v>
                </c:pt>
                <c:pt idx="1379">
                  <c:v>1.97193</c:v>
                </c:pt>
                <c:pt idx="1380">
                  <c:v>1.9744900000000001</c:v>
                </c:pt>
                <c:pt idx="1381">
                  <c:v>1.9680800000000001</c:v>
                </c:pt>
                <c:pt idx="1382">
                  <c:v>1.97163</c:v>
                </c:pt>
                <c:pt idx="1383">
                  <c:v>1.9702500000000001</c:v>
                </c:pt>
                <c:pt idx="1384">
                  <c:v>1.97214</c:v>
                </c:pt>
                <c:pt idx="1385">
                  <c:v>1.9736899999999999</c:v>
                </c:pt>
                <c:pt idx="1386">
                  <c:v>1.9556500000000001</c:v>
                </c:pt>
                <c:pt idx="1387">
                  <c:v>1.95391</c:v>
                </c:pt>
                <c:pt idx="1388">
                  <c:v>1.9658199999999999</c:v>
                </c:pt>
                <c:pt idx="1389">
                  <c:v>1.95729</c:v>
                </c:pt>
                <c:pt idx="1390">
                  <c:v>1.9665999999999999</c:v>
                </c:pt>
                <c:pt idx="1391">
                  <c:v>1.96326</c:v>
                </c:pt>
                <c:pt idx="1392">
                  <c:v>1.9590099999999999</c:v>
                </c:pt>
                <c:pt idx="1393">
                  <c:v>1.9528799999999999</c:v>
                </c:pt>
                <c:pt idx="1394">
                  <c:v>1.9548399999999999</c:v>
                </c:pt>
                <c:pt idx="1395">
                  <c:v>1.9680500000000001</c:v>
                </c:pt>
                <c:pt idx="1396">
                  <c:v>1.97197</c:v>
                </c:pt>
                <c:pt idx="1397">
                  <c:v>1.9801299999999999</c:v>
                </c:pt>
                <c:pt idx="1398">
                  <c:v>1.97668</c:v>
                </c:pt>
                <c:pt idx="1399">
                  <c:v>1.9715400000000001</c:v>
                </c:pt>
                <c:pt idx="1400">
                  <c:v>1.9793400000000001</c:v>
                </c:pt>
                <c:pt idx="1401">
                  <c:v>1.96631</c:v>
                </c:pt>
                <c:pt idx="1402">
                  <c:v>1.96767</c:v>
                </c:pt>
                <c:pt idx="1403">
                  <c:v>1.9643999999999999</c:v>
                </c:pt>
                <c:pt idx="1404">
                  <c:v>1.9759899999999999</c:v>
                </c:pt>
                <c:pt idx="1405">
                  <c:v>1.9782900000000001</c:v>
                </c:pt>
                <c:pt idx="1406">
                  <c:v>1.9720299999999999</c:v>
                </c:pt>
                <c:pt idx="1407">
                  <c:v>1.96441</c:v>
                </c:pt>
                <c:pt idx="1408">
                  <c:v>1.9781500000000001</c:v>
                </c:pt>
                <c:pt idx="1409">
                  <c:v>1.97515</c:v>
                </c:pt>
                <c:pt idx="1410">
                  <c:v>1.97299</c:v>
                </c:pt>
                <c:pt idx="1411">
                  <c:v>1.95865</c:v>
                </c:pt>
                <c:pt idx="1412">
                  <c:v>1.96414</c:v>
                </c:pt>
                <c:pt idx="1413">
                  <c:v>1.96156</c:v>
                </c:pt>
                <c:pt idx="1414">
                  <c:v>1.9519299999999999</c:v>
                </c:pt>
                <c:pt idx="1415">
                  <c:v>1.9587000000000001</c:v>
                </c:pt>
                <c:pt idx="1416">
                  <c:v>1.94682</c:v>
                </c:pt>
                <c:pt idx="1417">
                  <c:v>1.9507699999999999</c:v>
                </c:pt>
                <c:pt idx="1418">
                  <c:v>1.9596100000000001</c:v>
                </c:pt>
                <c:pt idx="1419">
                  <c:v>1.9641500000000001</c:v>
                </c:pt>
                <c:pt idx="1420">
                  <c:v>1.95539</c:v>
                </c:pt>
                <c:pt idx="1421">
                  <c:v>1.94815</c:v>
                </c:pt>
                <c:pt idx="1422">
                  <c:v>1.9432100000000001</c:v>
                </c:pt>
                <c:pt idx="1423">
                  <c:v>1.9558500000000001</c:v>
                </c:pt>
                <c:pt idx="1424">
                  <c:v>1.9421600000000001</c:v>
                </c:pt>
                <c:pt idx="1425">
                  <c:v>1.9567099999999999</c:v>
                </c:pt>
                <c:pt idx="1426">
                  <c:v>1.9530099999999999</c:v>
                </c:pt>
                <c:pt idx="1427">
                  <c:v>1.9543200000000001</c:v>
                </c:pt>
                <c:pt idx="1428">
                  <c:v>1.9616199999999999</c:v>
                </c:pt>
                <c:pt idx="1429">
                  <c:v>1.9651099999999999</c:v>
                </c:pt>
                <c:pt idx="1430">
                  <c:v>1.98441</c:v>
                </c:pt>
                <c:pt idx="1431">
                  <c:v>1.9699800000000001</c:v>
                </c:pt>
                <c:pt idx="1432">
                  <c:v>1.9716400000000001</c:v>
                </c:pt>
                <c:pt idx="1433">
                  <c:v>1.9693700000000001</c:v>
                </c:pt>
                <c:pt idx="1434">
                  <c:v>1.9779899999999999</c:v>
                </c:pt>
                <c:pt idx="1435">
                  <c:v>1.97662</c:v>
                </c:pt>
                <c:pt idx="1436">
                  <c:v>1.9807699999999999</c:v>
                </c:pt>
                <c:pt idx="1437">
                  <c:v>1.9867600000000001</c:v>
                </c:pt>
                <c:pt idx="1438">
                  <c:v>1.98485</c:v>
                </c:pt>
                <c:pt idx="1439">
                  <c:v>1.9812700000000001</c:v>
                </c:pt>
                <c:pt idx="1440">
                  <c:v>1.98186</c:v>
                </c:pt>
                <c:pt idx="1441">
                  <c:v>1.98932</c:v>
                </c:pt>
                <c:pt idx="1442">
                  <c:v>1.98081</c:v>
                </c:pt>
                <c:pt idx="1443">
                  <c:v>1.9859</c:v>
                </c:pt>
                <c:pt idx="1444">
                  <c:v>1.9805299999999999</c:v>
                </c:pt>
                <c:pt idx="1445">
                  <c:v>1.98858</c:v>
                </c:pt>
                <c:pt idx="1446">
                  <c:v>1.99156</c:v>
                </c:pt>
                <c:pt idx="1447">
                  <c:v>1.9761299999999999</c:v>
                </c:pt>
                <c:pt idx="1448">
                  <c:v>1.9842200000000001</c:v>
                </c:pt>
                <c:pt idx="1449">
                  <c:v>1.9818800000000001</c:v>
                </c:pt>
                <c:pt idx="1450">
                  <c:v>1.98915</c:v>
                </c:pt>
                <c:pt idx="1451">
                  <c:v>1.98759</c:v>
                </c:pt>
                <c:pt idx="1452">
                  <c:v>1.9860100000000001</c:v>
                </c:pt>
                <c:pt idx="1453">
                  <c:v>1.9830399999999999</c:v>
                </c:pt>
                <c:pt idx="1454">
                  <c:v>1.9807600000000001</c:v>
                </c:pt>
                <c:pt idx="1455">
                  <c:v>1.9821800000000001</c:v>
                </c:pt>
                <c:pt idx="1456">
                  <c:v>1.98353</c:v>
                </c:pt>
                <c:pt idx="1457">
                  <c:v>1.9820599999999999</c:v>
                </c:pt>
                <c:pt idx="1458">
                  <c:v>1.9804900000000001</c:v>
                </c:pt>
                <c:pt idx="1459">
                  <c:v>1.9652700000000001</c:v>
                </c:pt>
                <c:pt idx="1460">
                  <c:v>1.9831700000000001</c:v>
                </c:pt>
                <c:pt idx="1461">
                  <c:v>1.97878</c:v>
                </c:pt>
                <c:pt idx="1462">
                  <c:v>1.9778500000000001</c:v>
                </c:pt>
                <c:pt idx="1463">
                  <c:v>1.98254</c:v>
                </c:pt>
                <c:pt idx="1464">
                  <c:v>1.98098</c:v>
                </c:pt>
                <c:pt idx="1465">
                  <c:v>1.99319</c:v>
                </c:pt>
                <c:pt idx="1466">
                  <c:v>1.9907300000000001</c:v>
                </c:pt>
                <c:pt idx="1467">
                  <c:v>1.9942</c:v>
                </c:pt>
                <c:pt idx="1468">
                  <c:v>2.01423</c:v>
                </c:pt>
                <c:pt idx="1469">
                  <c:v>2.0072700000000001</c:v>
                </c:pt>
                <c:pt idx="1470">
                  <c:v>2.01241</c:v>
                </c:pt>
                <c:pt idx="1471">
                  <c:v>2.0173999999999999</c:v>
                </c:pt>
                <c:pt idx="1472">
                  <c:v>2.0078299999999998</c:v>
                </c:pt>
                <c:pt idx="1473">
                  <c:v>1.9769600000000001</c:v>
                </c:pt>
                <c:pt idx="1474">
                  <c:v>1.9858800000000001</c:v>
                </c:pt>
                <c:pt idx="1475">
                  <c:v>1.99268</c:v>
                </c:pt>
                <c:pt idx="1476">
                  <c:v>2.0057299999999998</c:v>
                </c:pt>
                <c:pt idx="1477">
                  <c:v>2.00258</c:v>
                </c:pt>
                <c:pt idx="1478">
                  <c:v>1.9950399999999999</c:v>
                </c:pt>
                <c:pt idx="1479">
                  <c:v>2.0000100000000001</c:v>
                </c:pt>
                <c:pt idx="1480">
                  <c:v>1.9968999999999999</c:v>
                </c:pt>
                <c:pt idx="1481">
                  <c:v>1.9912700000000001</c:v>
                </c:pt>
                <c:pt idx="1482">
                  <c:v>1.9895700000000001</c:v>
                </c:pt>
                <c:pt idx="1483">
                  <c:v>2.0014500000000002</c:v>
                </c:pt>
                <c:pt idx="1484">
                  <c:v>1.98651</c:v>
                </c:pt>
                <c:pt idx="1485">
                  <c:v>1.97784</c:v>
                </c:pt>
                <c:pt idx="1486">
                  <c:v>1.9683299999999999</c:v>
                </c:pt>
                <c:pt idx="1487">
                  <c:v>1.97143</c:v>
                </c:pt>
                <c:pt idx="1488">
                  <c:v>1.9749099999999999</c:v>
                </c:pt>
                <c:pt idx="1489">
                  <c:v>1.9749000000000001</c:v>
                </c:pt>
                <c:pt idx="1490">
                  <c:v>1.9740599999999999</c:v>
                </c:pt>
                <c:pt idx="1491">
                  <c:v>1.9747399999999999</c:v>
                </c:pt>
                <c:pt idx="1492">
                  <c:v>1.97563</c:v>
                </c:pt>
                <c:pt idx="1493">
                  <c:v>1.9760200000000001</c:v>
                </c:pt>
                <c:pt idx="1494">
                  <c:v>1.97048</c:v>
                </c:pt>
                <c:pt idx="1495">
                  <c:v>1.98407</c:v>
                </c:pt>
                <c:pt idx="1496">
                  <c:v>1.9764299999999999</c:v>
                </c:pt>
                <c:pt idx="1497">
                  <c:v>1.9799199999999999</c:v>
                </c:pt>
                <c:pt idx="1498">
                  <c:v>1.97776</c:v>
                </c:pt>
                <c:pt idx="1499">
                  <c:v>1.96692</c:v>
                </c:pt>
                <c:pt idx="1500">
                  <c:v>1.9736100000000001</c:v>
                </c:pt>
                <c:pt idx="1501">
                  <c:v>1.96976</c:v>
                </c:pt>
                <c:pt idx="1502">
                  <c:v>1.9795799999999999</c:v>
                </c:pt>
                <c:pt idx="1503">
                  <c:v>1.9803299999999999</c:v>
                </c:pt>
                <c:pt idx="1504">
                  <c:v>1.9860500000000001</c:v>
                </c:pt>
                <c:pt idx="1505">
                  <c:v>1.9858899999999999</c:v>
                </c:pt>
                <c:pt idx="1506">
                  <c:v>1.97942</c:v>
                </c:pt>
                <c:pt idx="1507">
                  <c:v>1.9910399999999999</c:v>
                </c:pt>
                <c:pt idx="1508">
                  <c:v>1.9923500000000001</c:v>
                </c:pt>
                <c:pt idx="1509">
                  <c:v>1.9888699999999999</c:v>
                </c:pt>
                <c:pt idx="1510">
                  <c:v>1.98201</c:v>
                </c:pt>
                <c:pt idx="1511">
                  <c:v>1.9899199999999999</c:v>
                </c:pt>
                <c:pt idx="1512">
                  <c:v>1.9795400000000001</c:v>
                </c:pt>
                <c:pt idx="1513">
                  <c:v>1.97098</c:v>
                </c:pt>
                <c:pt idx="1514">
                  <c:v>1.9616899999999999</c:v>
                </c:pt>
                <c:pt idx="1515">
                  <c:v>1.9514800000000001</c:v>
                </c:pt>
                <c:pt idx="1516">
                  <c:v>1.9481900000000001</c:v>
                </c:pt>
                <c:pt idx="1517">
                  <c:v>1.9529300000000001</c:v>
                </c:pt>
                <c:pt idx="1518">
                  <c:v>1.9618800000000001</c:v>
                </c:pt>
                <c:pt idx="1519">
                  <c:v>1.97021</c:v>
                </c:pt>
                <c:pt idx="1520">
                  <c:v>1.98116</c:v>
                </c:pt>
                <c:pt idx="1521">
                  <c:v>1.98715</c:v>
                </c:pt>
                <c:pt idx="1522">
                  <c:v>1.9860800000000001</c:v>
                </c:pt>
                <c:pt idx="1523">
                  <c:v>1.99085</c:v>
                </c:pt>
                <c:pt idx="1524">
                  <c:v>1.98549</c:v>
                </c:pt>
                <c:pt idx="1525">
                  <c:v>1.9906600000000001</c:v>
                </c:pt>
                <c:pt idx="1526">
                  <c:v>1.98404</c:v>
                </c:pt>
                <c:pt idx="1527">
                  <c:v>1.9649700000000001</c:v>
                </c:pt>
                <c:pt idx="1528">
                  <c:v>1.95241</c:v>
                </c:pt>
                <c:pt idx="1529">
                  <c:v>1.95225</c:v>
                </c:pt>
                <c:pt idx="1530">
                  <c:v>1.9592400000000001</c:v>
                </c:pt>
                <c:pt idx="1531">
                  <c:v>1.9513100000000001</c:v>
                </c:pt>
                <c:pt idx="1532">
                  <c:v>1.95953</c:v>
                </c:pt>
                <c:pt idx="1533">
                  <c:v>1.96153</c:v>
                </c:pt>
                <c:pt idx="1534">
                  <c:v>1.9758599999999999</c:v>
                </c:pt>
                <c:pt idx="1535">
                  <c:v>1.9691000000000001</c:v>
                </c:pt>
                <c:pt idx="1536">
                  <c:v>1.9644299999999999</c:v>
                </c:pt>
                <c:pt idx="1537">
                  <c:v>1.9622200000000001</c:v>
                </c:pt>
                <c:pt idx="1538">
                  <c:v>1.9459299999999999</c:v>
                </c:pt>
                <c:pt idx="1539">
                  <c:v>1.95455</c:v>
                </c:pt>
                <c:pt idx="1540">
                  <c:v>1.9623200000000001</c:v>
                </c:pt>
                <c:pt idx="1541">
                  <c:v>1.9638199999999999</c:v>
                </c:pt>
                <c:pt idx="1542">
                  <c:v>1.95926</c:v>
                </c:pt>
                <c:pt idx="1543">
                  <c:v>1.9682500000000001</c:v>
                </c:pt>
                <c:pt idx="1544">
                  <c:v>1.95451</c:v>
                </c:pt>
                <c:pt idx="1545">
                  <c:v>1.9589000000000001</c:v>
                </c:pt>
                <c:pt idx="1546">
                  <c:v>1.9591400000000001</c:v>
                </c:pt>
                <c:pt idx="1547">
                  <c:v>1.9633100000000001</c:v>
                </c:pt>
                <c:pt idx="1548">
                  <c:v>1.9625999999999999</c:v>
                </c:pt>
                <c:pt idx="1549">
                  <c:v>1.9601500000000001</c:v>
                </c:pt>
                <c:pt idx="1550">
                  <c:v>1.9667699999999999</c:v>
                </c:pt>
                <c:pt idx="1551">
                  <c:v>1.9672400000000001</c:v>
                </c:pt>
                <c:pt idx="1552">
                  <c:v>1.9563600000000001</c:v>
                </c:pt>
                <c:pt idx="1553">
                  <c:v>1.96658</c:v>
                </c:pt>
                <c:pt idx="1554">
                  <c:v>1.96075</c:v>
                </c:pt>
                <c:pt idx="1555">
                  <c:v>1.9694100000000001</c:v>
                </c:pt>
                <c:pt idx="1556">
                  <c:v>1.9657</c:v>
                </c:pt>
                <c:pt idx="1557">
                  <c:v>1.9726600000000001</c:v>
                </c:pt>
                <c:pt idx="1558">
                  <c:v>1.96034</c:v>
                </c:pt>
                <c:pt idx="1559">
                  <c:v>1.9662500000000001</c:v>
                </c:pt>
                <c:pt idx="1560">
                  <c:v>1.9854400000000001</c:v>
                </c:pt>
                <c:pt idx="1561">
                  <c:v>1.9730000000000001</c:v>
                </c:pt>
                <c:pt idx="1562">
                  <c:v>1.9620599999999999</c:v>
                </c:pt>
                <c:pt idx="1563">
                  <c:v>1.9618800000000001</c:v>
                </c:pt>
                <c:pt idx="1564">
                  <c:v>1.9649099999999999</c:v>
                </c:pt>
                <c:pt idx="1565">
                  <c:v>1.98211</c:v>
                </c:pt>
                <c:pt idx="1566">
                  <c:v>1.9753799999999999</c:v>
                </c:pt>
                <c:pt idx="1567">
                  <c:v>1.9710700000000001</c:v>
                </c:pt>
                <c:pt idx="1568">
                  <c:v>1.9735100000000001</c:v>
                </c:pt>
                <c:pt idx="1569">
                  <c:v>1.95794</c:v>
                </c:pt>
                <c:pt idx="1570">
                  <c:v>1.97262</c:v>
                </c:pt>
                <c:pt idx="1571">
                  <c:v>1.9593499999999999</c:v>
                </c:pt>
                <c:pt idx="1572">
                  <c:v>1.9583200000000001</c:v>
                </c:pt>
                <c:pt idx="1573">
                  <c:v>1.9564699999999999</c:v>
                </c:pt>
                <c:pt idx="1574">
                  <c:v>1.9697899999999999</c:v>
                </c:pt>
                <c:pt idx="1575">
                  <c:v>1.9575</c:v>
                </c:pt>
                <c:pt idx="1576">
                  <c:v>1.95547</c:v>
                </c:pt>
                <c:pt idx="1577">
                  <c:v>1.9550700000000001</c:v>
                </c:pt>
                <c:pt idx="1578">
                  <c:v>1.9596499999999999</c:v>
                </c:pt>
                <c:pt idx="1579">
                  <c:v>1.9567300000000001</c:v>
                </c:pt>
                <c:pt idx="1580">
                  <c:v>1.95519</c:v>
                </c:pt>
                <c:pt idx="1581">
                  <c:v>1.95946</c:v>
                </c:pt>
                <c:pt idx="1582">
                  <c:v>1.95947</c:v>
                </c:pt>
                <c:pt idx="1583">
                  <c:v>1.95688</c:v>
                </c:pt>
                <c:pt idx="1584">
                  <c:v>1.9642500000000001</c:v>
                </c:pt>
                <c:pt idx="1585">
                  <c:v>1.97828</c:v>
                </c:pt>
                <c:pt idx="1586">
                  <c:v>1.96069</c:v>
                </c:pt>
                <c:pt idx="1587">
                  <c:v>1.9589399999999999</c:v>
                </c:pt>
                <c:pt idx="1588">
                  <c:v>1.9671000000000001</c:v>
                </c:pt>
                <c:pt idx="1589">
                  <c:v>1.96455</c:v>
                </c:pt>
                <c:pt idx="1590">
                  <c:v>1.95644</c:v>
                </c:pt>
                <c:pt idx="1591">
                  <c:v>1.96655</c:v>
                </c:pt>
                <c:pt idx="1592">
                  <c:v>1.95672</c:v>
                </c:pt>
                <c:pt idx="1593">
                  <c:v>1.9491799999999999</c:v>
                </c:pt>
                <c:pt idx="1594">
                  <c:v>1.9558800000000001</c:v>
                </c:pt>
                <c:pt idx="1595">
                  <c:v>1.96512</c:v>
                </c:pt>
                <c:pt idx="1596">
                  <c:v>1.96539</c:v>
                </c:pt>
                <c:pt idx="1597">
                  <c:v>1.97699</c:v>
                </c:pt>
                <c:pt idx="1598">
                  <c:v>1.9796800000000001</c:v>
                </c:pt>
                <c:pt idx="1599">
                  <c:v>1.9685699999999999</c:v>
                </c:pt>
                <c:pt idx="1600">
                  <c:v>1.9553199999999999</c:v>
                </c:pt>
                <c:pt idx="1601">
                  <c:v>1.96472</c:v>
                </c:pt>
                <c:pt idx="1602">
                  <c:v>1.9671099999999999</c:v>
                </c:pt>
                <c:pt idx="1603">
                  <c:v>1.97001</c:v>
                </c:pt>
                <c:pt idx="1604">
                  <c:v>1.9706900000000001</c:v>
                </c:pt>
                <c:pt idx="1605">
                  <c:v>1.95947</c:v>
                </c:pt>
                <c:pt idx="1606">
                  <c:v>1.9600599999999999</c:v>
                </c:pt>
                <c:pt idx="1607">
                  <c:v>1.96167</c:v>
                </c:pt>
                <c:pt idx="1608">
                  <c:v>1.97054</c:v>
                </c:pt>
                <c:pt idx="1609">
                  <c:v>1.9713499999999999</c:v>
                </c:pt>
                <c:pt idx="1610">
                  <c:v>1.96811</c:v>
                </c:pt>
                <c:pt idx="1611">
                  <c:v>1.9596499999999999</c:v>
                </c:pt>
                <c:pt idx="1612">
                  <c:v>1.9647600000000001</c:v>
                </c:pt>
                <c:pt idx="1613">
                  <c:v>1.9653400000000001</c:v>
                </c:pt>
                <c:pt idx="1614">
                  <c:v>1.9589300000000001</c:v>
                </c:pt>
                <c:pt idx="1615">
                  <c:v>1.9738</c:v>
                </c:pt>
                <c:pt idx="1616">
                  <c:v>1.9782999999999999</c:v>
                </c:pt>
                <c:pt idx="1617">
                  <c:v>1.96394</c:v>
                </c:pt>
                <c:pt idx="1618">
                  <c:v>1.9646999999999999</c:v>
                </c:pt>
                <c:pt idx="1619">
                  <c:v>1.9602200000000001</c:v>
                </c:pt>
                <c:pt idx="1620">
                  <c:v>1.9819100000000001</c:v>
                </c:pt>
                <c:pt idx="1621">
                  <c:v>1.9777800000000001</c:v>
                </c:pt>
                <c:pt idx="1622">
                  <c:v>1.9651799999999999</c:v>
                </c:pt>
                <c:pt idx="1623">
                  <c:v>1.97794</c:v>
                </c:pt>
                <c:pt idx="1624">
                  <c:v>1.96567</c:v>
                </c:pt>
                <c:pt idx="1625">
                  <c:v>1.96488</c:v>
                </c:pt>
                <c:pt idx="1626">
                  <c:v>1.97211</c:v>
                </c:pt>
                <c:pt idx="1627">
                  <c:v>1.96313</c:v>
                </c:pt>
                <c:pt idx="1628">
                  <c:v>1.9650099999999999</c:v>
                </c:pt>
                <c:pt idx="1629">
                  <c:v>1.9716400000000001</c:v>
                </c:pt>
                <c:pt idx="1630">
                  <c:v>1.96983</c:v>
                </c:pt>
                <c:pt idx="1631">
                  <c:v>1.9577100000000001</c:v>
                </c:pt>
                <c:pt idx="1632">
                  <c:v>1.97435</c:v>
                </c:pt>
                <c:pt idx="1633">
                  <c:v>1.96957</c:v>
                </c:pt>
                <c:pt idx="1634">
                  <c:v>1.96427</c:v>
                </c:pt>
                <c:pt idx="1635">
                  <c:v>1.9527600000000001</c:v>
                </c:pt>
                <c:pt idx="1636">
                  <c:v>1.9621299999999999</c:v>
                </c:pt>
                <c:pt idx="1637">
                  <c:v>1.96092</c:v>
                </c:pt>
                <c:pt idx="1638">
                  <c:v>1.9618899999999999</c:v>
                </c:pt>
                <c:pt idx="1639">
                  <c:v>1.97706</c:v>
                </c:pt>
                <c:pt idx="1640">
                  <c:v>1.9656400000000001</c:v>
                </c:pt>
                <c:pt idx="1641">
                  <c:v>1.9645699999999999</c:v>
                </c:pt>
                <c:pt idx="1642">
                  <c:v>1.95913</c:v>
                </c:pt>
                <c:pt idx="1643">
                  <c:v>1.9757100000000001</c:v>
                </c:pt>
                <c:pt idx="1644">
                  <c:v>1.97489</c:v>
                </c:pt>
                <c:pt idx="1645">
                  <c:v>1.97061</c:v>
                </c:pt>
                <c:pt idx="1646">
                  <c:v>1.95991</c:v>
                </c:pt>
                <c:pt idx="1647">
                  <c:v>1.9659500000000001</c:v>
                </c:pt>
                <c:pt idx="1648">
                  <c:v>1.9762599999999999</c:v>
                </c:pt>
                <c:pt idx="1649">
                  <c:v>1.9767300000000001</c:v>
                </c:pt>
                <c:pt idx="1650">
                  <c:v>1.9670099999999999</c:v>
                </c:pt>
                <c:pt idx="1651">
                  <c:v>1.9810399999999999</c:v>
                </c:pt>
                <c:pt idx="1652">
                  <c:v>1.9662500000000001</c:v>
                </c:pt>
                <c:pt idx="1653">
                  <c:v>1.98655</c:v>
                </c:pt>
                <c:pt idx="1654">
                  <c:v>1.97197</c:v>
                </c:pt>
                <c:pt idx="1655">
                  <c:v>1.96695</c:v>
                </c:pt>
                <c:pt idx="1656">
                  <c:v>1.98062</c:v>
                </c:pt>
                <c:pt idx="1657">
                  <c:v>1.9672000000000001</c:v>
                </c:pt>
                <c:pt idx="1658">
                  <c:v>1.9580299999999999</c:v>
                </c:pt>
                <c:pt idx="1659">
                  <c:v>1.96376</c:v>
                </c:pt>
                <c:pt idx="1660">
                  <c:v>1.9676400000000001</c:v>
                </c:pt>
                <c:pt idx="1661">
                  <c:v>1.9772400000000001</c:v>
                </c:pt>
                <c:pt idx="1662">
                  <c:v>1.96485</c:v>
                </c:pt>
                <c:pt idx="1663">
                  <c:v>1.96698</c:v>
                </c:pt>
                <c:pt idx="1664">
                  <c:v>1.98369</c:v>
                </c:pt>
                <c:pt idx="1665">
                  <c:v>1.9767300000000001</c:v>
                </c:pt>
                <c:pt idx="1666">
                  <c:v>1.97868</c:v>
                </c:pt>
                <c:pt idx="1667">
                  <c:v>1.9740899999999999</c:v>
                </c:pt>
                <c:pt idx="1668">
                  <c:v>1.98133</c:v>
                </c:pt>
                <c:pt idx="1669">
                  <c:v>1.9716199999999999</c:v>
                </c:pt>
                <c:pt idx="1670">
                  <c:v>1.97892</c:v>
                </c:pt>
                <c:pt idx="1671">
                  <c:v>1.96811</c:v>
                </c:pt>
                <c:pt idx="1672">
                  <c:v>1.96041</c:v>
                </c:pt>
                <c:pt idx="1673">
                  <c:v>1.96974</c:v>
                </c:pt>
                <c:pt idx="1674">
                  <c:v>1.9698500000000001</c:v>
                </c:pt>
                <c:pt idx="1675">
                  <c:v>1.9635800000000001</c:v>
                </c:pt>
                <c:pt idx="1676">
                  <c:v>1.9701900000000001</c:v>
                </c:pt>
                <c:pt idx="1677">
                  <c:v>1.97411</c:v>
                </c:pt>
                <c:pt idx="1678">
                  <c:v>1.9697899999999999</c:v>
                </c:pt>
                <c:pt idx="1679">
                  <c:v>1.97424</c:v>
                </c:pt>
                <c:pt idx="1680">
                  <c:v>1.97149</c:v>
                </c:pt>
                <c:pt idx="1681">
                  <c:v>1.95834</c:v>
                </c:pt>
                <c:pt idx="1682">
                  <c:v>1.9585300000000001</c:v>
                </c:pt>
                <c:pt idx="1683">
                  <c:v>1.95753</c:v>
                </c:pt>
                <c:pt idx="1684">
                  <c:v>1.9607600000000001</c:v>
                </c:pt>
                <c:pt idx="1685">
                  <c:v>1.9586600000000001</c:v>
                </c:pt>
                <c:pt idx="1686">
                  <c:v>1.9514100000000001</c:v>
                </c:pt>
                <c:pt idx="1687">
                  <c:v>1.9513</c:v>
                </c:pt>
                <c:pt idx="1688">
                  <c:v>1.9499500000000001</c:v>
                </c:pt>
                <c:pt idx="1689">
                  <c:v>1.9549799999999999</c:v>
                </c:pt>
                <c:pt idx="1690">
                  <c:v>1.9604200000000001</c:v>
                </c:pt>
                <c:pt idx="1691">
                  <c:v>1.9549799999999999</c:v>
                </c:pt>
                <c:pt idx="1692">
                  <c:v>1.9643200000000001</c:v>
                </c:pt>
                <c:pt idx="1693">
                  <c:v>1.9693799999999999</c:v>
                </c:pt>
                <c:pt idx="1694">
                  <c:v>1.97414</c:v>
                </c:pt>
                <c:pt idx="1695">
                  <c:v>1.96469</c:v>
                </c:pt>
                <c:pt idx="1696">
                  <c:v>1.9597899999999999</c:v>
                </c:pt>
                <c:pt idx="1697">
                  <c:v>1.96631</c:v>
                </c:pt>
                <c:pt idx="1698">
                  <c:v>1.96278</c:v>
                </c:pt>
                <c:pt idx="1699">
                  <c:v>1.9651799999999999</c:v>
                </c:pt>
                <c:pt idx="1700">
                  <c:v>1.9651799999999999</c:v>
                </c:pt>
                <c:pt idx="1701">
                  <c:v>1.96167</c:v>
                </c:pt>
                <c:pt idx="1702">
                  <c:v>1.9662999999999999</c:v>
                </c:pt>
                <c:pt idx="1703">
                  <c:v>1.95689</c:v>
                </c:pt>
                <c:pt idx="1704">
                  <c:v>1.9636400000000001</c:v>
                </c:pt>
                <c:pt idx="1705">
                  <c:v>1.9729099999999999</c:v>
                </c:pt>
                <c:pt idx="1706">
                  <c:v>1.9710099999999999</c:v>
                </c:pt>
                <c:pt idx="1707">
                  <c:v>1.96593</c:v>
                </c:pt>
                <c:pt idx="1708">
                  <c:v>1.9619599999999999</c:v>
                </c:pt>
                <c:pt idx="1709">
                  <c:v>1.9574199999999999</c:v>
                </c:pt>
                <c:pt idx="1710">
                  <c:v>1.96824</c:v>
                </c:pt>
                <c:pt idx="1711">
                  <c:v>1.95841</c:v>
                </c:pt>
                <c:pt idx="1712">
                  <c:v>1.9631700000000001</c:v>
                </c:pt>
                <c:pt idx="1713">
                  <c:v>1.9563699999999999</c:v>
                </c:pt>
                <c:pt idx="1714">
                  <c:v>1.9603999999999999</c:v>
                </c:pt>
                <c:pt idx="1715">
                  <c:v>1.96235</c:v>
                </c:pt>
                <c:pt idx="1716">
                  <c:v>1.9621999999999999</c:v>
                </c:pt>
                <c:pt idx="1717">
                  <c:v>1.9741500000000001</c:v>
                </c:pt>
                <c:pt idx="1718">
                  <c:v>1.9764299999999999</c:v>
                </c:pt>
                <c:pt idx="1719">
                  <c:v>1.96655</c:v>
                </c:pt>
                <c:pt idx="1720">
                  <c:v>1.9656899999999999</c:v>
                </c:pt>
                <c:pt idx="1721">
                  <c:v>1.9584699999999999</c:v>
                </c:pt>
                <c:pt idx="1722">
                  <c:v>1.96069</c:v>
                </c:pt>
                <c:pt idx="1723">
                  <c:v>1.9693099999999999</c:v>
                </c:pt>
                <c:pt idx="1724">
                  <c:v>1.96469</c:v>
                </c:pt>
                <c:pt idx="1725">
                  <c:v>1.9639200000000001</c:v>
                </c:pt>
                <c:pt idx="1726">
                  <c:v>1.9724900000000001</c:v>
                </c:pt>
                <c:pt idx="1727">
                  <c:v>1.9729000000000001</c:v>
                </c:pt>
                <c:pt idx="1728">
                  <c:v>1.98665</c:v>
                </c:pt>
                <c:pt idx="1729">
                  <c:v>1.9716499999999999</c:v>
                </c:pt>
                <c:pt idx="1730">
                  <c:v>1.96913</c:v>
                </c:pt>
                <c:pt idx="1731">
                  <c:v>1.9662500000000001</c:v>
                </c:pt>
                <c:pt idx="1732">
                  <c:v>1.9745699999999999</c:v>
                </c:pt>
                <c:pt idx="1733">
                  <c:v>1.97383</c:v>
                </c:pt>
                <c:pt idx="1734">
                  <c:v>1.95488</c:v>
                </c:pt>
                <c:pt idx="1735">
                  <c:v>1.95749</c:v>
                </c:pt>
                <c:pt idx="1736">
                  <c:v>1.9710399999999999</c:v>
                </c:pt>
                <c:pt idx="1737">
                  <c:v>1.97468</c:v>
                </c:pt>
                <c:pt idx="1738">
                  <c:v>1.9565999999999999</c:v>
                </c:pt>
                <c:pt idx="1739">
                  <c:v>1.95479</c:v>
                </c:pt>
                <c:pt idx="1740">
                  <c:v>1.97505</c:v>
                </c:pt>
                <c:pt idx="1741">
                  <c:v>1.9656499999999999</c:v>
                </c:pt>
                <c:pt idx="1742">
                  <c:v>1.97343</c:v>
                </c:pt>
                <c:pt idx="1743">
                  <c:v>1.9698599999999999</c:v>
                </c:pt>
                <c:pt idx="1744">
                  <c:v>1.9772000000000001</c:v>
                </c:pt>
                <c:pt idx="1745">
                  <c:v>1.9923900000000001</c:v>
                </c:pt>
                <c:pt idx="1746">
                  <c:v>1.9917</c:v>
                </c:pt>
                <c:pt idx="1747">
                  <c:v>1.9875100000000001</c:v>
                </c:pt>
                <c:pt idx="1748">
                  <c:v>1.9754400000000001</c:v>
                </c:pt>
                <c:pt idx="1749">
                  <c:v>1.98664</c:v>
                </c:pt>
                <c:pt idx="1750">
                  <c:v>1.98783</c:v>
                </c:pt>
                <c:pt idx="1751">
                  <c:v>1.98217</c:v>
                </c:pt>
                <c:pt idx="1752">
                  <c:v>1.9708399999999999</c:v>
                </c:pt>
                <c:pt idx="1753">
                  <c:v>1.9852300000000001</c:v>
                </c:pt>
                <c:pt idx="1754">
                  <c:v>1.96394</c:v>
                </c:pt>
                <c:pt idx="1755">
                  <c:v>1.96252</c:v>
                </c:pt>
                <c:pt idx="1756">
                  <c:v>1.97431</c:v>
                </c:pt>
                <c:pt idx="1757">
                  <c:v>1.96041</c:v>
                </c:pt>
                <c:pt idx="1758">
                  <c:v>1.9575</c:v>
                </c:pt>
                <c:pt idx="1759">
                  <c:v>1.96112</c:v>
                </c:pt>
                <c:pt idx="1760">
                  <c:v>1.96286</c:v>
                </c:pt>
                <c:pt idx="1761">
                  <c:v>1.9674100000000001</c:v>
                </c:pt>
                <c:pt idx="1762">
                  <c:v>1.9677100000000001</c:v>
                </c:pt>
                <c:pt idx="1763">
                  <c:v>1.9666600000000001</c:v>
                </c:pt>
                <c:pt idx="1764">
                  <c:v>1.95913</c:v>
                </c:pt>
                <c:pt idx="1765">
                  <c:v>1.96326</c:v>
                </c:pt>
                <c:pt idx="1766">
                  <c:v>1.96967</c:v>
                </c:pt>
                <c:pt idx="1767">
                  <c:v>1.96878</c:v>
                </c:pt>
                <c:pt idx="1768">
                  <c:v>1.9696400000000001</c:v>
                </c:pt>
                <c:pt idx="1769">
                  <c:v>1.96106</c:v>
                </c:pt>
                <c:pt idx="1770">
                  <c:v>1.97986</c:v>
                </c:pt>
                <c:pt idx="1771">
                  <c:v>1.95896</c:v>
                </c:pt>
                <c:pt idx="1772">
                  <c:v>1.96434</c:v>
                </c:pt>
                <c:pt idx="1773">
                  <c:v>1.9605300000000001</c:v>
                </c:pt>
                <c:pt idx="1774">
                  <c:v>1.9560900000000001</c:v>
                </c:pt>
                <c:pt idx="1775">
                  <c:v>1.97489</c:v>
                </c:pt>
                <c:pt idx="1776">
                  <c:v>1.9746999999999999</c:v>
                </c:pt>
                <c:pt idx="1777">
                  <c:v>1.97689</c:v>
                </c:pt>
                <c:pt idx="1778">
                  <c:v>1.9678100000000001</c:v>
                </c:pt>
                <c:pt idx="1779">
                  <c:v>1.97227</c:v>
                </c:pt>
                <c:pt idx="1780">
                  <c:v>1.9631099999999999</c:v>
                </c:pt>
                <c:pt idx="1781">
                  <c:v>1.9616</c:v>
                </c:pt>
                <c:pt idx="1782">
                  <c:v>1.97065</c:v>
                </c:pt>
                <c:pt idx="1783">
                  <c:v>1.9612099999999999</c:v>
                </c:pt>
                <c:pt idx="1784">
                  <c:v>1.95787</c:v>
                </c:pt>
                <c:pt idx="1785">
                  <c:v>1.97211</c:v>
                </c:pt>
                <c:pt idx="1786">
                  <c:v>1.9695400000000001</c:v>
                </c:pt>
                <c:pt idx="1787">
                  <c:v>1.9716400000000001</c:v>
                </c:pt>
                <c:pt idx="1788">
                  <c:v>1.9821800000000001</c:v>
                </c:pt>
                <c:pt idx="1789">
                  <c:v>1.9714100000000001</c:v>
                </c:pt>
                <c:pt idx="1790">
                  <c:v>1.9616400000000001</c:v>
                </c:pt>
                <c:pt idx="1791">
                  <c:v>1.9671799999999999</c:v>
                </c:pt>
                <c:pt idx="1792">
                  <c:v>1.9791700000000001</c:v>
                </c:pt>
                <c:pt idx="1793">
                  <c:v>1.986</c:v>
                </c:pt>
                <c:pt idx="1794">
                  <c:v>1.97383</c:v>
                </c:pt>
                <c:pt idx="1795">
                  <c:v>1.9776</c:v>
                </c:pt>
                <c:pt idx="1796">
                  <c:v>1.9756100000000001</c:v>
                </c:pt>
                <c:pt idx="1797">
                  <c:v>1.9761299999999999</c:v>
                </c:pt>
                <c:pt idx="1798">
                  <c:v>1.9660299999999999</c:v>
                </c:pt>
                <c:pt idx="1799">
                  <c:v>1.9712799999999999</c:v>
                </c:pt>
                <c:pt idx="1800">
                  <c:v>1.97611</c:v>
                </c:pt>
                <c:pt idx="1801">
                  <c:v>1.98193</c:v>
                </c:pt>
                <c:pt idx="1802">
                  <c:v>1.96143</c:v>
                </c:pt>
                <c:pt idx="1803">
                  <c:v>1.96078</c:v>
                </c:pt>
                <c:pt idx="1804">
                  <c:v>1.9696199999999999</c:v>
                </c:pt>
                <c:pt idx="1805">
                  <c:v>1.9609099999999999</c:v>
                </c:pt>
                <c:pt idx="1806">
                  <c:v>1.95607</c:v>
                </c:pt>
                <c:pt idx="1807">
                  <c:v>1.9725600000000001</c:v>
                </c:pt>
                <c:pt idx="1808">
                  <c:v>1.96119</c:v>
                </c:pt>
                <c:pt idx="1809">
                  <c:v>1.9670399999999999</c:v>
                </c:pt>
                <c:pt idx="1810">
                  <c:v>1.9580900000000001</c:v>
                </c:pt>
                <c:pt idx="1811">
                  <c:v>1.9721500000000001</c:v>
                </c:pt>
                <c:pt idx="1812">
                  <c:v>1.98403</c:v>
                </c:pt>
                <c:pt idx="1813">
                  <c:v>1.99149</c:v>
                </c:pt>
                <c:pt idx="1814">
                  <c:v>1.9871300000000001</c:v>
                </c:pt>
                <c:pt idx="1815">
                  <c:v>1.99336</c:v>
                </c:pt>
                <c:pt idx="1816">
                  <c:v>1.9739199999999999</c:v>
                </c:pt>
                <c:pt idx="1817">
                  <c:v>1.9595199999999999</c:v>
                </c:pt>
                <c:pt idx="1818">
                  <c:v>1.9627600000000001</c:v>
                </c:pt>
                <c:pt idx="1819">
                  <c:v>1.96123</c:v>
                </c:pt>
                <c:pt idx="1820">
                  <c:v>1.9675499999999999</c:v>
                </c:pt>
                <c:pt idx="1821">
                  <c:v>1.9577500000000001</c:v>
                </c:pt>
                <c:pt idx="1822">
                  <c:v>1.9721200000000001</c:v>
                </c:pt>
                <c:pt idx="1823">
                  <c:v>1.9587000000000001</c:v>
                </c:pt>
                <c:pt idx="1824">
                  <c:v>1.9668699999999999</c:v>
                </c:pt>
                <c:pt idx="1825">
                  <c:v>1.9609300000000001</c:v>
                </c:pt>
                <c:pt idx="1826">
                  <c:v>1.9759599999999999</c:v>
                </c:pt>
                <c:pt idx="1827">
                  <c:v>1.9697199999999999</c:v>
                </c:pt>
                <c:pt idx="1828">
                  <c:v>1.9679199999999999</c:v>
                </c:pt>
                <c:pt idx="1829">
                  <c:v>1.95726</c:v>
                </c:pt>
                <c:pt idx="1830">
                  <c:v>1.9623699999999999</c:v>
                </c:pt>
                <c:pt idx="1831">
                  <c:v>1.9640899999999999</c:v>
                </c:pt>
                <c:pt idx="1832">
                  <c:v>1.9641</c:v>
                </c:pt>
                <c:pt idx="1833">
                  <c:v>1.9560299999999999</c:v>
                </c:pt>
                <c:pt idx="1834">
                  <c:v>1.95783</c:v>
                </c:pt>
                <c:pt idx="1835">
                  <c:v>1.9552700000000001</c:v>
                </c:pt>
                <c:pt idx="1836">
                  <c:v>1.9585999999999999</c:v>
                </c:pt>
                <c:pt idx="1837">
                  <c:v>1.9644600000000001</c:v>
                </c:pt>
                <c:pt idx="1838">
                  <c:v>1.95418</c:v>
                </c:pt>
                <c:pt idx="1839">
                  <c:v>1.95987</c:v>
                </c:pt>
                <c:pt idx="1840">
                  <c:v>1.9712700000000001</c:v>
                </c:pt>
                <c:pt idx="1841">
                  <c:v>1.97424</c:v>
                </c:pt>
                <c:pt idx="1842">
                  <c:v>1.9841299999999999</c:v>
                </c:pt>
                <c:pt idx="1843">
                  <c:v>1.9738899999999999</c:v>
                </c:pt>
                <c:pt idx="1844">
                  <c:v>1.9766300000000001</c:v>
                </c:pt>
                <c:pt idx="1845">
                  <c:v>1.97915</c:v>
                </c:pt>
                <c:pt idx="1846">
                  <c:v>1.9818499999999999</c:v>
                </c:pt>
                <c:pt idx="1847">
                  <c:v>1.97298</c:v>
                </c:pt>
                <c:pt idx="1848">
                  <c:v>1.97316</c:v>
                </c:pt>
                <c:pt idx="1849">
                  <c:v>1.9602200000000001</c:v>
                </c:pt>
                <c:pt idx="1850">
                  <c:v>1.9612400000000001</c:v>
                </c:pt>
                <c:pt idx="1851">
                  <c:v>1.9705299999999999</c:v>
                </c:pt>
                <c:pt idx="1852">
                  <c:v>1.9533</c:v>
                </c:pt>
                <c:pt idx="1853">
                  <c:v>1.97041</c:v>
                </c:pt>
                <c:pt idx="1854">
                  <c:v>1.9792000000000001</c:v>
                </c:pt>
                <c:pt idx="1855">
                  <c:v>1.9716199999999999</c:v>
                </c:pt>
                <c:pt idx="1856">
                  <c:v>1.96743</c:v>
                </c:pt>
                <c:pt idx="1857">
                  <c:v>1.9706300000000001</c:v>
                </c:pt>
                <c:pt idx="1858">
                  <c:v>1.97455</c:v>
                </c:pt>
                <c:pt idx="1859">
                  <c:v>1.9717100000000001</c:v>
                </c:pt>
                <c:pt idx="1860">
                  <c:v>1.97394</c:v>
                </c:pt>
                <c:pt idx="1861">
                  <c:v>1.9589399999999999</c:v>
                </c:pt>
                <c:pt idx="1862">
                  <c:v>1.96271</c:v>
                </c:pt>
                <c:pt idx="1863">
                  <c:v>1.9669700000000001</c:v>
                </c:pt>
                <c:pt idx="1864">
                  <c:v>1.95766</c:v>
                </c:pt>
                <c:pt idx="1865">
                  <c:v>1.96329</c:v>
                </c:pt>
                <c:pt idx="1866">
                  <c:v>1.9681500000000001</c:v>
                </c:pt>
                <c:pt idx="1867">
                  <c:v>1.9659599999999999</c:v>
                </c:pt>
                <c:pt idx="1868">
                  <c:v>1.98255</c:v>
                </c:pt>
                <c:pt idx="1869">
                  <c:v>1.97058</c:v>
                </c:pt>
                <c:pt idx="1870">
                  <c:v>1.96854</c:v>
                </c:pt>
                <c:pt idx="1871">
                  <c:v>1.9658899999999999</c:v>
                </c:pt>
                <c:pt idx="1872">
                  <c:v>1.9659500000000001</c:v>
                </c:pt>
                <c:pt idx="1873">
                  <c:v>1.9571099999999999</c:v>
                </c:pt>
                <c:pt idx="1874">
                  <c:v>1.9657</c:v>
                </c:pt>
                <c:pt idx="1875">
                  <c:v>1.9640299999999999</c:v>
                </c:pt>
                <c:pt idx="1876">
                  <c:v>1.96502</c:v>
                </c:pt>
                <c:pt idx="1877">
                  <c:v>1.9574499999999999</c:v>
                </c:pt>
                <c:pt idx="1878">
                  <c:v>1.9671000000000001</c:v>
                </c:pt>
                <c:pt idx="1879">
                  <c:v>1.95099</c:v>
                </c:pt>
                <c:pt idx="1880">
                  <c:v>1.96024</c:v>
                </c:pt>
                <c:pt idx="1881">
                  <c:v>1.964</c:v>
                </c:pt>
                <c:pt idx="1882">
                  <c:v>1.9620200000000001</c:v>
                </c:pt>
                <c:pt idx="1883">
                  <c:v>1.9811099999999999</c:v>
                </c:pt>
                <c:pt idx="1884">
                  <c:v>1.97271</c:v>
                </c:pt>
                <c:pt idx="1885">
                  <c:v>1.9696</c:v>
                </c:pt>
                <c:pt idx="1886">
                  <c:v>1.9796100000000001</c:v>
                </c:pt>
                <c:pt idx="1887">
                  <c:v>1.9877199999999999</c:v>
                </c:pt>
                <c:pt idx="1888">
                  <c:v>1.9796199999999999</c:v>
                </c:pt>
                <c:pt idx="1889">
                  <c:v>1.97156</c:v>
                </c:pt>
                <c:pt idx="1890">
                  <c:v>1.95862</c:v>
                </c:pt>
                <c:pt idx="1891">
                  <c:v>1.96285</c:v>
                </c:pt>
                <c:pt idx="1892">
                  <c:v>1.9693799999999999</c:v>
                </c:pt>
                <c:pt idx="1893">
                  <c:v>1.9697499999999999</c:v>
                </c:pt>
                <c:pt idx="1894">
                  <c:v>1.9700899999999999</c:v>
                </c:pt>
                <c:pt idx="1895">
                  <c:v>1.9802900000000001</c:v>
                </c:pt>
                <c:pt idx="1896">
                  <c:v>1.97176</c:v>
                </c:pt>
                <c:pt idx="1897">
                  <c:v>1.9817899999999999</c:v>
                </c:pt>
                <c:pt idx="1898">
                  <c:v>1.9768699999999999</c:v>
                </c:pt>
                <c:pt idx="1899">
                  <c:v>1.98247</c:v>
                </c:pt>
                <c:pt idx="1900">
                  <c:v>1.9709700000000001</c:v>
                </c:pt>
                <c:pt idx="1901">
                  <c:v>1.97275</c:v>
                </c:pt>
                <c:pt idx="1902">
                  <c:v>1.9659199999999999</c:v>
                </c:pt>
                <c:pt idx="1903">
                  <c:v>1.96841</c:v>
                </c:pt>
                <c:pt idx="1904">
                  <c:v>1.9715800000000001</c:v>
                </c:pt>
                <c:pt idx="1905">
                  <c:v>1.9711000000000001</c:v>
                </c:pt>
                <c:pt idx="1906">
                  <c:v>1.9758800000000001</c:v>
                </c:pt>
                <c:pt idx="1907">
                  <c:v>1.9718599999999999</c:v>
                </c:pt>
                <c:pt idx="1908">
                  <c:v>1.9623999999999999</c:v>
                </c:pt>
                <c:pt idx="1909">
                  <c:v>1.9558599999999999</c:v>
                </c:pt>
                <c:pt idx="1910">
                  <c:v>1.9684600000000001</c:v>
                </c:pt>
                <c:pt idx="1911">
                  <c:v>1.9555499999999999</c:v>
                </c:pt>
                <c:pt idx="1912">
                  <c:v>1.9822900000000001</c:v>
                </c:pt>
                <c:pt idx="1913">
                  <c:v>1.9752400000000001</c:v>
                </c:pt>
                <c:pt idx="1914">
                  <c:v>1.9726900000000001</c:v>
                </c:pt>
                <c:pt idx="1915">
                  <c:v>1.97922</c:v>
                </c:pt>
                <c:pt idx="1916">
                  <c:v>1.9645999999999999</c:v>
                </c:pt>
                <c:pt idx="1917">
                  <c:v>1.96479</c:v>
                </c:pt>
                <c:pt idx="1918">
                  <c:v>1.9596100000000001</c:v>
                </c:pt>
                <c:pt idx="1919">
                  <c:v>1.9621599999999999</c:v>
                </c:pt>
                <c:pt idx="1920">
                  <c:v>1.9727600000000001</c:v>
                </c:pt>
                <c:pt idx="1921">
                  <c:v>1.9859800000000001</c:v>
                </c:pt>
                <c:pt idx="1922">
                  <c:v>1.9849600000000001</c:v>
                </c:pt>
                <c:pt idx="1923">
                  <c:v>1.9871399999999999</c:v>
                </c:pt>
                <c:pt idx="1924">
                  <c:v>1.9914799999999999</c:v>
                </c:pt>
                <c:pt idx="1925">
                  <c:v>2.0002</c:v>
                </c:pt>
                <c:pt idx="1926">
                  <c:v>1.9917100000000001</c:v>
                </c:pt>
                <c:pt idx="1927">
                  <c:v>1.9891700000000001</c:v>
                </c:pt>
                <c:pt idx="1928">
                  <c:v>1.9924599999999999</c:v>
                </c:pt>
                <c:pt idx="1929">
                  <c:v>1.9900899999999999</c:v>
                </c:pt>
                <c:pt idx="1930">
                  <c:v>1.9835499999999999</c:v>
                </c:pt>
                <c:pt idx="1931">
                  <c:v>1.9914400000000001</c:v>
                </c:pt>
                <c:pt idx="1932">
                  <c:v>1.9790099999999999</c:v>
                </c:pt>
                <c:pt idx="1933">
                  <c:v>1.9794400000000001</c:v>
                </c:pt>
                <c:pt idx="1934">
                  <c:v>1.97794</c:v>
                </c:pt>
                <c:pt idx="1935">
                  <c:v>1.9965299999999999</c:v>
                </c:pt>
                <c:pt idx="1936">
                  <c:v>2.0026099999999998</c:v>
                </c:pt>
                <c:pt idx="1937">
                  <c:v>2.0017900000000002</c:v>
                </c:pt>
                <c:pt idx="1938">
                  <c:v>1.97739</c:v>
                </c:pt>
                <c:pt idx="1939">
                  <c:v>1.9876100000000001</c:v>
                </c:pt>
                <c:pt idx="1940">
                  <c:v>1.9848399999999999</c:v>
                </c:pt>
                <c:pt idx="1941">
                  <c:v>1.9908399999999999</c:v>
                </c:pt>
                <c:pt idx="1942">
                  <c:v>1.9877100000000001</c:v>
                </c:pt>
                <c:pt idx="1943">
                  <c:v>1.9853000000000001</c:v>
                </c:pt>
                <c:pt idx="1944">
                  <c:v>1.9787699999999999</c:v>
                </c:pt>
                <c:pt idx="1945">
                  <c:v>1.98265</c:v>
                </c:pt>
                <c:pt idx="1946">
                  <c:v>1.97973</c:v>
                </c:pt>
                <c:pt idx="1947">
                  <c:v>1.98583</c:v>
                </c:pt>
                <c:pt idx="1948">
                  <c:v>2.0033599999999998</c:v>
                </c:pt>
                <c:pt idx="1949">
                  <c:v>1.98563</c:v>
                </c:pt>
                <c:pt idx="1950">
                  <c:v>1.98316</c:v>
                </c:pt>
                <c:pt idx="1951">
                  <c:v>1.98125</c:v>
                </c:pt>
                <c:pt idx="1952">
                  <c:v>1.9925999999999999</c:v>
                </c:pt>
                <c:pt idx="1953">
                  <c:v>1.98506</c:v>
                </c:pt>
                <c:pt idx="1954">
                  <c:v>1.97237</c:v>
                </c:pt>
                <c:pt idx="1955">
                  <c:v>1.9835499999999999</c:v>
                </c:pt>
                <c:pt idx="1956">
                  <c:v>1.9837400000000001</c:v>
                </c:pt>
                <c:pt idx="1957">
                  <c:v>1.9889600000000001</c:v>
                </c:pt>
                <c:pt idx="1958">
                  <c:v>1.98156</c:v>
                </c:pt>
                <c:pt idx="1959">
                  <c:v>1.9759599999999999</c:v>
                </c:pt>
                <c:pt idx="1960">
                  <c:v>1.98193</c:v>
                </c:pt>
                <c:pt idx="1961">
                  <c:v>1.98603</c:v>
                </c:pt>
                <c:pt idx="1962">
                  <c:v>1.98468</c:v>
                </c:pt>
                <c:pt idx="1963">
                  <c:v>1.98105</c:v>
                </c:pt>
                <c:pt idx="1964">
                  <c:v>1.9833700000000001</c:v>
                </c:pt>
                <c:pt idx="1965">
                  <c:v>1.9713099999999999</c:v>
                </c:pt>
                <c:pt idx="1966">
                  <c:v>1.9797400000000001</c:v>
                </c:pt>
                <c:pt idx="1967">
                  <c:v>1.9843900000000001</c:v>
                </c:pt>
                <c:pt idx="1968">
                  <c:v>1.96817</c:v>
                </c:pt>
                <c:pt idx="1969">
                  <c:v>1.96217</c:v>
                </c:pt>
                <c:pt idx="1970">
                  <c:v>1.9803500000000001</c:v>
                </c:pt>
                <c:pt idx="1971">
                  <c:v>1.9924500000000001</c:v>
                </c:pt>
                <c:pt idx="1972">
                  <c:v>1.98664</c:v>
                </c:pt>
                <c:pt idx="1973">
                  <c:v>2.0004599999999999</c:v>
                </c:pt>
                <c:pt idx="1974">
                  <c:v>1.9871099999999999</c:v>
                </c:pt>
                <c:pt idx="1975">
                  <c:v>1.98316</c:v>
                </c:pt>
                <c:pt idx="1976">
                  <c:v>1.9920199999999999</c:v>
                </c:pt>
                <c:pt idx="1977">
                  <c:v>1.9916100000000001</c:v>
                </c:pt>
                <c:pt idx="1978">
                  <c:v>1.9822599999999999</c:v>
                </c:pt>
                <c:pt idx="1979">
                  <c:v>1.98383</c:v>
                </c:pt>
                <c:pt idx="1980">
                  <c:v>1.9984599999999999</c:v>
                </c:pt>
                <c:pt idx="1981">
                  <c:v>2.00665</c:v>
                </c:pt>
                <c:pt idx="1982">
                  <c:v>1.9970300000000001</c:v>
                </c:pt>
                <c:pt idx="1983">
                  <c:v>1.9936</c:v>
                </c:pt>
                <c:pt idx="1984">
                  <c:v>1.9948699999999999</c:v>
                </c:pt>
                <c:pt idx="1985">
                  <c:v>2.00013</c:v>
                </c:pt>
                <c:pt idx="1986">
                  <c:v>2.0054099999999999</c:v>
                </c:pt>
                <c:pt idx="1987">
                  <c:v>2.0089700000000001</c:v>
                </c:pt>
                <c:pt idx="1988">
                  <c:v>1.9981100000000001</c:v>
                </c:pt>
                <c:pt idx="1989">
                  <c:v>2.0128699999999999</c:v>
                </c:pt>
                <c:pt idx="1990">
                  <c:v>2.00665</c:v>
                </c:pt>
                <c:pt idx="1991">
                  <c:v>2.0155099999999999</c:v>
                </c:pt>
                <c:pt idx="1992">
                  <c:v>2.0110600000000001</c:v>
                </c:pt>
                <c:pt idx="1993">
                  <c:v>2.008</c:v>
                </c:pt>
                <c:pt idx="1994">
                  <c:v>2.00583</c:v>
                </c:pt>
                <c:pt idx="1995">
                  <c:v>2.0209800000000002</c:v>
                </c:pt>
                <c:pt idx="1996">
                  <c:v>2.0146600000000001</c:v>
                </c:pt>
                <c:pt idx="1997">
                  <c:v>2.0230800000000002</c:v>
                </c:pt>
                <c:pt idx="1998">
                  <c:v>2.0296599999999998</c:v>
                </c:pt>
                <c:pt idx="1999">
                  <c:v>2.02285</c:v>
                </c:pt>
                <c:pt idx="2000">
                  <c:v>2.0250499999999998</c:v>
                </c:pt>
                <c:pt idx="2001">
                  <c:v>2.0097999999999998</c:v>
                </c:pt>
                <c:pt idx="2002">
                  <c:v>2.0088400000000002</c:v>
                </c:pt>
                <c:pt idx="2003">
                  <c:v>2.0259200000000002</c:v>
                </c:pt>
                <c:pt idx="2004">
                  <c:v>2.01614</c:v>
                </c:pt>
                <c:pt idx="2005">
                  <c:v>2.0073400000000001</c:v>
                </c:pt>
                <c:pt idx="2006">
                  <c:v>2.0030199999999998</c:v>
                </c:pt>
                <c:pt idx="2007">
                  <c:v>2.0017900000000002</c:v>
                </c:pt>
                <c:pt idx="2008">
                  <c:v>2.00637</c:v>
                </c:pt>
                <c:pt idx="2009">
                  <c:v>2.0089199999999998</c:v>
                </c:pt>
                <c:pt idx="2010">
                  <c:v>2.0279500000000001</c:v>
                </c:pt>
                <c:pt idx="2011">
                  <c:v>2.0284499999999999</c:v>
                </c:pt>
                <c:pt idx="2012">
                  <c:v>2.0274100000000002</c:v>
                </c:pt>
                <c:pt idx="2013">
                  <c:v>2.0198399999999999</c:v>
                </c:pt>
                <c:pt idx="2014">
                  <c:v>2.0169899999999998</c:v>
                </c:pt>
                <c:pt idx="2015">
                  <c:v>2.0233400000000001</c:v>
                </c:pt>
                <c:pt idx="2016">
                  <c:v>2.01111</c:v>
                </c:pt>
                <c:pt idx="2017">
                  <c:v>2.0085199999999999</c:v>
                </c:pt>
                <c:pt idx="2018">
                  <c:v>2.0016600000000002</c:v>
                </c:pt>
                <c:pt idx="2019">
                  <c:v>1.99953</c:v>
                </c:pt>
                <c:pt idx="2020">
                  <c:v>1.99929</c:v>
                </c:pt>
                <c:pt idx="2021">
                  <c:v>1.99708</c:v>
                </c:pt>
                <c:pt idx="2022">
                  <c:v>1.9973000000000001</c:v>
                </c:pt>
                <c:pt idx="2023">
                  <c:v>1.9968999999999999</c:v>
                </c:pt>
                <c:pt idx="2024">
                  <c:v>1.9886200000000001</c:v>
                </c:pt>
                <c:pt idx="2025">
                  <c:v>2.0083299999999999</c:v>
                </c:pt>
                <c:pt idx="2026">
                  <c:v>1.9953799999999999</c:v>
                </c:pt>
                <c:pt idx="2027">
                  <c:v>2.00075</c:v>
                </c:pt>
                <c:pt idx="2028">
                  <c:v>1.99912</c:v>
                </c:pt>
                <c:pt idx="2029">
                  <c:v>2.0026700000000002</c:v>
                </c:pt>
                <c:pt idx="2030">
                  <c:v>2.0111599999999998</c:v>
                </c:pt>
                <c:pt idx="2031">
                  <c:v>2.0097499999999999</c:v>
                </c:pt>
                <c:pt idx="2032">
                  <c:v>1.99587</c:v>
                </c:pt>
                <c:pt idx="2033">
                  <c:v>2.0010400000000002</c:v>
                </c:pt>
                <c:pt idx="2034">
                  <c:v>2.0021599999999999</c:v>
                </c:pt>
                <c:pt idx="2035">
                  <c:v>2.00475</c:v>
                </c:pt>
                <c:pt idx="2036">
                  <c:v>1.9997799999999999</c:v>
                </c:pt>
                <c:pt idx="2037">
                  <c:v>2.0162399999999998</c:v>
                </c:pt>
                <c:pt idx="2038">
                  <c:v>2.0033799999999999</c:v>
                </c:pt>
                <c:pt idx="2039">
                  <c:v>2.0021100000000001</c:v>
                </c:pt>
                <c:pt idx="2040">
                  <c:v>2.0027599999999999</c:v>
                </c:pt>
                <c:pt idx="2041">
                  <c:v>1.9948600000000001</c:v>
                </c:pt>
                <c:pt idx="2042">
                  <c:v>1.99682</c:v>
                </c:pt>
                <c:pt idx="2043">
                  <c:v>1.99939</c:v>
                </c:pt>
                <c:pt idx="2044">
                  <c:v>1.9879199999999999</c:v>
                </c:pt>
                <c:pt idx="2045">
                  <c:v>1.9942500000000001</c:v>
                </c:pt>
                <c:pt idx="2046">
                  <c:v>2.0039099999999999</c:v>
                </c:pt>
                <c:pt idx="2047">
                  <c:v>2.0196900000000002</c:v>
                </c:pt>
                <c:pt idx="2048">
                  <c:v>2.0035799999999999</c:v>
                </c:pt>
                <c:pt idx="2049">
                  <c:v>2.0034200000000002</c:v>
                </c:pt>
                <c:pt idx="2050">
                  <c:v>2.0104700000000002</c:v>
                </c:pt>
                <c:pt idx="2051">
                  <c:v>2.0075599999999998</c:v>
                </c:pt>
                <c:pt idx="2052">
                  <c:v>1.99888</c:v>
                </c:pt>
                <c:pt idx="2053">
                  <c:v>2.00284</c:v>
                </c:pt>
                <c:pt idx="2054">
                  <c:v>1.9954799999999999</c:v>
                </c:pt>
                <c:pt idx="2055">
                  <c:v>2.0011199999999998</c:v>
                </c:pt>
                <c:pt idx="2056">
                  <c:v>1.9990600000000001</c:v>
                </c:pt>
                <c:pt idx="2057">
                  <c:v>2.00454</c:v>
                </c:pt>
                <c:pt idx="2058">
                  <c:v>2.0165899999999999</c:v>
                </c:pt>
                <c:pt idx="2059">
                  <c:v>2.0220699999999998</c:v>
                </c:pt>
                <c:pt idx="2060">
                  <c:v>2.0213299999999998</c:v>
                </c:pt>
                <c:pt idx="2061">
                  <c:v>2.01309</c:v>
                </c:pt>
                <c:pt idx="2062">
                  <c:v>2.0115799999999999</c:v>
                </c:pt>
                <c:pt idx="2063">
                  <c:v>1.99952</c:v>
                </c:pt>
                <c:pt idx="2064">
                  <c:v>2.0054699999999999</c:v>
                </c:pt>
                <c:pt idx="2065">
                  <c:v>2.0056600000000002</c:v>
                </c:pt>
                <c:pt idx="2066">
                  <c:v>2.0071099999999999</c:v>
                </c:pt>
                <c:pt idx="2067">
                  <c:v>2.0066799999999998</c:v>
                </c:pt>
                <c:pt idx="2068">
                  <c:v>2.0160100000000001</c:v>
                </c:pt>
                <c:pt idx="2069">
                  <c:v>2.0125000000000002</c:v>
                </c:pt>
                <c:pt idx="2070">
                  <c:v>2.01065</c:v>
                </c:pt>
                <c:pt idx="2071">
                  <c:v>2.0026700000000002</c:v>
                </c:pt>
                <c:pt idx="2072">
                  <c:v>1.9995499999999999</c:v>
                </c:pt>
                <c:pt idx="2073">
                  <c:v>2.00712</c:v>
                </c:pt>
                <c:pt idx="2074">
                  <c:v>2.0004</c:v>
                </c:pt>
                <c:pt idx="2075">
                  <c:v>2.0064899999999999</c:v>
                </c:pt>
                <c:pt idx="2076">
                  <c:v>2.0133800000000002</c:v>
                </c:pt>
                <c:pt idx="2077">
                  <c:v>2.01939</c:v>
                </c:pt>
                <c:pt idx="2078">
                  <c:v>2.0217399999999999</c:v>
                </c:pt>
                <c:pt idx="2079">
                  <c:v>2.0410300000000001</c:v>
                </c:pt>
                <c:pt idx="2080">
                  <c:v>2.02989</c:v>
                </c:pt>
                <c:pt idx="2081">
                  <c:v>2.0113500000000002</c:v>
                </c:pt>
                <c:pt idx="2082">
                  <c:v>2.0106199999999999</c:v>
                </c:pt>
                <c:pt idx="2083">
                  <c:v>2.0044200000000001</c:v>
                </c:pt>
                <c:pt idx="2084">
                  <c:v>2.0062700000000002</c:v>
                </c:pt>
                <c:pt idx="2085">
                  <c:v>2.0095000000000001</c:v>
                </c:pt>
                <c:pt idx="2086">
                  <c:v>2.0080300000000002</c:v>
                </c:pt>
                <c:pt idx="2087">
                  <c:v>2.0082599999999999</c:v>
                </c:pt>
                <c:pt idx="2088">
                  <c:v>2.0191400000000002</c:v>
                </c:pt>
                <c:pt idx="2089">
                  <c:v>2.0051700000000001</c:v>
                </c:pt>
                <c:pt idx="2090">
                  <c:v>2.00692</c:v>
                </c:pt>
                <c:pt idx="2091">
                  <c:v>2.0137100000000001</c:v>
                </c:pt>
                <c:pt idx="2092">
                  <c:v>1.98976</c:v>
                </c:pt>
                <c:pt idx="2093">
                  <c:v>2.0070800000000002</c:v>
                </c:pt>
                <c:pt idx="2094">
                  <c:v>2.0087600000000001</c:v>
                </c:pt>
                <c:pt idx="2095">
                  <c:v>2.0100099999999999</c:v>
                </c:pt>
                <c:pt idx="2096">
                  <c:v>2.01613</c:v>
                </c:pt>
                <c:pt idx="2097">
                  <c:v>2.0204</c:v>
                </c:pt>
                <c:pt idx="2098">
                  <c:v>2.01396</c:v>
                </c:pt>
                <c:pt idx="2099">
                  <c:v>2.0193400000000001</c:v>
                </c:pt>
                <c:pt idx="2100">
                  <c:v>2.02095</c:v>
                </c:pt>
                <c:pt idx="2101">
                  <c:v>2.0236800000000001</c:v>
                </c:pt>
                <c:pt idx="2102">
                  <c:v>2.0049800000000002</c:v>
                </c:pt>
                <c:pt idx="2103">
                  <c:v>2.0064299999999999</c:v>
                </c:pt>
                <c:pt idx="2104">
                  <c:v>2.0113400000000001</c:v>
                </c:pt>
                <c:pt idx="2105">
                  <c:v>2.00685</c:v>
                </c:pt>
                <c:pt idx="2106">
                  <c:v>2.0199199999999999</c:v>
                </c:pt>
                <c:pt idx="2107">
                  <c:v>2.0108100000000002</c:v>
                </c:pt>
                <c:pt idx="2108">
                  <c:v>2.0030100000000002</c:v>
                </c:pt>
                <c:pt idx="2109">
                  <c:v>2.0254099999999999</c:v>
                </c:pt>
                <c:pt idx="2110">
                  <c:v>2.0189599999999999</c:v>
                </c:pt>
                <c:pt idx="2111">
                  <c:v>2.0190700000000001</c:v>
                </c:pt>
                <c:pt idx="2112">
                  <c:v>2.0204200000000001</c:v>
                </c:pt>
                <c:pt idx="2113">
                  <c:v>2.0114200000000002</c:v>
                </c:pt>
                <c:pt idx="2114">
                  <c:v>2.0086499999999998</c:v>
                </c:pt>
                <c:pt idx="2115">
                  <c:v>2.0211199999999998</c:v>
                </c:pt>
                <c:pt idx="2116">
                  <c:v>2.0006300000000001</c:v>
                </c:pt>
                <c:pt idx="2117">
                  <c:v>2.0041099999999998</c:v>
                </c:pt>
                <c:pt idx="2118">
                  <c:v>2.0018400000000001</c:v>
                </c:pt>
                <c:pt idx="2119">
                  <c:v>2.00508</c:v>
                </c:pt>
                <c:pt idx="2120">
                  <c:v>2.01709</c:v>
                </c:pt>
                <c:pt idx="2121">
                  <c:v>2.0167000000000002</c:v>
                </c:pt>
                <c:pt idx="2122">
                  <c:v>2.0150100000000002</c:v>
                </c:pt>
                <c:pt idx="2123">
                  <c:v>2.02115</c:v>
                </c:pt>
                <c:pt idx="2124">
                  <c:v>2.0410400000000002</c:v>
                </c:pt>
                <c:pt idx="2125">
                  <c:v>2.0443199999999999</c:v>
                </c:pt>
                <c:pt idx="2126">
                  <c:v>2.0239099999999999</c:v>
                </c:pt>
                <c:pt idx="2127">
                  <c:v>2.0185900000000001</c:v>
                </c:pt>
                <c:pt idx="2128">
                  <c:v>1.99851</c:v>
                </c:pt>
                <c:pt idx="2129">
                  <c:v>2.0136500000000002</c:v>
                </c:pt>
                <c:pt idx="2130">
                  <c:v>2.0198</c:v>
                </c:pt>
                <c:pt idx="2131">
                  <c:v>2.0173999999999999</c:v>
                </c:pt>
                <c:pt idx="2132">
                  <c:v>2.0212699999999999</c:v>
                </c:pt>
                <c:pt idx="2133">
                  <c:v>2.00691</c:v>
                </c:pt>
                <c:pt idx="2134">
                  <c:v>2.0061499999999999</c:v>
                </c:pt>
                <c:pt idx="2135">
                  <c:v>2.0140600000000002</c:v>
                </c:pt>
                <c:pt idx="2136">
                  <c:v>2.0119699999999998</c:v>
                </c:pt>
                <c:pt idx="2137">
                  <c:v>2.0201799999999999</c:v>
                </c:pt>
                <c:pt idx="2138">
                  <c:v>2.0152899999999998</c:v>
                </c:pt>
                <c:pt idx="2139">
                  <c:v>2.0122599999999999</c:v>
                </c:pt>
                <c:pt idx="2140">
                  <c:v>2.0157099999999999</c:v>
                </c:pt>
                <c:pt idx="2141">
                  <c:v>2.01613</c:v>
                </c:pt>
                <c:pt idx="2142">
                  <c:v>2.0117099999999999</c:v>
                </c:pt>
                <c:pt idx="2143">
                  <c:v>1.99817</c:v>
                </c:pt>
                <c:pt idx="2144">
                  <c:v>1.9978100000000001</c:v>
                </c:pt>
                <c:pt idx="2145">
                  <c:v>2.0064600000000001</c:v>
                </c:pt>
                <c:pt idx="2146">
                  <c:v>2.0120399999999998</c:v>
                </c:pt>
                <c:pt idx="2147">
                  <c:v>2.0050300000000001</c:v>
                </c:pt>
                <c:pt idx="2148">
                  <c:v>1.9930600000000001</c:v>
                </c:pt>
                <c:pt idx="2149">
                  <c:v>2.00766</c:v>
                </c:pt>
                <c:pt idx="2150">
                  <c:v>2.0080100000000001</c:v>
                </c:pt>
                <c:pt idx="2151">
                  <c:v>2.00373</c:v>
                </c:pt>
                <c:pt idx="2152">
                  <c:v>2.0044300000000002</c:v>
                </c:pt>
                <c:pt idx="2153">
                  <c:v>2.0129700000000001</c:v>
                </c:pt>
                <c:pt idx="2154">
                  <c:v>2.0229499999999998</c:v>
                </c:pt>
                <c:pt idx="2155">
                  <c:v>2.0178799999999999</c:v>
                </c:pt>
                <c:pt idx="2156">
                  <c:v>2.01288</c:v>
                </c:pt>
                <c:pt idx="2157">
                  <c:v>2.0328599999999999</c:v>
                </c:pt>
                <c:pt idx="2158">
                  <c:v>2.0355400000000001</c:v>
                </c:pt>
                <c:pt idx="2159">
                  <c:v>2.01458</c:v>
                </c:pt>
                <c:pt idx="2160">
                  <c:v>2.0162399999999998</c:v>
                </c:pt>
                <c:pt idx="2161">
                  <c:v>2.0171600000000001</c:v>
                </c:pt>
                <c:pt idx="2162">
                  <c:v>2.02102</c:v>
                </c:pt>
                <c:pt idx="2163">
                  <c:v>2.0228000000000002</c:v>
                </c:pt>
                <c:pt idx="2164">
                  <c:v>2.0150999999999999</c:v>
                </c:pt>
                <c:pt idx="2165">
                  <c:v>2.0088699999999999</c:v>
                </c:pt>
                <c:pt idx="2166">
                  <c:v>2.0064700000000002</c:v>
                </c:pt>
                <c:pt idx="2167">
                  <c:v>2.0028800000000002</c:v>
                </c:pt>
                <c:pt idx="2168">
                  <c:v>2.00854</c:v>
                </c:pt>
                <c:pt idx="2169">
                  <c:v>2.0101300000000002</c:v>
                </c:pt>
                <c:pt idx="2170">
                  <c:v>2.0137900000000002</c:v>
                </c:pt>
                <c:pt idx="2171">
                  <c:v>2.0056099999999999</c:v>
                </c:pt>
                <c:pt idx="2172">
                  <c:v>2.0057299999999998</c:v>
                </c:pt>
                <c:pt idx="2173">
                  <c:v>2.0035500000000002</c:v>
                </c:pt>
                <c:pt idx="2174">
                  <c:v>2.0063</c:v>
                </c:pt>
                <c:pt idx="2175">
                  <c:v>2.01912</c:v>
                </c:pt>
                <c:pt idx="2176">
                  <c:v>2.0038499999999999</c:v>
                </c:pt>
                <c:pt idx="2177">
                  <c:v>2.0076800000000001</c:v>
                </c:pt>
                <c:pt idx="2178">
                  <c:v>1.9947900000000001</c:v>
                </c:pt>
                <c:pt idx="2179">
                  <c:v>2.0049299999999999</c:v>
                </c:pt>
                <c:pt idx="2180">
                  <c:v>2.00502</c:v>
                </c:pt>
                <c:pt idx="2181">
                  <c:v>2.0028899999999998</c:v>
                </c:pt>
                <c:pt idx="2182">
                  <c:v>2.0245600000000001</c:v>
                </c:pt>
                <c:pt idx="2183">
                  <c:v>2.0165199999999999</c:v>
                </c:pt>
                <c:pt idx="2184">
                  <c:v>2.0068800000000002</c:v>
                </c:pt>
                <c:pt idx="2185">
                  <c:v>2.0129199999999998</c:v>
                </c:pt>
                <c:pt idx="2186">
                  <c:v>2.0078399999999998</c:v>
                </c:pt>
                <c:pt idx="2187">
                  <c:v>2.00935</c:v>
                </c:pt>
                <c:pt idx="2188">
                  <c:v>2.01369</c:v>
                </c:pt>
                <c:pt idx="2189">
                  <c:v>2.00943</c:v>
                </c:pt>
                <c:pt idx="2190">
                  <c:v>2.0216599999999998</c:v>
                </c:pt>
                <c:pt idx="2191">
                  <c:v>2.0122300000000002</c:v>
                </c:pt>
                <c:pt idx="2192">
                  <c:v>2.0109400000000002</c:v>
                </c:pt>
                <c:pt idx="2193">
                  <c:v>2.0169999999999999</c:v>
                </c:pt>
                <c:pt idx="2194">
                  <c:v>2.0108000000000001</c:v>
                </c:pt>
                <c:pt idx="2195">
                  <c:v>1.9976100000000001</c:v>
                </c:pt>
                <c:pt idx="2196">
                  <c:v>2.0054699999999999</c:v>
                </c:pt>
                <c:pt idx="2197">
                  <c:v>2.0017100000000001</c:v>
                </c:pt>
                <c:pt idx="2198">
                  <c:v>2.0040800000000001</c:v>
                </c:pt>
                <c:pt idx="2199">
                  <c:v>2.0058400000000001</c:v>
                </c:pt>
                <c:pt idx="2200">
                  <c:v>2.0112299999999999</c:v>
                </c:pt>
                <c:pt idx="2201">
                  <c:v>2.0099300000000002</c:v>
                </c:pt>
                <c:pt idx="2202">
                  <c:v>2.00528</c:v>
                </c:pt>
                <c:pt idx="2203">
                  <c:v>1.9863900000000001</c:v>
                </c:pt>
                <c:pt idx="2204">
                  <c:v>1.98047</c:v>
                </c:pt>
                <c:pt idx="2205">
                  <c:v>1.98576</c:v>
                </c:pt>
                <c:pt idx="2206">
                  <c:v>1.98915</c:v>
                </c:pt>
                <c:pt idx="2207">
                  <c:v>1.97661</c:v>
                </c:pt>
                <c:pt idx="2208">
                  <c:v>1.98404</c:v>
                </c:pt>
                <c:pt idx="2209">
                  <c:v>1.9879599999999999</c:v>
                </c:pt>
                <c:pt idx="2210">
                  <c:v>1.9812700000000001</c:v>
                </c:pt>
                <c:pt idx="2211">
                  <c:v>1.98017</c:v>
                </c:pt>
                <c:pt idx="2212">
                  <c:v>1.97333</c:v>
                </c:pt>
                <c:pt idx="2213">
                  <c:v>1.9831099999999999</c:v>
                </c:pt>
                <c:pt idx="2214">
                  <c:v>1.98194</c:v>
                </c:pt>
                <c:pt idx="2215">
                  <c:v>1.9960899999999999</c:v>
                </c:pt>
                <c:pt idx="2216">
                  <c:v>2.0043299999999999</c:v>
                </c:pt>
                <c:pt idx="2217">
                  <c:v>1.99515</c:v>
                </c:pt>
                <c:pt idx="2218">
                  <c:v>1.9999800000000001</c:v>
                </c:pt>
                <c:pt idx="2219">
                  <c:v>2.0058699999999998</c:v>
                </c:pt>
                <c:pt idx="2220">
                  <c:v>2.0005199999999999</c:v>
                </c:pt>
                <c:pt idx="2221">
                  <c:v>2.0150800000000002</c:v>
                </c:pt>
                <c:pt idx="2222">
                  <c:v>2.0027200000000001</c:v>
                </c:pt>
                <c:pt idx="2223">
                  <c:v>2.0073099999999999</c:v>
                </c:pt>
                <c:pt idx="2224">
                  <c:v>1.9954000000000001</c:v>
                </c:pt>
                <c:pt idx="2225">
                  <c:v>1.9920100000000001</c:v>
                </c:pt>
                <c:pt idx="2226">
                  <c:v>1.98099</c:v>
                </c:pt>
                <c:pt idx="2227">
                  <c:v>1.98668</c:v>
                </c:pt>
                <c:pt idx="2228">
                  <c:v>1.99943</c:v>
                </c:pt>
                <c:pt idx="2229">
                  <c:v>2.00508</c:v>
                </c:pt>
                <c:pt idx="2230">
                  <c:v>1.99265</c:v>
                </c:pt>
                <c:pt idx="2231">
                  <c:v>1.9853799999999999</c:v>
                </c:pt>
                <c:pt idx="2232">
                  <c:v>1.97638</c:v>
                </c:pt>
                <c:pt idx="2233">
                  <c:v>1.96895</c:v>
                </c:pt>
                <c:pt idx="2234">
                  <c:v>1.9657899999999999</c:v>
                </c:pt>
                <c:pt idx="2235">
                  <c:v>1.9763500000000001</c:v>
                </c:pt>
                <c:pt idx="2236">
                  <c:v>1.9836199999999999</c:v>
                </c:pt>
                <c:pt idx="2237">
                  <c:v>1.97807</c:v>
                </c:pt>
                <c:pt idx="2238">
                  <c:v>1.9820599999999999</c:v>
                </c:pt>
                <c:pt idx="2239">
                  <c:v>1.98281</c:v>
                </c:pt>
                <c:pt idx="2240">
                  <c:v>1.9898899999999999</c:v>
                </c:pt>
                <c:pt idx="2241">
                  <c:v>1.9756800000000001</c:v>
                </c:pt>
                <c:pt idx="2242">
                  <c:v>1.9849399999999999</c:v>
                </c:pt>
                <c:pt idx="2243">
                  <c:v>1.9936100000000001</c:v>
                </c:pt>
                <c:pt idx="2244">
                  <c:v>1.9962200000000001</c:v>
                </c:pt>
                <c:pt idx="2245">
                  <c:v>2.0024999999999999</c:v>
                </c:pt>
                <c:pt idx="2246">
                  <c:v>1.9972799999999999</c:v>
                </c:pt>
                <c:pt idx="2247">
                  <c:v>2.01179</c:v>
                </c:pt>
                <c:pt idx="2248">
                  <c:v>2.01322</c:v>
                </c:pt>
                <c:pt idx="2249">
                  <c:v>2.0139100000000001</c:v>
                </c:pt>
                <c:pt idx="2250">
                  <c:v>2.0104700000000002</c:v>
                </c:pt>
                <c:pt idx="2251">
                  <c:v>2.0245199999999999</c:v>
                </c:pt>
                <c:pt idx="2252">
                  <c:v>2.0148999999999999</c:v>
                </c:pt>
                <c:pt idx="2253">
                  <c:v>2.0038900000000002</c:v>
                </c:pt>
                <c:pt idx="2254">
                  <c:v>2.0039600000000002</c:v>
                </c:pt>
                <c:pt idx="2255">
                  <c:v>2.0140500000000001</c:v>
                </c:pt>
                <c:pt idx="2256">
                  <c:v>2.0142000000000002</c:v>
                </c:pt>
                <c:pt idx="2257">
                  <c:v>2.0259800000000001</c:v>
                </c:pt>
                <c:pt idx="2258">
                  <c:v>2.0129899999999998</c:v>
                </c:pt>
                <c:pt idx="2259">
                  <c:v>2.0174799999999999</c:v>
                </c:pt>
                <c:pt idx="2260">
                  <c:v>2.0188700000000002</c:v>
                </c:pt>
                <c:pt idx="2261">
                  <c:v>2.0110600000000001</c:v>
                </c:pt>
                <c:pt idx="2262">
                  <c:v>2.01885</c:v>
                </c:pt>
                <c:pt idx="2263">
                  <c:v>2.0188299999999999</c:v>
                </c:pt>
                <c:pt idx="2264">
                  <c:v>2.01675</c:v>
                </c:pt>
                <c:pt idx="2265">
                  <c:v>2.0294400000000001</c:v>
                </c:pt>
                <c:pt idx="2266">
                  <c:v>2.02555</c:v>
                </c:pt>
                <c:pt idx="2267">
                  <c:v>2.0303</c:v>
                </c:pt>
                <c:pt idx="2268">
                  <c:v>2.01336</c:v>
                </c:pt>
                <c:pt idx="2269">
                  <c:v>2.0164300000000002</c:v>
                </c:pt>
                <c:pt idx="2270">
                  <c:v>2.0065200000000001</c:v>
                </c:pt>
                <c:pt idx="2271">
                  <c:v>2.0195599999999998</c:v>
                </c:pt>
                <c:pt idx="2272">
                  <c:v>2.0446</c:v>
                </c:pt>
                <c:pt idx="2273">
                  <c:v>2.0497299999999998</c:v>
                </c:pt>
                <c:pt idx="2274">
                  <c:v>2.0335299999999998</c:v>
                </c:pt>
                <c:pt idx="2275">
                  <c:v>2.0500799999999999</c:v>
                </c:pt>
                <c:pt idx="2276">
                  <c:v>2.0380400000000001</c:v>
                </c:pt>
                <c:pt idx="2277">
                  <c:v>2.03234</c:v>
                </c:pt>
                <c:pt idx="2278">
                  <c:v>2.0241400000000001</c:v>
                </c:pt>
                <c:pt idx="2279">
                  <c:v>2.0230800000000002</c:v>
                </c:pt>
                <c:pt idx="2280">
                  <c:v>2.03979</c:v>
                </c:pt>
                <c:pt idx="2281">
                  <c:v>2.0286400000000002</c:v>
                </c:pt>
                <c:pt idx="2282">
                  <c:v>2.0225300000000002</c:v>
                </c:pt>
                <c:pt idx="2283">
                  <c:v>2.0370599999999999</c:v>
                </c:pt>
                <c:pt idx="2284">
                  <c:v>2.0263</c:v>
                </c:pt>
                <c:pt idx="2285">
                  <c:v>2.0230800000000002</c:v>
                </c:pt>
                <c:pt idx="2286">
                  <c:v>2.01363</c:v>
                </c:pt>
                <c:pt idx="2287">
                  <c:v>2.0112000000000001</c:v>
                </c:pt>
                <c:pt idx="2288">
                  <c:v>2.0126499999999998</c:v>
                </c:pt>
                <c:pt idx="2289">
                  <c:v>2.0182500000000001</c:v>
                </c:pt>
                <c:pt idx="2290">
                  <c:v>2.0020500000000001</c:v>
                </c:pt>
                <c:pt idx="2291">
                  <c:v>2.0085299999999999</c:v>
                </c:pt>
                <c:pt idx="2292">
                  <c:v>2.01214</c:v>
                </c:pt>
                <c:pt idx="2293">
                  <c:v>2.01606</c:v>
                </c:pt>
                <c:pt idx="2294">
                  <c:v>2.0067499999999998</c:v>
                </c:pt>
                <c:pt idx="2295">
                  <c:v>2.02894</c:v>
                </c:pt>
                <c:pt idx="2296">
                  <c:v>2.0379100000000001</c:v>
                </c:pt>
                <c:pt idx="2297">
                  <c:v>2.03633</c:v>
                </c:pt>
                <c:pt idx="2298">
                  <c:v>2.0298400000000001</c:v>
                </c:pt>
                <c:pt idx="2299">
                  <c:v>2.03769</c:v>
                </c:pt>
                <c:pt idx="2300">
                  <c:v>2.0257299999999998</c:v>
                </c:pt>
                <c:pt idx="2301">
                  <c:v>2.0275599999999998</c:v>
                </c:pt>
                <c:pt idx="2302">
                  <c:v>2.0234999999999999</c:v>
                </c:pt>
                <c:pt idx="2303">
                  <c:v>2.02746</c:v>
                </c:pt>
                <c:pt idx="2304">
                  <c:v>2.0112199999999998</c:v>
                </c:pt>
                <c:pt idx="2305">
                  <c:v>2.00285</c:v>
                </c:pt>
                <c:pt idx="2306">
                  <c:v>2.0114899999999998</c:v>
                </c:pt>
                <c:pt idx="2307">
                  <c:v>1.9936499999999999</c:v>
                </c:pt>
                <c:pt idx="2308">
                  <c:v>2.01301</c:v>
                </c:pt>
                <c:pt idx="2309">
                  <c:v>2.0078900000000002</c:v>
                </c:pt>
                <c:pt idx="2310">
                  <c:v>2.01044</c:v>
                </c:pt>
                <c:pt idx="2311">
                  <c:v>2.0053100000000001</c:v>
                </c:pt>
                <c:pt idx="2312">
                  <c:v>2.0316999999999998</c:v>
                </c:pt>
                <c:pt idx="2313">
                  <c:v>2.0199400000000001</c:v>
                </c:pt>
                <c:pt idx="2314">
                  <c:v>2.0300400000000001</c:v>
                </c:pt>
                <c:pt idx="2315">
                  <c:v>2.02095</c:v>
                </c:pt>
                <c:pt idx="2316">
                  <c:v>2.02528</c:v>
                </c:pt>
                <c:pt idx="2317">
                  <c:v>2.0293100000000002</c:v>
                </c:pt>
                <c:pt idx="2318">
                  <c:v>2.03173</c:v>
                </c:pt>
                <c:pt idx="2319">
                  <c:v>2.0232800000000002</c:v>
                </c:pt>
                <c:pt idx="2320">
                  <c:v>2.0229499999999998</c:v>
                </c:pt>
                <c:pt idx="2321">
                  <c:v>2.0147400000000002</c:v>
                </c:pt>
                <c:pt idx="2322">
                  <c:v>2.02156</c:v>
                </c:pt>
                <c:pt idx="2323">
                  <c:v>2.00766</c:v>
                </c:pt>
                <c:pt idx="2324">
                  <c:v>2.0192000000000001</c:v>
                </c:pt>
                <c:pt idx="2325">
                  <c:v>2.0239600000000002</c:v>
                </c:pt>
                <c:pt idx="2326">
                  <c:v>2.02583</c:v>
                </c:pt>
                <c:pt idx="2327">
                  <c:v>2.02495</c:v>
                </c:pt>
                <c:pt idx="2328">
                  <c:v>2.0243099999999998</c:v>
                </c:pt>
                <c:pt idx="2329">
                  <c:v>2.0466700000000002</c:v>
                </c:pt>
                <c:pt idx="2330">
                  <c:v>2.0230999999999999</c:v>
                </c:pt>
                <c:pt idx="2331">
                  <c:v>2.0230700000000001</c:v>
                </c:pt>
                <c:pt idx="2332">
                  <c:v>2.0168699999999999</c:v>
                </c:pt>
                <c:pt idx="2333">
                  <c:v>2.0291600000000001</c:v>
                </c:pt>
                <c:pt idx="2334">
                  <c:v>2.0173000000000001</c:v>
                </c:pt>
                <c:pt idx="2335">
                  <c:v>2.0197600000000002</c:v>
                </c:pt>
                <c:pt idx="2336">
                  <c:v>2.0197500000000002</c:v>
                </c:pt>
                <c:pt idx="2337">
                  <c:v>2.0227200000000001</c:v>
                </c:pt>
                <c:pt idx="2338">
                  <c:v>2.02407</c:v>
                </c:pt>
                <c:pt idx="2339">
                  <c:v>2.03186</c:v>
                </c:pt>
                <c:pt idx="2340">
                  <c:v>2.03511</c:v>
                </c:pt>
                <c:pt idx="2341">
                  <c:v>2.0444599999999999</c:v>
                </c:pt>
                <c:pt idx="2342">
                  <c:v>2.0397400000000001</c:v>
                </c:pt>
                <c:pt idx="2343">
                  <c:v>2.0262899999999999</c:v>
                </c:pt>
                <c:pt idx="2344">
                  <c:v>2.0196000000000001</c:v>
                </c:pt>
                <c:pt idx="2345">
                  <c:v>2.01681</c:v>
                </c:pt>
                <c:pt idx="2346">
                  <c:v>2.0163899999999999</c:v>
                </c:pt>
                <c:pt idx="2347">
                  <c:v>2.0219800000000001</c:v>
                </c:pt>
                <c:pt idx="2348">
                  <c:v>2.0303800000000001</c:v>
                </c:pt>
                <c:pt idx="2349">
                  <c:v>2.0340199999999999</c:v>
                </c:pt>
                <c:pt idx="2350">
                  <c:v>2.0427499999999998</c:v>
                </c:pt>
                <c:pt idx="2351">
                  <c:v>2.03911</c:v>
                </c:pt>
                <c:pt idx="2352">
                  <c:v>2.03444</c:v>
                </c:pt>
                <c:pt idx="2353">
                  <c:v>2.0326300000000002</c:v>
                </c:pt>
                <c:pt idx="2354">
                  <c:v>2.0251199999999998</c:v>
                </c:pt>
                <c:pt idx="2355">
                  <c:v>2.02156</c:v>
                </c:pt>
                <c:pt idx="2356">
                  <c:v>2.0441500000000001</c:v>
                </c:pt>
                <c:pt idx="2357">
                  <c:v>2.0435300000000001</c:v>
                </c:pt>
                <c:pt idx="2358">
                  <c:v>2.02603</c:v>
                </c:pt>
                <c:pt idx="2359">
                  <c:v>2.0323199999999999</c:v>
                </c:pt>
                <c:pt idx="2360">
                  <c:v>2.0102000000000002</c:v>
                </c:pt>
                <c:pt idx="2361">
                  <c:v>2.0255800000000002</c:v>
                </c:pt>
                <c:pt idx="2362">
                  <c:v>2.0214799999999999</c:v>
                </c:pt>
                <c:pt idx="2363">
                  <c:v>2.0265300000000002</c:v>
                </c:pt>
                <c:pt idx="2364">
                  <c:v>2.02678</c:v>
                </c:pt>
                <c:pt idx="2365">
                  <c:v>2.0171600000000001</c:v>
                </c:pt>
                <c:pt idx="2366">
                  <c:v>2.0161500000000001</c:v>
                </c:pt>
                <c:pt idx="2367">
                  <c:v>2.0089999999999999</c:v>
                </c:pt>
                <c:pt idx="2368">
                  <c:v>2.01566</c:v>
                </c:pt>
                <c:pt idx="2369">
                  <c:v>2.0039199999999999</c:v>
                </c:pt>
                <c:pt idx="2370">
                  <c:v>2.0120300000000002</c:v>
                </c:pt>
                <c:pt idx="2371">
                  <c:v>2.0175399999999999</c:v>
                </c:pt>
                <c:pt idx="2372">
                  <c:v>2.0142699999999998</c:v>
                </c:pt>
                <c:pt idx="2373">
                  <c:v>2.0412400000000002</c:v>
                </c:pt>
                <c:pt idx="2374">
                  <c:v>2.0281199999999999</c:v>
                </c:pt>
                <c:pt idx="2375">
                  <c:v>2.0201799999999999</c:v>
                </c:pt>
                <c:pt idx="2376">
                  <c:v>2.0203700000000002</c:v>
                </c:pt>
                <c:pt idx="2377">
                  <c:v>2.01898</c:v>
                </c:pt>
                <c:pt idx="2378">
                  <c:v>2.0281099999999999</c:v>
                </c:pt>
                <c:pt idx="2379">
                  <c:v>2.0321699999999998</c:v>
                </c:pt>
                <c:pt idx="2380">
                  <c:v>2.0365099999999998</c:v>
                </c:pt>
                <c:pt idx="2381">
                  <c:v>2.0370499999999998</c:v>
                </c:pt>
                <c:pt idx="2382">
                  <c:v>2.0297499999999999</c:v>
                </c:pt>
                <c:pt idx="2383">
                  <c:v>2.03979</c:v>
                </c:pt>
                <c:pt idx="2384">
                  <c:v>2.0537200000000002</c:v>
                </c:pt>
                <c:pt idx="2385">
                  <c:v>2.05071</c:v>
                </c:pt>
                <c:pt idx="2386">
                  <c:v>2.04664</c:v>
                </c:pt>
                <c:pt idx="2387">
                  <c:v>2.0419999999999998</c:v>
                </c:pt>
                <c:pt idx="2388">
                  <c:v>2.0487199999999999</c:v>
                </c:pt>
                <c:pt idx="2389">
                  <c:v>2.0454699999999999</c:v>
                </c:pt>
                <c:pt idx="2390">
                  <c:v>2.0507599999999999</c:v>
                </c:pt>
                <c:pt idx="2391">
                  <c:v>2.0520800000000001</c:v>
                </c:pt>
                <c:pt idx="2392">
                  <c:v>2.0524300000000002</c:v>
                </c:pt>
                <c:pt idx="2393">
                  <c:v>2.0415299999999998</c:v>
                </c:pt>
                <c:pt idx="2394">
                  <c:v>2.0418799999999999</c:v>
                </c:pt>
                <c:pt idx="2395">
                  <c:v>2.0281600000000002</c:v>
                </c:pt>
                <c:pt idx="2396">
                  <c:v>2.03756</c:v>
                </c:pt>
                <c:pt idx="2397">
                  <c:v>2.0424699999999998</c:v>
                </c:pt>
                <c:pt idx="2398">
                  <c:v>2.0250300000000001</c:v>
                </c:pt>
                <c:pt idx="2399">
                  <c:v>2.0140699999999998</c:v>
                </c:pt>
                <c:pt idx="2400">
                  <c:v>2.03139</c:v>
                </c:pt>
                <c:pt idx="2401">
                  <c:v>2.02902</c:v>
                </c:pt>
                <c:pt idx="2402">
                  <c:v>2.0374699999999999</c:v>
                </c:pt>
                <c:pt idx="2403">
                  <c:v>2.024</c:v>
                </c:pt>
                <c:pt idx="2404">
                  <c:v>2.0229699999999999</c:v>
                </c:pt>
                <c:pt idx="2405">
                  <c:v>2.03165</c:v>
                </c:pt>
                <c:pt idx="2406">
                  <c:v>2.0345399999999998</c:v>
                </c:pt>
                <c:pt idx="2407">
                  <c:v>2.0312700000000001</c:v>
                </c:pt>
                <c:pt idx="2408">
                  <c:v>2.0302699999999998</c:v>
                </c:pt>
                <c:pt idx="2409">
                  <c:v>2.0380199999999999</c:v>
                </c:pt>
                <c:pt idx="2410">
                  <c:v>2.0369600000000001</c:v>
                </c:pt>
                <c:pt idx="2411">
                  <c:v>2.0261300000000002</c:v>
                </c:pt>
                <c:pt idx="2412">
                  <c:v>2.0304700000000002</c:v>
                </c:pt>
                <c:pt idx="2413">
                  <c:v>2.0391400000000002</c:v>
                </c:pt>
                <c:pt idx="2414">
                  <c:v>2.0417000000000001</c:v>
                </c:pt>
                <c:pt idx="2415">
                  <c:v>2.0571999999999999</c:v>
                </c:pt>
                <c:pt idx="2416">
                  <c:v>2.0539499999999999</c:v>
                </c:pt>
                <c:pt idx="2417">
                  <c:v>2.0529600000000001</c:v>
                </c:pt>
                <c:pt idx="2418">
                  <c:v>2.03931</c:v>
                </c:pt>
                <c:pt idx="2419">
                  <c:v>2.0346700000000002</c:v>
                </c:pt>
                <c:pt idx="2420">
                  <c:v>2.0270800000000002</c:v>
                </c:pt>
                <c:pt idx="2421">
                  <c:v>2.0431599999999999</c:v>
                </c:pt>
                <c:pt idx="2422">
                  <c:v>2.03566</c:v>
                </c:pt>
                <c:pt idx="2423">
                  <c:v>2.0283600000000002</c:v>
                </c:pt>
                <c:pt idx="2424">
                  <c:v>2.0337200000000002</c:v>
                </c:pt>
                <c:pt idx="2425">
                  <c:v>2.03721</c:v>
                </c:pt>
                <c:pt idx="2426">
                  <c:v>2.0207600000000001</c:v>
                </c:pt>
                <c:pt idx="2427">
                  <c:v>2.0196100000000001</c:v>
                </c:pt>
                <c:pt idx="2428">
                  <c:v>2.0273599999999998</c:v>
                </c:pt>
                <c:pt idx="2429">
                  <c:v>2.0337000000000001</c:v>
                </c:pt>
                <c:pt idx="2430">
                  <c:v>2.03294</c:v>
                </c:pt>
                <c:pt idx="2431">
                  <c:v>2.0460600000000002</c:v>
                </c:pt>
                <c:pt idx="2432">
                  <c:v>2.0328599999999999</c:v>
                </c:pt>
                <c:pt idx="2433">
                  <c:v>2.0258600000000002</c:v>
                </c:pt>
                <c:pt idx="2434">
                  <c:v>2.0160100000000001</c:v>
                </c:pt>
                <c:pt idx="2435">
                  <c:v>2.0386500000000001</c:v>
                </c:pt>
                <c:pt idx="2436">
                  <c:v>2.0389300000000001</c:v>
                </c:pt>
                <c:pt idx="2437">
                  <c:v>2.0375999999999999</c:v>
                </c:pt>
                <c:pt idx="2438">
                  <c:v>2.0261100000000001</c:v>
                </c:pt>
                <c:pt idx="2439">
                  <c:v>2.0279500000000001</c:v>
                </c:pt>
                <c:pt idx="2440">
                  <c:v>2.0311699999999999</c:v>
                </c:pt>
                <c:pt idx="2441">
                  <c:v>2.0329899999999999</c:v>
                </c:pt>
                <c:pt idx="2442">
                  <c:v>2.03722</c:v>
                </c:pt>
                <c:pt idx="2443">
                  <c:v>2.0280300000000002</c:v>
                </c:pt>
                <c:pt idx="2444">
                  <c:v>2.0302799999999999</c:v>
                </c:pt>
                <c:pt idx="2445">
                  <c:v>2.0395400000000001</c:v>
                </c:pt>
                <c:pt idx="2446">
                  <c:v>2.03545</c:v>
                </c:pt>
                <c:pt idx="2447">
                  <c:v>2.0360499999999999</c:v>
                </c:pt>
                <c:pt idx="2448">
                  <c:v>2.0315099999999999</c:v>
                </c:pt>
                <c:pt idx="2449">
                  <c:v>2.0323099999999998</c:v>
                </c:pt>
                <c:pt idx="2450">
                  <c:v>2.0312899999999998</c:v>
                </c:pt>
                <c:pt idx="2451">
                  <c:v>2.0361899999999999</c:v>
                </c:pt>
                <c:pt idx="2452">
                  <c:v>2.0227200000000001</c:v>
                </c:pt>
                <c:pt idx="2453">
                  <c:v>2.0294300000000001</c:v>
                </c:pt>
                <c:pt idx="2454">
                  <c:v>2.0233099999999999</c:v>
                </c:pt>
                <c:pt idx="2455">
                  <c:v>2.0269599999999999</c:v>
                </c:pt>
                <c:pt idx="2456">
                  <c:v>2.03295</c:v>
                </c:pt>
                <c:pt idx="2457">
                  <c:v>2.0388000000000002</c:v>
                </c:pt>
                <c:pt idx="2458">
                  <c:v>2.0328300000000001</c:v>
                </c:pt>
                <c:pt idx="2459">
                  <c:v>2.0412699999999999</c:v>
                </c:pt>
                <c:pt idx="2460">
                  <c:v>2.0443699999999998</c:v>
                </c:pt>
                <c:pt idx="2461">
                  <c:v>2.0285600000000001</c:v>
                </c:pt>
                <c:pt idx="2462">
                  <c:v>2.0393400000000002</c:v>
                </c:pt>
                <c:pt idx="2463">
                  <c:v>2.0379399999999999</c:v>
                </c:pt>
                <c:pt idx="2464">
                  <c:v>2.0237099999999999</c:v>
                </c:pt>
                <c:pt idx="2465">
                  <c:v>2.0276299999999998</c:v>
                </c:pt>
                <c:pt idx="2466">
                  <c:v>2.0339700000000001</c:v>
                </c:pt>
                <c:pt idx="2467">
                  <c:v>2.03403</c:v>
                </c:pt>
                <c:pt idx="2468">
                  <c:v>2.01261</c:v>
                </c:pt>
                <c:pt idx="2469">
                  <c:v>2.0120100000000001</c:v>
                </c:pt>
                <c:pt idx="2470">
                  <c:v>2.0154800000000002</c:v>
                </c:pt>
                <c:pt idx="2471">
                  <c:v>2.0383100000000001</c:v>
                </c:pt>
                <c:pt idx="2472">
                  <c:v>2.0394199999999998</c:v>
                </c:pt>
                <c:pt idx="2473">
                  <c:v>2.0435400000000001</c:v>
                </c:pt>
                <c:pt idx="2474">
                  <c:v>2.0638999999999998</c:v>
                </c:pt>
                <c:pt idx="2475">
                  <c:v>2.0500799999999999</c:v>
                </c:pt>
                <c:pt idx="2476">
                  <c:v>2.0418699999999999</c:v>
                </c:pt>
                <c:pt idx="2477">
                  <c:v>2.0358000000000001</c:v>
                </c:pt>
                <c:pt idx="2478">
                  <c:v>2.0310600000000001</c:v>
                </c:pt>
                <c:pt idx="2479">
                  <c:v>2.0325799999999998</c:v>
                </c:pt>
                <c:pt idx="2480">
                  <c:v>2.0324599999999999</c:v>
                </c:pt>
                <c:pt idx="2481">
                  <c:v>2.0162</c:v>
                </c:pt>
                <c:pt idx="2482">
                  <c:v>2.0259999999999998</c:v>
                </c:pt>
                <c:pt idx="2483">
                  <c:v>2.0377100000000001</c:v>
                </c:pt>
                <c:pt idx="2484">
                  <c:v>2.0402100000000001</c:v>
                </c:pt>
                <c:pt idx="2485">
                  <c:v>2.0504600000000002</c:v>
                </c:pt>
                <c:pt idx="2486">
                  <c:v>2.0472700000000001</c:v>
                </c:pt>
                <c:pt idx="2487">
                  <c:v>2.0400499999999999</c:v>
                </c:pt>
                <c:pt idx="2488">
                  <c:v>2.03566</c:v>
                </c:pt>
                <c:pt idx="2489">
                  <c:v>2.0249100000000002</c:v>
                </c:pt>
                <c:pt idx="2490">
                  <c:v>2.0339200000000002</c:v>
                </c:pt>
                <c:pt idx="2491">
                  <c:v>2.0339800000000001</c:v>
                </c:pt>
                <c:pt idx="2492">
                  <c:v>2.0349900000000001</c:v>
                </c:pt>
                <c:pt idx="2493">
                  <c:v>2.0525500000000001</c:v>
                </c:pt>
                <c:pt idx="2494">
                  <c:v>2.03268</c:v>
                </c:pt>
                <c:pt idx="2495">
                  <c:v>2.0265300000000002</c:v>
                </c:pt>
                <c:pt idx="2496">
                  <c:v>2.0542500000000001</c:v>
                </c:pt>
                <c:pt idx="2497">
                  <c:v>2.0598000000000001</c:v>
                </c:pt>
                <c:pt idx="2498">
                  <c:v>2.0386899999999999</c:v>
                </c:pt>
                <c:pt idx="2499">
                  <c:v>2.02502</c:v>
                </c:pt>
                <c:pt idx="2500">
                  <c:v>2.0476700000000001</c:v>
                </c:pt>
                <c:pt idx="2501">
                  <c:v>2.03254</c:v>
                </c:pt>
                <c:pt idx="2502">
                  <c:v>2.03213</c:v>
                </c:pt>
                <c:pt idx="2503">
                  <c:v>2.0578699999999999</c:v>
                </c:pt>
                <c:pt idx="2504">
                  <c:v>2.05701</c:v>
                </c:pt>
                <c:pt idx="2505">
                  <c:v>2.0474299999999999</c:v>
                </c:pt>
                <c:pt idx="2506">
                  <c:v>2.0516700000000001</c:v>
                </c:pt>
                <c:pt idx="2507">
                  <c:v>2.04209</c:v>
                </c:pt>
                <c:pt idx="2508">
                  <c:v>2.0332300000000001</c:v>
                </c:pt>
                <c:pt idx="2509">
                  <c:v>2.0515500000000002</c:v>
                </c:pt>
                <c:pt idx="2510">
                  <c:v>2.0417800000000002</c:v>
                </c:pt>
                <c:pt idx="2511">
                  <c:v>2.0538500000000002</c:v>
                </c:pt>
                <c:pt idx="2512">
                  <c:v>2.0394600000000001</c:v>
                </c:pt>
                <c:pt idx="2513">
                  <c:v>2.02643</c:v>
                </c:pt>
                <c:pt idx="2514">
                  <c:v>2.0253800000000002</c:v>
                </c:pt>
                <c:pt idx="2515">
                  <c:v>2.04304</c:v>
                </c:pt>
                <c:pt idx="2516">
                  <c:v>2.0234399999999999</c:v>
                </c:pt>
                <c:pt idx="2517">
                  <c:v>2.0322</c:v>
                </c:pt>
                <c:pt idx="2518">
                  <c:v>2.0419</c:v>
                </c:pt>
                <c:pt idx="2519">
                  <c:v>2.0340600000000002</c:v>
                </c:pt>
                <c:pt idx="2520">
                  <c:v>2.0235099999999999</c:v>
                </c:pt>
                <c:pt idx="2521">
                  <c:v>2.0275699999999999</c:v>
                </c:pt>
                <c:pt idx="2522">
                  <c:v>2.0225</c:v>
                </c:pt>
                <c:pt idx="2523">
                  <c:v>2.0221100000000001</c:v>
                </c:pt>
                <c:pt idx="2524">
                  <c:v>2.0446499999999999</c:v>
                </c:pt>
                <c:pt idx="2525">
                  <c:v>2.0386099999999998</c:v>
                </c:pt>
                <c:pt idx="2526">
                  <c:v>2.0297299999999998</c:v>
                </c:pt>
                <c:pt idx="2527">
                  <c:v>2.0212400000000001</c:v>
                </c:pt>
                <c:pt idx="2528">
                  <c:v>2.03714</c:v>
                </c:pt>
                <c:pt idx="2529">
                  <c:v>2.0286200000000001</c:v>
                </c:pt>
                <c:pt idx="2530">
                  <c:v>2.0229499999999998</c:v>
                </c:pt>
                <c:pt idx="2531">
                  <c:v>2.0129700000000001</c:v>
                </c:pt>
                <c:pt idx="2532">
                  <c:v>2.0167799999999998</c:v>
                </c:pt>
                <c:pt idx="2533">
                  <c:v>2.01749</c:v>
                </c:pt>
                <c:pt idx="2534">
                  <c:v>2.01817</c:v>
                </c:pt>
                <c:pt idx="2535">
                  <c:v>2.01823</c:v>
                </c:pt>
                <c:pt idx="2536">
                  <c:v>2.0187400000000002</c:v>
                </c:pt>
                <c:pt idx="2537">
                  <c:v>2.0014099999999999</c:v>
                </c:pt>
                <c:pt idx="2538">
                  <c:v>2.0136400000000001</c:v>
                </c:pt>
                <c:pt idx="2539">
                  <c:v>2.0375200000000002</c:v>
                </c:pt>
                <c:pt idx="2540">
                  <c:v>2.0529700000000002</c:v>
                </c:pt>
                <c:pt idx="2541">
                  <c:v>2.0567099999999998</c:v>
                </c:pt>
                <c:pt idx="2542">
                  <c:v>2.0500799999999999</c:v>
                </c:pt>
                <c:pt idx="2543">
                  <c:v>2.0483899999999999</c:v>
                </c:pt>
                <c:pt idx="2544">
                  <c:v>2.05769</c:v>
                </c:pt>
                <c:pt idx="2545">
                  <c:v>2.0486399999999998</c:v>
                </c:pt>
                <c:pt idx="2546">
                  <c:v>2.05253</c:v>
                </c:pt>
                <c:pt idx="2547">
                  <c:v>2.0591300000000001</c:v>
                </c:pt>
                <c:pt idx="2548">
                  <c:v>2.0544500000000001</c:v>
                </c:pt>
                <c:pt idx="2549">
                  <c:v>2.0402100000000001</c:v>
                </c:pt>
                <c:pt idx="2550">
                  <c:v>2.0427900000000001</c:v>
                </c:pt>
                <c:pt idx="2551">
                  <c:v>2.0454599999999998</c:v>
                </c:pt>
                <c:pt idx="2552">
                  <c:v>2.02969</c:v>
                </c:pt>
                <c:pt idx="2553">
                  <c:v>2.0424099999999998</c:v>
                </c:pt>
                <c:pt idx="2554">
                  <c:v>2.0453899999999998</c:v>
                </c:pt>
                <c:pt idx="2555">
                  <c:v>2.0473599999999998</c:v>
                </c:pt>
                <c:pt idx="2556">
                  <c:v>2.05138</c:v>
                </c:pt>
                <c:pt idx="2557">
                  <c:v>2.0661399999999999</c:v>
                </c:pt>
                <c:pt idx="2558">
                  <c:v>2.05904</c:v>
                </c:pt>
                <c:pt idx="2559">
                  <c:v>2.0529500000000001</c:v>
                </c:pt>
                <c:pt idx="2560">
                  <c:v>2.0631599999999999</c:v>
                </c:pt>
                <c:pt idx="2561">
                  <c:v>2.0510299999999999</c:v>
                </c:pt>
                <c:pt idx="2562">
                  <c:v>2.0666600000000002</c:v>
                </c:pt>
                <c:pt idx="2563">
                  <c:v>2.0482900000000002</c:v>
                </c:pt>
                <c:pt idx="2564">
                  <c:v>2.0563199999999999</c:v>
                </c:pt>
                <c:pt idx="2565">
                  <c:v>2.0618599999999998</c:v>
                </c:pt>
                <c:pt idx="2566">
                  <c:v>2.0479799999999999</c:v>
                </c:pt>
                <c:pt idx="2567">
                  <c:v>2.0551400000000002</c:v>
                </c:pt>
                <c:pt idx="2568">
                  <c:v>2.0402900000000002</c:v>
                </c:pt>
                <c:pt idx="2569">
                  <c:v>2.0596199999999998</c:v>
                </c:pt>
                <c:pt idx="2570">
                  <c:v>2.06263</c:v>
                </c:pt>
                <c:pt idx="2571">
                  <c:v>2.0459299999999998</c:v>
                </c:pt>
                <c:pt idx="2572">
                  <c:v>2.0448400000000002</c:v>
                </c:pt>
                <c:pt idx="2573">
                  <c:v>2.0568300000000002</c:v>
                </c:pt>
                <c:pt idx="2574">
                  <c:v>2.0684399999999998</c:v>
                </c:pt>
                <c:pt idx="2575">
                  <c:v>2.06732</c:v>
                </c:pt>
                <c:pt idx="2576">
                  <c:v>2.06155</c:v>
                </c:pt>
                <c:pt idx="2577">
                  <c:v>2.0663999999999998</c:v>
                </c:pt>
                <c:pt idx="2578">
                  <c:v>2.0393500000000002</c:v>
                </c:pt>
                <c:pt idx="2579">
                  <c:v>2.0501200000000002</c:v>
                </c:pt>
                <c:pt idx="2580">
                  <c:v>2.0538500000000002</c:v>
                </c:pt>
                <c:pt idx="2581">
                  <c:v>2.04237</c:v>
                </c:pt>
                <c:pt idx="2582">
                  <c:v>2.0500099999999999</c:v>
                </c:pt>
                <c:pt idx="2583">
                  <c:v>2.0427</c:v>
                </c:pt>
                <c:pt idx="2584">
                  <c:v>2.0466600000000001</c:v>
                </c:pt>
                <c:pt idx="2585">
                  <c:v>2.0498599999999998</c:v>
                </c:pt>
                <c:pt idx="2586">
                  <c:v>2.0393300000000001</c:v>
                </c:pt>
                <c:pt idx="2587">
                  <c:v>2.04826</c:v>
                </c:pt>
                <c:pt idx="2588">
                  <c:v>2.04976</c:v>
                </c:pt>
                <c:pt idx="2589">
                  <c:v>2.0603799999999999</c:v>
                </c:pt>
                <c:pt idx="2590">
                  <c:v>2.06162</c:v>
                </c:pt>
                <c:pt idx="2591">
                  <c:v>2.0529299999999999</c:v>
                </c:pt>
                <c:pt idx="2592">
                  <c:v>2.0379700000000001</c:v>
                </c:pt>
                <c:pt idx="2593">
                  <c:v>2.04434</c:v>
                </c:pt>
                <c:pt idx="2594">
                  <c:v>2.0379</c:v>
                </c:pt>
                <c:pt idx="2595">
                  <c:v>2.04426</c:v>
                </c:pt>
                <c:pt idx="2596">
                  <c:v>2.0522100000000001</c:v>
                </c:pt>
                <c:pt idx="2597">
                  <c:v>2.04129</c:v>
                </c:pt>
                <c:pt idx="2598">
                  <c:v>2.0504699999999998</c:v>
                </c:pt>
                <c:pt idx="2599">
                  <c:v>2.03328</c:v>
                </c:pt>
                <c:pt idx="2600">
                  <c:v>2.0341399999999998</c:v>
                </c:pt>
                <c:pt idx="2601">
                  <c:v>2.0626199999999999</c:v>
                </c:pt>
                <c:pt idx="2602">
                  <c:v>2.0732599999999999</c:v>
                </c:pt>
                <c:pt idx="2603">
                  <c:v>2.0690900000000001</c:v>
                </c:pt>
                <c:pt idx="2604">
                  <c:v>2.0541999999999998</c:v>
                </c:pt>
                <c:pt idx="2605">
                  <c:v>2.0523099999999999</c:v>
                </c:pt>
                <c:pt idx="2606">
                  <c:v>2.0466099999999998</c:v>
                </c:pt>
                <c:pt idx="2607">
                  <c:v>2.0465800000000001</c:v>
                </c:pt>
                <c:pt idx="2608">
                  <c:v>2.04305</c:v>
                </c:pt>
                <c:pt idx="2609">
                  <c:v>2.06345</c:v>
                </c:pt>
                <c:pt idx="2610">
                  <c:v>2.0635300000000001</c:v>
                </c:pt>
                <c:pt idx="2611">
                  <c:v>2.06915</c:v>
                </c:pt>
                <c:pt idx="2612">
                  <c:v>2.05559</c:v>
                </c:pt>
                <c:pt idx="2613">
                  <c:v>2.0430899999999999</c:v>
                </c:pt>
                <c:pt idx="2614">
                  <c:v>2.0563600000000002</c:v>
                </c:pt>
                <c:pt idx="2615">
                  <c:v>2.06081</c:v>
                </c:pt>
                <c:pt idx="2616">
                  <c:v>2.0551400000000002</c:v>
                </c:pt>
                <c:pt idx="2617">
                  <c:v>2.0499299999999998</c:v>
                </c:pt>
                <c:pt idx="2618">
                  <c:v>2.0576400000000001</c:v>
                </c:pt>
                <c:pt idx="2619">
                  <c:v>2.0606300000000002</c:v>
                </c:pt>
                <c:pt idx="2620">
                  <c:v>2.0545399999999998</c:v>
                </c:pt>
                <c:pt idx="2621">
                  <c:v>2.0554399999999999</c:v>
                </c:pt>
                <c:pt idx="2622">
                  <c:v>2.0530200000000001</c:v>
                </c:pt>
                <c:pt idx="2623">
                  <c:v>2.0757099999999999</c:v>
                </c:pt>
                <c:pt idx="2624">
                  <c:v>2.07064</c:v>
                </c:pt>
                <c:pt idx="2625">
                  <c:v>2.0573999999999999</c:v>
                </c:pt>
                <c:pt idx="2626">
                  <c:v>2.05145</c:v>
                </c:pt>
                <c:pt idx="2627">
                  <c:v>2.0689000000000002</c:v>
                </c:pt>
                <c:pt idx="2628">
                  <c:v>2.0570400000000002</c:v>
                </c:pt>
                <c:pt idx="2629">
                  <c:v>2.0405600000000002</c:v>
                </c:pt>
                <c:pt idx="2630">
                  <c:v>2.0466199999999999</c:v>
                </c:pt>
                <c:pt idx="2631">
                  <c:v>2.0723600000000002</c:v>
                </c:pt>
                <c:pt idx="2632">
                  <c:v>2.08006</c:v>
                </c:pt>
                <c:pt idx="2633">
                  <c:v>2.0687700000000002</c:v>
                </c:pt>
                <c:pt idx="2634">
                  <c:v>2.06928</c:v>
                </c:pt>
                <c:pt idx="2635">
                  <c:v>2.06867</c:v>
                </c:pt>
                <c:pt idx="2636">
                  <c:v>2.05864</c:v>
                </c:pt>
                <c:pt idx="2637">
                  <c:v>2.0461900000000002</c:v>
                </c:pt>
                <c:pt idx="2638">
                  <c:v>2.0579200000000002</c:v>
                </c:pt>
                <c:pt idx="2639">
                  <c:v>2.0562</c:v>
                </c:pt>
                <c:pt idx="2640">
                  <c:v>2.0371999999999999</c:v>
                </c:pt>
                <c:pt idx="2641">
                  <c:v>2.0493100000000002</c:v>
                </c:pt>
                <c:pt idx="2642">
                  <c:v>2.0640700000000001</c:v>
                </c:pt>
                <c:pt idx="2643">
                  <c:v>2.0391400000000002</c:v>
                </c:pt>
                <c:pt idx="2644">
                  <c:v>2.0331899999999998</c:v>
                </c:pt>
                <c:pt idx="2645">
                  <c:v>2.0370599999999999</c:v>
                </c:pt>
                <c:pt idx="2646">
                  <c:v>2.0369999999999999</c:v>
                </c:pt>
                <c:pt idx="2647">
                  <c:v>2.0394000000000001</c:v>
                </c:pt>
                <c:pt idx="2648">
                  <c:v>2.05599</c:v>
                </c:pt>
                <c:pt idx="2649">
                  <c:v>2.0484499999999999</c:v>
                </c:pt>
                <c:pt idx="2650">
                  <c:v>2.0554299999999999</c:v>
                </c:pt>
                <c:pt idx="2651">
                  <c:v>2.0484399999999998</c:v>
                </c:pt>
                <c:pt idx="2652">
                  <c:v>2.0474000000000001</c:v>
                </c:pt>
                <c:pt idx="2653">
                  <c:v>2.05159</c:v>
                </c:pt>
                <c:pt idx="2654">
                  <c:v>2.0510000000000002</c:v>
                </c:pt>
                <c:pt idx="2655">
                  <c:v>2.0489700000000002</c:v>
                </c:pt>
                <c:pt idx="2656">
                  <c:v>2.03782</c:v>
                </c:pt>
                <c:pt idx="2657">
                  <c:v>2.0352999999999999</c:v>
                </c:pt>
                <c:pt idx="2658">
                  <c:v>2.04068</c:v>
                </c:pt>
                <c:pt idx="2659">
                  <c:v>2.04989</c:v>
                </c:pt>
                <c:pt idx="2660">
                  <c:v>2.0502699999999998</c:v>
                </c:pt>
                <c:pt idx="2661">
                  <c:v>2.0547300000000002</c:v>
                </c:pt>
                <c:pt idx="2662">
                  <c:v>2.07043</c:v>
                </c:pt>
                <c:pt idx="2663">
                  <c:v>2.0510799999999998</c:v>
                </c:pt>
                <c:pt idx="2664">
                  <c:v>2.04806</c:v>
                </c:pt>
                <c:pt idx="2665">
                  <c:v>2.0562200000000002</c:v>
                </c:pt>
                <c:pt idx="2666">
                  <c:v>2.05091</c:v>
                </c:pt>
                <c:pt idx="2667">
                  <c:v>2.06271</c:v>
                </c:pt>
                <c:pt idx="2668">
                  <c:v>2.0554700000000001</c:v>
                </c:pt>
                <c:pt idx="2669">
                  <c:v>2.0456300000000001</c:v>
                </c:pt>
                <c:pt idx="2670">
                  <c:v>2.0532499999999998</c:v>
                </c:pt>
                <c:pt idx="2671">
                  <c:v>2.0388600000000001</c:v>
                </c:pt>
                <c:pt idx="2672">
                  <c:v>2.0566300000000002</c:v>
                </c:pt>
                <c:pt idx="2673">
                  <c:v>2.0566399999999998</c:v>
                </c:pt>
                <c:pt idx="2674">
                  <c:v>2.0564300000000002</c:v>
                </c:pt>
                <c:pt idx="2675">
                  <c:v>2.0612599999999999</c:v>
                </c:pt>
                <c:pt idx="2676">
                  <c:v>2.0581700000000001</c:v>
                </c:pt>
                <c:pt idx="2677">
                  <c:v>2.0545</c:v>
                </c:pt>
                <c:pt idx="2678">
                  <c:v>2.0651000000000002</c:v>
                </c:pt>
                <c:pt idx="2679">
                  <c:v>2.0437099999999999</c:v>
                </c:pt>
                <c:pt idx="2680">
                  <c:v>2.0497800000000002</c:v>
                </c:pt>
                <c:pt idx="2681">
                  <c:v>2.0447799999999998</c:v>
                </c:pt>
                <c:pt idx="2682">
                  <c:v>2.0440399999999999</c:v>
                </c:pt>
                <c:pt idx="2683">
                  <c:v>2.0850300000000002</c:v>
                </c:pt>
                <c:pt idx="2684">
                  <c:v>2.0954999999999999</c:v>
                </c:pt>
                <c:pt idx="2685">
                  <c:v>2.0666099999999998</c:v>
                </c:pt>
                <c:pt idx="2686">
                  <c:v>2.0727000000000002</c:v>
                </c:pt>
                <c:pt idx="2687">
                  <c:v>2.07369</c:v>
                </c:pt>
                <c:pt idx="2688">
                  <c:v>2.0587499999999999</c:v>
                </c:pt>
                <c:pt idx="2689">
                  <c:v>2.0664799999999999</c:v>
                </c:pt>
                <c:pt idx="2690">
                  <c:v>2.0542600000000002</c:v>
                </c:pt>
                <c:pt idx="2691">
                  <c:v>2.07748</c:v>
                </c:pt>
                <c:pt idx="2692">
                  <c:v>2.0717699999999999</c:v>
                </c:pt>
                <c:pt idx="2693">
                  <c:v>2.0804200000000002</c:v>
                </c:pt>
                <c:pt idx="2694">
                  <c:v>2.06569</c:v>
                </c:pt>
                <c:pt idx="2695">
                  <c:v>2.0558399999999999</c:v>
                </c:pt>
                <c:pt idx="2696">
                  <c:v>2.0629400000000002</c:v>
                </c:pt>
                <c:pt idx="2697">
                  <c:v>2.0568900000000001</c:v>
                </c:pt>
                <c:pt idx="2698">
                  <c:v>2.0609999999999999</c:v>
                </c:pt>
                <c:pt idx="2699">
                  <c:v>2.0607799999999998</c:v>
                </c:pt>
                <c:pt idx="2700">
                  <c:v>2.0811899999999999</c:v>
                </c:pt>
                <c:pt idx="2701">
                  <c:v>2.0853899999999999</c:v>
                </c:pt>
                <c:pt idx="2702">
                  <c:v>2.0664199999999999</c:v>
                </c:pt>
                <c:pt idx="2703">
                  <c:v>2.0652900000000001</c:v>
                </c:pt>
                <c:pt idx="2704">
                  <c:v>2.0473400000000002</c:v>
                </c:pt>
                <c:pt idx="2705">
                  <c:v>2.0705399999999998</c:v>
                </c:pt>
                <c:pt idx="2706">
                  <c:v>2.05193</c:v>
                </c:pt>
                <c:pt idx="2707">
                  <c:v>2.0459999999999998</c:v>
                </c:pt>
                <c:pt idx="2708">
                  <c:v>2.0434199999999998</c:v>
                </c:pt>
                <c:pt idx="2709">
                  <c:v>2.0630000000000002</c:v>
                </c:pt>
                <c:pt idx="2710">
                  <c:v>2.0507499999999999</c:v>
                </c:pt>
                <c:pt idx="2711">
                  <c:v>2.0406200000000001</c:v>
                </c:pt>
                <c:pt idx="2712">
                  <c:v>2.04413</c:v>
                </c:pt>
                <c:pt idx="2713">
                  <c:v>2.0482499999999999</c:v>
                </c:pt>
                <c:pt idx="2714">
                  <c:v>2.05748</c:v>
                </c:pt>
                <c:pt idx="2715">
                  <c:v>2.0604300000000002</c:v>
                </c:pt>
                <c:pt idx="2716">
                  <c:v>2.0561199999999999</c:v>
                </c:pt>
                <c:pt idx="2717">
                  <c:v>2.05762</c:v>
                </c:pt>
                <c:pt idx="2718">
                  <c:v>2.0681699999999998</c:v>
                </c:pt>
                <c:pt idx="2719">
                  <c:v>2.0636800000000002</c:v>
                </c:pt>
                <c:pt idx="2720">
                  <c:v>2.06717</c:v>
                </c:pt>
                <c:pt idx="2721">
                  <c:v>2.06826</c:v>
                </c:pt>
                <c:pt idx="2722">
                  <c:v>2.0821399999999999</c:v>
                </c:pt>
                <c:pt idx="2723">
                  <c:v>2.0586799999999998</c:v>
                </c:pt>
                <c:pt idx="2724">
                  <c:v>2.0522200000000002</c:v>
                </c:pt>
                <c:pt idx="2725">
                  <c:v>2.0606900000000001</c:v>
                </c:pt>
                <c:pt idx="2726">
                  <c:v>2.0450499999999998</c:v>
                </c:pt>
                <c:pt idx="2727">
                  <c:v>2.05186</c:v>
                </c:pt>
                <c:pt idx="2728">
                  <c:v>2.0639500000000002</c:v>
                </c:pt>
                <c:pt idx="2729">
                  <c:v>2.0576400000000001</c:v>
                </c:pt>
                <c:pt idx="2730">
                  <c:v>2.05036</c:v>
                </c:pt>
                <c:pt idx="2731">
                  <c:v>2.0637799999999999</c:v>
                </c:pt>
                <c:pt idx="2732">
                  <c:v>2.0621499999999999</c:v>
                </c:pt>
                <c:pt idx="2733">
                  <c:v>2.04556</c:v>
                </c:pt>
                <c:pt idx="2734">
                  <c:v>2.0560700000000001</c:v>
                </c:pt>
                <c:pt idx="2735">
                  <c:v>2.0784199999999999</c:v>
                </c:pt>
                <c:pt idx="2736">
                  <c:v>2.07856</c:v>
                </c:pt>
                <c:pt idx="2737">
                  <c:v>2.0797300000000001</c:v>
                </c:pt>
                <c:pt idx="2738">
                  <c:v>2.0640900000000002</c:v>
                </c:pt>
                <c:pt idx="2739">
                  <c:v>2.0537000000000001</c:v>
                </c:pt>
                <c:pt idx="2740">
                  <c:v>2.0549400000000002</c:v>
                </c:pt>
                <c:pt idx="2741">
                  <c:v>2.0525199999999999</c:v>
                </c:pt>
                <c:pt idx="2742">
                  <c:v>2.0460799999999999</c:v>
                </c:pt>
                <c:pt idx="2743">
                  <c:v>2.0536099999999999</c:v>
                </c:pt>
                <c:pt idx="2744">
                  <c:v>2.0485000000000002</c:v>
                </c:pt>
                <c:pt idx="2745">
                  <c:v>2.0626000000000002</c:v>
                </c:pt>
                <c:pt idx="2746">
                  <c:v>2.0766499999999999</c:v>
                </c:pt>
                <c:pt idx="2747">
                  <c:v>2.0678700000000001</c:v>
                </c:pt>
                <c:pt idx="2748">
                  <c:v>2.0707800000000001</c:v>
                </c:pt>
                <c:pt idx="2749">
                  <c:v>2.0832600000000001</c:v>
                </c:pt>
                <c:pt idx="2750">
                  <c:v>2.05626</c:v>
                </c:pt>
                <c:pt idx="2751">
                  <c:v>2.0602200000000002</c:v>
                </c:pt>
                <c:pt idx="2752">
                  <c:v>2.0505399999999998</c:v>
                </c:pt>
                <c:pt idx="2753">
                  <c:v>2.0581900000000002</c:v>
                </c:pt>
                <c:pt idx="2754">
                  <c:v>2.0625300000000002</c:v>
                </c:pt>
                <c:pt idx="2755">
                  <c:v>2.0627599999999999</c:v>
                </c:pt>
                <c:pt idx="2756">
                  <c:v>2.0535800000000002</c:v>
                </c:pt>
                <c:pt idx="2757">
                  <c:v>2.0575700000000001</c:v>
                </c:pt>
                <c:pt idx="2758">
                  <c:v>2.0630700000000002</c:v>
                </c:pt>
                <c:pt idx="2759">
                  <c:v>2.0646399999999998</c:v>
                </c:pt>
                <c:pt idx="2760">
                  <c:v>2.06711</c:v>
                </c:pt>
                <c:pt idx="2761">
                  <c:v>2.0742799999999999</c:v>
                </c:pt>
                <c:pt idx="2762">
                  <c:v>2.0826699999999998</c:v>
                </c:pt>
                <c:pt idx="2763">
                  <c:v>2.08921</c:v>
                </c:pt>
                <c:pt idx="2764">
                  <c:v>2.0774599999999999</c:v>
                </c:pt>
                <c:pt idx="2765">
                  <c:v>2.0878800000000002</c:v>
                </c:pt>
                <c:pt idx="2766">
                  <c:v>2.0891299999999999</c:v>
                </c:pt>
                <c:pt idx="2767">
                  <c:v>2.0784799999999999</c:v>
                </c:pt>
                <c:pt idx="2768">
                  <c:v>2.0836899999999998</c:v>
                </c:pt>
                <c:pt idx="2769">
                  <c:v>2.08982</c:v>
                </c:pt>
                <c:pt idx="2770">
                  <c:v>2.0729500000000001</c:v>
                </c:pt>
                <c:pt idx="2771">
                  <c:v>2.06853</c:v>
                </c:pt>
                <c:pt idx="2772">
                  <c:v>2.08039</c:v>
                </c:pt>
                <c:pt idx="2773">
                  <c:v>2.0822099999999999</c:v>
                </c:pt>
                <c:pt idx="2774">
                  <c:v>2.06114</c:v>
                </c:pt>
                <c:pt idx="2775">
                  <c:v>2.0732900000000001</c:v>
                </c:pt>
                <c:pt idx="2776">
                  <c:v>2.08528</c:v>
                </c:pt>
                <c:pt idx="2777">
                  <c:v>2.0885099999999999</c:v>
                </c:pt>
                <c:pt idx="2778">
                  <c:v>2.0841799999999999</c:v>
                </c:pt>
                <c:pt idx="2779">
                  <c:v>2.0854699999999999</c:v>
                </c:pt>
                <c:pt idx="2780">
                  <c:v>2.0819999999999999</c:v>
                </c:pt>
                <c:pt idx="2781">
                  <c:v>2.0798299999999998</c:v>
                </c:pt>
                <c:pt idx="2782">
                  <c:v>2.0876299999999999</c:v>
                </c:pt>
                <c:pt idx="2783">
                  <c:v>2.0729199999999999</c:v>
                </c:pt>
                <c:pt idx="2784">
                  <c:v>2.0711499999999998</c:v>
                </c:pt>
                <c:pt idx="2785">
                  <c:v>2.07714</c:v>
                </c:pt>
                <c:pt idx="2786">
                  <c:v>2.06488</c:v>
                </c:pt>
                <c:pt idx="2787">
                  <c:v>2.0850399999999998</c:v>
                </c:pt>
                <c:pt idx="2788">
                  <c:v>2.0785100000000001</c:v>
                </c:pt>
                <c:pt idx="2789">
                  <c:v>2.0658699999999999</c:v>
                </c:pt>
                <c:pt idx="2790">
                  <c:v>2.06168</c:v>
                </c:pt>
                <c:pt idx="2791">
                  <c:v>2.0528499999999998</c:v>
                </c:pt>
                <c:pt idx="2792">
                  <c:v>2.0713499999999998</c:v>
                </c:pt>
                <c:pt idx="2793">
                  <c:v>2.06236</c:v>
                </c:pt>
                <c:pt idx="2794">
                  <c:v>2.0712899999999999</c:v>
                </c:pt>
                <c:pt idx="2795">
                  <c:v>2.0699800000000002</c:v>
                </c:pt>
                <c:pt idx="2796">
                  <c:v>2.0732200000000001</c:v>
                </c:pt>
                <c:pt idx="2797">
                  <c:v>2.05823</c:v>
                </c:pt>
                <c:pt idx="2798">
                  <c:v>2.0598399999999999</c:v>
                </c:pt>
                <c:pt idx="2799">
                  <c:v>2.0702099999999999</c:v>
                </c:pt>
                <c:pt idx="2800">
                  <c:v>2.0569199999999999</c:v>
                </c:pt>
                <c:pt idx="2801">
                  <c:v>2.0524100000000001</c:v>
                </c:pt>
                <c:pt idx="2802">
                  <c:v>2.0384099999999998</c:v>
                </c:pt>
                <c:pt idx="2803">
                  <c:v>2.0476800000000002</c:v>
                </c:pt>
                <c:pt idx="2804">
                  <c:v>2.0641099999999999</c:v>
                </c:pt>
                <c:pt idx="2805">
                  <c:v>2.0655600000000001</c:v>
                </c:pt>
                <c:pt idx="2806">
                  <c:v>2.0694599999999999</c:v>
                </c:pt>
                <c:pt idx="2807">
                  <c:v>2.0676899999999998</c:v>
                </c:pt>
                <c:pt idx="2808">
                  <c:v>2.0717300000000001</c:v>
                </c:pt>
                <c:pt idx="2809">
                  <c:v>2.0617000000000001</c:v>
                </c:pt>
                <c:pt idx="2810">
                  <c:v>2.0762399999999999</c:v>
                </c:pt>
                <c:pt idx="2811">
                  <c:v>2.0630899999999999</c:v>
                </c:pt>
                <c:pt idx="2812">
                  <c:v>2.081</c:v>
                </c:pt>
                <c:pt idx="2813">
                  <c:v>2.0588299999999999</c:v>
                </c:pt>
                <c:pt idx="2814">
                  <c:v>2.0634299999999999</c:v>
                </c:pt>
                <c:pt idx="2815">
                  <c:v>2.0688</c:v>
                </c:pt>
                <c:pt idx="2816">
                  <c:v>2.06873</c:v>
                </c:pt>
                <c:pt idx="2817">
                  <c:v>2.07131</c:v>
                </c:pt>
                <c:pt idx="2818">
                  <c:v>2.06935</c:v>
                </c:pt>
                <c:pt idx="2819">
                  <c:v>2.0774300000000001</c:v>
                </c:pt>
                <c:pt idx="2820">
                  <c:v>2.08568</c:v>
                </c:pt>
                <c:pt idx="2821">
                  <c:v>2.0908000000000002</c:v>
                </c:pt>
                <c:pt idx="2822">
                  <c:v>2.1017999999999999</c:v>
                </c:pt>
                <c:pt idx="2823">
                  <c:v>2.1031</c:v>
                </c:pt>
                <c:pt idx="2824">
                  <c:v>2.0875900000000001</c:v>
                </c:pt>
                <c:pt idx="2825">
                  <c:v>2.0943900000000002</c:v>
                </c:pt>
                <c:pt idx="2826">
                  <c:v>2.0987200000000001</c:v>
                </c:pt>
                <c:pt idx="2827">
                  <c:v>2.1029</c:v>
                </c:pt>
                <c:pt idx="2828">
                  <c:v>2.1073499999999998</c:v>
                </c:pt>
                <c:pt idx="2829">
                  <c:v>2.1027800000000001</c:v>
                </c:pt>
                <c:pt idx="2830">
                  <c:v>2.0927600000000002</c:v>
                </c:pt>
                <c:pt idx="2831">
                  <c:v>2.1003599999999998</c:v>
                </c:pt>
                <c:pt idx="2832">
                  <c:v>2.0876399999999999</c:v>
                </c:pt>
                <c:pt idx="2833">
                  <c:v>2.09057</c:v>
                </c:pt>
                <c:pt idx="2834">
                  <c:v>2.0869300000000002</c:v>
                </c:pt>
                <c:pt idx="2835">
                  <c:v>2.0845799999999999</c:v>
                </c:pt>
                <c:pt idx="2836">
                  <c:v>2.0851700000000002</c:v>
                </c:pt>
                <c:pt idx="2837">
                  <c:v>2.0757599999999998</c:v>
                </c:pt>
                <c:pt idx="2838">
                  <c:v>2.0647500000000001</c:v>
                </c:pt>
                <c:pt idx="2839">
                  <c:v>2.0701900000000002</c:v>
                </c:pt>
                <c:pt idx="2840">
                  <c:v>2.0739899999999998</c:v>
                </c:pt>
                <c:pt idx="2841">
                  <c:v>2.07056</c:v>
                </c:pt>
                <c:pt idx="2842">
                  <c:v>2.0568300000000002</c:v>
                </c:pt>
                <c:pt idx="2843">
                  <c:v>2.0537899999999998</c:v>
                </c:pt>
                <c:pt idx="2844">
                  <c:v>2.07138</c:v>
                </c:pt>
                <c:pt idx="2845">
                  <c:v>2.0804800000000001</c:v>
                </c:pt>
                <c:pt idx="2846">
                  <c:v>2.0893000000000002</c:v>
                </c:pt>
                <c:pt idx="2847">
                  <c:v>2.081</c:v>
                </c:pt>
                <c:pt idx="2848">
                  <c:v>2.0784799999999999</c:v>
                </c:pt>
                <c:pt idx="2849">
                  <c:v>2.0761400000000001</c:v>
                </c:pt>
                <c:pt idx="2850">
                  <c:v>2.0828199999999999</c:v>
                </c:pt>
                <c:pt idx="2851">
                  <c:v>2.09084</c:v>
                </c:pt>
                <c:pt idx="2852">
                  <c:v>2.0841699999999999</c:v>
                </c:pt>
                <c:pt idx="2853">
                  <c:v>2.0715300000000001</c:v>
                </c:pt>
                <c:pt idx="2854">
                  <c:v>2.07667</c:v>
                </c:pt>
                <c:pt idx="2855">
                  <c:v>2.0722800000000001</c:v>
                </c:pt>
                <c:pt idx="2856">
                  <c:v>2.07301</c:v>
                </c:pt>
                <c:pt idx="2857">
                  <c:v>2.07511</c:v>
                </c:pt>
                <c:pt idx="2858">
                  <c:v>2.0641099999999999</c:v>
                </c:pt>
                <c:pt idx="2859">
                  <c:v>2.0624400000000001</c:v>
                </c:pt>
                <c:pt idx="2860">
                  <c:v>2.0699800000000002</c:v>
                </c:pt>
                <c:pt idx="2861">
                  <c:v>2.0612599999999999</c:v>
                </c:pt>
                <c:pt idx="2862">
                  <c:v>2.0524900000000001</c:v>
                </c:pt>
                <c:pt idx="2863">
                  <c:v>2.0522399999999998</c:v>
                </c:pt>
                <c:pt idx="2864">
                  <c:v>2.0588000000000002</c:v>
                </c:pt>
                <c:pt idx="2865">
                  <c:v>2.04494</c:v>
                </c:pt>
                <c:pt idx="2866">
                  <c:v>2.0520800000000001</c:v>
                </c:pt>
                <c:pt idx="2867">
                  <c:v>2.0606900000000001</c:v>
                </c:pt>
                <c:pt idx="2868">
                  <c:v>2.0659100000000001</c:v>
                </c:pt>
                <c:pt idx="2869">
                  <c:v>2.03911</c:v>
                </c:pt>
                <c:pt idx="2870">
                  <c:v>2.0445700000000002</c:v>
                </c:pt>
                <c:pt idx="2871">
                  <c:v>2.04087</c:v>
                </c:pt>
                <c:pt idx="2872">
                  <c:v>2.0412300000000001</c:v>
                </c:pt>
                <c:pt idx="2873">
                  <c:v>2.05037</c:v>
                </c:pt>
                <c:pt idx="2874">
                  <c:v>2.0507300000000002</c:v>
                </c:pt>
                <c:pt idx="2875">
                  <c:v>2.0542400000000001</c:v>
                </c:pt>
                <c:pt idx="2876">
                  <c:v>2.0539299999999998</c:v>
                </c:pt>
                <c:pt idx="2877">
                  <c:v>2.0539000000000001</c:v>
                </c:pt>
                <c:pt idx="2878">
                  <c:v>2.0518000000000001</c:v>
                </c:pt>
                <c:pt idx="2879">
                  <c:v>2.0351499999999998</c:v>
                </c:pt>
                <c:pt idx="2880">
                  <c:v>2.0440800000000001</c:v>
                </c:pt>
                <c:pt idx="2881">
                  <c:v>2.0550299999999999</c:v>
                </c:pt>
                <c:pt idx="2882">
                  <c:v>2.0529899999999999</c:v>
                </c:pt>
                <c:pt idx="2883">
                  <c:v>2.0454400000000001</c:v>
                </c:pt>
                <c:pt idx="2884">
                  <c:v>2.05132</c:v>
                </c:pt>
                <c:pt idx="2885">
                  <c:v>2.0497200000000002</c:v>
                </c:pt>
                <c:pt idx="2886">
                  <c:v>2.0704099999999999</c:v>
                </c:pt>
                <c:pt idx="2887">
                  <c:v>2.0626500000000001</c:v>
                </c:pt>
                <c:pt idx="2888">
                  <c:v>2.0478900000000002</c:v>
                </c:pt>
                <c:pt idx="2889">
                  <c:v>2.0573399999999999</c:v>
                </c:pt>
                <c:pt idx="2890">
                  <c:v>2.03416</c:v>
                </c:pt>
                <c:pt idx="2891">
                  <c:v>2.04487</c:v>
                </c:pt>
                <c:pt idx="2892">
                  <c:v>2.0260600000000002</c:v>
                </c:pt>
                <c:pt idx="2893">
                  <c:v>2.0382600000000002</c:v>
                </c:pt>
                <c:pt idx="2894">
                  <c:v>2.0441199999999999</c:v>
                </c:pt>
                <c:pt idx="2895">
                  <c:v>2.0427599999999999</c:v>
                </c:pt>
                <c:pt idx="2896">
                  <c:v>2.03782</c:v>
                </c:pt>
                <c:pt idx="2897">
                  <c:v>2.0476399999999999</c:v>
                </c:pt>
                <c:pt idx="2898">
                  <c:v>2.0374500000000002</c:v>
                </c:pt>
                <c:pt idx="2899">
                  <c:v>2.04392</c:v>
                </c:pt>
                <c:pt idx="2900">
                  <c:v>2.0487299999999999</c:v>
                </c:pt>
                <c:pt idx="2901">
                  <c:v>2.0578799999999999</c:v>
                </c:pt>
                <c:pt idx="2902">
                  <c:v>2.0720100000000001</c:v>
                </c:pt>
                <c:pt idx="2903">
                  <c:v>2.0594700000000001</c:v>
                </c:pt>
                <c:pt idx="2904">
                  <c:v>2.0516399999999999</c:v>
                </c:pt>
                <c:pt idx="2905">
                  <c:v>2.0460400000000001</c:v>
                </c:pt>
                <c:pt idx="2906">
                  <c:v>2.0279500000000001</c:v>
                </c:pt>
                <c:pt idx="2907">
                  <c:v>2.0349599999999999</c:v>
                </c:pt>
                <c:pt idx="2908">
                  <c:v>2.0426199999999999</c:v>
                </c:pt>
                <c:pt idx="2909">
                  <c:v>2.0582400000000001</c:v>
                </c:pt>
                <c:pt idx="2910">
                  <c:v>2.04434</c:v>
                </c:pt>
                <c:pt idx="2911">
                  <c:v>2.0556299999999998</c:v>
                </c:pt>
                <c:pt idx="2912">
                  <c:v>2.0634800000000002</c:v>
                </c:pt>
                <c:pt idx="2913">
                  <c:v>2.0654400000000002</c:v>
                </c:pt>
                <c:pt idx="2914">
                  <c:v>2.0607199999999999</c:v>
                </c:pt>
                <c:pt idx="2915">
                  <c:v>2.04121</c:v>
                </c:pt>
                <c:pt idx="2916">
                  <c:v>2.0481799999999999</c:v>
                </c:pt>
                <c:pt idx="2917">
                  <c:v>2.0505800000000001</c:v>
                </c:pt>
                <c:pt idx="2918">
                  <c:v>2.06643</c:v>
                </c:pt>
                <c:pt idx="2919">
                  <c:v>2.05206</c:v>
                </c:pt>
                <c:pt idx="2920">
                  <c:v>2.0514399999999999</c:v>
                </c:pt>
                <c:pt idx="2921">
                  <c:v>2.04589</c:v>
                </c:pt>
                <c:pt idx="2922">
                  <c:v>2.06284</c:v>
                </c:pt>
                <c:pt idx="2923">
                  <c:v>2.0619800000000001</c:v>
                </c:pt>
                <c:pt idx="2924">
                  <c:v>2.0545300000000002</c:v>
                </c:pt>
                <c:pt idx="2925">
                  <c:v>2.0537000000000001</c:v>
                </c:pt>
                <c:pt idx="2926">
                  <c:v>2.052</c:v>
                </c:pt>
                <c:pt idx="2927">
                  <c:v>2.0621499999999999</c:v>
                </c:pt>
                <c:pt idx="2928">
                  <c:v>2.0510600000000001</c:v>
                </c:pt>
                <c:pt idx="2929">
                  <c:v>2.0665200000000001</c:v>
                </c:pt>
                <c:pt idx="2930">
                  <c:v>2.0514100000000002</c:v>
                </c:pt>
                <c:pt idx="2931">
                  <c:v>2.0386199999999999</c:v>
                </c:pt>
                <c:pt idx="2932">
                  <c:v>2.04108</c:v>
                </c:pt>
                <c:pt idx="2933">
                  <c:v>2.0524100000000001</c:v>
                </c:pt>
                <c:pt idx="2934">
                  <c:v>2.0508099999999998</c:v>
                </c:pt>
                <c:pt idx="2935">
                  <c:v>2.05172</c:v>
                </c:pt>
                <c:pt idx="2936">
                  <c:v>2.0560499999999999</c:v>
                </c:pt>
                <c:pt idx="2937">
                  <c:v>2.0504099999999998</c:v>
                </c:pt>
                <c:pt idx="2938">
                  <c:v>2.05748</c:v>
                </c:pt>
                <c:pt idx="2939">
                  <c:v>2.0544500000000001</c:v>
                </c:pt>
                <c:pt idx="2940">
                  <c:v>2.0526399999999998</c:v>
                </c:pt>
                <c:pt idx="2941">
                  <c:v>2.0566499999999999</c:v>
                </c:pt>
                <c:pt idx="2942">
                  <c:v>2.06</c:v>
                </c:pt>
                <c:pt idx="2943">
                  <c:v>2.0762399999999999</c:v>
                </c:pt>
                <c:pt idx="2944">
                  <c:v>2.0684800000000001</c:v>
                </c:pt>
                <c:pt idx="2945">
                  <c:v>2.0850900000000001</c:v>
                </c:pt>
                <c:pt idx="2946">
                  <c:v>2.07633</c:v>
                </c:pt>
                <c:pt idx="2947">
                  <c:v>2.0622500000000001</c:v>
                </c:pt>
                <c:pt idx="2948">
                  <c:v>2.0526900000000001</c:v>
                </c:pt>
                <c:pt idx="2949">
                  <c:v>2.06175</c:v>
                </c:pt>
                <c:pt idx="2950">
                  <c:v>2.0522800000000001</c:v>
                </c:pt>
                <c:pt idx="2951">
                  <c:v>2.0584199999999999</c:v>
                </c:pt>
                <c:pt idx="2952">
                  <c:v>2.0567799999999998</c:v>
                </c:pt>
                <c:pt idx="2953">
                  <c:v>2.0451999999999999</c:v>
                </c:pt>
                <c:pt idx="2954">
                  <c:v>2.05104</c:v>
                </c:pt>
                <c:pt idx="2955">
                  <c:v>2.0464699999999998</c:v>
                </c:pt>
                <c:pt idx="2956">
                  <c:v>2.0596399999999999</c:v>
                </c:pt>
                <c:pt idx="2957">
                  <c:v>2.0565199999999999</c:v>
                </c:pt>
                <c:pt idx="2958">
                  <c:v>2.0487000000000002</c:v>
                </c:pt>
                <c:pt idx="2959">
                  <c:v>2.0570900000000001</c:v>
                </c:pt>
                <c:pt idx="2960">
                  <c:v>2.07152</c:v>
                </c:pt>
                <c:pt idx="2961">
                  <c:v>2.0726800000000001</c:v>
                </c:pt>
                <c:pt idx="2962">
                  <c:v>2.0678899999999998</c:v>
                </c:pt>
                <c:pt idx="2963">
                  <c:v>2.0663299999999998</c:v>
                </c:pt>
                <c:pt idx="2964">
                  <c:v>2.07321</c:v>
                </c:pt>
                <c:pt idx="2965">
                  <c:v>2.0821299999999998</c:v>
                </c:pt>
                <c:pt idx="2966">
                  <c:v>2.06962</c:v>
                </c:pt>
                <c:pt idx="2967">
                  <c:v>2.0585499999999999</c:v>
                </c:pt>
                <c:pt idx="2968">
                  <c:v>2.0735199999999998</c:v>
                </c:pt>
                <c:pt idx="2969">
                  <c:v>2.0623</c:v>
                </c:pt>
                <c:pt idx="2970">
                  <c:v>2.0516999999999999</c:v>
                </c:pt>
                <c:pt idx="2971">
                  <c:v>2.06155</c:v>
                </c:pt>
                <c:pt idx="2972">
                  <c:v>2.0654599999999999</c:v>
                </c:pt>
                <c:pt idx="2973">
                  <c:v>2.0954999999999999</c:v>
                </c:pt>
                <c:pt idx="2974">
                  <c:v>2.07883</c:v>
                </c:pt>
                <c:pt idx="2975">
                  <c:v>2.0879300000000001</c:v>
                </c:pt>
                <c:pt idx="2976">
                  <c:v>2.0881400000000001</c:v>
                </c:pt>
                <c:pt idx="2977">
                  <c:v>2.0828000000000002</c:v>
                </c:pt>
                <c:pt idx="2978">
                  <c:v>2.08195</c:v>
                </c:pt>
                <c:pt idx="2979">
                  <c:v>2.08555</c:v>
                </c:pt>
                <c:pt idx="2980">
                  <c:v>2.0774400000000002</c:v>
                </c:pt>
                <c:pt idx="2981">
                  <c:v>2.0794999999999999</c:v>
                </c:pt>
                <c:pt idx="2982">
                  <c:v>2.0798800000000002</c:v>
                </c:pt>
                <c:pt idx="2983">
                  <c:v>2.0878899999999998</c:v>
                </c:pt>
                <c:pt idx="2984">
                  <c:v>2.09443</c:v>
                </c:pt>
                <c:pt idx="2985">
                  <c:v>2.0865200000000002</c:v>
                </c:pt>
                <c:pt idx="2986">
                  <c:v>2.0962499999999999</c:v>
                </c:pt>
                <c:pt idx="2987">
                  <c:v>2.0935199999999998</c:v>
                </c:pt>
                <c:pt idx="2988">
                  <c:v>2.0850499999999998</c:v>
                </c:pt>
                <c:pt idx="2989">
                  <c:v>2.0809000000000002</c:v>
                </c:pt>
                <c:pt idx="2990">
                  <c:v>2.1051000000000002</c:v>
                </c:pt>
                <c:pt idx="2991">
                  <c:v>2.1019700000000001</c:v>
                </c:pt>
                <c:pt idx="2992">
                  <c:v>2.0939399999999999</c:v>
                </c:pt>
                <c:pt idx="2993">
                  <c:v>2.0871499999999998</c:v>
                </c:pt>
                <c:pt idx="2994">
                  <c:v>2.0931500000000001</c:v>
                </c:pt>
                <c:pt idx="2995">
                  <c:v>2.0945499999999999</c:v>
                </c:pt>
                <c:pt idx="2996">
                  <c:v>2.0781100000000001</c:v>
                </c:pt>
                <c:pt idx="2997">
                  <c:v>2.0764800000000001</c:v>
                </c:pt>
                <c:pt idx="2998">
                  <c:v>2.0817100000000002</c:v>
                </c:pt>
                <c:pt idx="2999">
                  <c:v>2.0606599999999999</c:v>
                </c:pt>
                <c:pt idx="3000">
                  <c:v>2.0720900000000002</c:v>
                </c:pt>
                <c:pt idx="3001">
                  <c:v>2.085</c:v>
                </c:pt>
                <c:pt idx="3002">
                  <c:v>2.0815399999999999</c:v>
                </c:pt>
                <c:pt idx="3003">
                  <c:v>2.0773799999999998</c:v>
                </c:pt>
                <c:pt idx="3004">
                  <c:v>2.0729600000000001</c:v>
                </c:pt>
                <c:pt idx="3005">
                  <c:v>2.0638700000000001</c:v>
                </c:pt>
                <c:pt idx="3006">
                  <c:v>2.0803400000000001</c:v>
                </c:pt>
                <c:pt idx="3007">
                  <c:v>2.0668600000000001</c:v>
                </c:pt>
                <c:pt idx="3008">
                  <c:v>2.07735</c:v>
                </c:pt>
                <c:pt idx="3009">
                  <c:v>2.08344</c:v>
                </c:pt>
                <c:pt idx="3010">
                  <c:v>2.0739399999999999</c:v>
                </c:pt>
                <c:pt idx="3011">
                  <c:v>2.05958</c:v>
                </c:pt>
                <c:pt idx="3012">
                  <c:v>2.0616599999999998</c:v>
                </c:pt>
                <c:pt idx="3013">
                  <c:v>2.05396</c:v>
                </c:pt>
                <c:pt idx="3014">
                  <c:v>2.0688900000000001</c:v>
                </c:pt>
                <c:pt idx="3015">
                  <c:v>2.0442</c:v>
                </c:pt>
                <c:pt idx="3016">
                  <c:v>2.0400100000000001</c:v>
                </c:pt>
                <c:pt idx="3017">
                  <c:v>2.0560700000000001</c:v>
                </c:pt>
                <c:pt idx="3018">
                  <c:v>2.0445799999999998</c:v>
                </c:pt>
                <c:pt idx="3019">
                  <c:v>2.0382099999999999</c:v>
                </c:pt>
                <c:pt idx="3020">
                  <c:v>2.0546899999999999</c:v>
                </c:pt>
                <c:pt idx="3021">
                  <c:v>2.0373800000000002</c:v>
                </c:pt>
                <c:pt idx="3022">
                  <c:v>2.06542</c:v>
                </c:pt>
                <c:pt idx="3023">
                  <c:v>2.0527099999999998</c:v>
                </c:pt>
                <c:pt idx="3024">
                  <c:v>2.0455999999999999</c:v>
                </c:pt>
                <c:pt idx="3025">
                  <c:v>2.06427</c:v>
                </c:pt>
                <c:pt idx="3026">
                  <c:v>2.0450499999999998</c:v>
                </c:pt>
                <c:pt idx="3027">
                  <c:v>2.0288499999999998</c:v>
                </c:pt>
                <c:pt idx="3028">
                  <c:v>2.0523799999999999</c:v>
                </c:pt>
                <c:pt idx="3029">
                  <c:v>2.0426199999999999</c:v>
                </c:pt>
                <c:pt idx="3030">
                  <c:v>2.0564499999999999</c:v>
                </c:pt>
                <c:pt idx="3031">
                  <c:v>2.0506700000000002</c:v>
                </c:pt>
                <c:pt idx="3032">
                  <c:v>2.0561600000000002</c:v>
                </c:pt>
                <c:pt idx="3033">
                  <c:v>2.0625300000000002</c:v>
                </c:pt>
                <c:pt idx="3034">
                  <c:v>2.05525</c:v>
                </c:pt>
                <c:pt idx="3035">
                  <c:v>2.0564100000000001</c:v>
                </c:pt>
                <c:pt idx="3036">
                  <c:v>2.0666000000000002</c:v>
                </c:pt>
                <c:pt idx="3037">
                  <c:v>2.05593</c:v>
                </c:pt>
                <c:pt idx="3038">
                  <c:v>2.0706199999999999</c:v>
                </c:pt>
                <c:pt idx="3039">
                  <c:v>2.0545900000000001</c:v>
                </c:pt>
                <c:pt idx="3040">
                  <c:v>2.0542699999999998</c:v>
                </c:pt>
                <c:pt idx="3041">
                  <c:v>2.0551400000000002</c:v>
                </c:pt>
                <c:pt idx="3042">
                  <c:v>2.0589900000000001</c:v>
                </c:pt>
                <c:pt idx="3043">
                  <c:v>2.0463499999999999</c:v>
                </c:pt>
                <c:pt idx="3044">
                  <c:v>2.0567899999999999</c:v>
                </c:pt>
                <c:pt idx="3045">
                  <c:v>2.0663999999999998</c:v>
                </c:pt>
                <c:pt idx="3046">
                  <c:v>2.0674100000000002</c:v>
                </c:pt>
                <c:pt idx="3047">
                  <c:v>2.0576699999999999</c:v>
                </c:pt>
                <c:pt idx="3048">
                  <c:v>2.0453700000000001</c:v>
                </c:pt>
                <c:pt idx="3049">
                  <c:v>2.0606</c:v>
                </c:pt>
                <c:pt idx="3050">
                  <c:v>2.0449799999999998</c:v>
                </c:pt>
                <c:pt idx="3051">
                  <c:v>2.0455899999999998</c:v>
                </c:pt>
                <c:pt idx="3052">
                  <c:v>2.0578099999999999</c:v>
                </c:pt>
                <c:pt idx="3053">
                  <c:v>2.0621100000000001</c:v>
                </c:pt>
                <c:pt idx="3054">
                  <c:v>2.07375</c:v>
                </c:pt>
                <c:pt idx="3055">
                  <c:v>2.05342</c:v>
                </c:pt>
                <c:pt idx="3056">
                  <c:v>2.0687099999999998</c:v>
                </c:pt>
                <c:pt idx="3057">
                  <c:v>2.0547300000000002</c:v>
                </c:pt>
                <c:pt idx="3058">
                  <c:v>2.0541700000000001</c:v>
                </c:pt>
                <c:pt idx="3059">
                  <c:v>2.0529700000000002</c:v>
                </c:pt>
                <c:pt idx="3060">
                  <c:v>2.0710700000000002</c:v>
                </c:pt>
                <c:pt idx="3061">
                  <c:v>2.0673900000000001</c:v>
                </c:pt>
                <c:pt idx="3062">
                  <c:v>2.0486200000000001</c:v>
                </c:pt>
                <c:pt idx="3063">
                  <c:v>2.0392299999999999</c:v>
                </c:pt>
                <c:pt idx="3064">
                  <c:v>2.0521799999999999</c:v>
                </c:pt>
                <c:pt idx="3065">
                  <c:v>2.0696300000000001</c:v>
                </c:pt>
                <c:pt idx="3066">
                  <c:v>2.0615100000000002</c:v>
                </c:pt>
                <c:pt idx="3067">
                  <c:v>2.0392899999999998</c:v>
                </c:pt>
                <c:pt idx="3068">
                  <c:v>2.0599099999999999</c:v>
                </c:pt>
                <c:pt idx="3069">
                  <c:v>2.0746500000000001</c:v>
                </c:pt>
                <c:pt idx="3070">
                  <c:v>2.06575</c:v>
                </c:pt>
                <c:pt idx="3071">
                  <c:v>2.05796</c:v>
                </c:pt>
                <c:pt idx="3072">
                  <c:v>2.0674700000000001</c:v>
                </c:pt>
                <c:pt idx="3073">
                  <c:v>2.0625300000000002</c:v>
                </c:pt>
                <c:pt idx="3074">
                  <c:v>2.0615000000000001</c:v>
                </c:pt>
                <c:pt idx="3075">
                  <c:v>2.0692900000000001</c:v>
                </c:pt>
                <c:pt idx="3076">
                  <c:v>2.05966</c:v>
                </c:pt>
                <c:pt idx="3077">
                  <c:v>2.06542</c:v>
                </c:pt>
                <c:pt idx="3078">
                  <c:v>2.0513400000000002</c:v>
                </c:pt>
                <c:pt idx="3079">
                  <c:v>2.0557699999999999</c:v>
                </c:pt>
                <c:pt idx="3080">
                  <c:v>2.04406</c:v>
                </c:pt>
                <c:pt idx="3081">
                  <c:v>2.0637799999999999</c:v>
                </c:pt>
                <c:pt idx="3082">
                  <c:v>2.0487199999999999</c:v>
                </c:pt>
                <c:pt idx="3083">
                  <c:v>2.0351300000000001</c:v>
                </c:pt>
                <c:pt idx="3084">
                  <c:v>2.0244900000000001</c:v>
                </c:pt>
                <c:pt idx="3085">
                  <c:v>2.0597699999999999</c:v>
                </c:pt>
                <c:pt idx="3086">
                  <c:v>2.0623399999999998</c:v>
                </c:pt>
                <c:pt idx="3087">
                  <c:v>2.0577899999999998</c:v>
                </c:pt>
                <c:pt idx="3088">
                  <c:v>2.0655000000000001</c:v>
                </c:pt>
                <c:pt idx="3089">
                  <c:v>2.0667</c:v>
                </c:pt>
                <c:pt idx="3090">
                  <c:v>2.0648300000000002</c:v>
                </c:pt>
                <c:pt idx="3091">
                  <c:v>2.08569</c:v>
                </c:pt>
                <c:pt idx="3092">
                  <c:v>2.0723099999999999</c:v>
                </c:pt>
                <c:pt idx="3093">
                  <c:v>2.07409</c:v>
                </c:pt>
                <c:pt idx="3094">
                  <c:v>2.0701800000000001</c:v>
                </c:pt>
                <c:pt idx="3095">
                  <c:v>2.07084</c:v>
                </c:pt>
                <c:pt idx="3096">
                  <c:v>2.0806900000000002</c:v>
                </c:pt>
                <c:pt idx="3097">
                  <c:v>2.0776300000000001</c:v>
                </c:pt>
                <c:pt idx="3098">
                  <c:v>2.0621800000000001</c:v>
                </c:pt>
                <c:pt idx="3099">
                  <c:v>2.0748199999999999</c:v>
                </c:pt>
                <c:pt idx="3100">
                  <c:v>2.0789900000000001</c:v>
                </c:pt>
                <c:pt idx="3101">
                  <c:v>2.0775000000000001</c:v>
                </c:pt>
                <c:pt idx="3102">
                  <c:v>2.0737299999999999</c:v>
                </c:pt>
                <c:pt idx="3103">
                  <c:v>2.0654599999999999</c:v>
                </c:pt>
                <c:pt idx="3104">
                  <c:v>2.07253</c:v>
                </c:pt>
                <c:pt idx="3105">
                  <c:v>2.0522800000000001</c:v>
                </c:pt>
                <c:pt idx="3106">
                  <c:v>2.0456699999999999</c:v>
                </c:pt>
                <c:pt idx="3107">
                  <c:v>2.0577399999999999</c:v>
                </c:pt>
                <c:pt idx="3108">
                  <c:v>2.0522100000000001</c:v>
                </c:pt>
                <c:pt idx="3109">
                  <c:v>2.0585499999999999</c:v>
                </c:pt>
                <c:pt idx="3110">
                  <c:v>2.0634899999999998</c:v>
                </c:pt>
                <c:pt idx="3111">
                  <c:v>2.0627599999999999</c:v>
                </c:pt>
                <c:pt idx="3112">
                  <c:v>2.04975</c:v>
                </c:pt>
                <c:pt idx="3113">
                  <c:v>2.0714600000000001</c:v>
                </c:pt>
                <c:pt idx="3114">
                  <c:v>2.0567600000000001</c:v>
                </c:pt>
                <c:pt idx="3115">
                  <c:v>2.0653100000000002</c:v>
                </c:pt>
                <c:pt idx="3116">
                  <c:v>2.0626199999999999</c:v>
                </c:pt>
                <c:pt idx="3117">
                  <c:v>2.0682700000000001</c:v>
                </c:pt>
                <c:pt idx="3118">
                  <c:v>2.0779000000000001</c:v>
                </c:pt>
                <c:pt idx="3119">
                  <c:v>2.0655000000000001</c:v>
                </c:pt>
                <c:pt idx="3120">
                  <c:v>2.0668299999999999</c:v>
                </c:pt>
                <c:pt idx="3121">
                  <c:v>2.0719599999999998</c:v>
                </c:pt>
                <c:pt idx="3122">
                  <c:v>2.0723400000000001</c:v>
                </c:pt>
                <c:pt idx="3123">
                  <c:v>2.06263</c:v>
                </c:pt>
                <c:pt idx="3124">
                  <c:v>2.0839099999999999</c:v>
                </c:pt>
                <c:pt idx="3125">
                  <c:v>2.0989599999999999</c:v>
                </c:pt>
                <c:pt idx="3126">
                  <c:v>2.0808</c:v>
                </c:pt>
                <c:pt idx="3127">
                  <c:v>2.0710099999999998</c:v>
                </c:pt>
                <c:pt idx="3128">
                  <c:v>2.08622</c:v>
                </c:pt>
                <c:pt idx="3129">
                  <c:v>2.0569899999999999</c:v>
                </c:pt>
                <c:pt idx="3130">
                  <c:v>2.0586099999999998</c:v>
                </c:pt>
                <c:pt idx="3131">
                  <c:v>2.0510199999999998</c:v>
                </c:pt>
                <c:pt idx="3132">
                  <c:v>2.0392199999999998</c:v>
                </c:pt>
                <c:pt idx="3133">
                  <c:v>2.06534</c:v>
                </c:pt>
                <c:pt idx="3134">
                  <c:v>2.0527299999999999</c:v>
                </c:pt>
                <c:pt idx="3135">
                  <c:v>2.0669200000000001</c:v>
                </c:pt>
                <c:pt idx="3136">
                  <c:v>2.0670299999999999</c:v>
                </c:pt>
                <c:pt idx="3137">
                  <c:v>2.0665900000000001</c:v>
                </c:pt>
                <c:pt idx="3138">
                  <c:v>2.06914</c:v>
                </c:pt>
                <c:pt idx="3139">
                  <c:v>2.0615800000000002</c:v>
                </c:pt>
                <c:pt idx="3140">
                  <c:v>2.0680100000000001</c:v>
                </c:pt>
                <c:pt idx="3141">
                  <c:v>2.0652499999999998</c:v>
                </c:pt>
                <c:pt idx="3142">
                  <c:v>2.06568</c:v>
                </c:pt>
                <c:pt idx="3143">
                  <c:v>2.0541399999999999</c:v>
                </c:pt>
                <c:pt idx="3144">
                  <c:v>2.0590099999999998</c:v>
                </c:pt>
                <c:pt idx="3145">
                  <c:v>2.0407700000000002</c:v>
                </c:pt>
                <c:pt idx="3146">
                  <c:v>2.04129</c:v>
                </c:pt>
                <c:pt idx="3147">
                  <c:v>2.0389499999999998</c:v>
                </c:pt>
                <c:pt idx="3148">
                  <c:v>2.0421</c:v>
                </c:pt>
                <c:pt idx="3149">
                  <c:v>2.0474199999999998</c:v>
                </c:pt>
                <c:pt idx="3150">
                  <c:v>2.0522800000000001</c:v>
                </c:pt>
                <c:pt idx="3151">
                  <c:v>2.0541499999999999</c:v>
                </c:pt>
                <c:pt idx="3152">
                  <c:v>2.06996</c:v>
                </c:pt>
                <c:pt idx="3153">
                  <c:v>2.0747800000000001</c:v>
                </c:pt>
                <c:pt idx="3154">
                  <c:v>2.0699299999999998</c:v>
                </c:pt>
                <c:pt idx="3155">
                  <c:v>2.0575000000000001</c:v>
                </c:pt>
                <c:pt idx="3156">
                  <c:v>2.0712700000000002</c:v>
                </c:pt>
                <c:pt idx="3157">
                  <c:v>2.0774400000000002</c:v>
                </c:pt>
                <c:pt idx="3158">
                  <c:v>2.0781100000000001</c:v>
                </c:pt>
                <c:pt idx="3159">
                  <c:v>2.0663499999999999</c:v>
                </c:pt>
                <c:pt idx="3160">
                  <c:v>2.0706500000000001</c:v>
                </c:pt>
                <c:pt idx="3161">
                  <c:v>2.0564399999999998</c:v>
                </c:pt>
                <c:pt idx="3162">
                  <c:v>2.0502600000000002</c:v>
                </c:pt>
                <c:pt idx="3163">
                  <c:v>2.0557400000000001</c:v>
                </c:pt>
                <c:pt idx="3164">
                  <c:v>2.0539100000000001</c:v>
                </c:pt>
                <c:pt idx="3165">
                  <c:v>2.0693299999999999</c:v>
                </c:pt>
                <c:pt idx="3166">
                  <c:v>2.0694900000000001</c:v>
                </c:pt>
                <c:pt idx="3167">
                  <c:v>2.07199</c:v>
                </c:pt>
                <c:pt idx="3168">
                  <c:v>2.0676399999999999</c:v>
                </c:pt>
                <c:pt idx="3169">
                  <c:v>2.0464600000000002</c:v>
                </c:pt>
                <c:pt idx="3170">
                  <c:v>2.0518900000000002</c:v>
                </c:pt>
                <c:pt idx="3171">
                  <c:v>2.0743</c:v>
                </c:pt>
                <c:pt idx="3172">
                  <c:v>2.0435699999999999</c:v>
                </c:pt>
                <c:pt idx="3173">
                  <c:v>2.04759</c:v>
                </c:pt>
                <c:pt idx="3174">
                  <c:v>2.02922</c:v>
                </c:pt>
                <c:pt idx="3175">
                  <c:v>2.0579999999999998</c:v>
                </c:pt>
                <c:pt idx="3176">
                  <c:v>2.0727199999999999</c:v>
                </c:pt>
                <c:pt idx="3177">
                  <c:v>2.0628600000000001</c:v>
                </c:pt>
                <c:pt idx="3178">
                  <c:v>2.0572699999999999</c:v>
                </c:pt>
                <c:pt idx="3179">
                  <c:v>2.0544099999999998</c:v>
                </c:pt>
                <c:pt idx="3180">
                  <c:v>2.0497399999999999</c:v>
                </c:pt>
                <c:pt idx="3181">
                  <c:v>2.04603</c:v>
                </c:pt>
                <c:pt idx="3182">
                  <c:v>2.0453199999999998</c:v>
                </c:pt>
                <c:pt idx="3183">
                  <c:v>2.0490300000000001</c:v>
                </c:pt>
                <c:pt idx="3184">
                  <c:v>2.0861499999999999</c:v>
                </c:pt>
                <c:pt idx="3185">
                  <c:v>2.0919300000000001</c:v>
                </c:pt>
                <c:pt idx="3186">
                  <c:v>2.0691899999999999</c:v>
                </c:pt>
                <c:pt idx="3187">
                  <c:v>2.0693000000000001</c:v>
                </c:pt>
                <c:pt idx="3188">
                  <c:v>2.0575399999999999</c:v>
                </c:pt>
                <c:pt idx="3189">
                  <c:v>2.0683099999999999</c:v>
                </c:pt>
                <c:pt idx="3190">
                  <c:v>2.06216</c:v>
                </c:pt>
                <c:pt idx="3191">
                  <c:v>2.0681500000000002</c:v>
                </c:pt>
                <c:pt idx="3192">
                  <c:v>2.06453</c:v>
                </c:pt>
                <c:pt idx="3193">
                  <c:v>2.0798399999999999</c:v>
                </c:pt>
                <c:pt idx="3194">
                  <c:v>2.0826899999999999</c:v>
                </c:pt>
                <c:pt idx="3195">
                  <c:v>2.0677099999999999</c:v>
                </c:pt>
                <c:pt idx="3196">
                  <c:v>2.0706600000000002</c:v>
                </c:pt>
                <c:pt idx="3197">
                  <c:v>2.0599799999999999</c:v>
                </c:pt>
                <c:pt idx="3198">
                  <c:v>2.06867</c:v>
                </c:pt>
                <c:pt idx="3199">
                  <c:v>2.06453</c:v>
                </c:pt>
                <c:pt idx="3200">
                  <c:v>2.05925</c:v>
                </c:pt>
                <c:pt idx="3201">
                  <c:v>2.0495999999999999</c:v>
                </c:pt>
                <c:pt idx="3202">
                  <c:v>2.0452300000000001</c:v>
                </c:pt>
                <c:pt idx="3203">
                  <c:v>2.0505800000000001</c:v>
                </c:pt>
                <c:pt idx="3204">
                  <c:v>2.0648399999999998</c:v>
                </c:pt>
                <c:pt idx="3205">
                  <c:v>2.0430100000000002</c:v>
                </c:pt>
                <c:pt idx="3206">
                  <c:v>2.0345599999999999</c:v>
                </c:pt>
                <c:pt idx="3207">
                  <c:v>2.0333999999999999</c:v>
                </c:pt>
                <c:pt idx="3208">
                  <c:v>2.03382</c:v>
                </c:pt>
                <c:pt idx="3209">
                  <c:v>2.0578500000000002</c:v>
                </c:pt>
                <c:pt idx="3210">
                  <c:v>2.0634000000000001</c:v>
                </c:pt>
                <c:pt idx="3211">
                  <c:v>2.0594299999999999</c:v>
                </c:pt>
                <c:pt idx="3212">
                  <c:v>2.0545</c:v>
                </c:pt>
                <c:pt idx="3213">
                  <c:v>2.05077</c:v>
                </c:pt>
                <c:pt idx="3214">
                  <c:v>2.0523099999999999</c:v>
                </c:pt>
                <c:pt idx="3215">
                  <c:v>2.07864</c:v>
                </c:pt>
                <c:pt idx="3216">
                  <c:v>2.0988199999999999</c:v>
                </c:pt>
                <c:pt idx="3217">
                  <c:v>2.0785100000000001</c:v>
                </c:pt>
                <c:pt idx="3218">
                  <c:v>2.0710899999999999</c:v>
                </c:pt>
                <c:pt idx="3219">
                  <c:v>2.0801400000000001</c:v>
                </c:pt>
                <c:pt idx="3220">
                  <c:v>2.0685899999999999</c:v>
                </c:pt>
                <c:pt idx="3221">
                  <c:v>2.0726</c:v>
                </c:pt>
                <c:pt idx="3222">
                  <c:v>2.0827499999999999</c:v>
                </c:pt>
                <c:pt idx="3223">
                  <c:v>2.0753300000000001</c:v>
                </c:pt>
                <c:pt idx="3224">
                  <c:v>2.07213</c:v>
                </c:pt>
                <c:pt idx="3225">
                  <c:v>2.0796100000000002</c:v>
                </c:pt>
                <c:pt idx="3226">
                  <c:v>2.08325</c:v>
                </c:pt>
                <c:pt idx="3227">
                  <c:v>2.08691</c:v>
                </c:pt>
                <c:pt idx="3228">
                  <c:v>2.07416</c:v>
                </c:pt>
                <c:pt idx="3229">
                  <c:v>2.0672600000000001</c:v>
                </c:pt>
                <c:pt idx="3230">
                  <c:v>2.06684</c:v>
                </c:pt>
                <c:pt idx="3231">
                  <c:v>2.07978</c:v>
                </c:pt>
                <c:pt idx="3232">
                  <c:v>2.08588</c:v>
                </c:pt>
                <c:pt idx="3233">
                  <c:v>2.097</c:v>
                </c:pt>
                <c:pt idx="3234">
                  <c:v>2.0673599999999999</c:v>
                </c:pt>
                <c:pt idx="3235">
                  <c:v>2.0712999999999999</c:v>
                </c:pt>
                <c:pt idx="3236">
                  <c:v>2.0731700000000002</c:v>
                </c:pt>
                <c:pt idx="3237">
                  <c:v>2.0720200000000002</c:v>
                </c:pt>
                <c:pt idx="3238">
                  <c:v>2.0686100000000001</c:v>
                </c:pt>
                <c:pt idx="3239">
                  <c:v>2.0789300000000002</c:v>
                </c:pt>
                <c:pt idx="3240">
                  <c:v>2.08053</c:v>
                </c:pt>
                <c:pt idx="3241">
                  <c:v>2.0829800000000001</c:v>
                </c:pt>
                <c:pt idx="3242">
                  <c:v>2.0770499999999998</c:v>
                </c:pt>
                <c:pt idx="3243">
                  <c:v>2.0949599999999999</c:v>
                </c:pt>
                <c:pt idx="3244">
                  <c:v>2.0881799999999999</c:v>
                </c:pt>
                <c:pt idx="3245">
                  <c:v>2.0887500000000001</c:v>
                </c:pt>
                <c:pt idx="3246">
                  <c:v>2.0967899999999999</c:v>
                </c:pt>
                <c:pt idx="3247">
                  <c:v>2.10609</c:v>
                </c:pt>
                <c:pt idx="3248">
                  <c:v>2.0888200000000001</c:v>
                </c:pt>
                <c:pt idx="3249">
                  <c:v>2.0727899999999999</c:v>
                </c:pt>
                <c:pt idx="3250">
                  <c:v>2.0828700000000002</c:v>
                </c:pt>
                <c:pt idx="3251">
                  <c:v>2.0813700000000002</c:v>
                </c:pt>
                <c:pt idx="3252">
                  <c:v>2.07165</c:v>
                </c:pt>
                <c:pt idx="3253">
                  <c:v>2.04922</c:v>
                </c:pt>
                <c:pt idx="3254">
                  <c:v>2.0558999999999998</c:v>
                </c:pt>
                <c:pt idx="3255">
                  <c:v>2.0568</c:v>
                </c:pt>
                <c:pt idx="3256">
                  <c:v>2.0581299999999998</c:v>
                </c:pt>
                <c:pt idx="3257">
                  <c:v>2.0601500000000001</c:v>
                </c:pt>
                <c:pt idx="3258">
                  <c:v>2.0663200000000002</c:v>
                </c:pt>
                <c:pt idx="3259">
                  <c:v>2.05226</c:v>
                </c:pt>
                <c:pt idx="3260">
                  <c:v>2.0535199999999998</c:v>
                </c:pt>
                <c:pt idx="3261">
                  <c:v>2.05233</c:v>
                </c:pt>
                <c:pt idx="3262">
                  <c:v>2.0532900000000001</c:v>
                </c:pt>
                <c:pt idx="3263">
                  <c:v>2.0640399999999999</c:v>
                </c:pt>
                <c:pt idx="3264">
                  <c:v>2.0424899999999999</c:v>
                </c:pt>
                <c:pt idx="3265">
                  <c:v>2.0358200000000002</c:v>
                </c:pt>
                <c:pt idx="3266">
                  <c:v>2.0565799999999999</c:v>
                </c:pt>
                <c:pt idx="3267">
                  <c:v>2.05186</c:v>
                </c:pt>
                <c:pt idx="3268">
                  <c:v>2.0562399999999998</c:v>
                </c:pt>
                <c:pt idx="3269">
                  <c:v>2.0598900000000002</c:v>
                </c:pt>
                <c:pt idx="3270">
                  <c:v>2.0699700000000001</c:v>
                </c:pt>
                <c:pt idx="3271">
                  <c:v>2.0732599999999999</c:v>
                </c:pt>
                <c:pt idx="3272">
                  <c:v>2.0802800000000001</c:v>
                </c:pt>
                <c:pt idx="3273">
                  <c:v>2.0688300000000002</c:v>
                </c:pt>
                <c:pt idx="3274">
                  <c:v>2.0508500000000001</c:v>
                </c:pt>
                <c:pt idx="3275">
                  <c:v>2.0485600000000002</c:v>
                </c:pt>
                <c:pt idx="3276">
                  <c:v>2.0604200000000001</c:v>
                </c:pt>
                <c:pt idx="3277">
                  <c:v>2.0443600000000002</c:v>
                </c:pt>
                <c:pt idx="3278">
                  <c:v>2.0422699999999998</c:v>
                </c:pt>
                <c:pt idx="3279">
                  <c:v>2.0513699999999999</c:v>
                </c:pt>
                <c:pt idx="3280">
                  <c:v>2.0479799999999999</c:v>
                </c:pt>
                <c:pt idx="3281">
                  <c:v>2.0396899999999998</c:v>
                </c:pt>
                <c:pt idx="3282">
                  <c:v>2.04949</c:v>
                </c:pt>
                <c:pt idx="3283">
                  <c:v>2.0596899999999998</c:v>
                </c:pt>
                <c:pt idx="3284">
                  <c:v>2.0546899999999999</c:v>
                </c:pt>
                <c:pt idx="3285">
                  <c:v>2.0789599999999999</c:v>
                </c:pt>
                <c:pt idx="3286">
                  <c:v>2.0703999999999998</c:v>
                </c:pt>
                <c:pt idx="3287">
                  <c:v>2.0613199999999998</c:v>
                </c:pt>
                <c:pt idx="3288">
                  <c:v>2.06697</c:v>
                </c:pt>
                <c:pt idx="3289">
                  <c:v>2.0740400000000001</c:v>
                </c:pt>
                <c:pt idx="3290">
                  <c:v>2.0748199999999999</c:v>
                </c:pt>
                <c:pt idx="3291">
                  <c:v>2.0723099999999999</c:v>
                </c:pt>
                <c:pt idx="3292">
                  <c:v>2.085</c:v>
                </c:pt>
                <c:pt idx="3293">
                  <c:v>2.0786899999999999</c:v>
                </c:pt>
                <c:pt idx="3294">
                  <c:v>2.0709300000000002</c:v>
                </c:pt>
                <c:pt idx="3295">
                  <c:v>2.0735199999999998</c:v>
                </c:pt>
                <c:pt idx="3296">
                  <c:v>2.07497</c:v>
                </c:pt>
                <c:pt idx="3297">
                  <c:v>2.0627200000000001</c:v>
                </c:pt>
                <c:pt idx="3298">
                  <c:v>2.0610599999999999</c:v>
                </c:pt>
                <c:pt idx="3299">
                  <c:v>2.0767000000000002</c:v>
                </c:pt>
                <c:pt idx="3300">
                  <c:v>2.0629599999999999</c:v>
                </c:pt>
                <c:pt idx="3301">
                  <c:v>2.0738799999999999</c:v>
                </c:pt>
                <c:pt idx="3302">
                  <c:v>2.0641799999999999</c:v>
                </c:pt>
                <c:pt idx="3303">
                  <c:v>2.0619299999999998</c:v>
                </c:pt>
                <c:pt idx="3304">
                  <c:v>2.08588</c:v>
                </c:pt>
                <c:pt idx="3305">
                  <c:v>2.0848</c:v>
                </c:pt>
                <c:pt idx="3306">
                  <c:v>2.0664199999999999</c:v>
                </c:pt>
                <c:pt idx="3307">
                  <c:v>2.0681400000000001</c:v>
                </c:pt>
                <c:pt idx="3308">
                  <c:v>2.07294</c:v>
                </c:pt>
                <c:pt idx="3309">
                  <c:v>2.06447</c:v>
                </c:pt>
                <c:pt idx="3310">
                  <c:v>2.06291</c:v>
                </c:pt>
                <c:pt idx="3311">
                  <c:v>2.06812</c:v>
                </c:pt>
                <c:pt idx="3312">
                  <c:v>2.0577899999999998</c:v>
                </c:pt>
                <c:pt idx="3313">
                  <c:v>2.0665100000000001</c:v>
                </c:pt>
                <c:pt idx="3314">
                  <c:v>2.0854599999999999</c:v>
                </c:pt>
                <c:pt idx="3315">
                  <c:v>2.06935</c:v>
                </c:pt>
                <c:pt idx="3316">
                  <c:v>2.08839</c:v>
                </c:pt>
                <c:pt idx="3317">
                  <c:v>2.0927799999999999</c:v>
                </c:pt>
                <c:pt idx="3318">
                  <c:v>2.0757500000000002</c:v>
                </c:pt>
                <c:pt idx="3319">
                  <c:v>2.06697</c:v>
                </c:pt>
                <c:pt idx="3320">
                  <c:v>2.0546199999999999</c:v>
                </c:pt>
                <c:pt idx="3321">
                  <c:v>2.0402499999999999</c:v>
                </c:pt>
                <c:pt idx="3322">
                  <c:v>2.0599699999999999</c:v>
                </c:pt>
                <c:pt idx="3323">
                  <c:v>2.0654400000000002</c:v>
                </c:pt>
                <c:pt idx="3324">
                  <c:v>2.06386</c:v>
                </c:pt>
                <c:pt idx="3325">
                  <c:v>2.0651199999999998</c:v>
                </c:pt>
                <c:pt idx="3326">
                  <c:v>2.0567799999999998</c:v>
                </c:pt>
                <c:pt idx="3327">
                  <c:v>2.0385800000000001</c:v>
                </c:pt>
                <c:pt idx="3328">
                  <c:v>2.0545</c:v>
                </c:pt>
                <c:pt idx="3329">
                  <c:v>2.0520700000000001</c:v>
                </c:pt>
                <c:pt idx="3330">
                  <c:v>2.0458099999999999</c:v>
                </c:pt>
                <c:pt idx="3331">
                  <c:v>2.0436800000000002</c:v>
                </c:pt>
                <c:pt idx="3332">
                  <c:v>2.0447199999999999</c:v>
                </c:pt>
                <c:pt idx="3333">
                  <c:v>2.0373600000000001</c:v>
                </c:pt>
                <c:pt idx="3334">
                  <c:v>2.0449999999999999</c:v>
                </c:pt>
                <c:pt idx="3335">
                  <c:v>2.0360999999999998</c:v>
                </c:pt>
                <c:pt idx="3336">
                  <c:v>2.0543100000000001</c:v>
                </c:pt>
                <c:pt idx="3337">
                  <c:v>2.0290400000000002</c:v>
                </c:pt>
                <c:pt idx="3338">
                  <c:v>2.0390299999999999</c:v>
                </c:pt>
                <c:pt idx="3339">
                  <c:v>2.0488900000000001</c:v>
                </c:pt>
                <c:pt idx="3340">
                  <c:v>2.0367899999999999</c:v>
                </c:pt>
                <c:pt idx="3341">
                  <c:v>2.04711</c:v>
                </c:pt>
                <c:pt idx="3342">
                  <c:v>2.04352</c:v>
                </c:pt>
                <c:pt idx="3343">
                  <c:v>2.0432199999999998</c:v>
                </c:pt>
                <c:pt idx="3344">
                  <c:v>2.0425200000000001</c:v>
                </c:pt>
                <c:pt idx="3345">
                  <c:v>2.06149</c:v>
                </c:pt>
                <c:pt idx="3346">
                  <c:v>2.0552199999999998</c:v>
                </c:pt>
                <c:pt idx="3347">
                  <c:v>2.0522900000000002</c:v>
                </c:pt>
                <c:pt idx="3348">
                  <c:v>2.0606800000000001</c:v>
                </c:pt>
                <c:pt idx="3349">
                  <c:v>2.0622400000000001</c:v>
                </c:pt>
                <c:pt idx="3350">
                  <c:v>2.0538099999999999</c:v>
                </c:pt>
                <c:pt idx="3351">
                  <c:v>2.0453299999999999</c:v>
                </c:pt>
                <c:pt idx="3352">
                  <c:v>2.0542799999999999</c:v>
                </c:pt>
                <c:pt idx="3353">
                  <c:v>2.0532900000000001</c:v>
                </c:pt>
                <c:pt idx="3354">
                  <c:v>2.0680299999999998</c:v>
                </c:pt>
                <c:pt idx="3355">
                  <c:v>2.0349400000000002</c:v>
                </c:pt>
                <c:pt idx="3356">
                  <c:v>2.0527299999999999</c:v>
                </c:pt>
                <c:pt idx="3357">
                  <c:v>2.0514999999999999</c:v>
                </c:pt>
                <c:pt idx="3358">
                  <c:v>2.0461299999999998</c:v>
                </c:pt>
                <c:pt idx="3359">
                  <c:v>2.04251</c:v>
                </c:pt>
                <c:pt idx="3360">
                  <c:v>2.0341499999999999</c:v>
                </c:pt>
                <c:pt idx="3361">
                  <c:v>2.0340500000000001</c:v>
                </c:pt>
                <c:pt idx="3362">
                  <c:v>2.0648</c:v>
                </c:pt>
                <c:pt idx="3363">
                  <c:v>2.07077</c:v>
                </c:pt>
                <c:pt idx="3364">
                  <c:v>2.0659900000000002</c:v>
                </c:pt>
                <c:pt idx="3365">
                  <c:v>2.06568</c:v>
                </c:pt>
                <c:pt idx="3366">
                  <c:v>2.0604200000000001</c:v>
                </c:pt>
                <c:pt idx="3367">
                  <c:v>2.0569000000000002</c:v>
                </c:pt>
                <c:pt idx="3368">
                  <c:v>2.0701999999999998</c:v>
                </c:pt>
                <c:pt idx="3369">
                  <c:v>2.0654699999999999</c:v>
                </c:pt>
                <c:pt idx="3370">
                  <c:v>2.0539900000000002</c:v>
                </c:pt>
                <c:pt idx="3371">
                  <c:v>2.0435400000000001</c:v>
                </c:pt>
                <c:pt idx="3372">
                  <c:v>2.0449899999999999</c:v>
                </c:pt>
                <c:pt idx="3373">
                  <c:v>2.0361699999999998</c:v>
                </c:pt>
                <c:pt idx="3374">
                  <c:v>2.0411000000000001</c:v>
                </c:pt>
                <c:pt idx="3375">
                  <c:v>2.0406499999999999</c:v>
                </c:pt>
                <c:pt idx="3376">
                  <c:v>2.0525099999999998</c:v>
                </c:pt>
                <c:pt idx="3377">
                  <c:v>2.0440900000000002</c:v>
                </c:pt>
                <c:pt idx="3378">
                  <c:v>2.0503399999999998</c:v>
                </c:pt>
                <c:pt idx="3379">
                  <c:v>2.0438900000000002</c:v>
                </c:pt>
                <c:pt idx="3380">
                  <c:v>2.0444200000000001</c:v>
                </c:pt>
                <c:pt idx="3381">
                  <c:v>2.0432800000000002</c:v>
                </c:pt>
                <c:pt idx="3382">
                  <c:v>2.0451899999999998</c:v>
                </c:pt>
                <c:pt idx="3383">
                  <c:v>2.0442200000000001</c:v>
                </c:pt>
                <c:pt idx="3384">
                  <c:v>2.0455999999999999</c:v>
                </c:pt>
                <c:pt idx="3385">
                  <c:v>2.0632299999999999</c:v>
                </c:pt>
                <c:pt idx="3386">
                  <c:v>2.04962</c:v>
                </c:pt>
                <c:pt idx="3387">
                  <c:v>2.05185</c:v>
                </c:pt>
                <c:pt idx="3388">
                  <c:v>2.0472399999999999</c:v>
                </c:pt>
                <c:pt idx="3389">
                  <c:v>2.0523400000000001</c:v>
                </c:pt>
                <c:pt idx="3390">
                  <c:v>2.0439799999999999</c:v>
                </c:pt>
                <c:pt idx="3391">
                  <c:v>2.0384199999999999</c:v>
                </c:pt>
                <c:pt idx="3392">
                  <c:v>2.0378799999999999</c:v>
                </c:pt>
                <c:pt idx="3393">
                  <c:v>2.0527299999999999</c:v>
                </c:pt>
                <c:pt idx="3394">
                  <c:v>2.0300199999999999</c:v>
                </c:pt>
                <c:pt idx="3395">
                  <c:v>2.0266799999999998</c:v>
                </c:pt>
                <c:pt idx="3396">
                  <c:v>2.00874</c:v>
                </c:pt>
                <c:pt idx="3397">
                  <c:v>2.02955</c:v>
                </c:pt>
                <c:pt idx="3398">
                  <c:v>2.0400999999999998</c:v>
                </c:pt>
                <c:pt idx="3399">
                  <c:v>2.0468500000000001</c:v>
                </c:pt>
                <c:pt idx="3400">
                  <c:v>2.0646599999999999</c:v>
                </c:pt>
                <c:pt idx="3401">
                  <c:v>2.0616699999999999</c:v>
                </c:pt>
                <c:pt idx="3402">
                  <c:v>2.0559799999999999</c:v>
                </c:pt>
                <c:pt idx="3403">
                  <c:v>2.0509200000000001</c:v>
                </c:pt>
                <c:pt idx="3404">
                  <c:v>2.0466000000000002</c:v>
                </c:pt>
                <c:pt idx="3405">
                  <c:v>2.0421900000000002</c:v>
                </c:pt>
                <c:pt idx="3406">
                  <c:v>2.0479799999999999</c:v>
                </c:pt>
                <c:pt idx="3407">
                  <c:v>2.0429599999999999</c:v>
                </c:pt>
                <c:pt idx="3408">
                  <c:v>2.0653899999999998</c:v>
                </c:pt>
                <c:pt idx="3409">
                  <c:v>2.05681</c:v>
                </c:pt>
                <c:pt idx="3410">
                  <c:v>2.0465599999999999</c:v>
                </c:pt>
                <c:pt idx="3411">
                  <c:v>2.0505300000000002</c:v>
                </c:pt>
                <c:pt idx="3412">
                  <c:v>2.0404399999999998</c:v>
                </c:pt>
                <c:pt idx="3413">
                  <c:v>2.0394800000000002</c:v>
                </c:pt>
                <c:pt idx="3414">
                  <c:v>2.0523799999999999</c:v>
                </c:pt>
                <c:pt idx="3415">
                  <c:v>2.0379100000000001</c:v>
                </c:pt>
                <c:pt idx="3416">
                  <c:v>2.0611799999999998</c:v>
                </c:pt>
                <c:pt idx="3417">
                  <c:v>2.0483099999999999</c:v>
                </c:pt>
                <c:pt idx="3418">
                  <c:v>2.0528599999999999</c:v>
                </c:pt>
                <c:pt idx="3419">
                  <c:v>2.0632199999999998</c:v>
                </c:pt>
                <c:pt idx="3420">
                  <c:v>2.0604300000000002</c:v>
                </c:pt>
                <c:pt idx="3421">
                  <c:v>2.04522</c:v>
                </c:pt>
                <c:pt idx="3422">
                  <c:v>2.0514299999999999</c:v>
                </c:pt>
                <c:pt idx="3423">
                  <c:v>2.0465599999999999</c:v>
                </c:pt>
                <c:pt idx="3424">
                  <c:v>2.0457800000000002</c:v>
                </c:pt>
                <c:pt idx="3425">
                  <c:v>2.03972</c:v>
                </c:pt>
                <c:pt idx="3426">
                  <c:v>2.0380699999999998</c:v>
                </c:pt>
                <c:pt idx="3427">
                  <c:v>2.03667</c:v>
                </c:pt>
                <c:pt idx="3428">
                  <c:v>2.04189</c:v>
                </c:pt>
                <c:pt idx="3429">
                  <c:v>2.0624099999999999</c:v>
                </c:pt>
                <c:pt idx="3430">
                  <c:v>2.0648</c:v>
                </c:pt>
                <c:pt idx="3431">
                  <c:v>2.0573899999999998</c:v>
                </c:pt>
                <c:pt idx="3432">
                  <c:v>2.0484100000000001</c:v>
                </c:pt>
                <c:pt idx="3433">
                  <c:v>2.03471</c:v>
                </c:pt>
                <c:pt idx="3434">
                  <c:v>2.04399</c:v>
                </c:pt>
                <c:pt idx="3435">
                  <c:v>2.05504</c:v>
                </c:pt>
                <c:pt idx="3436">
                  <c:v>2.0544699999999998</c:v>
                </c:pt>
                <c:pt idx="3437">
                  <c:v>2.0575399999999999</c:v>
                </c:pt>
                <c:pt idx="3438">
                  <c:v>2.0449199999999998</c:v>
                </c:pt>
                <c:pt idx="3439">
                  <c:v>2.04244</c:v>
                </c:pt>
                <c:pt idx="3440">
                  <c:v>2.0453000000000001</c:v>
                </c:pt>
                <c:pt idx="3441">
                  <c:v>2.0517799999999999</c:v>
                </c:pt>
                <c:pt idx="3442">
                  <c:v>2.0427300000000002</c:v>
                </c:pt>
                <c:pt idx="3443">
                  <c:v>2.0485000000000002</c:v>
                </c:pt>
                <c:pt idx="3444">
                  <c:v>2.0475699999999999</c:v>
                </c:pt>
                <c:pt idx="3445">
                  <c:v>2.0598999999999998</c:v>
                </c:pt>
                <c:pt idx="3446">
                  <c:v>2.0597500000000002</c:v>
                </c:pt>
                <c:pt idx="3447">
                  <c:v>2.0632299999999999</c:v>
                </c:pt>
                <c:pt idx="3448">
                  <c:v>2.04915</c:v>
                </c:pt>
                <c:pt idx="3449">
                  <c:v>2.0678399999999999</c:v>
                </c:pt>
                <c:pt idx="3450">
                  <c:v>2.0620699999999998</c:v>
                </c:pt>
                <c:pt idx="3451">
                  <c:v>2.0613000000000001</c:v>
                </c:pt>
                <c:pt idx="3452">
                  <c:v>2.0450499999999998</c:v>
                </c:pt>
                <c:pt idx="3453">
                  <c:v>2.0404800000000001</c:v>
                </c:pt>
                <c:pt idx="3454">
                  <c:v>2.03932</c:v>
                </c:pt>
                <c:pt idx="3455">
                  <c:v>2.0489899999999999</c:v>
                </c:pt>
                <c:pt idx="3456">
                  <c:v>2.0366200000000001</c:v>
                </c:pt>
                <c:pt idx="3457">
                  <c:v>2.0312100000000002</c:v>
                </c:pt>
                <c:pt idx="3458">
                  <c:v>2.03539</c:v>
                </c:pt>
                <c:pt idx="3459">
                  <c:v>2.0324200000000001</c:v>
                </c:pt>
                <c:pt idx="3460">
                  <c:v>2.04216</c:v>
                </c:pt>
                <c:pt idx="3461">
                  <c:v>2.0581200000000002</c:v>
                </c:pt>
                <c:pt idx="3462">
                  <c:v>2.0459399999999999</c:v>
                </c:pt>
                <c:pt idx="3463">
                  <c:v>2.05593</c:v>
                </c:pt>
                <c:pt idx="3464">
                  <c:v>2.0627599999999999</c:v>
                </c:pt>
                <c:pt idx="3465">
                  <c:v>2.0518999999999998</c:v>
                </c:pt>
                <c:pt idx="3466">
                  <c:v>2.0541700000000001</c:v>
                </c:pt>
                <c:pt idx="3467">
                  <c:v>2.0373800000000002</c:v>
                </c:pt>
                <c:pt idx="3468">
                  <c:v>2.0473499999999998</c:v>
                </c:pt>
                <c:pt idx="3469">
                  <c:v>2.0490499999999998</c:v>
                </c:pt>
                <c:pt idx="3470">
                  <c:v>2.04522</c:v>
                </c:pt>
                <c:pt idx="3471">
                  <c:v>2.0521799999999999</c:v>
                </c:pt>
                <c:pt idx="3472">
                  <c:v>2.0466700000000002</c:v>
                </c:pt>
                <c:pt idx="3473">
                  <c:v>2.0286300000000002</c:v>
                </c:pt>
                <c:pt idx="3474">
                  <c:v>2.0512100000000002</c:v>
                </c:pt>
                <c:pt idx="3475">
                  <c:v>2.0537299999999998</c:v>
                </c:pt>
                <c:pt idx="3476">
                  <c:v>2.0567500000000001</c:v>
                </c:pt>
                <c:pt idx="3477">
                  <c:v>2.0622600000000002</c:v>
                </c:pt>
                <c:pt idx="3478">
                  <c:v>2.0510600000000001</c:v>
                </c:pt>
                <c:pt idx="3479">
                  <c:v>2.04813</c:v>
                </c:pt>
                <c:pt idx="3480">
                  <c:v>2.05931</c:v>
                </c:pt>
                <c:pt idx="3481">
                  <c:v>2.0604800000000001</c:v>
                </c:pt>
                <c:pt idx="3482">
                  <c:v>2.0636999999999999</c:v>
                </c:pt>
                <c:pt idx="3483">
                  <c:v>2.04678</c:v>
                </c:pt>
                <c:pt idx="3484">
                  <c:v>2.0475300000000001</c:v>
                </c:pt>
                <c:pt idx="3485">
                  <c:v>2.0461200000000002</c:v>
                </c:pt>
                <c:pt idx="3486">
                  <c:v>2.03803</c:v>
                </c:pt>
                <c:pt idx="3487">
                  <c:v>2.0520200000000002</c:v>
                </c:pt>
                <c:pt idx="3488">
                  <c:v>2.04657</c:v>
                </c:pt>
                <c:pt idx="3489">
                  <c:v>2.0518999999999998</c:v>
                </c:pt>
                <c:pt idx="3490">
                  <c:v>2.0354999999999999</c:v>
                </c:pt>
                <c:pt idx="3491">
                  <c:v>2.05077</c:v>
                </c:pt>
                <c:pt idx="3492">
                  <c:v>2.0569099999999998</c:v>
                </c:pt>
                <c:pt idx="3493">
                  <c:v>2.0474100000000002</c:v>
                </c:pt>
                <c:pt idx="3494">
                  <c:v>2.0462400000000001</c:v>
                </c:pt>
                <c:pt idx="3495">
                  <c:v>2.0468299999999999</c:v>
                </c:pt>
                <c:pt idx="3496">
                  <c:v>2.0406900000000001</c:v>
                </c:pt>
                <c:pt idx="3497">
                  <c:v>2.0360200000000002</c:v>
                </c:pt>
                <c:pt idx="3498">
                  <c:v>2.0445600000000002</c:v>
                </c:pt>
                <c:pt idx="3499">
                  <c:v>2.03769</c:v>
                </c:pt>
                <c:pt idx="3500">
                  <c:v>2.04454</c:v>
                </c:pt>
                <c:pt idx="3501">
                  <c:v>2.0516899999999998</c:v>
                </c:pt>
                <c:pt idx="3502">
                  <c:v>2.0423800000000001</c:v>
                </c:pt>
                <c:pt idx="3503">
                  <c:v>2.0319699999999998</c:v>
                </c:pt>
                <c:pt idx="3504">
                  <c:v>2.03755</c:v>
                </c:pt>
                <c:pt idx="3505">
                  <c:v>2.0306700000000002</c:v>
                </c:pt>
                <c:pt idx="3506">
                  <c:v>2.0516399999999999</c:v>
                </c:pt>
                <c:pt idx="3507">
                  <c:v>2.03193</c:v>
                </c:pt>
                <c:pt idx="3508">
                  <c:v>2.0365600000000001</c:v>
                </c:pt>
                <c:pt idx="3509">
                  <c:v>2.0323000000000002</c:v>
                </c:pt>
                <c:pt idx="3510">
                  <c:v>2.05226</c:v>
                </c:pt>
                <c:pt idx="3511">
                  <c:v>2.0358499999999999</c:v>
                </c:pt>
                <c:pt idx="3512">
                  <c:v>2.0474600000000001</c:v>
                </c:pt>
                <c:pt idx="3513">
                  <c:v>2.0560700000000001</c:v>
                </c:pt>
                <c:pt idx="3514">
                  <c:v>2.0459200000000002</c:v>
                </c:pt>
                <c:pt idx="3515">
                  <c:v>2.0439799999999999</c:v>
                </c:pt>
                <c:pt idx="3516">
                  <c:v>2.0570599999999999</c:v>
                </c:pt>
                <c:pt idx="3517">
                  <c:v>2.04237</c:v>
                </c:pt>
                <c:pt idx="3518">
                  <c:v>2.0478900000000002</c:v>
                </c:pt>
                <c:pt idx="3519">
                  <c:v>2.0542899999999999</c:v>
                </c:pt>
                <c:pt idx="3520">
                  <c:v>2.07179</c:v>
                </c:pt>
                <c:pt idx="3521">
                  <c:v>2.0631400000000002</c:v>
                </c:pt>
                <c:pt idx="3522">
                  <c:v>2.0608599999999999</c:v>
                </c:pt>
                <c:pt idx="3523">
                  <c:v>2.0509200000000001</c:v>
                </c:pt>
                <c:pt idx="3524">
                  <c:v>2.04894</c:v>
                </c:pt>
                <c:pt idx="3525">
                  <c:v>2.0532300000000001</c:v>
                </c:pt>
                <c:pt idx="3526">
                  <c:v>2.0374099999999999</c:v>
                </c:pt>
                <c:pt idx="3527">
                  <c:v>2.0508700000000002</c:v>
                </c:pt>
                <c:pt idx="3528">
                  <c:v>2.0438100000000001</c:v>
                </c:pt>
                <c:pt idx="3529">
                  <c:v>2.0679099999999999</c:v>
                </c:pt>
                <c:pt idx="3530">
                  <c:v>2.0688900000000001</c:v>
                </c:pt>
                <c:pt idx="3531">
                  <c:v>2.0594299999999999</c:v>
                </c:pt>
                <c:pt idx="3532">
                  <c:v>2.0461</c:v>
                </c:pt>
                <c:pt idx="3533">
                  <c:v>2.0388600000000001</c:v>
                </c:pt>
                <c:pt idx="3534">
                  <c:v>2.04711</c:v>
                </c:pt>
                <c:pt idx="3535">
                  <c:v>2.0586600000000002</c:v>
                </c:pt>
                <c:pt idx="3536">
                  <c:v>2.05111</c:v>
                </c:pt>
                <c:pt idx="3537">
                  <c:v>2.0461900000000002</c:v>
                </c:pt>
                <c:pt idx="3538">
                  <c:v>2.0503399999999998</c:v>
                </c:pt>
                <c:pt idx="3539">
                  <c:v>2.0499999999999998</c:v>
                </c:pt>
                <c:pt idx="3540">
                  <c:v>2.0508899999999999</c:v>
                </c:pt>
                <c:pt idx="3541">
                  <c:v>2.0577100000000002</c:v>
                </c:pt>
                <c:pt idx="3542">
                  <c:v>2.0468000000000002</c:v>
                </c:pt>
                <c:pt idx="3543">
                  <c:v>2.0476999999999999</c:v>
                </c:pt>
                <c:pt idx="3544">
                  <c:v>2.0567000000000002</c:v>
                </c:pt>
                <c:pt idx="3545">
                  <c:v>2.0620500000000002</c:v>
                </c:pt>
                <c:pt idx="3546">
                  <c:v>2.0470899999999999</c:v>
                </c:pt>
                <c:pt idx="3547">
                  <c:v>2.04996</c:v>
                </c:pt>
                <c:pt idx="3548">
                  <c:v>2.0465399999999998</c:v>
                </c:pt>
                <c:pt idx="3549">
                  <c:v>2.07301</c:v>
                </c:pt>
                <c:pt idx="3550">
                  <c:v>2.0571799999999998</c:v>
                </c:pt>
                <c:pt idx="3551">
                  <c:v>2.0313699999999999</c:v>
                </c:pt>
                <c:pt idx="3552">
                  <c:v>2.0497000000000001</c:v>
                </c:pt>
                <c:pt idx="3553">
                  <c:v>2.0474899999999998</c:v>
                </c:pt>
                <c:pt idx="3554">
                  <c:v>2.0546799999999998</c:v>
                </c:pt>
                <c:pt idx="3555">
                  <c:v>2.0567700000000002</c:v>
                </c:pt>
                <c:pt idx="3556">
                  <c:v>2.0518900000000002</c:v>
                </c:pt>
                <c:pt idx="3557">
                  <c:v>2.0488</c:v>
                </c:pt>
                <c:pt idx="3558">
                  <c:v>2.0441799999999999</c:v>
                </c:pt>
                <c:pt idx="3559">
                  <c:v>2.0302799999999999</c:v>
                </c:pt>
                <c:pt idx="3560">
                  <c:v>2.0438100000000001</c:v>
                </c:pt>
                <c:pt idx="3561">
                  <c:v>2.0457399999999999</c:v>
                </c:pt>
                <c:pt idx="3562">
                  <c:v>2.0327600000000001</c:v>
                </c:pt>
                <c:pt idx="3563">
                  <c:v>2.03281</c:v>
                </c:pt>
                <c:pt idx="3564">
                  <c:v>2.03091</c:v>
                </c:pt>
                <c:pt idx="3565">
                  <c:v>2.04522</c:v>
                </c:pt>
                <c:pt idx="3566">
                  <c:v>2.0480399999999999</c:v>
                </c:pt>
                <c:pt idx="3567">
                  <c:v>2.03695</c:v>
                </c:pt>
                <c:pt idx="3568">
                  <c:v>2.0438499999999999</c:v>
                </c:pt>
                <c:pt idx="3569">
                  <c:v>2.0364</c:v>
                </c:pt>
                <c:pt idx="3570">
                  <c:v>2.0672100000000002</c:v>
                </c:pt>
                <c:pt idx="3571">
                  <c:v>2.0701999999999998</c:v>
                </c:pt>
                <c:pt idx="3572">
                  <c:v>2.0425</c:v>
                </c:pt>
                <c:pt idx="3573">
                  <c:v>2.04854</c:v>
                </c:pt>
                <c:pt idx="3574">
                  <c:v>2.0637699999999999</c:v>
                </c:pt>
                <c:pt idx="3575">
                  <c:v>2.05199</c:v>
                </c:pt>
                <c:pt idx="3576">
                  <c:v>2.0393300000000001</c:v>
                </c:pt>
                <c:pt idx="3577">
                  <c:v>2.0627300000000002</c:v>
                </c:pt>
                <c:pt idx="3578">
                  <c:v>2.05775</c:v>
                </c:pt>
                <c:pt idx="3579">
                  <c:v>2.0508299999999999</c:v>
                </c:pt>
                <c:pt idx="3580">
                  <c:v>2.0506099999999998</c:v>
                </c:pt>
                <c:pt idx="3581">
                  <c:v>2.05783</c:v>
                </c:pt>
                <c:pt idx="3582">
                  <c:v>2.0343399999999998</c:v>
                </c:pt>
                <c:pt idx="3583">
                  <c:v>2.0300699999999998</c:v>
                </c:pt>
                <c:pt idx="3584">
                  <c:v>2.0531100000000002</c:v>
                </c:pt>
                <c:pt idx="3585">
                  <c:v>2.05721</c:v>
                </c:pt>
                <c:pt idx="3586">
                  <c:v>2.0602499999999999</c:v>
                </c:pt>
                <c:pt idx="3587">
                  <c:v>2.0441500000000001</c:v>
                </c:pt>
                <c:pt idx="3588">
                  <c:v>2.0544600000000002</c:v>
                </c:pt>
                <c:pt idx="3589">
                  <c:v>2.0455199999999998</c:v>
                </c:pt>
                <c:pt idx="3590">
                  <c:v>2.0375899999999998</c:v>
                </c:pt>
                <c:pt idx="3591">
                  <c:v>2.04311</c:v>
                </c:pt>
                <c:pt idx="3592">
                  <c:v>2.04677</c:v>
                </c:pt>
                <c:pt idx="3593">
                  <c:v>2.0380400000000001</c:v>
                </c:pt>
                <c:pt idx="3594">
                  <c:v>2.0563699999999998</c:v>
                </c:pt>
                <c:pt idx="3595">
                  <c:v>2.0685699999999998</c:v>
                </c:pt>
                <c:pt idx="3596">
                  <c:v>2.0619700000000001</c:v>
                </c:pt>
                <c:pt idx="3597">
                  <c:v>2.0617800000000002</c:v>
                </c:pt>
                <c:pt idx="3598">
                  <c:v>2.0729199999999999</c:v>
                </c:pt>
                <c:pt idx="3599">
                  <c:v>2.0550099999999998</c:v>
                </c:pt>
                <c:pt idx="3600">
                  <c:v>2.0617999999999999</c:v>
                </c:pt>
                <c:pt idx="3601">
                  <c:v>2.03599</c:v>
                </c:pt>
                <c:pt idx="3602">
                  <c:v>2.0520200000000002</c:v>
                </c:pt>
                <c:pt idx="3603">
                  <c:v>2.0582500000000001</c:v>
                </c:pt>
                <c:pt idx="3604">
                  <c:v>2.0628799999999998</c:v>
                </c:pt>
                <c:pt idx="3605">
                  <c:v>2.0621800000000001</c:v>
                </c:pt>
                <c:pt idx="3606">
                  <c:v>2.0506700000000002</c:v>
                </c:pt>
                <c:pt idx="3607">
                  <c:v>2.0481500000000001</c:v>
                </c:pt>
                <c:pt idx="3608">
                  <c:v>2.0474399999999999</c:v>
                </c:pt>
                <c:pt idx="3609">
                  <c:v>2.0544099999999998</c:v>
                </c:pt>
                <c:pt idx="3610">
                  <c:v>2.0655100000000002</c:v>
                </c:pt>
                <c:pt idx="3611">
                  <c:v>2.0593599999999999</c:v>
                </c:pt>
                <c:pt idx="3612">
                  <c:v>2.0455299999999998</c:v>
                </c:pt>
                <c:pt idx="3613">
                  <c:v>2.0452499999999998</c:v>
                </c:pt>
                <c:pt idx="3614">
                  <c:v>2.0453800000000002</c:v>
                </c:pt>
                <c:pt idx="3615">
                  <c:v>2.0421800000000001</c:v>
                </c:pt>
                <c:pt idx="3616">
                  <c:v>2.03267</c:v>
                </c:pt>
                <c:pt idx="3617">
                  <c:v>2.0367000000000002</c:v>
                </c:pt>
                <c:pt idx="3618">
                  <c:v>2.03661</c:v>
                </c:pt>
                <c:pt idx="3619">
                  <c:v>2.0434800000000002</c:v>
                </c:pt>
                <c:pt idx="3620">
                  <c:v>2.0387</c:v>
                </c:pt>
                <c:pt idx="3621">
                  <c:v>2.0317799999999999</c:v>
                </c:pt>
                <c:pt idx="3622">
                  <c:v>2.04494</c:v>
                </c:pt>
                <c:pt idx="3623">
                  <c:v>2.0369000000000002</c:v>
                </c:pt>
                <c:pt idx="3624">
                  <c:v>2.0528900000000001</c:v>
                </c:pt>
                <c:pt idx="3625">
                  <c:v>2.05037</c:v>
                </c:pt>
                <c:pt idx="3626">
                  <c:v>2.0525600000000002</c:v>
                </c:pt>
                <c:pt idx="3627">
                  <c:v>2.0468700000000002</c:v>
                </c:pt>
                <c:pt idx="3628">
                  <c:v>2.0289899999999998</c:v>
                </c:pt>
                <c:pt idx="3629">
                  <c:v>2.04081</c:v>
                </c:pt>
                <c:pt idx="3630">
                  <c:v>2.0269499999999998</c:v>
                </c:pt>
                <c:pt idx="3631">
                  <c:v>2.0343599999999999</c:v>
                </c:pt>
                <c:pt idx="3632">
                  <c:v>2.03999</c:v>
                </c:pt>
                <c:pt idx="3633">
                  <c:v>2.0507300000000002</c:v>
                </c:pt>
                <c:pt idx="3634">
                  <c:v>2.0592600000000001</c:v>
                </c:pt>
                <c:pt idx="3635">
                  <c:v>2.0679799999999999</c:v>
                </c:pt>
                <c:pt idx="3636">
                  <c:v>2.06697</c:v>
                </c:pt>
                <c:pt idx="3637">
                  <c:v>2.0594100000000002</c:v>
                </c:pt>
                <c:pt idx="3638">
                  <c:v>2.0697700000000001</c:v>
                </c:pt>
                <c:pt idx="3639">
                  <c:v>2.0555599999999998</c:v>
                </c:pt>
                <c:pt idx="3640">
                  <c:v>2.0369600000000001</c:v>
                </c:pt>
                <c:pt idx="3641">
                  <c:v>2.0508600000000001</c:v>
                </c:pt>
                <c:pt idx="3642">
                  <c:v>2.0420500000000001</c:v>
                </c:pt>
                <c:pt idx="3643">
                  <c:v>2.04786</c:v>
                </c:pt>
                <c:pt idx="3644">
                  <c:v>2.06318</c:v>
                </c:pt>
                <c:pt idx="3645">
                  <c:v>2.0529299999999999</c:v>
                </c:pt>
                <c:pt idx="3646">
                  <c:v>2.05172</c:v>
                </c:pt>
                <c:pt idx="3647">
                  <c:v>2.0478900000000002</c:v>
                </c:pt>
                <c:pt idx="3648">
                  <c:v>2.0403799999999999</c:v>
                </c:pt>
                <c:pt idx="3649">
                  <c:v>2.0572699999999999</c:v>
                </c:pt>
                <c:pt idx="3650">
                  <c:v>2.0655299999999999</c:v>
                </c:pt>
                <c:pt idx="3651">
                  <c:v>2.0706500000000001</c:v>
                </c:pt>
                <c:pt idx="3652">
                  <c:v>2.0760200000000002</c:v>
                </c:pt>
                <c:pt idx="3653">
                  <c:v>2.06704</c:v>
                </c:pt>
                <c:pt idx="3654">
                  <c:v>2.0522999999999998</c:v>
                </c:pt>
                <c:pt idx="3655">
                  <c:v>2.06013</c:v>
                </c:pt>
                <c:pt idx="3656">
                  <c:v>2.0671200000000001</c:v>
                </c:pt>
                <c:pt idx="3657">
                  <c:v>2.06297</c:v>
                </c:pt>
                <c:pt idx="3658">
                  <c:v>2.0584500000000001</c:v>
                </c:pt>
                <c:pt idx="3659">
                  <c:v>2.0707200000000001</c:v>
                </c:pt>
                <c:pt idx="3660">
                  <c:v>2.04339</c:v>
                </c:pt>
                <c:pt idx="3661">
                  <c:v>2.0582799999999999</c:v>
                </c:pt>
                <c:pt idx="3662">
                  <c:v>2.0262199999999999</c:v>
                </c:pt>
                <c:pt idx="3663">
                  <c:v>2.0201699999999998</c:v>
                </c:pt>
                <c:pt idx="3664">
                  <c:v>2.0339</c:v>
                </c:pt>
                <c:pt idx="3665">
                  <c:v>2.0314999999999999</c:v>
                </c:pt>
                <c:pt idx="3666">
                  <c:v>2.0508299999999999</c:v>
                </c:pt>
                <c:pt idx="3667">
                  <c:v>2.0517699999999999</c:v>
                </c:pt>
                <c:pt idx="3668">
                  <c:v>2.0364599999999999</c:v>
                </c:pt>
                <c:pt idx="3669">
                  <c:v>2.0628899999999999</c:v>
                </c:pt>
                <c:pt idx="3670">
                  <c:v>2.05802</c:v>
                </c:pt>
                <c:pt idx="3671">
                  <c:v>2.0428099999999998</c:v>
                </c:pt>
                <c:pt idx="3672">
                  <c:v>2.05661</c:v>
                </c:pt>
                <c:pt idx="3673">
                  <c:v>2.0442399999999998</c:v>
                </c:pt>
                <c:pt idx="3674">
                  <c:v>2.04962</c:v>
                </c:pt>
                <c:pt idx="3675">
                  <c:v>2.0611999999999999</c:v>
                </c:pt>
                <c:pt idx="3676">
                  <c:v>2.0628299999999999</c:v>
                </c:pt>
                <c:pt idx="3677">
                  <c:v>2.0545599999999999</c:v>
                </c:pt>
                <c:pt idx="3678">
                  <c:v>2.0699100000000001</c:v>
                </c:pt>
                <c:pt idx="3679">
                  <c:v>2.0637099999999999</c:v>
                </c:pt>
                <c:pt idx="3680">
                  <c:v>2.0524900000000001</c:v>
                </c:pt>
                <c:pt idx="3681">
                  <c:v>2.0509300000000001</c:v>
                </c:pt>
                <c:pt idx="3682">
                  <c:v>2.0640000000000001</c:v>
                </c:pt>
                <c:pt idx="3683">
                  <c:v>2.0427200000000001</c:v>
                </c:pt>
                <c:pt idx="3684">
                  <c:v>2.0613199999999998</c:v>
                </c:pt>
                <c:pt idx="3685">
                  <c:v>2.04386</c:v>
                </c:pt>
                <c:pt idx="3686">
                  <c:v>2.0422799999999999</c:v>
                </c:pt>
                <c:pt idx="3687">
                  <c:v>2.0395799999999999</c:v>
                </c:pt>
                <c:pt idx="3688">
                  <c:v>2.0459800000000001</c:v>
                </c:pt>
                <c:pt idx="3689">
                  <c:v>2.0482200000000002</c:v>
                </c:pt>
                <c:pt idx="3690">
                  <c:v>2.0643400000000001</c:v>
                </c:pt>
                <c:pt idx="3691">
                  <c:v>2.0568499999999998</c:v>
                </c:pt>
                <c:pt idx="3692">
                  <c:v>2.0540099999999999</c:v>
                </c:pt>
                <c:pt idx="3693">
                  <c:v>2.0297499999999999</c:v>
                </c:pt>
                <c:pt idx="3694">
                  <c:v>2.0459999999999998</c:v>
                </c:pt>
                <c:pt idx="3695">
                  <c:v>2.05193</c:v>
                </c:pt>
                <c:pt idx="3696">
                  <c:v>2.0526599999999999</c:v>
                </c:pt>
                <c:pt idx="3697">
                  <c:v>2.04399</c:v>
                </c:pt>
                <c:pt idx="3698">
                  <c:v>2.0393699999999999</c:v>
                </c:pt>
                <c:pt idx="3699">
                  <c:v>2.03932</c:v>
                </c:pt>
                <c:pt idx="3700">
                  <c:v>2.0504099999999998</c:v>
                </c:pt>
                <c:pt idx="3701">
                  <c:v>2.0724900000000002</c:v>
                </c:pt>
                <c:pt idx="3702">
                  <c:v>2.0592100000000002</c:v>
                </c:pt>
                <c:pt idx="3703">
                  <c:v>2.03871</c:v>
                </c:pt>
                <c:pt idx="3704">
                  <c:v>2.0434100000000002</c:v>
                </c:pt>
                <c:pt idx="3705">
                  <c:v>2.0400999999999998</c:v>
                </c:pt>
                <c:pt idx="3706">
                  <c:v>2.0598900000000002</c:v>
                </c:pt>
                <c:pt idx="3707">
                  <c:v>2.0487799999999998</c:v>
                </c:pt>
                <c:pt idx="3708">
                  <c:v>2.0585499999999999</c:v>
                </c:pt>
                <c:pt idx="3709">
                  <c:v>2.0527000000000002</c:v>
                </c:pt>
                <c:pt idx="3710">
                  <c:v>2.05579</c:v>
                </c:pt>
                <c:pt idx="3711">
                  <c:v>2.0544199999999999</c:v>
                </c:pt>
                <c:pt idx="3712">
                  <c:v>2.0480100000000001</c:v>
                </c:pt>
                <c:pt idx="3713">
                  <c:v>2.0539999999999998</c:v>
                </c:pt>
                <c:pt idx="3714">
                  <c:v>2.04678</c:v>
                </c:pt>
                <c:pt idx="3715">
                  <c:v>2.0500799999999999</c:v>
                </c:pt>
                <c:pt idx="3716">
                  <c:v>2.0599699999999999</c:v>
                </c:pt>
                <c:pt idx="3717">
                  <c:v>2.0505399999999998</c:v>
                </c:pt>
                <c:pt idx="3718">
                  <c:v>2.0638700000000001</c:v>
                </c:pt>
                <c:pt idx="3719">
                  <c:v>2.0771199999999999</c:v>
                </c:pt>
                <c:pt idx="3720">
                  <c:v>2.07098</c:v>
                </c:pt>
                <c:pt idx="3721">
                  <c:v>2.0714700000000001</c:v>
                </c:pt>
                <c:pt idx="3722">
                  <c:v>2.05138</c:v>
                </c:pt>
                <c:pt idx="3723">
                  <c:v>2.0487000000000002</c:v>
                </c:pt>
                <c:pt idx="3724">
                  <c:v>2.04216</c:v>
                </c:pt>
                <c:pt idx="3725">
                  <c:v>2.0369700000000002</c:v>
                </c:pt>
                <c:pt idx="3726">
                  <c:v>2.0394299999999999</c:v>
                </c:pt>
                <c:pt idx="3727">
                  <c:v>2.0566599999999999</c:v>
                </c:pt>
                <c:pt idx="3728">
                  <c:v>2.0510199999999998</c:v>
                </c:pt>
                <c:pt idx="3729">
                  <c:v>2.0684800000000001</c:v>
                </c:pt>
                <c:pt idx="3730">
                  <c:v>2.0598000000000001</c:v>
                </c:pt>
                <c:pt idx="3731">
                  <c:v>2.0483600000000002</c:v>
                </c:pt>
                <c:pt idx="3732">
                  <c:v>2.0618799999999999</c:v>
                </c:pt>
                <c:pt idx="3733">
                  <c:v>2.0532300000000001</c:v>
                </c:pt>
                <c:pt idx="3734">
                  <c:v>2.0549599999999999</c:v>
                </c:pt>
                <c:pt idx="3735">
                  <c:v>2.0608900000000001</c:v>
                </c:pt>
                <c:pt idx="3736">
                  <c:v>2.0477699999999999</c:v>
                </c:pt>
                <c:pt idx="3737">
                  <c:v>2.0753900000000001</c:v>
                </c:pt>
                <c:pt idx="3738">
                  <c:v>2.0595599999999998</c:v>
                </c:pt>
                <c:pt idx="3739">
                  <c:v>2.0588199999999999</c:v>
                </c:pt>
                <c:pt idx="3740">
                  <c:v>2.0796999999999999</c:v>
                </c:pt>
                <c:pt idx="3741">
                  <c:v>2.08602</c:v>
                </c:pt>
                <c:pt idx="3742">
                  <c:v>2.07931</c:v>
                </c:pt>
                <c:pt idx="3743">
                  <c:v>2.0731299999999999</c:v>
                </c:pt>
                <c:pt idx="3744">
                  <c:v>2.07117</c:v>
                </c:pt>
                <c:pt idx="3745">
                  <c:v>2.07707</c:v>
                </c:pt>
                <c:pt idx="3746">
                  <c:v>2.0665300000000002</c:v>
                </c:pt>
                <c:pt idx="3747">
                  <c:v>2.0588000000000002</c:v>
                </c:pt>
                <c:pt idx="3748">
                  <c:v>2.0431699999999999</c:v>
                </c:pt>
                <c:pt idx="3749">
                  <c:v>2.04454</c:v>
                </c:pt>
                <c:pt idx="3750">
                  <c:v>2.0470199999999998</c:v>
                </c:pt>
                <c:pt idx="3751">
                  <c:v>2.0436000000000001</c:v>
                </c:pt>
                <c:pt idx="3752">
                  <c:v>2.05246</c:v>
                </c:pt>
                <c:pt idx="3753">
                  <c:v>2.0448400000000002</c:v>
                </c:pt>
                <c:pt idx="3754">
                  <c:v>2.0341800000000001</c:v>
                </c:pt>
                <c:pt idx="3755">
                  <c:v>2.0453000000000001</c:v>
                </c:pt>
                <c:pt idx="3756">
                  <c:v>2.0481400000000001</c:v>
                </c:pt>
                <c:pt idx="3757">
                  <c:v>2.0523400000000001</c:v>
                </c:pt>
                <c:pt idx="3758">
                  <c:v>2.05538</c:v>
                </c:pt>
                <c:pt idx="3759">
                  <c:v>2.0491000000000001</c:v>
                </c:pt>
                <c:pt idx="3760">
                  <c:v>2.0549900000000001</c:v>
                </c:pt>
                <c:pt idx="3761">
                  <c:v>2.07213</c:v>
                </c:pt>
                <c:pt idx="3762">
                  <c:v>2.0657299999999998</c:v>
                </c:pt>
                <c:pt idx="3763">
                  <c:v>2.0619499999999999</c:v>
                </c:pt>
                <c:pt idx="3764">
                  <c:v>2.0582099999999999</c:v>
                </c:pt>
                <c:pt idx="3765">
                  <c:v>2.0562900000000002</c:v>
                </c:pt>
                <c:pt idx="3766">
                  <c:v>2.0444499999999999</c:v>
                </c:pt>
                <c:pt idx="3767">
                  <c:v>2.0521500000000001</c:v>
                </c:pt>
                <c:pt idx="3768">
                  <c:v>2.0555500000000002</c:v>
                </c:pt>
                <c:pt idx="3769">
                  <c:v>2.04569</c:v>
                </c:pt>
                <c:pt idx="3770">
                  <c:v>2.0407999999999999</c:v>
                </c:pt>
                <c:pt idx="3771">
                  <c:v>2.0514399999999999</c:v>
                </c:pt>
                <c:pt idx="3772">
                  <c:v>2.0430999999999999</c:v>
                </c:pt>
                <c:pt idx="3773">
                  <c:v>2.0394100000000002</c:v>
                </c:pt>
                <c:pt idx="3774">
                  <c:v>2.0550000000000002</c:v>
                </c:pt>
                <c:pt idx="3775">
                  <c:v>2.05782</c:v>
                </c:pt>
                <c:pt idx="3776">
                  <c:v>2.06359</c:v>
                </c:pt>
                <c:pt idx="3777">
                  <c:v>2.0548000000000002</c:v>
                </c:pt>
                <c:pt idx="3778">
                  <c:v>2.05518</c:v>
                </c:pt>
                <c:pt idx="3779">
                  <c:v>2.0587800000000001</c:v>
                </c:pt>
                <c:pt idx="3780">
                  <c:v>2.0621800000000001</c:v>
                </c:pt>
                <c:pt idx="3781">
                  <c:v>2.0612200000000001</c:v>
                </c:pt>
                <c:pt idx="3782">
                  <c:v>2.0707399999999998</c:v>
                </c:pt>
                <c:pt idx="3783">
                  <c:v>2.0785399999999998</c:v>
                </c:pt>
                <c:pt idx="3784">
                  <c:v>2.0573199999999998</c:v>
                </c:pt>
                <c:pt idx="3785">
                  <c:v>2.0689000000000002</c:v>
                </c:pt>
                <c:pt idx="3786">
                  <c:v>2.0497399999999999</c:v>
                </c:pt>
                <c:pt idx="3787">
                  <c:v>2.0505100000000001</c:v>
                </c:pt>
                <c:pt idx="3788">
                  <c:v>2.0595500000000002</c:v>
                </c:pt>
                <c:pt idx="3789">
                  <c:v>2.0607199999999999</c:v>
                </c:pt>
                <c:pt idx="3790">
                  <c:v>2.06332</c:v>
                </c:pt>
                <c:pt idx="3791">
                  <c:v>2.0561099999999999</c:v>
                </c:pt>
                <c:pt idx="3792">
                  <c:v>2.0640299999999998</c:v>
                </c:pt>
                <c:pt idx="3793">
                  <c:v>2.0700799999999999</c:v>
                </c:pt>
                <c:pt idx="3794">
                  <c:v>2.0543200000000001</c:v>
                </c:pt>
                <c:pt idx="3795">
                  <c:v>2.0473300000000001</c:v>
                </c:pt>
                <c:pt idx="3796">
                  <c:v>2.03776</c:v>
                </c:pt>
                <c:pt idx="3797">
                  <c:v>2.0424500000000001</c:v>
                </c:pt>
                <c:pt idx="3798">
                  <c:v>2.0446499999999999</c:v>
                </c:pt>
                <c:pt idx="3799">
                  <c:v>2.04705</c:v>
                </c:pt>
                <c:pt idx="3800">
                  <c:v>2.0733600000000001</c:v>
                </c:pt>
                <c:pt idx="3801">
                  <c:v>2.0649000000000002</c:v>
                </c:pt>
                <c:pt idx="3802">
                  <c:v>2.0623300000000002</c:v>
                </c:pt>
                <c:pt idx="3803">
                  <c:v>2.0563799999999999</c:v>
                </c:pt>
                <c:pt idx="3804">
                  <c:v>2.0479699999999998</c:v>
                </c:pt>
                <c:pt idx="3805">
                  <c:v>2.0385499999999999</c:v>
                </c:pt>
                <c:pt idx="3806">
                  <c:v>2.0436000000000001</c:v>
                </c:pt>
                <c:pt idx="3807">
                  <c:v>2.0367999999999999</c:v>
                </c:pt>
                <c:pt idx="3808">
                  <c:v>2.0398800000000001</c:v>
                </c:pt>
                <c:pt idx="3809">
                  <c:v>2.0435099999999999</c:v>
                </c:pt>
                <c:pt idx="3810">
                  <c:v>2.0447199999999999</c:v>
                </c:pt>
                <c:pt idx="3811">
                  <c:v>2.04983</c:v>
                </c:pt>
                <c:pt idx="3812">
                  <c:v>2.0511400000000002</c:v>
                </c:pt>
                <c:pt idx="3813">
                  <c:v>2.0313699999999999</c:v>
                </c:pt>
                <c:pt idx="3814">
                  <c:v>2.0443500000000001</c:v>
                </c:pt>
                <c:pt idx="3815">
                  <c:v>2.0436299999999998</c:v>
                </c:pt>
                <c:pt idx="3816">
                  <c:v>2.0338699999999998</c:v>
                </c:pt>
                <c:pt idx="3817">
                  <c:v>2.0397699999999999</c:v>
                </c:pt>
                <c:pt idx="3818">
                  <c:v>2.03959</c:v>
                </c:pt>
                <c:pt idx="3819">
                  <c:v>2.0405099999999998</c:v>
                </c:pt>
                <c:pt idx="3820">
                  <c:v>2.0259</c:v>
                </c:pt>
                <c:pt idx="3821">
                  <c:v>2.0291199999999998</c:v>
                </c:pt>
                <c:pt idx="3822">
                  <c:v>2.0404399999999998</c:v>
                </c:pt>
                <c:pt idx="3823">
                  <c:v>2.0386600000000001</c:v>
                </c:pt>
                <c:pt idx="3824">
                  <c:v>2.0301200000000001</c:v>
                </c:pt>
                <c:pt idx="3825">
                  <c:v>2.03559</c:v>
                </c:pt>
                <c:pt idx="3826">
                  <c:v>2.0359400000000001</c:v>
                </c:pt>
                <c:pt idx="3827">
                  <c:v>2.0362399999999998</c:v>
                </c:pt>
                <c:pt idx="3828">
                  <c:v>2.03546</c:v>
                </c:pt>
                <c:pt idx="3829">
                  <c:v>2.0341999999999998</c:v>
                </c:pt>
                <c:pt idx="3830">
                  <c:v>2.0401899999999999</c:v>
                </c:pt>
                <c:pt idx="3831">
                  <c:v>2.0406200000000001</c:v>
                </c:pt>
                <c:pt idx="3832">
                  <c:v>2.0531100000000002</c:v>
                </c:pt>
                <c:pt idx="3833">
                  <c:v>2.0487600000000001</c:v>
                </c:pt>
                <c:pt idx="3834">
                  <c:v>2.0418500000000002</c:v>
                </c:pt>
                <c:pt idx="3835">
                  <c:v>2.0481799999999999</c:v>
                </c:pt>
                <c:pt idx="3836">
                  <c:v>2.0591200000000001</c:v>
                </c:pt>
                <c:pt idx="3837">
                  <c:v>2.04366</c:v>
                </c:pt>
                <c:pt idx="3838">
                  <c:v>2.04508</c:v>
                </c:pt>
                <c:pt idx="3839">
                  <c:v>2.0359799999999999</c:v>
                </c:pt>
                <c:pt idx="3840">
                  <c:v>2.0462099999999999</c:v>
                </c:pt>
                <c:pt idx="3841">
                  <c:v>2.0357099999999999</c:v>
                </c:pt>
                <c:pt idx="3842">
                  <c:v>2.03986</c:v>
                </c:pt>
                <c:pt idx="3843">
                  <c:v>2.04318</c:v>
                </c:pt>
                <c:pt idx="3844">
                  <c:v>2.03783</c:v>
                </c:pt>
                <c:pt idx="3845">
                  <c:v>2.05627</c:v>
                </c:pt>
                <c:pt idx="3846">
                  <c:v>2.0227400000000002</c:v>
                </c:pt>
                <c:pt idx="3847">
                  <c:v>2.0195599999999998</c:v>
                </c:pt>
                <c:pt idx="3848">
                  <c:v>2.0329999999999999</c:v>
                </c:pt>
                <c:pt idx="3849">
                  <c:v>2.0278399999999999</c:v>
                </c:pt>
                <c:pt idx="3850">
                  <c:v>2.03633</c:v>
                </c:pt>
                <c:pt idx="3851">
                  <c:v>2.0490699999999999</c:v>
                </c:pt>
                <c:pt idx="3852">
                  <c:v>2.0453899999999998</c:v>
                </c:pt>
                <c:pt idx="3853">
                  <c:v>2.0587200000000001</c:v>
                </c:pt>
                <c:pt idx="3854">
                  <c:v>2.0530300000000001</c:v>
                </c:pt>
                <c:pt idx="3855">
                  <c:v>2.04433</c:v>
                </c:pt>
                <c:pt idx="3856">
                  <c:v>2.0371199999999998</c:v>
                </c:pt>
                <c:pt idx="3857">
                  <c:v>2.0459299999999998</c:v>
                </c:pt>
                <c:pt idx="3858">
                  <c:v>2.06012</c:v>
                </c:pt>
                <c:pt idx="3859">
                  <c:v>2.0388700000000002</c:v>
                </c:pt>
                <c:pt idx="3860">
                  <c:v>2.0614300000000001</c:v>
                </c:pt>
                <c:pt idx="3861">
                  <c:v>2.0448400000000002</c:v>
                </c:pt>
                <c:pt idx="3862">
                  <c:v>2.0663399999999998</c:v>
                </c:pt>
                <c:pt idx="3863">
                  <c:v>2.06399</c:v>
                </c:pt>
                <c:pt idx="3864">
                  <c:v>2.0624699999999998</c:v>
                </c:pt>
                <c:pt idx="3865">
                  <c:v>2.0577100000000002</c:v>
                </c:pt>
                <c:pt idx="3866">
                  <c:v>2.0540799999999999</c:v>
                </c:pt>
                <c:pt idx="3867">
                  <c:v>2.0547499999999999</c:v>
                </c:pt>
                <c:pt idx="3868">
                  <c:v>2.0684399999999998</c:v>
                </c:pt>
                <c:pt idx="3869">
                  <c:v>2.0556800000000002</c:v>
                </c:pt>
                <c:pt idx="3870">
                  <c:v>2.0573899999999998</c:v>
                </c:pt>
                <c:pt idx="3871">
                  <c:v>2.0704699999999998</c:v>
                </c:pt>
                <c:pt idx="3872">
                  <c:v>2.05579</c:v>
                </c:pt>
                <c:pt idx="3873">
                  <c:v>2.0486900000000001</c:v>
                </c:pt>
                <c:pt idx="3874">
                  <c:v>2.0496599999999998</c:v>
                </c:pt>
                <c:pt idx="3875">
                  <c:v>2.0634299999999999</c:v>
                </c:pt>
                <c:pt idx="3876">
                  <c:v>2.0480399999999999</c:v>
                </c:pt>
                <c:pt idx="3877">
                  <c:v>2.0523600000000002</c:v>
                </c:pt>
                <c:pt idx="3878">
                  <c:v>2.0544199999999999</c:v>
                </c:pt>
                <c:pt idx="3879">
                  <c:v>2.0566499999999999</c:v>
                </c:pt>
                <c:pt idx="3880">
                  <c:v>2.0613600000000001</c:v>
                </c:pt>
                <c:pt idx="3881">
                  <c:v>2.06134</c:v>
                </c:pt>
                <c:pt idx="3882">
                  <c:v>2.0594899999999998</c:v>
                </c:pt>
                <c:pt idx="3883">
                  <c:v>2.0434199999999998</c:v>
                </c:pt>
                <c:pt idx="3884">
                  <c:v>2.0542099999999999</c:v>
                </c:pt>
                <c:pt idx="3885">
                  <c:v>2.0445500000000001</c:v>
                </c:pt>
                <c:pt idx="3886">
                  <c:v>2.05307</c:v>
                </c:pt>
                <c:pt idx="3887">
                  <c:v>2.0650300000000001</c:v>
                </c:pt>
                <c:pt idx="3888">
                  <c:v>2.05932</c:v>
                </c:pt>
                <c:pt idx="3889">
                  <c:v>2.0499499999999999</c:v>
                </c:pt>
                <c:pt idx="3890">
                  <c:v>2.0633499999999998</c:v>
                </c:pt>
                <c:pt idx="3891">
                  <c:v>2.0622500000000001</c:v>
                </c:pt>
                <c:pt idx="3892">
                  <c:v>2.04941</c:v>
                </c:pt>
                <c:pt idx="3893">
                  <c:v>2.052</c:v>
                </c:pt>
                <c:pt idx="3894">
                  <c:v>2.04203</c:v>
                </c:pt>
                <c:pt idx="3895">
                  <c:v>2.04447</c:v>
                </c:pt>
                <c:pt idx="3896">
                  <c:v>2.0408300000000001</c:v>
                </c:pt>
                <c:pt idx="3897">
                  <c:v>2.032</c:v>
                </c:pt>
                <c:pt idx="3898">
                  <c:v>2.0224099999999998</c:v>
                </c:pt>
                <c:pt idx="3899">
                  <c:v>2.0436700000000001</c:v>
                </c:pt>
                <c:pt idx="3900">
                  <c:v>2.0461999999999998</c:v>
                </c:pt>
                <c:pt idx="3901">
                  <c:v>2.0435400000000001</c:v>
                </c:pt>
                <c:pt idx="3902">
                  <c:v>2.0444399999999998</c:v>
                </c:pt>
                <c:pt idx="3903">
                  <c:v>2.0413000000000001</c:v>
                </c:pt>
                <c:pt idx="3904">
                  <c:v>2.0234200000000002</c:v>
                </c:pt>
                <c:pt idx="3905">
                  <c:v>2.0267499999999998</c:v>
                </c:pt>
                <c:pt idx="3906">
                  <c:v>2.02704</c:v>
                </c:pt>
                <c:pt idx="3907">
                  <c:v>2.0337900000000002</c:v>
                </c:pt>
                <c:pt idx="3908">
                  <c:v>2.0348799999999998</c:v>
                </c:pt>
                <c:pt idx="3909">
                  <c:v>2.0327099999999998</c:v>
                </c:pt>
                <c:pt idx="3910">
                  <c:v>2.04623</c:v>
                </c:pt>
                <c:pt idx="3911">
                  <c:v>2.0502699999999998</c:v>
                </c:pt>
                <c:pt idx="3912">
                  <c:v>2.05809</c:v>
                </c:pt>
                <c:pt idx="3913">
                  <c:v>2.03871</c:v>
                </c:pt>
                <c:pt idx="3914">
                  <c:v>2.05992</c:v>
                </c:pt>
                <c:pt idx="3915">
                  <c:v>2.0621499999999999</c:v>
                </c:pt>
                <c:pt idx="3916">
                  <c:v>2.0572699999999999</c:v>
                </c:pt>
                <c:pt idx="3917">
                  <c:v>2.0507900000000001</c:v>
                </c:pt>
                <c:pt idx="3918">
                  <c:v>2.04786</c:v>
                </c:pt>
                <c:pt idx="3919">
                  <c:v>2.0523899999999999</c:v>
                </c:pt>
                <c:pt idx="3920">
                  <c:v>2.0587</c:v>
                </c:pt>
                <c:pt idx="3921">
                  <c:v>2.06155</c:v>
                </c:pt>
                <c:pt idx="3922">
                  <c:v>2.06223</c:v>
                </c:pt>
                <c:pt idx="3923">
                  <c:v>2.0501299999999998</c:v>
                </c:pt>
                <c:pt idx="3924">
                  <c:v>2.0679099999999999</c:v>
                </c:pt>
                <c:pt idx="3925">
                  <c:v>2.0733700000000002</c:v>
                </c:pt>
                <c:pt idx="3926">
                  <c:v>2.0546099999999998</c:v>
                </c:pt>
                <c:pt idx="3927">
                  <c:v>2.04705</c:v>
                </c:pt>
                <c:pt idx="3928">
                  <c:v>2.0540500000000002</c:v>
                </c:pt>
                <c:pt idx="3929">
                  <c:v>2.0687799999999998</c:v>
                </c:pt>
                <c:pt idx="3930">
                  <c:v>2.08325</c:v>
                </c:pt>
                <c:pt idx="3931">
                  <c:v>2.0545900000000001</c:v>
                </c:pt>
                <c:pt idx="3932">
                  <c:v>2.0612900000000001</c:v>
                </c:pt>
                <c:pt idx="3933">
                  <c:v>2.0588700000000002</c:v>
                </c:pt>
                <c:pt idx="3934">
                  <c:v>2.0435099999999999</c:v>
                </c:pt>
                <c:pt idx="3935">
                  <c:v>2.0501</c:v>
                </c:pt>
                <c:pt idx="3936">
                  <c:v>2.0580400000000001</c:v>
                </c:pt>
                <c:pt idx="3937">
                  <c:v>2.0584199999999999</c:v>
                </c:pt>
                <c:pt idx="3938">
                  <c:v>2.0691999999999999</c:v>
                </c:pt>
                <c:pt idx="3939">
                  <c:v>2.0661200000000002</c:v>
                </c:pt>
                <c:pt idx="3940">
                  <c:v>2.0502899999999999</c:v>
                </c:pt>
                <c:pt idx="3941">
                  <c:v>2.0504099999999998</c:v>
                </c:pt>
                <c:pt idx="3942">
                  <c:v>2.05281</c:v>
                </c:pt>
                <c:pt idx="3943">
                  <c:v>2.0549599999999999</c:v>
                </c:pt>
                <c:pt idx="3944">
                  <c:v>2.0544899999999999</c:v>
                </c:pt>
                <c:pt idx="3945">
                  <c:v>2.04054</c:v>
                </c:pt>
                <c:pt idx="3946">
                  <c:v>2.0518299999999998</c:v>
                </c:pt>
                <c:pt idx="3947">
                  <c:v>2.04698</c:v>
                </c:pt>
                <c:pt idx="3948">
                  <c:v>2.0437099999999999</c:v>
                </c:pt>
                <c:pt idx="3949">
                  <c:v>2.04636</c:v>
                </c:pt>
                <c:pt idx="3950">
                  <c:v>2.0533999999999999</c:v>
                </c:pt>
                <c:pt idx="3951">
                  <c:v>2.03017</c:v>
                </c:pt>
                <c:pt idx="3952">
                  <c:v>2.03233</c:v>
                </c:pt>
                <c:pt idx="3953">
                  <c:v>2.0297999999999998</c:v>
                </c:pt>
                <c:pt idx="3954">
                  <c:v>2.0419299999999998</c:v>
                </c:pt>
                <c:pt idx="3955">
                  <c:v>2.0485600000000002</c:v>
                </c:pt>
                <c:pt idx="3956">
                  <c:v>2.0575000000000001</c:v>
                </c:pt>
                <c:pt idx="3957">
                  <c:v>2.0535899999999998</c:v>
                </c:pt>
                <c:pt idx="3958">
                  <c:v>2.0592899999999998</c:v>
                </c:pt>
                <c:pt idx="3959">
                  <c:v>2.0618599999999998</c:v>
                </c:pt>
                <c:pt idx="3960">
                  <c:v>2.0661800000000001</c:v>
                </c:pt>
                <c:pt idx="3961">
                  <c:v>2.0605799999999999</c:v>
                </c:pt>
                <c:pt idx="3962">
                  <c:v>2.0707200000000001</c:v>
                </c:pt>
                <c:pt idx="3963">
                  <c:v>2.0705100000000001</c:v>
                </c:pt>
                <c:pt idx="3964">
                  <c:v>2.0501900000000002</c:v>
                </c:pt>
                <c:pt idx="3965">
                  <c:v>2.0484399999999998</c:v>
                </c:pt>
                <c:pt idx="3966">
                  <c:v>2.04495</c:v>
                </c:pt>
                <c:pt idx="3967">
                  <c:v>2.0525099999999998</c:v>
                </c:pt>
                <c:pt idx="3968">
                  <c:v>2.0560800000000001</c:v>
                </c:pt>
                <c:pt idx="3969">
                  <c:v>2.0443099999999998</c:v>
                </c:pt>
                <c:pt idx="3970">
                  <c:v>2.0497100000000001</c:v>
                </c:pt>
                <c:pt idx="3971">
                  <c:v>2.0706099999999998</c:v>
                </c:pt>
                <c:pt idx="3972">
                  <c:v>2.0625300000000002</c:v>
                </c:pt>
                <c:pt idx="3973">
                  <c:v>2.06609</c:v>
                </c:pt>
                <c:pt idx="3974">
                  <c:v>2.0434999999999999</c:v>
                </c:pt>
                <c:pt idx="3975">
                  <c:v>2.0280800000000001</c:v>
                </c:pt>
                <c:pt idx="3976">
                  <c:v>2.0303499999999999</c:v>
                </c:pt>
                <c:pt idx="3977">
                  <c:v>2.03329</c:v>
                </c:pt>
                <c:pt idx="3978">
                  <c:v>2.0257900000000002</c:v>
                </c:pt>
                <c:pt idx="3979">
                  <c:v>2.0354700000000001</c:v>
                </c:pt>
                <c:pt idx="3980">
                  <c:v>2.0251899999999998</c:v>
                </c:pt>
                <c:pt idx="3981">
                  <c:v>2.0190199999999998</c:v>
                </c:pt>
                <c:pt idx="3982">
                  <c:v>2.0162900000000001</c:v>
                </c:pt>
                <c:pt idx="3983">
                  <c:v>2.01376</c:v>
                </c:pt>
                <c:pt idx="3984">
                  <c:v>2.02216</c:v>
                </c:pt>
                <c:pt idx="3985">
                  <c:v>2.0276000000000001</c:v>
                </c:pt>
                <c:pt idx="3986">
                  <c:v>2.0301300000000002</c:v>
                </c:pt>
                <c:pt idx="3987">
                  <c:v>2.04114</c:v>
                </c:pt>
                <c:pt idx="3988">
                  <c:v>2.0531100000000002</c:v>
                </c:pt>
                <c:pt idx="3989">
                  <c:v>2.0254799999999999</c:v>
                </c:pt>
                <c:pt idx="3990">
                  <c:v>2.0234999999999999</c:v>
                </c:pt>
                <c:pt idx="3991">
                  <c:v>2.0378500000000002</c:v>
                </c:pt>
                <c:pt idx="3992">
                  <c:v>2.03424</c:v>
                </c:pt>
                <c:pt idx="3993">
                  <c:v>2.0346700000000002</c:v>
                </c:pt>
                <c:pt idx="3994">
                  <c:v>2.04474</c:v>
                </c:pt>
                <c:pt idx="3995">
                  <c:v>2.0582600000000002</c:v>
                </c:pt>
                <c:pt idx="3996">
                  <c:v>2.0628799999999998</c:v>
                </c:pt>
                <c:pt idx="3997">
                  <c:v>2.0534599999999998</c:v>
                </c:pt>
                <c:pt idx="3998">
                  <c:v>2.06054</c:v>
                </c:pt>
                <c:pt idx="3999">
                  <c:v>2.0361899999999999</c:v>
                </c:pt>
                <c:pt idx="4000">
                  <c:v>2.0437400000000001</c:v>
                </c:pt>
                <c:pt idx="4001">
                  <c:v>2.0559099999999999</c:v>
                </c:pt>
                <c:pt idx="4002">
                  <c:v>2.0482900000000002</c:v>
                </c:pt>
                <c:pt idx="4003">
                  <c:v>2.04657</c:v>
                </c:pt>
                <c:pt idx="4004">
                  <c:v>2.05945</c:v>
                </c:pt>
                <c:pt idx="4005">
                  <c:v>2.0615999999999999</c:v>
                </c:pt>
                <c:pt idx="4006">
                  <c:v>2.0651899999999999</c:v>
                </c:pt>
                <c:pt idx="4007">
                  <c:v>2.0582799999999999</c:v>
                </c:pt>
                <c:pt idx="4008">
                  <c:v>2.0583800000000001</c:v>
                </c:pt>
                <c:pt idx="4009">
                  <c:v>2.06528</c:v>
                </c:pt>
                <c:pt idx="4010">
                  <c:v>2.0754700000000001</c:v>
                </c:pt>
                <c:pt idx="4011">
                  <c:v>2.0589300000000001</c:v>
                </c:pt>
                <c:pt idx="4012">
                  <c:v>2.0592299999999999</c:v>
                </c:pt>
                <c:pt idx="4013">
                  <c:v>2.06385</c:v>
                </c:pt>
                <c:pt idx="4014">
                  <c:v>2.0609000000000002</c:v>
                </c:pt>
                <c:pt idx="4015">
                  <c:v>2.0735700000000001</c:v>
                </c:pt>
                <c:pt idx="4016">
                  <c:v>2.06413</c:v>
                </c:pt>
                <c:pt idx="4017">
                  <c:v>2.0706500000000001</c:v>
                </c:pt>
                <c:pt idx="4018">
                  <c:v>2.06419</c:v>
                </c:pt>
                <c:pt idx="4019">
                  <c:v>2.0627399999999998</c:v>
                </c:pt>
                <c:pt idx="4020">
                  <c:v>2.05423</c:v>
                </c:pt>
                <c:pt idx="4021">
                  <c:v>2.0569600000000001</c:v>
                </c:pt>
                <c:pt idx="4022">
                  <c:v>2.0494699999999999</c:v>
                </c:pt>
                <c:pt idx="4023">
                  <c:v>2.0660500000000002</c:v>
                </c:pt>
                <c:pt idx="4024">
                  <c:v>2.0491199999999998</c:v>
                </c:pt>
                <c:pt idx="4025">
                  <c:v>2.06609</c:v>
                </c:pt>
                <c:pt idx="4026">
                  <c:v>2.0469499999999998</c:v>
                </c:pt>
                <c:pt idx="4027">
                  <c:v>2.0547300000000002</c:v>
                </c:pt>
                <c:pt idx="4028">
                  <c:v>2.0588299999999999</c:v>
                </c:pt>
                <c:pt idx="4029">
                  <c:v>2.04081</c:v>
                </c:pt>
                <c:pt idx="4030">
                  <c:v>2.07687</c:v>
                </c:pt>
                <c:pt idx="4031">
                  <c:v>2.0574300000000001</c:v>
                </c:pt>
                <c:pt idx="4032">
                  <c:v>2.0550600000000001</c:v>
                </c:pt>
                <c:pt idx="4033">
                  <c:v>2.0495700000000001</c:v>
                </c:pt>
                <c:pt idx="4034">
                  <c:v>2.0520999999999998</c:v>
                </c:pt>
                <c:pt idx="4035">
                  <c:v>2.0486499999999999</c:v>
                </c:pt>
                <c:pt idx="4036">
                  <c:v>2.0508899999999999</c:v>
                </c:pt>
                <c:pt idx="4037">
                  <c:v>2.0517699999999999</c:v>
                </c:pt>
                <c:pt idx="4038">
                  <c:v>2.0447000000000002</c:v>
                </c:pt>
                <c:pt idx="4039">
                  <c:v>2.03939</c:v>
                </c:pt>
                <c:pt idx="4040">
                  <c:v>2.0387300000000002</c:v>
                </c:pt>
                <c:pt idx="4041">
                  <c:v>2.0559500000000002</c:v>
                </c:pt>
                <c:pt idx="4042">
                  <c:v>2.0486200000000001</c:v>
                </c:pt>
                <c:pt idx="4043">
                  <c:v>2.05993</c:v>
                </c:pt>
                <c:pt idx="4044">
                  <c:v>2.0758800000000002</c:v>
                </c:pt>
                <c:pt idx="4045">
                  <c:v>2.0636999999999999</c:v>
                </c:pt>
                <c:pt idx="4046">
                  <c:v>2.05063</c:v>
                </c:pt>
                <c:pt idx="4047">
                  <c:v>2.0621700000000001</c:v>
                </c:pt>
                <c:pt idx="4048">
                  <c:v>2.0651899999999999</c:v>
                </c:pt>
                <c:pt idx="4049">
                  <c:v>2.0551599999999999</c:v>
                </c:pt>
                <c:pt idx="4050">
                  <c:v>2.0460199999999999</c:v>
                </c:pt>
                <c:pt idx="4051">
                  <c:v>2.0650400000000002</c:v>
                </c:pt>
                <c:pt idx="4052">
                  <c:v>2.0398200000000002</c:v>
                </c:pt>
                <c:pt idx="4053">
                  <c:v>2.0311400000000002</c:v>
                </c:pt>
                <c:pt idx="4054">
                  <c:v>2.0333800000000002</c:v>
                </c:pt>
                <c:pt idx="4055">
                  <c:v>2.0392299999999999</c:v>
                </c:pt>
                <c:pt idx="4056">
                  <c:v>2.0462799999999999</c:v>
                </c:pt>
                <c:pt idx="4057">
                  <c:v>2.0574699999999999</c:v>
                </c:pt>
                <c:pt idx="4058">
                  <c:v>2.0537800000000002</c:v>
                </c:pt>
                <c:pt idx="4059">
                  <c:v>2.0390999999999999</c:v>
                </c:pt>
                <c:pt idx="4060">
                  <c:v>2.0419900000000002</c:v>
                </c:pt>
                <c:pt idx="4061">
                  <c:v>2.0503399999999998</c:v>
                </c:pt>
                <c:pt idx="4062">
                  <c:v>2.0509200000000001</c:v>
                </c:pt>
                <c:pt idx="4063">
                  <c:v>2.0343300000000002</c:v>
                </c:pt>
                <c:pt idx="4064">
                  <c:v>2.0402900000000002</c:v>
                </c:pt>
                <c:pt idx="4065">
                  <c:v>2.0443600000000002</c:v>
                </c:pt>
                <c:pt idx="4066">
                  <c:v>2.0600999999999998</c:v>
                </c:pt>
                <c:pt idx="4067">
                  <c:v>2.05918</c:v>
                </c:pt>
                <c:pt idx="4068">
                  <c:v>2.0383300000000002</c:v>
                </c:pt>
                <c:pt idx="4069">
                  <c:v>2.0575800000000002</c:v>
                </c:pt>
                <c:pt idx="4070">
                  <c:v>2.0579900000000002</c:v>
                </c:pt>
                <c:pt idx="4071">
                  <c:v>2.0618799999999999</c:v>
                </c:pt>
                <c:pt idx="4072">
                  <c:v>2.044</c:v>
                </c:pt>
                <c:pt idx="4073">
                  <c:v>2.0540699999999998</c:v>
                </c:pt>
                <c:pt idx="4074">
                  <c:v>2.0619399999999999</c:v>
                </c:pt>
                <c:pt idx="4075">
                  <c:v>2.06121</c:v>
                </c:pt>
                <c:pt idx="4076">
                  <c:v>2.0601799999999999</c:v>
                </c:pt>
                <c:pt idx="4077">
                  <c:v>2.03653</c:v>
                </c:pt>
                <c:pt idx="4078">
                  <c:v>2.0289600000000001</c:v>
                </c:pt>
                <c:pt idx="4079">
                  <c:v>2.0503399999999998</c:v>
                </c:pt>
                <c:pt idx="4080">
                  <c:v>2.0615100000000002</c:v>
                </c:pt>
                <c:pt idx="4081">
                  <c:v>2.0413800000000002</c:v>
                </c:pt>
                <c:pt idx="4082">
                  <c:v>2.0493700000000001</c:v>
                </c:pt>
                <c:pt idx="4083">
                  <c:v>2.0501</c:v>
                </c:pt>
                <c:pt idx="4084">
                  <c:v>2.0529000000000002</c:v>
                </c:pt>
                <c:pt idx="4085">
                  <c:v>2.0534300000000001</c:v>
                </c:pt>
                <c:pt idx="4086">
                  <c:v>2.0509200000000001</c:v>
                </c:pt>
                <c:pt idx="4087">
                  <c:v>2.0476299999999998</c:v>
                </c:pt>
                <c:pt idx="4088">
                  <c:v>2.0567799999999998</c:v>
                </c:pt>
                <c:pt idx="4089">
                  <c:v>2.0555300000000001</c:v>
                </c:pt>
                <c:pt idx="4090">
                  <c:v>2.0490400000000002</c:v>
                </c:pt>
                <c:pt idx="4091">
                  <c:v>2.0435400000000001</c:v>
                </c:pt>
                <c:pt idx="4092">
                  <c:v>2.0456099999999999</c:v>
                </c:pt>
                <c:pt idx="4093">
                  <c:v>2.0338699999999998</c:v>
                </c:pt>
                <c:pt idx="4094">
                  <c:v>2.0257900000000002</c:v>
                </c:pt>
                <c:pt idx="4095">
                  <c:v>2.0266099999999998</c:v>
                </c:pt>
                <c:pt idx="4096">
                  <c:v>2.02888</c:v>
                </c:pt>
                <c:pt idx="4097">
                  <c:v>2.0382199999999999</c:v>
                </c:pt>
                <c:pt idx="4098">
                  <c:v>2.0451899999999998</c:v>
                </c:pt>
                <c:pt idx="4099">
                  <c:v>2.04088</c:v>
                </c:pt>
                <c:pt idx="4100">
                  <c:v>2.0366200000000001</c:v>
                </c:pt>
                <c:pt idx="4101">
                  <c:v>2.04068</c:v>
                </c:pt>
                <c:pt idx="4102">
                  <c:v>2.0263800000000001</c:v>
                </c:pt>
                <c:pt idx="4103">
                  <c:v>2.0394299999999999</c:v>
                </c:pt>
                <c:pt idx="4104">
                  <c:v>2.0415999999999999</c:v>
                </c:pt>
                <c:pt idx="4105">
                  <c:v>2.0299299999999998</c:v>
                </c:pt>
                <c:pt idx="4106">
                  <c:v>2.0280900000000002</c:v>
                </c:pt>
                <c:pt idx="4107">
                  <c:v>2.04331</c:v>
                </c:pt>
                <c:pt idx="4108">
                  <c:v>2.0332400000000002</c:v>
                </c:pt>
                <c:pt idx="4109">
                  <c:v>2.0351900000000001</c:v>
                </c:pt>
                <c:pt idx="4110">
                  <c:v>2.0310899999999998</c:v>
                </c:pt>
                <c:pt idx="4111">
                  <c:v>2.03254</c:v>
                </c:pt>
                <c:pt idx="4112">
                  <c:v>2.0455999999999999</c:v>
                </c:pt>
                <c:pt idx="4113">
                  <c:v>2.0348099999999998</c:v>
                </c:pt>
                <c:pt idx="4114">
                  <c:v>2.03566</c:v>
                </c:pt>
                <c:pt idx="4115">
                  <c:v>2.0323799999999999</c:v>
                </c:pt>
                <c:pt idx="4116">
                  <c:v>2.05674</c:v>
                </c:pt>
                <c:pt idx="4117">
                  <c:v>2.04691</c:v>
                </c:pt>
                <c:pt idx="4118">
                  <c:v>2.0349900000000001</c:v>
                </c:pt>
                <c:pt idx="4119">
                  <c:v>2.0459900000000002</c:v>
                </c:pt>
                <c:pt idx="4120">
                  <c:v>2.03871</c:v>
                </c:pt>
                <c:pt idx="4121">
                  <c:v>2.0452900000000001</c:v>
                </c:pt>
                <c:pt idx="4122">
                  <c:v>2.03816</c:v>
                </c:pt>
                <c:pt idx="4123">
                  <c:v>2.0383499999999999</c:v>
                </c:pt>
                <c:pt idx="4124">
                  <c:v>2.0247299999999999</c:v>
                </c:pt>
                <c:pt idx="4125">
                  <c:v>2.03369</c:v>
                </c:pt>
                <c:pt idx="4126">
                  <c:v>2.0445700000000002</c:v>
                </c:pt>
                <c:pt idx="4127">
                  <c:v>2.0550899999999999</c:v>
                </c:pt>
                <c:pt idx="4128">
                  <c:v>2.05186</c:v>
                </c:pt>
                <c:pt idx="4129">
                  <c:v>2.0408900000000001</c:v>
                </c:pt>
                <c:pt idx="4130">
                  <c:v>2.03891</c:v>
                </c:pt>
                <c:pt idx="4131">
                  <c:v>2.0496799999999999</c:v>
                </c:pt>
                <c:pt idx="4132">
                  <c:v>2.0404</c:v>
                </c:pt>
                <c:pt idx="4133">
                  <c:v>2.0361699999999998</c:v>
                </c:pt>
                <c:pt idx="4134">
                  <c:v>2.0343100000000001</c:v>
                </c:pt>
                <c:pt idx="4135">
                  <c:v>2.0441500000000001</c:v>
                </c:pt>
                <c:pt idx="4136">
                  <c:v>2.0349400000000002</c:v>
                </c:pt>
                <c:pt idx="4137">
                  <c:v>2.0425499999999999</c:v>
                </c:pt>
                <c:pt idx="4138">
                  <c:v>2.0591699999999999</c:v>
                </c:pt>
                <c:pt idx="4139">
                  <c:v>2.0242200000000001</c:v>
                </c:pt>
                <c:pt idx="4140">
                  <c:v>2.0331000000000001</c:v>
                </c:pt>
                <c:pt idx="4141">
                  <c:v>2.0257200000000002</c:v>
                </c:pt>
                <c:pt idx="4142">
                  <c:v>2.0475699999999999</c:v>
                </c:pt>
                <c:pt idx="4143">
                  <c:v>2.0407999999999999</c:v>
                </c:pt>
                <c:pt idx="4144">
                  <c:v>2.0471699999999999</c:v>
                </c:pt>
                <c:pt idx="4145">
                  <c:v>2.0401799999999999</c:v>
                </c:pt>
                <c:pt idx="4146">
                  <c:v>2.0432199999999998</c:v>
                </c:pt>
                <c:pt idx="4147">
                  <c:v>2.0513300000000001</c:v>
                </c:pt>
                <c:pt idx="4148">
                  <c:v>2.0454500000000002</c:v>
                </c:pt>
                <c:pt idx="4149">
                  <c:v>2.0503200000000001</c:v>
                </c:pt>
                <c:pt idx="4150">
                  <c:v>2.0472800000000002</c:v>
                </c:pt>
                <c:pt idx="4151">
                  <c:v>2.0301499999999999</c:v>
                </c:pt>
                <c:pt idx="4152">
                  <c:v>2.0198900000000002</c:v>
                </c:pt>
                <c:pt idx="4153">
                  <c:v>2.0177499999999999</c:v>
                </c:pt>
                <c:pt idx="4154">
                  <c:v>2.03112</c:v>
                </c:pt>
                <c:pt idx="4155">
                  <c:v>2.0449000000000002</c:v>
                </c:pt>
                <c:pt idx="4156">
                  <c:v>2.0360800000000001</c:v>
                </c:pt>
                <c:pt idx="4157">
                  <c:v>2.0490200000000001</c:v>
                </c:pt>
                <c:pt idx="4158">
                  <c:v>2.06663</c:v>
                </c:pt>
                <c:pt idx="4159">
                  <c:v>2.0467499999999998</c:v>
                </c:pt>
                <c:pt idx="4160">
                  <c:v>2.0461</c:v>
                </c:pt>
                <c:pt idx="4161">
                  <c:v>2.04203</c:v>
                </c:pt>
                <c:pt idx="4162">
                  <c:v>2.0366</c:v>
                </c:pt>
                <c:pt idx="4163">
                  <c:v>2.0454400000000001</c:v>
                </c:pt>
                <c:pt idx="4164">
                  <c:v>2.0395599999999998</c:v>
                </c:pt>
                <c:pt idx="4165">
                  <c:v>2.0349400000000002</c:v>
                </c:pt>
                <c:pt idx="4166">
                  <c:v>2.0483600000000002</c:v>
                </c:pt>
                <c:pt idx="4167">
                  <c:v>2.0390600000000001</c:v>
                </c:pt>
                <c:pt idx="4168">
                  <c:v>2.04325</c:v>
                </c:pt>
                <c:pt idx="4169">
                  <c:v>2.06473</c:v>
                </c:pt>
                <c:pt idx="4170">
                  <c:v>2.0598800000000002</c:v>
                </c:pt>
                <c:pt idx="4171">
                  <c:v>2.0579100000000001</c:v>
                </c:pt>
                <c:pt idx="4172">
                  <c:v>2.0482499999999999</c:v>
                </c:pt>
                <c:pt idx="4173">
                  <c:v>2.0612300000000001</c:v>
                </c:pt>
                <c:pt idx="4174">
                  <c:v>2.0623900000000002</c:v>
                </c:pt>
                <c:pt idx="4175">
                  <c:v>2.0451700000000002</c:v>
                </c:pt>
                <c:pt idx="4176">
                  <c:v>2.0630899999999999</c:v>
                </c:pt>
                <c:pt idx="4177">
                  <c:v>2.0487099999999998</c:v>
                </c:pt>
                <c:pt idx="4178">
                  <c:v>2.0447099999999998</c:v>
                </c:pt>
                <c:pt idx="4179">
                  <c:v>2.04704</c:v>
                </c:pt>
                <c:pt idx="4180">
                  <c:v>2.0603199999999999</c:v>
                </c:pt>
                <c:pt idx="4181">
                  <c:v>2.0468199999999999</c:v>
                </c:pt>
                <c:pt idx="4182">
                  <c:v>2.0485600000000002</c:v>
                </c:pt>
                <c:pt idx="4183">
                  <c:v>2.05782</c:v>
                </c:pt>
                <c:pt idx="4184">
                  <c:v>2.0430999999999999</c:v>
                </c:pt>
                <c:pt idx="4185">
                  <c:v>2.0555599999999998</c:v>
                </c:pt>
                <c:pt idx="4186">
                  <c:v>2.0499399999999999</c:v>
                </c:pt>
                <c:pt idx="4187">
                  <c:v>2.05721</c:v>
                </c:pt>
                <c:pt idx="4188">
                  <c:v>2.0480399999999999</c:v>
                </c:pt>
                <c:pt idx="4189">
                  <c:v>2.0516100000000002</c:v>
                </c:pt>
                <c:pt idx="4190">
                  <c:v>2.0521699999999998</c:v>
                </c:pt>
                <c:pt idx="4191">
                  <c:v>2.0539100000000001</c:v>
                </c:pt>
                <c:pt idx="4192">
                  <c:v>2.05023</c:v>
                </c:pt>
                <c:pt idx="4193">
                  <c:v>2.06385</c:v>
                </c:pt>
                <c:pt idx="4194">
                  <c:v>2.05213</c:v>
                </c:pt>
                <c:pt idx="4195">
                  <c:v>2.0295700000000001</c:v>
                </c:pt>
                <c:pt idx="4196">
                  <c:v>2.03687</c:v>
                </c:pt>
                <c:pt idx="4197">
                  <c:v>2.0372699999999999</c:v>
                </c:pt>
                <c:pt idx="4198">
                  <c:v>2.0298799999999999</c:v>
                </c:pt>
                <c:pt idx="4199">
                  <c:v>2.0294400000000001</c:v>
                </c:pt>
                <c:pt idx="4200">
                  <c:v>2.0392399999999999</c:v>
                </c:pt>
                <c:pt idx="4201">
                  <c:v>2.0462799999999999</c:v>
                </c:pt>
                <c:pt idx="4202">
                  <c:v>2.03742</c:v>
                </c:pt>
                <c:pt idx="4203">
                  <c:v>2.0397699999999999</c:v>
                </c:pt>
                <c:pt idx="4204">
                  <c:v>2.0343599999999999</c:v>
                </c:pt>
                <c:pt idx="4205">
                  <c:v>2.03084</c:v>
                </c:pt>
                <c:pt idx="4206">
                  <c:v>2.02671</c:v>
                </c:pt>
                <c:pt idx="4207">
                  <c:v>2.0453199999999998</c:v>
                </c:pt>
                <c:pt idx="4208">
                  <c:v>2.05335</c:v>
                </c:pt>
                <c:pt idx="4209">
                  <c:v>2.0321400000000001</c:v>
                </c:pt>
                <c:pt idx="4210">
                  <c:v>2.0286300000000002</c:v>
                </c:pt>
                <c:pt idx="4211">
                  <c:v>2.0329600000000001</c:v>
                </c:pt>
                <c:pt idx="4212">
                  <c:v>2.0353300000000001</c:v>
                </c:pt>
                <c:pt idx="4213">
                  <c:v>2.0348999999999999</c:v>
                </c:pt>
                <c:pt idx="4214">
                  <c:v>2.0335299999999998</c:v>
                </c:pt>
                <c:pt idx="4215">
                  <c:v>2.0246900000000001</c:v>
                </c:pt>
                <c:pt idx="4216">
                  <c:v>2.0216799999999999</c:v>
                </c:pt>
                <c:pt idx="4217">
                  <c:v>2.0303300000000002</c:v>
                </c:pt>
                <c:pt idx="4218">
                  <c:v>2.0406200000000001</c:v>
                </c:pt>
                <c:pt idx="4219">
                  <c:v>2.0376500000000002</c:v>
                </c:pt>
                <c:pt idx="4220">
                  <c:v>2.0351300000000001</c:v>
                </c:pt>
                <c:pt idx="4221">
                  <c:v>2.04556</c:v>
                </c:pt>
                <c:pt idx="4222">
                  <c:v>2.0592700000000002</c:v>
                </c:pt>
                <c:pt idx="4223">
                  <c:v>2.05558</c:v>
                </c:pt>
                <c:pt idx="4224">
                  <c:v>2.04975</c:v>
                </c:pt>
                <c:pt idx="4225">
                  <c:v>2.0520999999999998</c:v>
                </c:pt>
                <c:pt idx="4226">
                  <c:v>2.06698</c:v>
                </c:pt>
                <c:pt idx="4227">
                  <c:v>2.0469599999999999</c:v>
                </c:pt>
                <c:pt idx="4228">
                  <c:v>2.04915</c:v>
                </c:pt>
                <c:pt idx="4229">
                  <c:v>2.05464</c:v>
                </c:pt>
                <c:pt idx="4230">
                  <c:v>2.0401600000000002</c:v>
                </c:pt>
                <c:pt idx="4231">
                  <c:v>2.0442800000000001</c:v>
                </c:pt>
                <c:pt idx="4232">
                  <c:v>2.0450599999999999</c:v>
                </c:pt>
                <c:pt idx="4233">
                  <c:v>2.04528</c:v>
                </c:pt>
                <c:pt idx="4234">
                  <c:v>2.06426</c:v>
                </c:pt>
                <c:pt idx="4235">
                  <c:v>2.0582199999999999</c:v>
                </c:pt>
                <c:pt idx="4236">
                  <c:v>2.0535600000000001</c:v>
                </c:pt>
                <c:pt idx="4237">
                  <c:v>2.0470799999999998</c:v>
                </c:pt>
                <c:pt idx="4238">
                  <c:v>2.0323099999999998</c:v>
                </c:pt>
                <c:pt idx="4239">
                  <c:v>2.0474000000000001</c:v>
                </c:pt>
                <c:pt idx="4240">
                  <c:v>2.0501299999999998</c:v>
                </c:pt>
                <c:pt idx="4241">
                  <c:v>2.0405500000000001</c:v>
                </c:pt>
                <c:pt idx="4242">
                  <c:v>2.0563500000000001</c:v>
                </c:pt>
                <c:pt idx="4243">
                  <c:v>2.0436000000000001</c:v>
                </c:pt>
                <c:pt idx="4244">
                  <c:v>2.0381499999999999</c:v>
                </c:pt>
                <c:pt idx="4245">
                  <c:v>2.0270999999999999</c:v>
                </c:pt>
                <c:pt idx="4246">
                  <c:v>2.0296799999999999</c:v>
                </c:pt>
                <c:pt idx="4247">
                  <c:v>2.0279600000000002</c:v>
                </c:pt>
                <c:pt idx="4248">
                  <c:v>2.0291600000000001</c:v>
                </c:pt>
                <c:pt idx="4249">
                  <c:v>2.0334300000000001</c:v>
                </c:pt>
                <c:pt idx="4250">
                  <c:v>2.0119400000000001</c:v>
                </c:pt>
                <c:pt idx="4251">
                  <c:v>2.0143499999999999</c:v>
                </c:pt>
                <c:pt idx="4252">
                  <c:v>1.99882</c:v>
                </c:pt>
                <c:pt idx="4253">
                  <c:v>2.01702</c:v>
                </c:pt>
                <c:pt idx="4254">
                  <c:v>2.0188100000000002</c:v>
                </c:pt>
                <c:pt idx="4255">
                  <c:v>2.0183399999999998</c:v>
                </c:pt>
                <c:pt idx="4256">
                  <c:v>2.0185599999999999</c:v>
                </c:pt>
                <c:pt idx="4257">
                  <c:v>2.0265399999999998</c:v>
                </c:pt>
                <c:pt idx="4258">
                  <c:v>2.0252599999999998</c:v>
                </c:pt>
                <c:pt idx="4259">
                  <c:v>2.0284300000000002</c:v>
                </c:pt>
                <c:pt idx="4260">
                  <c:v>2.0181800000000001</c:v>
                </c:pt>
                <c:pt idx="4261">
                  <c:v>2.0245099999999998</c:v>
                </c:pt>
                <c:pt idx="4262">
                  <c:v>2.0342600000000002</c:v>
                </c:pt>
                <c:pt idx="4263">
                  <c:v>2.0381999999999998</c:v>
                </c:pt>
                <c:pt idx="4264">
                  <c:v>2.0232999999999999</c:v>
                </c:pt>
                <c:pt idx="4265">
                  <c:v>2.0171800000000002</c:v>
                </c:pt>
                <c:pt idx="4266">
                  <c:v>2.02956</c:v>
                </c:pt>
                <c:pt idx="4267">
                  <c:v>2.0168499999999998</c:v>
                </c:pt>
                <c:pt idx="4268">
                  <c:v>2.0121099999999998</c:v>
                </c:pt>
                <c:pt idx="4269">
                  <c:v>2.03138</c:v>
                </c:pt>
                <c:pt idx="4270">
                  <c:v>2.02677</c:v>
                </c:pt>
                <c:pt idx="4271">
                  <c:v>2.0484</c:v>
                </c:pt>
                <c:pt idx="4272">
                  <c:v>2.0350600000000001</c:v>
                </c:pt>
                <c:pt idx="4273">
                  <c:v>2.0329899999999999</c:v>
                </c:pt>
                <c:pt idx="4274">
                  <c:v>2.0247999999999999</c:v>
                </c:pt>
                <c:pt idx="4275">
                  <c:v>2.01851</c:v>
                </c:pt>
                <c:pt idx="4276">
                  <c:v>2.0246200000000001</c:v>
                </c:pt>
                <c:pt idx="4277">
                  <c:v>2.0447700000000002</c:v>
                </c:pt>
                <c:pt idx="4278">
                  <c:v>2.0354100000000002</c:v>
                </c:pt>
                <c:pt idx="4279">
                  <c:v>2.03024</c:v>
                </c:pt>
                <c:pt idx="4280">
                  <c:v>2.0441199999999999</c:v>
                </c:pt>
                <c:pt idx="4281">
                  <c:v>2.0414099999999999</c:v>
                </c:pt>
                <c:pt idx="4282">
                  <c:v>2.04556</c:v>
                </c:pt>
                <c:pt idx="4283">
                  <c:v>2.0478100000000001</c:v>
                </c:pt>
                <c:pt idx="4284">
                  <c:v>2.04244</c:v>
                </c:pt>
                <c:pt idx="4285">
                  <c:v>2.0312700000000001</c:v>
                </c:pt>
                <c:pt idx="4286">
                  <c:v>2.0359699999999998</c:v>
                </c:pt>
                <c:pt idx="4287">
                  <c:v>2.03457</c:v>
                </c:pt>
                <c:pt idx="4288">
                  <c:v>2.0336099999999999</c:v>
                </c:pt>
                <c:pt idx="4289">
                  <c:v>2.0334300000000001</c:v>
                </c:pt>
                <c:pt idx="4290">
                  <c:v>2.0270199999999998</c:v>
                </c:pt>
                <c:pt idx="4291">
                  <c:v>2.0383399999999998</c:v>
                </c:pt>
                <c:pt idx="4292">
                  <c:v>2.0434399999999999</c:v>
                </c:pt>
                <c:pt idx="4293">
                  <c:v>2.0514399999999999</c:v>
                </c:pt>
                <c:pt idx="4294">
                  <c:v>2.03742</c:v>
                </c:pt>
                <c:pt idx="4295">
                  <c:v>2.0335200000000002</c:v>
                </c:pt>
                <c:pt idx="4296">
                  <c:v>2.05098</c:v>
                </c:pt>
                <c:pt idx="4297">
                  <c:v>2.0335299999999998</c:v>
                </c:pt>
                <c:pt idx="4298">
                  <c:v>2.0312999999999999</c:v>
                </c:pt>
                <c:pt idx="4299">
                  <c:v>2.0265300000000002</c:v>
                </c:pt>
                <c:pt idx="4300">
                  <c:v>2.0415100000000002</c:v>
                </c:pt>
                <c:pt idx="4301">
                  <c:v>2.0305200000000001</c:v>
                </c:pt>
                <c:pt idx="4302">
                  <c:v>2.02481</c:v>
                </c:pt>
                <c:pt idx="4303">
                  <c:v>2.0309300000000001</c:v>
                </c:pt>
                <c:pt idx="4304">
                  <c:v>2.02854</c:v>
                </c:pt>
                <c:pt idx="4305">
                  <c:v>2.02434</c:v>
                </c:pt>
                <c:pt idx="4306">
                  <c:v>2.0366399999999998</c:v>
                </c:pt>
                <c:pt idx="4307">
                  <c:v>2.0253100000000002</c:v>
                </c:pt>
                <c:pt idx="4308">
                  <c:v>2.02685</c:v>
                </c:pt>
                <c:pt idx="4309">
                  <c:v>2.0446599999999999</c:v>
                </c:pt>
                <c:pt idx="4310">
                  <c:v>2.04074</c:v>
                </c:pt>
                <c:pt idx="4311">
                  <c:v>2.0364300000000002</c:v>
                </c:pt>
                <c:pt idx="4312">
                  <c:v>2.0346099999999998</c:v>
                </c:pt>
                <c:pt idx="4313">
                  <c:v>2.0246400000000002</c:v>
                </c:pt>
                <c:pt idx="4314">
                  <c:v>2.0335299999999998</c:v>
                </c:pt>
                <c:pt idx="4315">
                  <c:v>2.0314399999999999</c:v>
                </c:pt>
                <c:pt idx="4316">
                  <c:v>2.03999</c:v>
                </c:pt>
                <c:pt idx="4317">
                  <c:v>2.0275300000000001</c:v>
                </c:pt>
                <c:pt idx="4318">
                  <c:v>2.0471400000000002</c:v>
                </c:pt>
                <c:pt idx="4319">
                  <c:v>2.0431599999999999</c:v>
                </c:pt>
                <c:pt idx="4320">
                  <c:v>2.0412300000000001</c:v>
                </c:pt>
                <c:pt idx="4321">
                  <c:v>2.0446200000000001</c:v>
                </c:pt>
                <c:pt idx="4322">
                  <c:v>2.0573000000000001</c:v>
                </c:pt>
                <c:pt idx="4323">
                  <c:v>2.0569899999999999</c:v>
                </c:pt>
                <c:pt idx="4324">
                  <c:v>2.06778</c:v>
                </c:pt>
                <c:pt idx="4325">
                  <c:v>2.05471</c:v>
                </c:pt>
                <c:pt idx="4326">
                  <c:v>2.0499700000000001</c:v>
                </c:pt>
                <c:pt idx="4327">
                  <c:v>2.0568599999999999</c:v>
                </c:pt>
                <c:pt idx="4328">
                  <c:v>2.0432600000000001</c:v>
                </c:pt>
                <c:pt idx="4329">
                  <c:v>2.0628500000000001</c:v>
                </c:pt>
                <c:pt idx="4330">
                  <c:v>2.0516999999999999</c:v>
                </c:pt>
                <c:pt idx="4331">
                  <c:v>2.05931</c:v>
                </c:pt>
                <c:pt idx="4332">
                  <c:v>2.06792</c:v>
                </c:pt>
                <c:pt idx="4333">
                  <c:v>2.0536099999999999</c:v>
                </c:pt>
                <c:pt idx="4334">
                  <c:v>2.0357699999999999</c:v>
                </c:pt>
                <c:pt idx="4335">
                  <c:v>2.0529999999999999</c:v>
                </c:pt>
                <c:pt idx="4336">
                  <c:v>2.0505800000000001</c:v>
                </c:pt>
                <c:pt idx="4337">
                  <c:v>2.0445000000000002</c:v>
                </c:pt>
                <c:pt idx="4338">
                  <c:v>2.0415700000000001</c:v>
                </c:pt>
                <c:pt idx="4339">
                  <c:v>2.0423100000000001</c:v>
                </c:pt>
                <c:pt idx="4340">
                  <c:v>2.0506700000000002</c:v>
                </c:pt>
                <c:pt idx="4341">
                  <c:v>2.0478499999999999</c:v>
                </c:pt>
                <c:pt idx="4342">
                  <c:v>2.0452599999999999</c:v>
                </c:pt>
                <c:pt idx="4343">
                  <c:v>2.0360299999999998</c:v>
                </c:pt>
                <c:pt idx="4344">
                  <c:v>2.03498</c:v>
                </c:pt>
                <c:pt idx="4345">
                  <c:v>2.0318700000000001</c:v>
                </c:pt>
                <c:pt idx="4346">
                  <c:v>2.0414500000000002</c:v>
                </c:pt>
                <c:pt idx="4347">
                  <c:v>2.0566200000000001</c:v>
                </c:pt>
                <c:pt idx="4348">
                  <c:v>2.0391400000000002</c:v>
                </c:pt>
                <c:pt idx="4349">
                  <c:v>2.0399699999999998</c:v>
                </c:pt>
                <c:pt idx="4350">
                  <c:v>2.0511900000000001</c:v>
                </c:pt>
                <c:pt idx="4351">
                  <c:v>2.0343900000000001</c:v>
                </c:pt>
                <c:pt idx="4352">
                  <c:v>2.0288200000000001</c:v>
                </c:pt>
                <c:pt idx="4353">
                  <c:v>2.0297900000000002</c:v>
                </c:pt>
                <c:pt idx="4354">
                  <c:v>2.0359799999999999</c:v>
                </c:pt>
                <c:pt idx="4355">
                  <c:v>2.0375299999999998</c:v>
                </c:pt>
                <c:pt idx="4356">
                  <c:v>2.0376300000000001</c:v>
                </c:pt>
                <c:pt idx="4357">
                  <c:v>2.0377000000000001</c:v>
                </c:pt>
                <c:pt idx="4358">
                  <c:v>2.0273300000000001</c:v>
                </c:pt>
                <c:pt idx="4359">
                  <c:v>2.0174799999999999</c:v>
                </c:pt>
                <c:pt idx="4360">
                  <c:v>2.0321799999999999</c:v>
                </c:pt>
                <c:pt idx="4361">
                  <c:v>2.0286300000000002</c:v>
                </c:pt>
                <c:pt idx="4362">
                  <c:v>2.0270700000000001</c:v>
                </c:pt>
                <c:pt idx="4363">
                  <c:v>2.0236299999999998</c:v>
                </c:pt>
                <c:pt idx="4364">
                  <c:v>2.0260199999999999</c:v>
                </c:pt>
                <c:pt idx="4365">
                  <c:v>2.02258</c:v>
                </c:pt>
                <c:pt idx="4366">
                  <c:v>2.03322</c:v>
                </c:pt>
                <c:pt idx="4367">
                  <c:v>2.0363799999999999</c:v>
                </c:pt>
                <c:pt idx="4368">
                  <c:v>2.0239699999999998</c:v>
                </c:pt>
                <c:pt idx="4369">
                  <c:v>2.0349599999999999</c:v>
                </c:pt>
                <c:pt idx="4370">
                  <c:v>2.0360399999999998</c:v>
                </c:pt>
                <c:pt idx="4371">
                  <c:v>2.0331000000000001</c:v>
                </c:pt>
                <c:pt idx="4372">
                  <c:v>2.0299399999999999</c:v>
                </c:pt>
                <c:pt idx="4373">
                  <c:v>2.0495399999999999</c:v>
                </c:pt>
                <c:pt idx="4374">
                  <c:v>2.05328</c:v>
                </c:pt>
                <c:pt idx="4375">
                  <c:v>2.0503</c:v>
                </c:pt>
                <c:pt idx="4376">
                  <c:v>2.06182</c:v>
                </c:pt>
                <c:pt idx="4377">
                  <c:v>2.0459900000000002</c:v>
                </c:pt>
                <c:pt idx="4378">
                  <c:v>2.0355400000000001</c:v>
                </c:pt>
                <c:pt idx="4379">
                  <c:v>2.0418099999999999</c:v>
                </c:pt>
                <c:pt idx="4380">
                  <c:v>2.0410900000000001</c:v>
                </c:pt>
                <c:pt idx="4381">
                  <c:v>2.0598399999999999</c:v>
                </c:pt>
                <c:pt idx="4382">
                  <c:v>2.0539000000000001</c:v>
                </c:pt>
                <c:pt idx="4383">
                  <c:v>2.0488300000000002</c:v>
                </c:pt>
                <c:pt idx="4384">
                  <c:v>2.0537299999999998</c:v>
                </c:pt>
                <c:pt idx="4385">
                  <c:v>2.0620099999999999</c:v>
                </c:pt>
                <c:pt idx="4386">
                  <c:v>2.0573800000000002</c:v>
                </c:pt>
                <c:pt idx="4387">
                  <c:v>2.0611999999999999</c:v>
                </c:pt>
                <c:pt idx="4388">
                  <c:v>2.0557599999999998</c:v>
                </c:pt>
                <c:pt idx="4389">
                  <c:v>2.0438299999999998</c:v>
                </c:pt>
                <c:pt idx="4390">
                  <c:v>2.04854</c:v>
                </c:pt>
                <c:pt idx="4391">
                  <c:v>2.0572300000000001</c:v>
                </c:pt>
                <c:pt idx="4392">
                  <c:v>2.05654</c:v>
                </c:pt>
                <c:pt idx="4393">
                  <c:v>2.0458699999999999</c:v>
                </c:pt>
                <c:pt idx="4394">
                  <c:v>2.0412400000000002</c:v>
                </c:pt>
                <c:pt idx="4395">
                  <c:v>2.0400399999999999</c:v>
                </c:pt>
                <c:pt idx="4396">
                  <c:v>2.0329899999999999</c:v>
                </c:pt>
                <c:pt idx="4397">
                  <c:v>2.0421100000000001</c:v>
                </c:pt>
                <c:pt idx="4398">
                  <c:v>2.0483799999999999</c:v>
                </c:pt>
                <c:pt idx="4399">
                  <c:v>2.0493100000000002</c:v>
                </c:pt>
                <c:pt idx="4400">
                  <c:v>2.0472299999999999</c:v>
                </c:pt>
                <c:pt idx="4401">
                  <c:v>2.0425900000000001</c:v>
                </c:pt>
                <c:pt idx="4402">
                  <c:v>2.03932</c:v>
                </c:pt>
                <c:pt idx="4403">
                  <c:v>2.0326599999999999</c:v>
                </c:pt>
                <c:pt idx="4404">
                  <c:v>2.03152</c:v>
                </c:pt>
                <c:pt idx="4405">
                  <c:v>2.0377800000000001</c:v>
                </c:pt>
                <c:pt idx="4406">
                  <c:v>2.0417100000000001</c:v>
                </c:pt>
                <c:pt idx="4407">
                  <c:v>2.0582199999999999</c:v>
                </c:pt>
                <c:pt idx="4408">
                  <c:v>2.04433</c:v>
                </c:pt>
                <c:pt idx="4409">
                  <c:v>2.0482200000000002</c:v>
                </c:pt>
                <c:pt idx="4410">
                  <c:v>2.0403199999999999</c:v>
                </c:pt>
                <c:pt idx="4411">
                  <c:v>2.0276999999999998</c:v>
                </c:pt>
                <c:pt idx="4412">
                  <c:v>2.0333100000000002</c:v>
                </c:pt>
                <c:pt idx="4413">
                  <c:v>2.0392999999999999</c:v>
                </c:pt>
                <c:pt idx="4414">
                  <c:v>2.0467200000000001</c:v>
                </c:pt>
                <c:pt idx="4415">
                  <c:v>2.05715</c:v>
                </c:pt>
                <c:pt idx="4416">
                  <c:v>2.0390299999999999</c:v>
                </c:pt>
                <c:pt idx="4417">
                  <c:v>2.0464500000000001</c:v>
                </c:pt>
                <c:pt idx="4418">
                  <c:v>2.0558700000000001</c:v>
                </c:pt>
                <c:pt idx="4419">
                  <c:v>2.0339299999999998</c:v>
                </c:pt>
                <c:pt idx="4420">
                  <c:v>2.0434299999999999</c:v>
                </c:pt>
                <c:pt idx="4421">
                  <c:v>2.0298400000000001</c:v>
                </c:pt>
                <c:pt idx="4422">
                  <c:v>2.02108</c:v>
                </c:pt>
                <c:pt idx="4423">
                  <c:v>2.04528</c:v>
                </c:pt>
                <c:pt idx="4424">
                  <c:v>2.0505900000000001</c:v>
                </c:pt>
                <c:pt idx="4425">
                  <c:v>2.0451999999999999</c:v>
                </c:pt>
                <c:pt idx="4426">
                  <c:v>2.0455899999999998</c:v>
                </c:pt>
                <c:pt idx="4427">
                  <c:v>2.0452300000000001</c:v>
                </c:pt>
                <c:pt idx="4428">
                  <c:v>2.0524900000000001</c:v>
                </c:pt>
                <c:pt idx="4429">
                  <c:v>2.0642499999999999</c:v>
                </c:pt>
                <c:pt idx="4430">
                  <c:v>2.0754999999999999</c:v>
                </c:pt>
                <c:pt idx="4431">
                  <c:v>2.06088</c:v>
                </c:pt>
                <c:pt idx="4432">
                  <c:v>2.0501200000000002</c:v>
                </c:pt>
                <c:pt idx="4433">
                  <c:v>2.04895</c:v>
                </c:pt>
                <c:pt idx="4434">
                  <c:v>2.0560700000000001</c:v>
                </c:pt>
                <c:pt idx="4435">
                  <c:v>2.06534</c:v>
                </c:pt>
                <c:pt idx="4436">
                  <c:v>2.0641699999999998</c:v>
                </c:pt>
                <c:pt idx="4437">
                  <c:v>2.0635400000000002</c:v>
                </c:pt>
                <c:pt idx="4438">
                  <c:v>2.0646399999999998</c:v>
                </c:pt>
                <c:pt idx="4439">
                  <c:v>2.0701999999999998</c:v>
                </c:pt>
                <c:pt idx="4440">
                  <c:v>2.0615999999999999</c:v>
                </c:pt>
                <c:pt idx="4441">
                  <c:v>2.06501</c:v>
                </c:pt>
                <c:pt idx="4442">
                  <c:v>2.0591300000000001</c:v>
                </c:pt>
                <c:pt idx="4443">
                  <c:v>2.05966</c:v>
                </c:pt>
                <c:pt idx="4444">
                  <c:v>2.0560299999999998</c:v>
                </c:pt>
                <c:pt idx="4445">
                  <c:v>2.0496400000000001</c:v>
                </c:pt>
                <c:pt idx="4446">
                  <c:v>2.04881</c:v>
                </c:pt>
                <c:pt idx="4447">
                  <c:v>2.0417000000000001</c:v>
                </c:pt>
                <c:pt idx="4448">
                  <c:v>2.0483600000000002</c:v>
                </c:pt>
                <c:pt idx="4449">
                  <c:v>2.0317599999999998</c:v>
                </c:pt>
                <c:pt idx="4450">
                  <c:v>2.0458699999999999</c:v>
                </c:pt>
                <c:pt idx="4451">
                  <c:v>2.0458599999999998</c:v>
                </c:pt>
                <c:pt idx="4452">
                  <c:v>2.0485000000000002</c:v>
                </c:pt>
                <c:pt idx="4453">
                  <c:v>2.0463100000000001</c:v>
                </c:pt>
                <c:pt idx="4454">
                  <c:v>2.0421499999999999</c:v>
                </c:pt>
                <c:pt idx="4455">
                  <c:v>2.0407500000000001</c:v>
                </c:pt>
                <c:pt idx="4456">
                  <c:v>2.0377200000000002</c:v>
                </c:pt>
                <c:pt idx="4457">
                  <c:v>2.0405799999999998</c:v>
                </c:pt>
                <c:pt idx="4458">
                  <c:v>2.0420799999999999</c:v>
                </c:pt>
                <c:pt idx="4459">
                  <c:v>2.03735</c:v>
                </c:pt>
                <c:pt idx="4460">
                  <c:v>2.0465</c:v>
                </c:pt>
                <c:pt idx="4461">
                  <c:v>2.0430000000000001</c:v>
                </c:pt>
                <c:pt idx="4462">
                  <c:v>2.0507499999999999</c:v>
                </c:pt>
                <c:pt idx="4463">
                  <c:v>2.0581100000000001</c:v>
                </c:pt>
                <c:pt idx="4464">
                  <c:v>2.0423100000000001</c:v>
                </c:pt>
                <c:pt idx="4465">
                  <c:v>2.0479799999999999</c:v>
                </c:pt>
                <c:pt idx="4466">
                  <c:v>2.0440800000000001</c:v>
                </c:pt>
                <c:pt idx="4467">
                  <c:v>2.0457800000000002</c:v>
                </c:pt>
                <c:pt idx="4468">
                  <c:v>2.0539299999999998</c:v>
                </c:pt>
                <c:pt idx="4469">
                  <c:v>2.0580799999999999</c:v>
                </c:pt>
                <c:pt idx="4470">
                  <c:v>2.0689199999999999</c:v>
                </c:pt>
                <c:pt idx="4471">
                  <c:v>2.0781900000000002</c:v>
                </c:pt>
                <c:pt idx="4472">
                  <c:v>2.0642299999999998</c:v>
                </c:pt>
                <c:pt idx="4473">
                  <c:v>2.06026</c:v>
                </c:pt>
                <c:pt idx="4474">
                  <c:v>2.0736599999999998</c:v>
                </c:pt>
                <c:pt idx="4475">
                  <c:v>2.0697899999999998</c:v>
                </c:pt>
                <c:pt idx="4476">
                  <c:v>2.0650499999999998</c:v>
                </c:pt>
                <c:pt idx="4477">
                  <c:v>2.0676299999999999</c:v>
                </c:pt>
                <c:pt idx="4478">
                  <c:v>2.0585300000000002</c:v>
                </c:pt>
                <c:pt idx="4479">
                  <c:v>2.0374300000000001</c:v>
                </c:pt>
                <c:pt idx="4480">
                  <c:v>2.04758</c:v>
                </c:pt>
                <c:pt idx="4481">
                  <c:v>2.0345599999999999</c:v>
                </c:pt>
                <c:pt idx="4482">
                  <c:v>2.02352</c:v>
                </c:pt>
                <c:pt idx="4483">
                  <c:v>2.0294300000000001</c:v>
                </c:pt>
                <c:pt idx="4484">
                  <c:v>2.0312000000000001</c:v>
                </c:pt>
                <c:pt idx="4485">
                  <c:v>2.0472199999999998</c:v>
                </c:pt>
                <c:pt idx="4486">
                  <c:v>2.0394700000000001</c:v>
                </c:pt>
                <c:pt idx="4487">
                  <c:v>2.0398000000000001</c:v>
                </c:pt>
                <c:pt idx="4488">
                  <c:v>2.0531199999999998</c:v>
                </c:pt>
                <c:pt idx="4489">
                  <c:v>2.0314000000000001</c:v>
                </c:pt>
                <c:pt idx="4490">
                  <c:v>2.04189</c:v>
                </c:pt>
                <c:pt idx="4491">
                  <c:v>2.0358399999999999</c:v>
                </c:pt>
                <c:pt idx="4492">
                  <c:v>2.0336799999999999</c:v>
                </c:pt>
                <c:pt idx="4493">
                  <c:v>2.0195400000000001</c:v>
                </c:pt>
                <c:pt idx="4494">
                  <c:v>2.0204900000000001</c:v>
                </c:pt>
                <c:pt idx="4495">
                  <c:v>2.02576</c:v>
                </c:pt>
                <c:pt idx="4496">
                  <c:v>2.03545</c:v>
                </c:pt>
                <c:pt idx="4497">
                  <c:v>2.0412699999999999</c:v>
                </c:pt>
                <c:pt idx="4498">
                  <c:v>2.0436800000000002</c:v>
                </c:pt>
                <c:pt idx="4499">
                  <c:v>2.0515300000000001</c:v>
                </c:pt>
                <c:pt idx="4500">
                  <c:v>2.0430600000000001</c:v>
                </c:pt>
                <c:pt idx="4501">
                  <c:v>2.0521099999999999</c:v>
                </c:pt>
                <c:pt idx="4502">
                  <c:v>2.0582699999999998</c:v>
                </c:pt>
                <c:pt idx="4503">
                  <c:v>2.0577000000000001</c:v>
                </c:pt>
                <c:pt idx="4504">
                  <c:v>2.0548899999999999</c:v>
                </c:pt>
                <c:pt idx="4505">
                  <c:v>2.0679699999999999</c:v>
                </c:pt>
                <c:pt idx="4506">
                  <c:v>2.0455000000000001</c:v>
                </c:pt>
                <c:pt idx="4507">
                  <c:v>2.0572900000000001</c:v>
                </c:pt>
                <c:pt idx="4508">
                  <c:v>2.0562900000000002</c:v>
                </c:pt>
                <c:pt idx="4509">
                  <c:v>2.0727799999999998</c:v>
                </c:pt>
                <c:pt idx="4510">
                  <c:v>2.0507900000000001</c:v>
                </c:pt>
                <c:pt idx="4511">
                  <c:v>2.0621499999999999</c:v>
                </c:pt>
                <c:pt idx="4512">
                  <c:v>2.0585200000000001</c:v>
                </c:pt>
                <c:pt idx="4513">
                  <c:v>2.0648900000000001</c:v>
                </c:pt>
                <c:pt idx="4514">
                  <c:v>2.05728</c:v>
                </c:pt>
                <c:pt idx="4515">
                  <c:v>2.0766300000000002</c:v>
                </c:pt>
                <c:pt idx="4516">
                  <c:v>2.0693299999999999</c:v>
                </c:pt>
                <c:pt idx="4517">
                  <c:v>2.0830199999999999</c:v>
                </c:pt>
                <c:pt idx="4518">
                  <c:v>2.0859200000000002</c:v>
                </c:pt>
                <c:pt idx="4519">
                  <c:v>2.07612</c:v>
                </c:pt>
                <c:pt idx="4520">
                  <c:v>2.07864</c:v>
                </c:pt>
                <c:pt idx="4521">
                  <c:v>2.0903299999999998</c:v>
                </c:pt>
                <c:pt idx="4522">
                  <c:v>2.0841699999999999</c:v>
                </c:pt>
                <c:pt idx="4523">
                  <c:v>2.0688399999999998</c:v>
                </c:pt>
                <c:pt idx="4524">
                  <c:v>2.0570400000000002</c:v>
                </c:pt>
                <c:pt idx="4525">
                  <c:v>2.0562200000000002</c:v>
                </c:pt>
                <c:pt idx="4526">
                  <c:v>2.0653700000000002</c:v>
                </c:pt>
                <c:pt idx="4527">
                  <c:v>2.0566599999999999</c:v>
                </c:pt>
                <c:pt idx="4528">
                  <c:v>2.05396</c:v>
                </c:pt>
                <c:pt idx="4529">
                  <c:v>2.0392299999999999</c:v>
                </c:pt>
                <c:pt idx="4530">
                  <c:v>2.0609700000000002</c:v>
                </c:pt>
                <c:pt idx="4531">
                  <c:v>2.0687500000000001</c:v>
                </c:pt>
                <c:pt idx="4532">
                  <c:v>2.0770400000000002</c:v>
                </c:pt>
                <c:pt idx="4533">
                  <c:v>2.07382</c:v>
                </c:pt>
                <c:pt idx="4534">
                  <c:v>2.0666699999999998</c:v>
                </c:pt>
                <c:pt idx="4535">
                  <c:v>2.0621</c:v>
                </c:pt>
                <c:pt idx="4536">
                  <c:v>2.0539999999999998</c:v>
                </c:pt>
                <c:pt idx="4537">
                  <c:v>2.0376400000000001</c:v>
                </c:pt>
                <c:pt idx="4538">
                  <c:v>2.07341</c:v>
                </c:pt>
                <c:pt idx="4539">
                  <c:v>2.0612400000000002</c:v>
                </c:pt>
                <c:pt idx="4540">
                  <c:v>2.0694699999999999</c:v>
                </c:pt>
                <c:pt idx="4541">
                  <c:v>2.0547300000000002</c:v>
                </c:pt>
                <c:pt idx="4542">
                  <c:v>2.0593400000000002</c:v>
                </c:pt>
                <c:pt idx="4543">
                  <c:v>2.0567799999999998</c:v>
                </c:pt>
                <c:pt idx="4544">
                  <c:v>2.05667</c:v>
                </c:pt>
                <c:pt idx="4545">
                  <c:v>2.06352</c:v>
                </c:pt>
                <c:pt idx="4546">
                  <c:v>2.0717300000000001</c:v>
                </c:pt>
                <c:pt idx="4547">
                  <c:v>2.0769899999999999</c:v>
                </c:pt>
                <c:pt idx="4548">
                  <c:v>2.0519500000000002</c:v>
                </c:pt>
                <c:pt idx="4549">
                  <c:v>2.0608399999999998</c:v>
                </c:pt>
                <c:pt idx="4550">
                  <c:v>2.0600200000000002</c:v>
                </c:pt>
                <c:pt idx="4551">
                  <c:v>2.04128</c:v>
                </c:pt>
                <c:pt idx="4552">
                  <c:v>2.0543499999999999</c:v>
                </c:pt>
                <c:pt idx="4553">
                  <c:v>2.0190600000000001</c:v>
                </c:pt>
                <c:pt idx="4554">
                  <c:v>2.0325099999999998</c:v>
                </c:pt>
                <c:pt idx="4555">
                  <c:v>2.0348299999999999</c:v>
                </c:pt>
                <c:pt idx="4556">
                  <c:v>2.0487899999999999</c:v>
                </c:pt>
                <c:pt idx="4557">
                  <c:v>2.0376599999999998</c:v>
                </c:pt>
                <c:pt idx="4558">
                  <c:v>2.0459000000000001</c:v>
                </c:pt>
                <c:pt idx="4559">
                  <c:v>2.0548199999999999</c:v>
                </c:pt>
                <c:pt idx="4560">
                  <c:v>2.0397799999999999</c:v>
                </c:pt>
                <c:pt idx="4561">
                  <c:v>2.0487299999999999</c:v>
                </c:pt>
                <c:pt idx="4562">
                  <c:v>2.0464699999999998</c:v>
                </c:pt>
                <c:pt idx="4563">
                  <c:v>2.03613</c:v>
                </c:pt>
                <c:pt idx="4564">
                  <c:v>2.0392299999999999</c:v>
                </c:pt>
                <c:pt idx="4565">
                  <c:v>2.04203</c:v>
                </c:pt>
                <c:pt idx="4566">
                  <c:v>2.04915</c:v>
                </c:pt>
                <c:pt idx="4567">
                  <c:v>2.0657800000000002</c:v>
                </c:pt>
                <c:pt idx="4568">
                  <c:v>2.0535600000000001</c:v>
                </c:pt>
                <c:pt idx="4569">
                  <c:v>2.0563600000000002</c:v>
                </c:pt>
                <c:pt idx="4570">
                  <c:v>2.0459999999999998</c:v>
                </c:pt>
                <c:pt idx="4571">
                  <c:v>2.0440100000000001</c:v>
                </c:pt>
                <c:pt idx="4572">
                  <c:v>2.0583200000000001</c:v>
                </c:pt>
                <c:pt idx="4573">
                  <c:v>2.0524300000000002</c:v>
                </c:pt>
                <c:pt idx="4574">
                  <c:v>2.0586700000000002</c:v>
                </c:pt>
                <c:pt idx="4575">
                  <c:v>2.0624500000000001</c:v>
                </c:pt>
                <c:pt idx="4576">
                  <c:v>2.0606900000000001</c:v>
                </c:pt>
                <c:pt idx="4577">
                  <c:v>2.0523199999999999</c:v>
                </c:pt>
                <c:pt idx="4578">
                  <c:v>2.0532699999999999</c:v>
                </c:pt>
                <c:pt idx="4579">
                  <c:v>2.0546099999999998</c:v>
                </c:pt>
                <c:pt idx="4580">
                  <c:v>2.06603</c:v>
                </c:pt>
                <c:pt idx="4581">
                  <c:v>2.0569299999999999</c:v>
                </c:pt>
                <c:pt idx="4582">
                  <c:v>2.0508899999999999</c:v>
                </c:pt>
                <c:pt idx="4583">
                  <c:v>2.0667399999999998</c:v>
                </c:pt>
                <c:pt idx="4584">
                  <c:v>2.0598200000000002</c:v>
                </c:pt>
                <c:pt idx="4585">
                  <c:v>2.0583399999999998</c:v>
                </c:pt>
                <c:pt idx="4586">
                  <c:v>2.0608300000000002</c:v>
                </c:pt>
                <c:pt idx="4587">
                  <c:v>2.0562800000000001</c:v>
                </c:pt>
                <c:pt idx="4588">
                  <c:v>2.0652300000000001</c:v>
                </c:pt>
                <c:pt idx="4589">
                  <c:v>2.0798000000000001</c:v>
                </c:pt>
                <c:pt idx="4590">
                  <c:v>2.0628199999999999</c:v>
                </c:pt>
                <c:pt idx="4591">
                  <c:v>2.0776699999999999</c:v>
                </c:pt>
                <c:pt idx="4592">
                  <c:v>2.0645899999999999</c:v>
                </c:pt>
                <c:pt idx="4593">
                  <c:v>2.0701800000000001</c:v>
                </c:pt>
                <c:pt idx="4594">
                  <c:v>2.06846</c:v>
                </c:pt>
                <c:pt idx="4595">
                  <c:v>2.0644999999999998</c:v>
                </c:pt>
                <c:pt idx="4596">
                  <c:v>2.0624199999999999</c:v>
                </c:pt>
                <c:pt idx="4597">
                  <c:v>2.0734400000000002</c:v>
                </c:pt>
                <c:pt idx="4598">
                  <c:v>2.06731</c:v>
                </c:pt>
                <c:pt idx="4599">
                  <c:v>2.0544500000000001</c:v>
                </c:pt>
                <c:pt idx="4600">
                  <c:v>2.0794100000000002</c:v>
                </c:pt>
                <c:pt idx="4601">
                  <c:v>2.07213</c:v>
                </c:pt>
                <c:pt idx="4602">
                  <c:v>2.05857</c:v>
                </c:pt>
                <c:pt idx="4603">
                  <c:v>2.0437400000000001</c:v>
                </c:pt>
                <c:pt idx="4604">
                  <c:v>2.06053</c:v>
                </c:pt>
                <c:pt idx="4605">
                  <c:v>2.0590600000000001</c:v>
                </c:pt>
                <c:pt idx="4606">
                  <c:v>2.0390600000000001</c:v>
                </c:pt>
                <c:pt idx="4607">
                  <c:v>2.0292699999999999</c:v>
                </c:pt>
                <c:pt idx="4608">
                  <c:v>2.02623</c:v>
                </c:pt>
                <c:pt idx="4609">
                  <c:v>2.0218500000000001</c:v>
                </c:pt>
                <c:pt idx="4610">
                  <c:v>2.02996</c:v>
                </c:pt>
                <c:pt idx="4611">
                  <c:v>2.0417100000000001</c:v>
                </c:pt>
                <c:pt idx="4612">
                  <c:v>2.03545</c:v>
                </c:pt>
                <c:pt idx="4613">
                  <c:v>2.0392199999999998</c:v>
                </c:pt>
                <c:pt idx="4614">
                  <c:v>2.03668</c:v>
                </c:pt>
                <c:pt idx="4615">
                  <c:v>2.0496099999999999</c:v>
                </c:pt>
                <c:pt idx="4616">
                  <c:v>2.04345</c:v>
                </c:pt>
                <c:pt idx="4617">
                  <c:v>2.0582699999999998</c:v>
                </c:pt>
                <c:pt idx="4618">
                  <c:v>2.0375000000000001</c:v>
                </c:pt>
                <c:pt idx="4619">
                  <c:v>2.0329999999999999</c:v>
                </c:pt>
                <c:pt idx="4620">
                  <c:v>2.0417200000000002</c:v>
                </c:pt>
                <c:pt idx="4621">
                  <c:v>2.05321</c:v>
                </c:pt>
                <c:pt idx="4622">
                  <c:v>2.0461</c:v>
                </c:pt>
                <c:pt idx="4623">
                  <c:v>2.0441199999999999</c:v>
                </c:pt>
                <c:pt idx="4624">
                  <c:v>2.0423300000000002</c:v>
                </c:pt>
                <c:pt idx="4625">
                  <c:v>2.0472100000000002</c:v>
                </c:pt>
                <c:pt idx="4626">
                  <c:v>2.0492599999999999</c:v>
                </c:pt>
                <c:pt idx="4627">
                  <c:v>2.0453299999999999</c:v>
                </c:pt>
                <c:pt idx="4628">
                  <c:v>2.0393300000000001</c:v>
                </c:pt>
                <c:pt idx="4629">
                  <c:v>2.0476399999999999</c:v>
                </c:pt>
                <c:pt idx="4630">
                  <c:v>2.0427200000000001</c:v>
                </c:pt>
                <c:pt idx="4631">
                  <c:v>2.0607199999999999</c:v>
                </c:pt>
                <c:pt idx="4632">
                  <c:v>2.03579</c:v>
                </c:pt>
                <c:pt idx="4633">
                  <c:v>2.0661499999999999</c:v>
                </c:pt>
                <c:pt idx="4634">
                  <c:v>2.04969</c:v>
                </c:pt>
                <c:pt idx="4635">
                  <c:v>2.0533199999999998</c:v>
                </c:pt>
                <c:pt idx="4636">
                  <c:v>2.0366200000000001</c:v>
                </c:pt>
                <c:pt idx="4637">
                  <c:v>2.0236499999999999</c:v>
                </c:pt>
                <c:pt idx="4638">
                  <c:v>2.0263300000000002</c:v>
                </c:pt>
                <c:pt idx="4639">
                  <c:v>2.0456099999999999</c:v>
                </c:pt>
                <c:pt idx="4640">
                  <c:v>2.0350799999999998</c:v>
                </c:pt>
                <c:pt idx="4641">
                  <c:v>2.0492599999999999</c:v>
                </c:pt>
                <c:pt idx="4642">
                  <c:v>2.0602299999999998</c:v>
                </c:pt>
                <c:pt idx="4643">
                  <c:v>2.0256599999999998</c:v>
                </c:pt>
                <c:pt idx="4644">
                  <c:v>2.0199699999999998</c:v>
                </c:pt>
                <c:pt idx="4645">
                  <c:v>2.0173000000000001</c:v>
                </c:pt>
                <c:pt idx="4646">
                  <c:v>2.0317699999999999</c:v>
                </c:pt>
                <c:pt idx="4647">
                  <c:v>2.0442800000000001</c:v>
                </c:pt>
                <c:pt idx="4648">
                  <c:v>2.0402</c:v>
                </c:pt>
                <c:pt idx="4649">
                  <c:v>2.04542</c:v>
                </c:pt>
                <c:pt idx="4650">
                  <c:v>2.0316399999999999</c:v>
                </c:pt>
                <c:pt idx="4651">
                  <c:v>2.0464899999999999</c:v>
                </c:pt>
                <c:pt idx="4652">
                  <c:v>2.04718</c:v>
                </c:pt>
                <c:pt idx="4653">
                  <c:v>2.04956</c:v>
                </c:pt>
                <c:pt idx="4654">
                  <c:v>2.0596700000000001</c:v>
                </c:pt>
                <c:pt idx="4655">
                  <c:v>2.0488</c:v>
                </c:pt>
                <c:pt idx="4656">
                  <c:v>2.0425</c:v>
                </c:pt>
                <c:pt idx="4657">
                  <c:v>2.0413399999999999</c:v>
                </c:pt>
                <c:pt idx="4658">
                  <c:v>2.0434399999999999</c:v>
                </c:pt>
                <c:pt idx="4659">
                  <c:v>2.04609</c:v>
                </c:pt>
                <c:pt idx="4660">
                  <c:v>2.04447</c:v>
                </c:pt>
                <c:pt idx="4661">
                  <c:v>2.0611600000000001</c:v>
                </c:pt>
                <c:pt idx="4662">
                  <c:v>2.0413800000000002</c:v>
                </c:pt>
                <c:pt idx="4663">
                  <c:v>2.0337000000000001</c:v>
                </c:pt>
                <c:pt idx="4664">
                  <c:v>2.0345900000000001</c:v>
                </c:pt>
                <c:pt idx="4665">
                  <c:v>2.05131</c:v>
                </c:pt>
                <c:pt idx="4666">
                  <c:v>2.0429400000000002</c:v>
                </c:pt>
                <c:pt idx="4667">
                  <c:v>2.0366599999999999</c:v>
                </c:pt>
                <c:pt idx="4668">
                  <c:v>2.0583800000000001</c:v>
                </c:pt>
                <c:pt idx="4669">
                  <c:v>2.0358100000000001</c:v>
                </c:pt>
                <c:pt idx="4670">
                  <c:v>2.04359</c:v>
                </c:pt>
                <c:pt idx="4671">
                  <c:v>2.0271699999999999</c:v>
                </c:pt>
                <c:pt idx="4672">
                  <c:v>2.0293700000000001</c:v>
                </c:pt>
                <c:pt idx="4673">
                  <c:v>2.04732</c:v>
                </c:pt>
                <c:pt idx="4674">
                  <c:v>2.0358700000000001</c:v>
                </c:pt>
                <c:pt idx="4675">
                  <c:v>2.0332499999999998</c:v>
                </c:pt>
                <c:pt idx="4676">
                  <c:v>2.0337399999999999</c:v>
                </c:pt>
                <c:pt idx="4677">
                  <c:v>2.0413100000000002</c:v>
                </c:pt>
                <c:pt idx="4678">
                  <c:v>2.02725</c:v>
                </c:pt>
                <c:pt idx="4679">
                  <c:v>2.03695</c:v>
                </c:pt>
                <c:pt idx="4680">
                  <c:v>2.0330900000000001</c:v>
                </c:pt>
                <c:pt idx="4681">
                  <c:v>2.0506199999999999</c:v>
                </c:pt>
                <c:pt idx="4682">
                  <c:v>2.0351499999999998</c:v>
                </c:pt>
                <c:pt idx="4683">
                  <c:v>2.0500799999999999</c:v>
                </c:pt>
                <c:pt idx="4684">
                  <c:v>2.0503300000000002</c:v>
                </c:pt>
                <c:pt idx="4685">
                  <c:v>2.0586799999999998</c:v>
                </c:pt>
                <c:pt idx="4686">
                  <c:v>2.0478200000000002</c:v>
                </c:pt>
                <c:pt idx="4687">
                  <c:v>2.0646399999999998</c:v>
                </c:pt>
                <c:pt idx="4688">
                  <c:v>2.0530300000000001</c:v>
                </c:pt>
                <c:pt idx="4689">
                  <c:v>2.0568</c:v>
                </c:pt>
                <c:pt idx="4690">
                  <c:v>2.0485199999999999</c:v>
                </c:pt>
                <c:pt idx="4691">
                  <c:v>2.0765899999999999</c:v>
                </c:pt>
                <c:pt idx="4692">
                  <c:v>2.0563400000000001</c:v>
                </c:pt>
                <c:pt idx="4693">
                  <c:v>2.0504199999999999</c:v>
                </c:pt>
                <c:pt idx="4694">
                  <c:v>2.05491</c:v>
                </c:pt>
                <c:pt idx="4695">
                  <c:v>2.0484200000000001</c:v>
                </c:pt>
                <c:pt idx="4696">
                  <c:v>2.05437</c:v>
                </c:pt>
                <c:pt idx="4697">
                  <c:v>2.0588000000000002</c:v>
                </c:pt>
                <c:pt idx="4698">
                  <c:v>2.0571999999999999</c:v>
                </c:pt>
                <c:pt idx="4699">
                  <c:v>2.0390000000000001</c:v>
                </c:pt>
                <c:pt idx="4700">
                  <c:v>2.0421499999999999</c:v>
                </c:pt>
                <c:pt idx="4701">
                  <c:v>2.0629599999999999</c:v>
                </c:pt>
                <c:pt idx="4702">
                  <c:v>2.0534300000000001</c:v>
                </c:pt>
                <c:pt idx="4703">
                  <c:v>2.0629</c:v>
                </c:pt>
                <c:pt idx="4704">
                  <c:v>2.0589599999999999</c:v>
                </c:pt>
                <c:pt idx="4705">
                  <c:v>2.0560299999999998</c:v>
                </c:pt>
                <c:pt idx="4706">
                  <c:v>2.0493299999999999</c:v>
                </c:pt>
                <c:pt idx="4707">
                  <c:v>2.0393400000000002</c:v>
                </c:pt>
                <c:pt idx="4708">
                  <c:v>2.0410900000000001</c:v>
                </c:pt>
                <c:pt idx="4709">
                  <c:v>2.0366499999999998</c:v>
                </c:pt>
                <c:pt idx="4710">
                  <c:v>2.0360499999999999</c:v>
                </c:pt>
                <c:pt idx="4711">
                  <c:v>2.0427</c:v>
                </c:pt>
                <c:pt idx="4712">
                  <c:v>2.02895</c:v>
                </c:pt>
                <c:pt idx="4713">
                  <c:v>2.0390000000000001</c:v>
                </c:pt>
                <c:pt idx="4714">
                  <c:v>2.04433</c:v>
                </c:pt>
                <c:pt idx="4715">
                  <c:v>2.0346500000000001</c:v>
                </c:pt>
                <c:pt idx="4716">
                  <c:v>2.0257200000000002</c:v>
                </c:pt>
                <c:pt idx="4717">
                  <c:v>2.0459399999999999</c:v>
                </c:pt>
                <c:pt idx="4718">
                  <c:v>2.0484399999999998</c:v>
                </c:pt>
                <c:pt idx="4719">
                  <c:v>2.0395799999999999</c:v>
                </c:pt>
                <c:pt idx="4720">
                  <c:v>2.0338699999999998</c:v>
                </c:pt>
                <c:pt idx="4721">
                  <c:v>2.0340699999999998</c:v>
                </c:pt>
                <c:pt idx="4722">
                  <c:v>2.0384199999999999</c:v>
                </c:pt>
                <c:pt idx="4723">
                  <c:v>2.0465499999999999</c:v>
                </c:pt>
                <c:pt idx="4724">
                  <c:v>2.0472999999999999</c:v>
                </c:pt>
                <c:pt idx="4725">
                  <c:v>2.0453000000000001</c:v>
                </c:pt>
                <c:pt idx="4726">
                  <c:v>2.0449700000000002</c:v>
                </c:pt>
                <c:pt idx="4727">
                  <c:v>2.0480299999999998</c:v>
                </c:pt>
                <c:pt idx="4728">
                  <c:v>2.04548</c:v>
                </c:pt>
                <c:pt idx="4729">
                  <c:v>2.0496699999999999</c:v>
                </c:pt>
                <c:pt idx="4730">
                  <c:v>2.0428600000000001</c:v>
                </c:pt>
                <c:pt idx="4731">
                  <c:v>2.0365899999999999</c:v>
                </c:pt>
                <c:pt idx="4732">
                  <c:v>2.0358499999999999</c:v>
                </c:pt>
                <c:pt idx="4733">
                  <c:v>2.0313099999999999</c:v>
                </c:pt>
                <c:pt idx="4734">
                  <c:v>2.0454400000000001</c:v>
                </c:pt>
                <c:pt idx="4735">
                  <c:v>2.0300400000000001</c:v>
                </c:pt>
                <c:pt idx="4736">
                  <c:v>2.0449899999999999</c:v>
                </c:pt>
                <c:pt idx="4737">
                  <c:v>2.0481400000000001</c:v>
                </c:pt>
                <c:pt idx="4738">
                  <c:v>2.0542600000000002</c:v>
                </c:pt>
                <c:pt idx="4739">
                  <c:v>2.0531000000000001</c:v>
                </c:pt>
                <c:pt idx="4740">
                  <c:v>2.0580699999999998</c:v>
                </c:pt>
                <c:pt idx="4741">
                  <c:v>2.0694699999999999</c:v>
                </c:pt>
                <c:pt idx="4742">
                  <c:v>2.0436899999999998</c:v>
                </c:pt>
                <c:pt idx="4743">
                  <c:v>2.0404800000000001</c:v>
                </c:pt>
                <c:pt idx="4744">
                  <c:v>2.05619</c:v>
                </c:pt>
                <c:pt idx="4745">
                  <c:v>2.0807199999999999</c:v>
                </c:pt>
                <c:pt idx="4746">
                  <c:v>2.07084</c:v>
                </c:pt>
                <c:pt idx="4747">
                  <c:v>2.0655000000000001</c:v>
                </c:pt>
                <c:pt idx="4748">
                  <c:v>2.0537299999999998</c:v>
                </c:pt>
                <c:pt idx="4749">
                  <c:v>2.0551200000000001</c:v>
                </c:pt>
                <c:pt idx="4750">
                  <c:v>2.0392800000000002</c:v>
                </c:pt>
                <c:pt idx="4751">
                  <c:v>2.0545900000000001</c:v>
                </c:pt>
                <c:pt idx="4752">
                  <c:v>2.05653</c:v>
                </c:pt>
                <c:pt idx="4753">
                  <c:v>2.05097</c:v>
                </c:pt>
                <c:pt idx="4754">
                  <c:v>2.0507</c:v>
                </c:pt>
                <c:pt idx="4755">
                  <c:v>2.0615199999999998</c:v>
                </c:pt>
                <c:pt idx="4756">
                  <c:v>2.04101</c:v>
                </c:pt>
                <c:pt idx="4757">
                  <c:v>2.0301100000000001</c:v>
                </c:pt>
                <c:pt idx="4758">
                  <c:v>2.03708</c:v>
                </c:pt>
                <c:pt idx="4759">
                  <c:v>2.0359099999999999</c:v>
                </c:pt>
                <c:pt idx="4760">
                  <c:v>2.0362499999999999</c:v>
                </c:pt>
                <c:pt idx="4761">
                  <c:v>2.0343300000000002</c:v>
                </c:pt>
                <c:pt idx="4762">
                  <c:v>2.0468799999999998</c:v>
                </c:pt>
                <c:pt idx="4763">
                  <c:v>2.02447</c:v>
                </c:pt>
                <c:pt idx="4764">
                  <c:v>2.0244599999999999</c:v>
                </c:pt>
                <c:pt idx="4765">
                  <c:v>2.0261100000000001</c:v>
                </c:pt>
                <c:pt idx="4766">
                  <c:v>2.02637</c:v>
                </c:pt>
                <c:pt idx="4767">
                  <c:v>2.0340500000000001</c:v>
                </c:pt>
                <c:pt idx="4768">
                  <c:v>2.0409799999999998</c:v>
                </c:pt>
                <c:pt idx="4769">
                  <c:v>2.0486</c:v>
                </c:pt>
                <c:pt idx="4770">
                  <c:v>2.0384199999999999</c:v>
                </c:pt>
                <c:pt idx="4771">
                  <c:v>2.0464199999999999</c:v>
                </c:pt>
                <c:pt idx="4772">
                  <c:v>2.0385300000000002</c:v>
                </c:pt>
                <c:pt idx="4773">
                  <c:v>2.0456799999999999</c:v>
                </c:pt>
                <c:pt idx="4774">
                  <c:v>2.0515300000000001</c:v>
                </c:pt>
                <c:pt idx="4775">
                  <c:v>2.03972</c:v>
                </c:pt>
                <c:pt idx="4776">
                  <c:v>2.0528599999999999</c:v>
                </c:pt>
                <c:pt idx="4777">
                  <c:v>2.0444399999999998</c:v>
                </c:pt>
                <c:pt idx="4778">
                  <c:v>2.0523600000000002</c:v>
                </c:pt>
                <c:pt idx="4779">
                  <c:v>2.0520200000000002</c:v>
                </c:pt>
                <c:pt idx="4780">
                  <c:v>2.05905</c:v>
                </c:pt>
                <c:pt idx="4781">
                  <c:v>2.0424199999999999</c:v>
                </c:pt>
                <c:pt idx="4782">
                  <c:v>2.0529999999999999</c:v>
                </c:pt>
                <c:pt idx="4783">
                  <c:v>2.0397500000000002</c:v>
                </c:pt>
                <c:pt idx="4784">
                  <c:v>2.05471</c:v>
                </c:pt>
                <c:pt idx="4785">
                  <c:v>2.0534300000000001</c:v>
                </c:pt>
                <c:pt idx="4786">
                  <c:v>2.0598800000000002</c:v>
                </c:pt>
                <c:pt idx="4787">
                  <c:v>2.0516899999999998</c:v>
                </c:pt>
                <c:pt idx="4788">
                  <c:v>2.04758</c:v>
                </c:pt>
                <c:pt idx="4789">
                  <c:v>2.0356399999999999</c:v>
                </c:pt>
                <c:pt idx="4790">
                  <c:v>2.0542799999999999</c:v>
                </c:pt>
                <c:pt idx="4791">
                  <c:v>2.0594100000000002</c:v>
                </c:pt>
                <c:pt idx="4792">
                  <c:v>2.0606399999999998</c:v>
                </c:pt>
                <c:pt idx="4793">
                  <c:v>2.0646800000000001</c:v>
                </c:pt>
                <c:pt idx="4794">
                  <c:v>2.0591200000000001</c:v>
                </c:pt>
                <c:pt idx="4795">
                  <c:v>2.05382</c:v>
                </c:pt>
                <c:pt idx="4796">
                  <c:v>2.0426899999999999</c:v>
                </c:pt>
                <c:pt idx="4797">
                  <c:v>2.0551699999999999</c:v>
                </c:pt>
                <c:pt idx="4798">
                  <c:v>2.0551499999999998</c:v>
                </c:pt>
                <c:pt idx="4799">
                  <c:v>2.0623999999999998</c:v>
                </c:pt>
                <c:pt idx="4800">
                  <c:v>2.0674899999999998</c:v>
                </c:pt>
                <c:pt idx="4801">
                  <c:v>2.0848599999999999</c:v>
                </c:pt>
                <c:pt idx="4802">
                  <c:v>2.0658699999999999</c:v>
                </c:pt>
                <c:pt idx="4803">
                  <c:v>2.0718700000000001</c:v>
                </c:pt>
                <c:pt idx="4804">
                  <c:v>2.06779</c:v>
                </c:pt>
                <c:pt idx="4805">
                  <c:v>2.0379999999999998</c:v>
                </c:pt>
                <c:pt idx="4806">
                  <c:v>2.04026</c:v>
                </c:pt>
                <c:pt idx="4807">
                  <c:v>2.0348999999999999</c:v>
                </c:pt>
                <c:pt idx="4808">
                  <c:v>2.0511200000000001</c:v>
                </c:pt>
                <c:pt idx="4809">
                  <c:v>2.0448499999999998</c:v>
                </c:pt>
                <c:pt idx="4810">
                  <c:v>2.0703499999999999</c:v>
                </c:pt>
                <c:pt idx="4811">
                  <c:v>2.06894</c:v>
                </c:pt>
                <c:pt idx="4812">
                  <c:v>2.0706000000000002</c:v>
                </c:pt>
                <c:pt idx="4813">
                  <c:v>2.0584099999999999</c:v>
                </c:pt>
                <c:pt idx="4814">
                  <c:v>2.0721400000000001</c:v>
                </c:pt>
                <c:pt idx="4815">
                  <c:v>2.0583399999999998</c:v>
                </c:pt>
                <c:pt idx="4816">
                  <c:v>2.05389</c:v>
                </c:pt>
                <c:pt idx="4817">
                  <c:v>2.05227</c:v>
                </c:pt>
                <c:pt idx="4818">
                  <c:v>2.0392700000000001</c:v>
                </c:pt>
                <c:pt idx="4819">
                  <c:v>2.06358</c:v>
                </c:pt>
                <c:pt idx="4820">
                  <c:v>2.06813</c:v>
                </c:pt>
                <c:pt idx="4821">
                  <c:v>2.08928</c:v>
                </c:pt>
                <c:pt idx="4822">
                  <c:v>2.0827399999999998</c:v>
                </c:pt>
                <c:pt idx="4823">
                  <c:v>2.08439</c:v>
                </c:pt>
                <c:pt idx="4824">
                  <c:v>2.0758299999999998</c:v>
                </c:pt>
                <c:pt idx="4825">
                  <c:v>2.07551</c:v>
                </c:pt>
                <c:pt idx="4826">
                  <c:v>2.0937999999999999</c:v>
                </c:pt>
                <c:pt idx="4827">
                  <c:v>2.0771299999999999</c:v>
                </c:pt>
                <c:pt idx="4828">
                  <c:v>2.0514800000000002</c:v>
                </c:pt>
                <c:pt idx="4829">
                  <c:v>2.0541499999999999</c:v>
                </c:pt>
                <c:pt idx="4830">
                  <c:v>2.05436</c:v>
                </c:pt>
                <c:pt idx="4831">
                  <c:v>2.0540400000000001</c:v>
                </c:pt>
                <c:pt idx="4832">
                  <c:v>2.0735000000000001</c:v>
                </c:pt>
                <c:pt idx="4833">
                  <c:v>2.0617000000000001</c:v>
                </c:pt>
                <c:pt idx="4834">
                  <c:v>2.0548899999999999</c:v>
                </c:pt>
                <c:pt idx="4835">
                  <c:v>2.0496400000000001</c:v>
                </c:pt>
                <c:pt idx="4836">
                  <c:v>2.0572300000000001</c:v>
                </c:pt>
                <c:pt idx="4837">
                  <c:v>2.0617999999999999</c:v>
                </c:pt>
                <c:pt idx="4838">
                  <c:v>2.0531899999999998</c:v>
                </c:pt>
                <c:pt idx="4839">
                  <c:v>2.0444200000000001</c:v>
                </c:pt>
                <c:pt idx="4840">
                  <c:v>2.0538099999999999</c:v>
                </c:pt>
                <c:pt idx="4841">
                  <c:v>2.0601799999999999</c:v>
                </c:pt>
                <c:pt idx="4842">
                  <c:v>2.0498799999999999</c:v>
                </c:pt>
                <c:pt idx="4843">
                  <c:v>2.0419700000000001</c:v>
                </c:pt>
                <c:pt idx="4844">
                  <c:v>2.0456300000000001</c:v>
                </c:pt>
                <c:pt idx="4845">
                  <c:v>2.0457100000000001</c:v>
                </c:pt>
                <c:pt idx="4846">
                  <c:v>2.0437400000000001</c:v>
                </c:pt>
                <c:pt idx="4847">
                  <c:v>2.04081</c:v>
                </c:pt>
                <c:pt idx="4848">
                  <c:v>2.04901</c:v>
                </c:pt>
                <c:pt idx="4849">
                  <c:v>2.05172</c:v>
                </c:pt>
                <c:pt idx="4850">
                  <c:v>2.0488200000000001</c:v>
                </c:pt>
                <c:pt idx="4851">
                  <c:v>2.0396899999999998</c:v>
                </c:pt>
                <c:pt idx="4852">
                  <c:v>2.0527799999999998</c:v>
                </c:pt>
                <c:pt idx="4853">
                  <c:v>2.0634600000000001</c:v>
                </c:pt>
                <c:pt idx="4854">
                  <c:v>2.06053</c:v>
                </c:pt>
                <c:pt idx="4855">
                  <c:v>2.0703100000000001</c:v>
                </c:pt>
                <c:pt idx="4856">
                  <c:v>2.0632999999999999</c:v>
                </c:pt>
                <c:pt idx="4857">
                  <c:v>2.0852900000000001</c:v>
                </c:pt>
                <c:pt idx="4858">
                  <c:v>2.0733199999999998</c:v>
                </c:pt>
                <c:pt idx="4859">
                  <c:v>2.05592</c:v>
                </c:pt>
                <c:pt idx="4860">
                  <c:v>2.0606800000000001</c:v>
                </c:pt>
                <c:pt idx="4861">
                  <c:v>2.0595699999999999</c:v>
                </c:pt>
                <c:pt idx="4862">
                  <c:v>2.06182</c:v>
                </c:pt>
                <c:pt idx="4863">
                  <c:v>2.0690499999999998</c:v>
                </c:pt>
                <c:pt idx="4864">
                  <c:v>2.0443699999999998</c:v>
                </c:pt>
                <c:pt idx="4865">
                  <c:v>2.0581900000000002</c:v>
                </c:pt>
                <c:pt idx="4866">
                  <c:v>2.0676000000000001</c:v>
                </c:pt>
                <c:pt idx="4867">
                  <c:v>2.0659000000000001</c:v>
                </c:pt>
                <c:pt idx="4868">
                  <c:v>2.0712799999999998</c:v>
                </c:pt>
                <c:pt idx="4869">
                  <c:v>2.05579</c:v>
                </c:pt>
                <c:pt idx="4870">
                  <c:v>2.0422600000000002</c:v>
                </c:pt>
                <c:pt idx="4871">
                  <c:v>2.0407700000000002</c:v>
                </c:pt>
                <c:pt idx="4872">
                  <c:v>2.0478999999999998</c:v>
                </c:pt>
                <c:pt idx="4873">
                  <c:v>2.04576</c:v>
                </c:pt>
                <c:pt idx="4874">
                  <c:v>2.03138</c:v>
                </c:pt>
                <c:pt idx="4875">
                  <c:v>2.0504500000000001</c:v>
                </c:pt>
                <c:pt idx="4876">
                  <c:v>2.0383</c:v>
                </c:pt>
                <c:pt idx="4877">
                  <c:v>2.0485600000000002</c:v>
                </c:pt>
                <c:pt idx="4878">
                  <c:v>2.03701</c:v>
                </c:pt>
                <c:pt idx="4879">
                  <c:v>2.0321899999999999</c:v>
                </c:pt>
                <c:pt idx="4880">
                  <c:v>2.02887</c:v>
                </c:pt>
                <c:pt idx="4881">
                  <c:v>2.0163199999999999</c:v>
                </c:pt>
                <c:pt idx="4882">
                  <c:v>2.0286900000000001</c:v>
                </c:pt>
                <c:pt idx="4883">
                  <c:v>2.0220600000000002</c:v>
                </c:pt>
                <c:pt idx="4884">
                  <c:v>2.02874</c:v>
                </c:pt>
                <c:pt idx="4885">
                  <c:v>2.03749</c:v>
                </c:pt>
                <c:pt idx="4886">
                  <c:v>2.0438299999999998</c:v>
                </c:pt>
                <c:pt idx="4887">
                  <c:v>2.0562299999999998</c:v>
                </c:pt>
                <c:pt idx="4888">
                  <c:v>2.06006</c:v>
                </c:pt>
                <c:pt idx="4889">
                  <c:v>2.0491299999999999</c:v>
                </c:pt>
                <c:pt idx="4890">
                  <c:v>2.0382699999999998</c:v>
                </c:pt>
                <c:pt idx="4891">
                  <c:v>2.0494500000000002</c:v>
                </c:pt>
                <c:pt idx="4892">
                  <c:v>2.0393500000000002</c:v>
                </c:pt>
                <c:pt idx="4893">
                  <c:v>2.0341300000000002</c:v>
                </c:pt>
                <c:pt idx="4894">
                  <c:v>2.0428199999999999</c:v>
                </c:pt>
                <c:pt idx="4895">
                  <c:v>2.04386</c:v>
                </c:pt>
                <c:pt idx="4896">
                  <c:v>2.03559</c:v>
                </c:pt>
                <c:pt idx="4897">
                  <c:v>2.04359</c:v>
                </c:pt>
                <c:pt idx="4898">
                  <c:v>2.0545900000000001</c:v>
                </c:pt>
                <c:pt idx="4899">
                  <c:v>2.0324499999999999</c:v>
                </c:pt>
                <c:pt idx="4900">
                  <c:v>2.0447700000000002</c:v>
                </c:pt>
                <c:pt idx="4901">
                  <c:v>2.0339999999999998</c:v>
                </c:pt>
                <c:pt idx="4902">
                  <c:v>2.0347499999999998</c:v>
                </c:pt>
                <c:pt idx="4903">
                  <c:v>2.0382400000000001</c:v>
                </c:pt>
                <c:pt idx="4904">
                  <c:v>2.0463800000000001</c:v>
                </c:pt>
                <c:pt idx="4905">
                  <c:v>2.06237</c:v>
                </c:pt>
                <c:pt idx="4906">
                  <c:v>2.0481199999999999</c:v>
                </c:pt>
                <c:pt idx="4907">
                  <c:v>2.0587399999999998</c:v>
                </c:pt>
                <c:pt idx="4908">
                  <c:v>2.0536699999999999</c:v>
                </c:pt>
                <c:pt idx="4909">
                  <c:v>2.0624699999999998</c:v>
                </c:pt>
                <c:pt idx="4910">
                  <c:v>2.05063</c:v>
                </c:pt>
                <c:pt idx="4911">
                  <c:v>2.0572699999999999</c:v>
                </c:pt>
                <c:pt idx="4912">
                  <c:v>2.06474</c:v>
                </c:pt>
                <c:pt idx="4913">
                  <c:v>2.0815100000000002</c:v>
                </c:pt>
                <c:pt idx="4914">
                  <c:v>2.07273</c:v>
                </c:pt>
                <c:pt idx="4915">
                  <c:v>2.0708799999999998</c:v>
                </c:pt>
                <c:pt idx="4916">
                  <c:v>2.0584199999999999</c:v>
                </c:pt>
                <c:pt idx="4917">
                  <c:v>2.0576400000000001</c:v>
                </c:pt>
                <c:pt idx="4918">
                  <c:v>2.06677</c:v>
                </c:pt>
                <c:pt idx="4919">
                  <c:v>2.0694699999999999</c:v>
                </c:pt>
                <c:pt idx="4920">
                  <c:v>2.0670099999999998</c:v>
                </c:pt>
                <c:pt idx="4921">
                  <c:v>2.0601400000000001</c:v>
                </c:pt>
                <c:pt idx="4922">
                  <c:v>2.0432600000000001</c:v>
                </c:pt>
                <c:pt idx="4923">
                  <c:v>2.06142</c:v>
                </c:pt>
                <c:pt idx="4924">
                  <c:v>2.0467</c:v>
                </c:pt>
                <c:pt idx="4925">
                  <c:v>2.0457800000000002</c:v>
                </c:pt>
                <c:pt idx="4926">
                  <c:v>2.0354800000000002</c:v>
                </c:pt>
                <c:pt idx="4927">
                  <c:v>2.0416599999999998</c:v>
                </c:pt>
                <c:pt idx="4928">
                  <c:v>2.0390299999999999</c:v>
                </c:pt>
                <c:pt idx="4929">
                  <c:v>2.0504199999999999</c:v>
                </c:pt>
                <c:pt idx="4930">
                  <c:v>2.0468700000000002</c:v>
                </c:pt>
                <c:pt idx="4931">
                  <c:v>2.0667599999999999</c:v>
                </c:pt>
                <c:pt idx="4932">
                  <c:v>2.0385399999999998</c:v>
                </c:pt>
                <c:pt idx="4933">
                  <c:v>2.0428899999999999</c:v>
                </c:pt>
                <c:pt idx="4934">
                  <c:v>2.0468500000000001</c:v>
                </c:pt>
                <c:pt idx="4935">
                  <c:v>2.04874</c:v>
                </c:pt>
                <c:pt idx="4936">
                  <c:v>2.0259900000000002</c:v>
                </c:pt>
                <c:pt idx="4937">
                  <c:v>2.0331399999999999</c:v>
                </c:pt>
                <c:pt idx="4938">
                  <c:v>2.03261</c:v>
                </c:pt>
                <c:pt idx="4939">
                  <c:v>2.03451</c:v>
                </c:pt>
                <c:pt idx="4940">
                  <c:v>2.02874</c:v>
                </c:pt>
                <c:pt idx="4941">
                  <c:v>2.04155</c:v>
                </c:pt>
                <c:pt idx="4942">
                  <c:v>2.04515</c:v>
                </c:pt>
                <c:pt idx="4943">
                  <c:v>2.0341800000000001</c:v>
                </c:pt>
                <c:pt idx="4944">
                  <c:v>2.0501100000000001</c:v>
                </c:pt>
                <c:pt idx="4945">
                  <c:v>2.0324300000000002</c:v>
                </c:pt>
                <c:pt idx="4946">
                  <c:v>2.02881</c:v>
                </c:pt>
                <c:pt idx="4947">
                  <c:v>2.0324300000000002</c:v>
                </c:pt>
                <c:pt idx="4948">
                  <c:v>2.0188299999999999</c:v>
                </c:pt>
                <c:pt idx="4949">
                  <c:v>2.0284</c:v>
                </c:pt>
                <c:pt idx="4950">
                  <c:v>2.0319600000000002</c:v>
                </c:pt>
                <c:pt idx="4951">
                  <c:v>2.0225300000000002</c:v>
                </c:pt>
                <c:pt idx="4952">
                  <c:v>2.0323000000000002</c:v>
                </c:pt>
                <c:pt idx="4953">
                  <c:v>2.0245000000000002</c:v>
                </c:pt>
                <c:pt idx="4954">
                  <c:v>2.0295100000000001</c:v>
                </c:pt>
                <c:pt idx="4955">
                  <c:v>2.0382099999999999</c:v>
                </c:pt>
                <c:pt idx="4956">
                  <c:v>2.0250900000000001</c:v>
                </c:pt>
                <c:pt idx="4957">
                  <c:v>2.0128200000000001</c:v>
                </c:pt>
                <c:pt idx="4958">
                  <c:v>2.0241600000000002</c:v>
                </c:pt>
                <c:pt idx="4959">
                  <c:v>2.03118</c:v>
                </c:pt>
                <c:pt idx="4960">
                  <c:v>2.0470799999999998</c:v>
                </c:pt>
                <c:pt idx="4961">
                  <c:v>2.0424500000000001</c:v>
                </c:pt>
                <c:pt idx="4962">
                  <c:v>2.0491700000000002</c:v>
                </c:pt>
                <c:pt idx="4963">
                  <c:v>2.05341</c:v>
                </c:pt>
                <c:pt idx="4964">
                  <c:v>2.05314</c:v>
                </c:pt>
                <c:pt idx="4965">
                  <c:v>2.0525899999999999</c:v>
                </c:pt>
                <c:pt idx="4966">
                  <c:v>2.0444</c:v>
                </c:pt>
                <c:pt idx="4967">
                  <c:v>2.04684</c:v>
                </c:pt>
                <c:pt idx="4968">
                  <c:v>2.0360499999999999</c:v>
                </c:pt>
                <c:pt idx="4969">
                  <c:v>2.0334699999999999</c:v>
                </c:pt>
                <c:pt idx="4970">
                  <c:v>2.0237699999999998</c:v>
                </c:pt>
                <c:pt idx="4971">
                  <c:v>2.0012400000000001</c:v>
                </c:pt>
                <c:pt idx="4972">
                  <c:v>2.0138500000000001</c:v>
                </c:pt>
                <c:pt idx="4973">
                  <c:v>2.0260899999999999</c:v>
                </c:pt>
                <c:pt idx="4974">
                  <c:v>2.0307200000000001</c:v>
                </c:pt>
                <c:pt idx="4975">
                  <c:v>2.0367500000000001</c:v>
                </c:pt>
                <c:pt idx="4976">
                  <c:v>2.0169199999999998</c:v>
                </c:pt>
                <c:pt idx="4977">
                  <c:v>2.0287299999999999</c:v>
                </c:pt>
                <c:pt idx="4978">
                  <c:v>2.01647</c:v>
                </c:pt>
                <c:pt idx="4979">
                  <c:v>2.0168599999999999</c:v>
                </c:pt>
                <c:pt idx="4980">
                  <c:v>2.01247</c:v>
                </c:pt>
                <c:pt idx="4981">
                  <c:v>2.0034000000000001</c:v>
                </c:pt>
                <c:pt idx="4982">
                  <c:v>2.0169100000000002</c:v>
                </c:pt>
                <c:pt idx="4983">
                  <c:v>2.0286599999999999</c:v>
                </c:pt>
                <c:pt idx="4984">
                  <c:v>2.0265900000000001</c:v>
                </c:pt>
                <c:pt idx="4985">
                  <c:v>2.0291299999999999</c:v>
                </c:pt>
                <c:pt idx="4986">
                  <c:v>2.02434</c:v>
                </c:pt>
                <c:pt idx="4987">
                  <c:v>2.0195500000000002</c:v>
                </c:pt>
                <c:pt idx="4988">
                  <c:v>2.0351599999999999</c:v>
                </c:pt>
                <c:pt idx="4989">
                  <c:v>2.01972</c:v>
                </c:pt>
                <c:pt idx="4990">
                  <c:v>2.0348799999999998</c:v>
                </c:pt>
                <c:pt idx="4991">
                  <c:v>2.0392600000000001</c:v>
                </c:pt>
                <c:pt idx="4992">
                  <c:v>2.0355699999999999</c:v>
                </c:pt>
                <c:pt idx="4993">
                  <c:v>2.0426799999999998</c:v>
                </c:pt>
                <c:pt idx="4994">
                  <c:v>2.0493199999999998</c:v>
                </c:pt>
                <c:pt idx="4995">
                  <c:v>2.0466700000000002</c:v>
                </c:pt>
                <c:pt idx="4996">
                  <c:v>2.05138</c:v>
                </c:pt>
                <c:pt idx="4997">
                  <c:v>2.0626799999999998</c:v>
                </c:pt>
                <c:pt idx="4998">
                  <c:v>2.0480299999999998</c:v>
                </c:pt>
                <c:pt idx="4999">
                  <c:v>2.05918</c:v>
                </c:pt>
                <c:pt idx="5000">
                  <c:v>2.05044</c:v>
                </c:pt>
                <c:pt idx="5001">
                  <c:v>2.03538</c:v>
                </c:pt>
                <c:pt idx="5002">
                  <c:v>2.0353400000000001</c:v>
                </c:pt>
                <c:pt idx="5003">
                  <c:v>2.04068</c:v>
                </c:pt>
                <c:pt idx="5004">
                  <c:v>2.0427599999999999</c:v>
                </c:pt>
                <c:pt idx="5005">
                  <c:v>2.04087</c:v>
                </c:pt>
                <c:pt idx="5006">
                  <c:v>2.0416300000000001</c:v>
                </c:pt>
                <c:pt idx="5007">
                  <c:v>2.0287500000000001</c:v>
                </c:pt>
                <c:pt idx="5008">
                  <c:v>2.0192100000000002</c:v>
                </c:pt>
                <c:pt idx="5009">
                  <c:v>2.0272999999999999</c:v>
                </c:pt>
                <c:pt idx="5010">
                  <c:v>2.0295299999999998</c:v>
                </c:pt>
                <c:pt idx="5011">
                  <c:v>2.02366</c:v>
                </c:pt>
                <c:pt idx="5012">
                  <c:v>2.0311400000000002</c:v>
                </c:pt>
                <c:pt idx="5013">
                  <c:v>2.0301200000000001</c:v>
                </c:pt>
                <c:pt idx="5014">
                  <c:v>2.02576</c:v>
                </c:pt>
                <c:pt idx="5015">
                  <c:v>2.0337299999999998</c:v>
                </c:pt>
                <c:pt idx="5016">
                  <c:v>2.03409</c:v>
                </c:pt>
                <c:pt idx="5017">
                  <c:v>2.0334099999999999</c:v>
                </c:pt>
                <c:pt idx="5018">
                  <c:v>2.0380099999999999</c:v>
                </c:pt>
                <c:pt idx="5019">
                  <c:v>2.0231400000000002</c:v>
                </c:pt>
                <c:pt idx="5020">
                  <c:v>2.0331399999999999</c:v>
                </c:pt>
                <c:pt idx="5021">
                  <c:v>2.0322900000000002</c:v>
                </c:pt>
                <c:pt idx="5022">
                  <c:v>2.0365600000000001</c:v>
                </c:pt>
                <c:pt idx="5023">
                  <c:v>2.028</c:v>
                </c:pt>
                <c:pt idx="5024">
                  <c:v>2.0189599999999999</c:v>
                </c:pt>
                <c:pt idx="5025">
                  <c:v>2.0238700000000001</c:v>
                </c:pt>
                <c:pt idx="5026">
                  <c:v>2.0063800000000001</c:v>
                </c:pt>
                <c:pt idx="5027">
                  <c:v>2.0244</c:v>
                </c:pt>
                <c:pt idx="5028">
                  <c:v>2.0331299999999999</c:v>
                </c:pt>
                <c:pt idx="5029">
                  <c:v>2.0367999999999999</c:v>
                </c:pt>
                <c:pt idx="5030">
                  <c:v>2.0472100000000002</c:v>
                </c:pt>
                <c:pt idx="5031">
                  <c:v>2.0418599999999998</c:v>
                </c:pt>
                <c:pt idx="5032">
                  <c:v>2.0422899999999999</c:v>
                </c:pt>
                <c:pt idx="5033">
                  <c:v>2.0367500000000001</c:v>
                </c:pt>
                <c:pt idx="5034">
                  <c:v>2.0451100000000002</c:v>
                </c:pt>
                <c:pt idx="5035">
                  <c:v>2.02346</c:v>
                </c:pt>
                <c:pt idx="5036">
                  <c:v>2.0259299999999998</c:v>
                </c:pt>
                <c:pt idx="5037">
                  <c:v>2.0332699999999999</c:v>
                </c:pt>
                <c:pt idx="5038">
                  <c:v>2.0378699999999998</c:v>
                </c:pt>
                <c:pt idx="5039">
                  <c:v>2.0393699999999999</c:v>
                </c:pt>
                <c:pt idx="5040">
                  <c:v>2.03878</c:v>
                </c:pt>
                <c:pt idx="5041">
                  <c:v>2.0316399999999999</c:v>
                </c:pt>
                <c:pt idx="5042">
                  <c:v>2.0470700000000002</c:v>
                </c:pt>
                <c:pt idx="5043">
                  <c:v>2.0617100000000002</c:v>
                </c:pt>
                <c:pt idx="5044">
                  <c:v>2.0356700000000001</c:v>
                </c:pt>
                <c:pt idx="5045">
                  <c:v>2.0550299999999999</c:v>
                </c:pt>
                <c:pt idx="5046">
                  <c:v>2.0457200000000002</c:v>
                </c:pt>
                <c:pt idx="5047">
                  <c:v>2.0456599999999998</c:v>
                </c:pt>
                <c:pt idx="5048">
                  <c:v>2.0468000000000002</c:v>
                </c:pt>
                <c:pt idx="5049">
                  <c:v>2.0204300000000002</c:v>
                </c:pt>
                <c:pt idx="5050">
                  <c:v>2.0410200000000001</c:v>
                </c:pt>
                <c:pt idx="5051">
                  <c:v>2.0361799999999999</c:v>
                </c:pt>
                <c:pt idx="5052">
                  <c:v>2.0383499999999999</c:v>
                </c:pt>
                <c:pt idx="5053">
                  <c:v>2.0441799999999999</c:v>
                </c:pt>
                <c:pt idx="5054">
                  <c:v>2.0303499999999999</c:v>
                </c:pt>
                <c:pt idx="5055">
                  <c:v>2.0447199999999999</c:v>
                </c:pt>
                <c:pt idx="5056">
                  <c:v>2.04006</c:v>
                </c:pt>
                <c:pt idx="5057">
                  <c:v>2.0299700000000001</c:v>
                </c:pt>
                <c:pt idx="5058">
                  <c:v>2.0394399999999999</c:v>
                </c:pt>
                <c:pt idx="5059">
                  <c:v>2.0442200000000001</c:v>
                </c:pt>
                <c:pt idx="5060">
                  <c:v>2.0746699999999998</c:v>
                </c:pt>
                <c:pt idx="5061">
                  <c:v>2.0716299999999999</c:v>
                </c:pt>
                <c:pt idx="5062">
                  <c:v>2.07945</c:v>
                </c:pt>
                <c:pt idx="5063">
                  <c:v>2.05701</c:v>
                </c:pt>
                <c:pt idx="5064">
                  <c:v>2.0454400000000001</c:v>
                </c:pt>
                <c:pt idx="5065">
                  <c:v>2.0293899999999998</c:v>
                </c:pt>
                <c:pt idx="5066">
                  <c:v>2.0218099999999999</c:v>
                </c:pt>
                <c:pt idx="5067">
                  <c:v>2.0284399999999998</c:v>
                </c:pt>
                <c:pt idx="5068">
                  <c:v>2.0322100000000001</c:v>
                </c:pt>
                <c:pt idx="5069">
                  <c:v>2.0534599999999998</c:v>
                </c:pt>
                <c:pt idx="5070">
                  <c:v>2.05246</c:v>
                </c:pt>
                <c:pt idx="5071">
                  <c:v>2.04989</c:v>
                </c:pt>
                <c:pt idx="5072">
                  <c:v>2.0479500000000002</c:v>
                </c:pt>
                <c:pt idx="5073">
                  <c:v>2.0402399999999998</c:v>
                </c:pt>
                <c:pt idx="5074">
                  <c:v>2.04738</c:v>
                </c:pt>
                <c:pt idx="5075">
                  <c:v>2.0369199999999998</c:v>
                </c:pt>
                <c:pt idx="5076">
                  <c:v>2.0462799999999999</c:v>
                </c:pt>
                <c:pt idx="5077">
                  <c:v>2.04956</c:v>
                </c:pt>
                <c:pt idx="5078">
                  <c:v>2.07483</c:v>
                </c:pt>
                <c:pt idx="5079">
                  <c:v>2.0672100000000002</c:v>
                </c:pt>
                <c:pt idx="5080">
                  <c:v>2.0726100000000001</c:v>
                </c:pt>
                <c:pt idx="5081">
                  <c:v>2.0736599999999998</c:v>
                </c:pt>
                <c:pt idx="5082">
                  <c:v>2.0960200000000002</c:v>
                </c:pt>
                <c:pt idx="5083">
                  <c:v>2.0707499999999999</c:v>
                </c:pt>
                <c:pt idx="5084">
                  <c:v>2.0636299999999999</c:v>
                </c:pt>
                <c:pt idx="5085">
                  <c:v>2.0634399999999999</c:v>
                </c:pt>
                <c:pt idx="5086">
                  <c:v>2.0733899999999998</c:v>
                </c:pt>
                <c:pt idx="5087">
                  <c:v>2.0693299999999999</c:v>
                </c:pt>
                <c:pt idx="5088">
                  <c:v>2.0776300000000001</c:v>
                </c:pt>
                <c:pt idx="5089">
                  <c:v>2.07368</c:v>
                </c:pt>
                <c:pt idx="5090">
                  <c:v>2.0751499999999998</c:v>
                </c:pt>
                <c:pt idx="5091">
                  <c:v>2.06488</c:v>
                </c:pt>
                <c:pt idx="5092">
                  <c:v>2.0503100000000001</c:v>
                </c:pt>
                <c:pt idx="5093">
                  <c:v>2.0566200000000001</c:v>
                </c:pt>
                <c:pt idx="5094">
                  <c:v>2.0636899999999998</c:v>
                </c:pt>
                <c:pt idx="5095">
                  <c:v>2.0636999999999999</c:v>
                </c:pt>
                <c:pt idx="5096">
                  <c:v>2.0616500000000002</c:v>
                </c:pt>
                <c:pt idx="5097">
                  <c:v>2.0531999999999999</c:v>
                </c:pt>
                <c:pt idx="5098">
                  <c:v>2.0571100000000002</c:v>
                </c:pt>
                <c:pt idx="5099">
                  <c:v>2.0500500000000001</c:v>
                </c:pt>
                <c:pt idx="5100">
                  <c:v>2.04888</c:v>
                </c:pt>
                <c:pt idx="5101">
                  <c:v>2.0361899999999999</c:v>
                </c:pt>
                <c:pt idx="5102">
                  <c:v>2.0351599999999999</c:v>
                </c:pt>
                <c:pt idx="5103">
                  <c:v>2.0246400000000002</c:v>
                </c:pt>
                <c:pt idx="5104">
                  <c:v>2.02881</c:v>
                </c:pt>
                <c:pt idx="5105">
                  <c:v>2.0298400000000001</c:v>
                </c:pt>
                <c:pt idx="5106">
                  <c:v>2.0425499999999999</c:v>
                </c:pt>
                <c:pt idx="5107">
                  <c:v>2.0216099999999999</c:v>
                </c:pt>
                <c:pt idx="5108">
                  <c:v>2.0326900000000001</c:v>
                </c:pt>
                <c:pt idx="5109">
                  <c:v>2.0327000000000002</c:v>
                </c:pt>
                <c:pt idx="5110">
                  <c:v>2.0428700000000002</c:v>
                </c:pt>
                <c:pt idx="5111">
                  <c:v>2.03396</c:v>
                </c:pt>
                <c:pt idx="5112">
                  <c:v>2.0392800000000002</c:v>
                </c:pt>
                <c:pt idx="5113">
                  <c:v>2.04854</c:v>
                </c:pt>
                <c:pt idx="5114">
                  <c:v>2.0419999999999998</c:v>
                </c:pt>
                <c:pt idx="5115">
                  <c:v>2.0368300000000001</c:v>
                </c:pt>
                <c:pt idx="5116">
                  <c:v>2.0585499999999999</c:v>
                </c:pt>
                <c:pt idx="5117">
                  <c:v>2.0504500000000001</c:v>
                </c:pt>
                <c:pt idx="5118">
                  <c:v>2.0291800000000002</c:v>
                </c:pt>
                <c:pt idx="5119">
                  <c:v>2.0379499999999999</c:v>
                </c:pt>
                <c:pt idx="5120">
                  <c:v>2.0571000000000002</c:v>
                </c:pt>
                <c:pt idx="5121">
                  <c:v>2.0512999999999999</c:v>
                </c:pt>
                <c:pt idx="5122">
                  <c:v>2.0417900000000002</c:v>
                </c:pt>
                <c:pt idx="5123">
                  <c:v>2.0328200000000001</c:v>
                </c:pt>
                <c:pt idx="5124">
                  <c:v>2.0432000000000001</c:v>
                </c:pt>
                <c:pt idx="5125">
                  <c:v>2.0476700000000001</c:v>
                </c:pt>
                <c:pt idx="5126">
                  <c:v>2.0434299999999999</c:v>
                </c:pt>
                <c:pt idx="5127">
                  <c:v>2.0404399999999998</c:v>
                </c:pt>
                <c:pt idx="5128">
                  <c:v>2.03891</c:v>
                </c:pt>
                <c:pt idx="5129">
                  <c:v>2.0506799999999998</c:v>
                </c:pt>
                <c:pt idx="5130">
                  <c:v>2.0546099999999998</c:v>
                </c:pt>
                <c:pt idx="5131">
                  <c:v>2.0410699999999999</c:v>
                </c:pt>
                <c:pt idx="5132">
                  <c:v>2.0641699999999998</c:v>
                </c:pt>
                <c:pt idx="5133">
                  <c:v>2.05497</c:v>
                </c:pt>
                <c:pt idx="5134">
                  <c:v>2.0631400000000002</c:v>
                </c:pt>
                <c:pt idx="5135">
                  <c:v>2.0567000000000002</c:v>
                </c:pt>
                <c:pt idx="5136">
                  <c:v>2.0887600000000002</c:v>
                </c:pt>
                <c:pt idx="5137">
                  <c:v>2.0572900000000001</c:v>
                </c:pt>
                <c:pt idx="5138">
                  <c:v>2.0419100000000001</c:v>
                </c:pt>
                <c:pt idx="5139">
                  <c:v>2.0565000000000002</c:v>
                </c:pt>
                <c:pt idx="5140">
                  <c:v>2.0540400000000001</c:v>
                </c:pt>
                <c:pt idx="5141">
                  <c:v>2.0661900000000002</c:v>
                </c:pt>
                <c:pt idx="5142">
                  <c:v>2.0475599999999998</c:v>
                </c:pt>
                <c:pt idx="5143">
                  <c:v>2.0363600000000002</c:v>
                </c:pt>
                <c:pt idx="5144">
                  <c:v>2.0386899999999999</c:v>
                </c:pt>
                <c:pt idx="5145">
                  <c:v>2.0439600000000002</c:v>
                </c:pt>
                <c:pt idx="5146">
                  <c:v>2.0443799999999999</c:v>
                </c:pt>
                <c:pt idx="5147">
                  <c:v>2.0347499999999998</c:v>
                </c:pt>
                <c:pt idx="5148">
                  <c:v>2.02678</c:v>
                </c:pt>
                <c:pt idx="5149">
                  <c:v>2.0320499999999999</c:v>
                </c:pt>
                <c:pt idx="5150">
                  <c:v>2.0305300000000002</c:v>
                </c:pt>
                <c:pt idx="5151">
                  <c:v>2.03051</c:v>
                </c:pt>
                <c:pt idx="5152">
                  <c:v>2.0485000000000002</c:v>
                </c:pt>
                <c:pt idx="5153">
                  <c:v>2.0307300000000001</c:v>
                </c:pt>
                <c:pt idx="5154">
                  <c:v>2.0418599999999998</c:v>
                </c:pt>
                <c:pt idx="5155">
                  <c:v>2.05341</c:v>
                </c:pt>
                <c:pt idx="5156">
                  <c:v>2.0451999999999999</c:v>
                </c:pt>
                <c:pt idx="5157">
                  <c:v>2.0494699999999999</c:v>
                </c:pt>
                <c:pt idx="5158">
                  <c:v>2.0587399999999998</c:v>
                </c:pt>
                <c:pt idx="5159">
                  <c:v>2.0524499999999999</c:v>
                </c:pt>
                <c:pt idx="5160">
                  <c:v>2.0474999999999999</c:v>
                </c:pt>
                <c:pt idx="5161">
                  <c:v>2.0477699999999999</c:v>
                </c:pt>
                <c:pt idx="5162">
                  <c:v>2.0484599999999999</c:v>
                </c:pt>
                <c:pt idx="5163">
                  <c:v>2.0477500000000002</c:v>
                </c:pt>
                <c:pt idx="5164">
                  <c:v>2.0539299999999998</c:v>
                </c:pt>
                <c:pt idx="5165">
                  <c:v>2.0530300000000001</c:v>
                </c:pt>
                <c:pt idx="5166">
                  <c:v>2.0502099999999999</c:v>
                </c:pt>
                <c:pt idx="5167">
                  <c:v>2.0544899999999999</c:v>
                </c:pt>
                <c:pt idx="5168">
                  <c:v>2.0500099999999999</c:v>
                </c:pt>
                <c:pt idx="5169">
                  <c:v>2.0550299999999999</c:v>
                </c:pt>
                <c:pt idx="5170">
                  <c:v>2.0543499999999999</c:v>
                </c:pt>
                <c:pt idx="5171">
                  <c:v>2.0415299999999998</c:v>
                </c:pt>
                <c:pt idx="5172">
                  <c:v>2.0560299999999998</c:v>
                </c:pt>
                <c:pt idx="5173">
                  <c:v>2.05159</c:v>
                </c:pt>
                <c:pt idx="5174">
                  <c:v>2.0675699999999999</c:v>
                </c:pt>
                <c:pt idx="5175">
                  <c:v>2.05043</c:v>
                </c:pt>
                <c:pt idx="5176">
                  <c:v>2.0502699999999998</c:v>
                </c:pt>
                <c:pt idx="5177">
                  <c:v>2.0606100000000001</c:v>
                </c:pt>
                <c:pt idx="5178">
                  <c:v>2.06304</c:v>
                </c:pt>
                <c:pt idx="5179">
                  <c:v>2.0815199999999998</c:v>
                </c:pt>
                <c:pt idx="5180">
                  <c:v>2.0486900000000001</c:v>
                </c:pt>
                <c:pt idx="5181">
                  <c:v>2.0619499999999999</c:v>
                </c:pt>
                <c:pt idx="5182">
                  <c:v>2.0459800000000001</c:v>
                </c:pt>
                <c:pt idx="5183">
                  <c:v>2.0346099999999998</c:v>
                </c:pt>
                <c:pt idx="5184">
                  <c:v>2.0298600000000002</c:v>
                </c:pt>
                <c:pt idx="5185">
                  <c:v>2.0377100000000001</c:v>
                </c:pt>
                <c:pt idx="5186">
                  <c:v>2.0412699999999999</c:v>
                </c:pt>
                <c:pt idx="5187">
                  <c:v>2.0470199999999998</c:v>
                </c:pt>
                <c:pt idx="5188">
                  <c:v>2.0246499999999998</c:v>
                </c:pt>
                <c:pt idx="5189">
                  <c:v>2.02169</c:v>
                </c:pt>
                <c:pt idx="5190">
                  <c:v>2.0342899999999999</c:v>
                </c:pt>
                <c:pt idx="5191">
                  <c:v>2.0272399999999999</c:v>
                </c:pt>
                <c:pt idx="5192">
                  <c:v>2.0589200000000001</c:v>
                </c:pt>
                <c:pt idx="5193">
                  <c:v>2.0373299999999999</c:v>
                </c:pt>
                <c:pt idx="5194">
                  <c:v>2.0562499999999999</c:v>
                </c:pt>
                <c:pt idx="5195">
                  <c:v>2.0309400000000002</c:v>
                </c:pt>
                <c:pt idx="5196">
                  <c:v>2.0313099999999999</c:v>
                </c:pt>
                <c:pt idx="5197">
                  <c:v>2.03091</c:v>
                </c:pt>
                <c:pt idx="5198">
                  <c:v>2.04664</c:v>
                </c:pt>
                <c:pt idx="5199">
                  <c:v>2.0456599999999998</c:v>
                </c:pt>
                <c:pt idx="5200">
                  <c:v>2.0466600000000001</c:v>
                </c:pt>
                <c:pt idx="5201">
                  <c:v>2.0382099999999999</c:v>
                </c:pt>
                <c:pt idx="5202">
                  <c:v>2.0555500000000002</c:v>
                </c:pt>
                <c:pt idx="5203">
                  <c:v>2.0489099999999998</c:v>
                </c:pt>
                <c:pt idx="5204">
                  <c:v>2.0429900000000001</c:v>
                </c:pt>
                <c:pt idx="5205">
                  <c:v>2.0513499999999998</c:v>
                </c:pt>
                <c:pt idx="5206">
                  <c:v>2.0464500000000001</c:v>
                </c:pt>
                <c:pt idx="5207">
                  <c:v>2.05985</c:v>
                </c:pt>
                <c:pt idx="5208">
                  <c:v>2.0482</c:v>
                </c:pt>
                <c:pt idx="5209">
                  <c:v>2.0596800000000002</c:v>
                </c:pt>
                <c:pt idx="5210">
                  <c:v>2.0533800000000002</c:v>
                </c:pt>
                <c:pt idx="5211">
                  <c:v>2.0522499999999999</c:v>
                </c:pt>
                <c:pt idx="5212">
                  <c:v>2.0457000000000001</c:v>
                </c:pt>
                <c:pt idx="5213">
                  <c:v>2.0468000000000002</c:v>
                </c:pt>
                <c:pt idx="5214">
                  <c:v>2.0415399999999999</c:v>
                </c:pt>
                <c:pt idx="5215">
                  <c:v>2.0609099999999998</c:v>
                </c:pt>
                <c:pt idx="5216">
                  <c:v>2.05877</c:v>
                </c:pt>
                <c:pt idx="5217">
                  <c:v>2.0596000000000001</c:v>
                </c:pt>
                <c:pt idx="5218">
                  <c:v>2.0482800000000001</c:v>
                </c:pt>
                <c:pt idx="5219">
                  <c:v>2.06873</c:v>
                </c:pt>
                <c:pt idx="5220">
                  <c:v>2.04617</c:v>
                </c:pt>
                <c:pt idx="5221">
                  <c:v>2.05349</c:v>
                </c:pt>
                <c:pt idx="5222">
                  <c:v>2.0676800000000002</c:v>
                </c:pt>
                <c:pt idx="5223">
                  <c:v>2.0547499999999999</c:v>
                </c:pt>
                <c:pt idx="5224">
                  <c:v>2.0490599999999999</c:v>
                </c:pt>
                <c:pt idx="5225">
                  <c:v>2.0519699999999998</c:v>
                </c:pt>
                <c:pt idx="5226">
                  <c:v>2.0360999999999998</c:v>
                </c:pt>
                <c:pt idx="5227">
                  <c:v>2.0377000000000001</c:v>
                </c:pt>
                <c:pt idx="5228">
                  <c:v>2.0394100000000002</c:v>
                </c:pt>
                <c:pt idx="5229">
                  <c:v>2.0517099999999999</c:v>
                </c:pt>
                <c:pt idx="5230">
                  <c:v>2.0455299999999998</c:v>
                </c:pt>
                <c:pt idx="5231">
                  <c:v>2.0363799999999999</c:v>
                </c:pt>
                <c:pt idx="5232">
                  <c:v>2.0328900000000001</c:v>
                </c:pt>
                <c:pt idx="5233">
                  <c:v>2.0462600000000002</c:v>
                </c:pt>
                <c:pt idx="5234">
                  <c:v>2.0381800000000001</c:v>
                </c:pt>
                <c:pt idx="5235">
                  <c:v>2.0325799999999998</c:v>
                </c:pt>
                <c:pt idx="5236">
                  <c:v>2.0390799999999998</c:v>
                </c:pt>
                <c:pt idx="5237">
                  <c:v>2.0486399999999998</c:v>
                </c:pt>
                <c:pt idx="5238">
                  <c:v>2.0426600000000001</c:v>
                </c:pt>
                <c:pt idx="5239">
                  <c:v>2.04609</c:v>
                </c:pt>
                <c:pt idx="5240">
                  <c:v>2.0421800000000001</c:v>
                </c:pt>
                <c:pt idx="5241">
                  <c:v>2.0417900000000002</c:v>
                </c:pt>
                <c:pt idx="5242">
                  <c:v>2.0590700000000002</c:v>
                </c:pt>
                <c:pt idx="5243">
                  <c:v>2.0386099999999998</c:v>
                </c:pt>
                <c:pt idx="5244">
                  <c:v>2.03938</c:v>
                </c:pt>
                <c:pt idx="5245">
                  <c:v>2.0492599999999999</c:v>
                </c:pt>
                <c:pt idx="5246">
                  <c:v>2.0367799999999998</c:v>
                </c:pt>
                <c:pt idx="5247">
                  <c:v>2.03416</c:v>
                </c:pt>
                <c:pt idx="5248">
                  <c:v>2.02691</c:v>
                </c:pt>
                <c:pt idx="5249">
                  <c:v>2.0224500000000001</c:v>
                </c:pt>
                <c:pt idx="5250">
                  <c:v>2.0279799999999999</c:v>
                </c:pt>
                <c:pt idx="5251">
                  <c:v>2.0352800000000002</c:v>
                </c:pt>
                <c:pt idx="5252">
                  <c:v>2.0395400000000001</c:v>
                </c:pt>
                <c:pt idx="5253">
                  <c:v>2.0405700000000002</c:v>
                </c:pt>
                <c:pt idx="5254">
                  <c:v>2.0363000000000002</c:v>
                </c:pt>
                <c:pt idx="5255">
                  <c:v>2.0315400000000001</c:v>
                </c:pt>
                <c:pt idx="5256">
                  <c:v>2.0385599999999999</c:v>
                </c:pt>
                <c:pt idx="5257">
                  <c:v>2.0510299999999999</c:v>
                </c:pt>
                <c:pt idx="5258">
                  <c:v>2.0490400000000002</c:v>
                </c:pt>
                <c:pt idx="5259">
                  <c:v>2.04419</c:v>
                </c:pt>
                <c:pt idx="5260">
                  <c:v>2.0460099999999999</c:v>
                </c:pt>
                <c:pt idx="5261">
                  <c:v>2.0548899999999999</c:v>
                </c:pt>
                <c:pt idx="5262">
                  <c:v>2.0694599999999999</c:v>
                </c:pt>
                <c:pt idx="5263">
                  <c:v>2.05905</c:v>
                </c:pt>
                <c:pt idx="5264">
                  <c:v>2.0726200000000001</c:v>
                </c:pt>
                <c:pt idx="5265">
                  <c:v>2.0589400000000002</c:v>
                </c:pt>
                <c:pt idx="5266">
                  <c:v>2.0554100000000002</c:v>
                </c:pt>
                <c:pt idx="5267">
                  <c:v>2.0526</c:v>
                </c:pt>
                <c:pt idx="5268">
                  <c:v>2.0436700000000001</c:v>
                </c:pt>
                <c:pt idx="5269">
                  <c:v>2.0530599999999999</c:v>
                </c:pt>
                <c:pt idx="5270">
                  <c:v>2.0575899999999998</c:v>
                </c:pt>
                <c:pt idx="5271">
                  <c:v>2.04731</c:v>
                </c:pt>
                <c:pt idx="5272">
                  <c:v>2.0572599999999999</c:v>
                </c:pt>
                <c:pt idx="5273">
                  <c:v>2.05281</c:v>
                </c:pt>
                <c:pt idx="5274">
                  <c:v>2.05891</c:v>
                </c:pt>
                <c:pt idx="5275">
                  <c:v>2.0762999999999998</c:v>
                </c:pt>
                <c:pt idx="5276">
                  <c:v>2.0811199999999999</c:v>
                </c:pt>
                <c:pt idx="5277">
                  <c:v>2.0803199999999999</c:v>
                </c:pt>
                <c:pt idx="5278">
                  <c:v>2.0794299999999999</c:v>
                </c:pt>
                <c:pt idx="5279">
                  <c:v>2.0622400000000001</c:v>
                </c:pt>
                <c:pt idx="5280">
                  <c:v>2.0401799999999999</c:v>
                </c:pt>
                <c:pt idx="5281">
                  <c:v>2.0432999999999999</c:v>
                </c:pt>
                <c:pt idx="5282">
                  <c:v>2.0643199999999999</c:v>
                </c:pt>
                <c:pt idx="5283">
                  <c:v>2.0599099999999999</c:v>
                </c:pt>
                <c:pt idx="5284">
                  <c:v>2.0616699999999999</c:v>
                </c:pt>
                <c:pt idx="5285">
                  <c:v>2.0676000000000001</c:v>
                </c:pt>
                <c:pt idx="5286">
                  <c:v>2.0482399999999998</c:v>
                </c:pt>
                <c:pt idx="5287">
                  <c:v>2.05078</c:v>
                </c:pt>
                <c:pt idx="5288">
                  <c:v>2.0226299999999999</c:v>
                </c:pt>
                <c:pt idx="5289">
                  <c:v>2.05125</c:v>
                </c:pt>
                <c:pt idx="5290">
                  <c:v>2.0530300000000001</c:v>
                </c:pt>
                <c:pt idx="5291">
                  <c:v>2.0576300000000001</c:v>
                </c:pt>
                <c:pt idx="5292">
                  <c:v>2.04793</c:v>
                </c:pt>
                <c:pt idx="5293">
                  <c:v>2.0537899999999998</c:v>
                </c:pt>
                <c:pt idx="5294">
                  <c:v>2.0691199999999998</c:v>
                </c:pt>
                <c:pt idx="5295">
                  <c:v>2.0588199999999999</c:v>
                </c:pt>
                <c:pt idx="5296">
                  <c:v>2.0490900000000001</c:v>
                </c:pt>
                <c:pt idx="5297">
                  <c:v>2.0620099999999999</c:v>
                </c:pt>
                <c:pt idx="5298">
                  <c:v>2.06155</c:v>
                </c:pt>
                <c:pt idx="5299">
                  <c:v>2.0596299999999998</c:v>
                </c:pt>
                <c:pt idx="5300">
                  <c:v>2.0611299999999999</c:v>
                </c:pt>
                <c:pt idx="5301">
                  <c:v>2.0583499999999999</c:v>
                </c:pt>
                <c:pt idx="5302">
                  <c:v>2.0516200000000002</c:v>
                </c:pt>
                <c:pt idx="5303">
                  <c:v>2.0525899999999999</c:v>
                </c:pt>
                <c:pt idx="5304">
                  <c:v>2.0688599999999999</c:v>
                </c:pt>
                <c:pt idx="5305">
                  <c:v>2.0752600000000001</c:v>
                </c:pt>
                <c:pt idx="5306">
                  <c:v>2.0712299999999999</c:v>
                </c:pt>
                <c:pt idx="5307">
                  <c:v>2.0841699999999999</c:v>
                </c:pt>
                <c:pt idx="5308">
                  <c:v>2.0743900000000002</c:v>
                </c:pt>
                <c:pt idx="5309">
                  <c:v>2.0632700000000002</c:v>
                </c:pt>
                <c:pt idx="5310">
                  <c:v>2.0607000000000002</c:v>
                </c:pt>
                <c:pt idx="5311">
                  <c:v>2.0691000000000002</c:v>
                </c:pt>
                <c:pt idx="5312">
                  <c:v>2.0596199999999998</c:v>
                </c:pt>
                <c:pt idx="5313">
                  <c:v>2.0399099999999999</c:v>
                </c:pt>
                <c:pt idx="5314">
                  <c:v>2.05064</c:v>
                </c:pt>
                <c:pt idx="5315">
                  <c:v>2.0496400000000001</c:v>
                </c:pt>
                <c:pt idx="5316">
                  <c:v>2.0515599999999998</c:v>
                </c:pt>
                <c:pt idx="5317">
                  <c:v>2.0445500000000001</c:v>
                </c:pt>
                <c:pt idx="5318">
                  <c:v>2.04094</c:v>
                </c:pt>
                <c:pt idx="5319">
                  <c:v>2.0491000000000001</c:v>
                </c:pt>
                <c:pt idx="5320">
                  <c:v>2.0646</c:v>
                </c:pt>
                <c:pt idx="5321">
                  <c:v>2.03315</c:v>
                </c:pt>
                <c:pt idx="5322">
                  <c:v>2.0465900000000001</c:v>
                </c:pt>
                <c:pt idx="5323">
                  <c:v>2.0508999999999999</c:v>
                </c:pt>
                <c:pt idx="5324">
                  <c:v>2.03233</c:v>
                </c:pt>
                <c:pt idx="5325">
                  <c:v>2.03145</c:v>
                </c:pt>
                <c:pt idx="5326">
                  <c:v>2.0376400000000001</c:v>
                </c:pt>
                <c:pt idx="5327">
                  <c:v>2.0363099999999998</c:v>
                </c:pt>
                <c:pt idx="5328">
                  <c:v>2.0234100000000002</c:v>
                </c:pt>
                <c:pt idx="5329">
                  <c:v>2.0259</c:v>
                </c:pt>
                <c:pt idx="5330">
                  <c:v>2.0283000000000002</c:v>
                </c:pt>
                <c:pt idx="5331">
                  <c:v>2.0140600000000002</c:v>
                </c:pt>
                <c:pt idx="5332">
                  <c:v>2.0263800000000001</c:v>
                </c:pt>
                <c:pt idx="5333">
                  <c:v>2.0306199999999999</c:v>
                </c:pt>
                <c:pt idx="5334">
                  <c:v>2.0344699999999998</c:v>
                </c:pt>
                <c:pt idx="5335">
                  <c:v>2.0419800000000001</c:v>
                </c:pt>
                <c:pt idx="5336">
                  <c:v>2.0265300000000002</c:v>
                </c:pt>
                <c:pt idx="5337">
                  <c:v>2.0257200000000002</c:v>
                </c:pt>
                <c:pt idx="5338">
                  <c:v>2.0220899999999999</c:v>
                </c:pt>
                <c:pt idx="5339">
                  <c:v>2.0222500000000001</c:v>
                </c:pt>
                <c:pt idx="5340">
                  <c:v>2.0235400000000001</c:v>
                </c:pt>
                <c:pt idx="5341">
                  <c:v>2.0267400000000002</c:v>
                </c:pt>
                <c:pt idx="5342">
                  <c:v>2.0432100000000002</c:v>
                </c:pt>
                <c:pt idx="5343">
                  <c:v>2.0415800000000002</c:v>
                </c:pt>
                <c:pt idx="5344">
                  <c:v>2.0416599999999998</c:v>
                </c:pt>
                <c:pt idx="5345">
                  <c:v>2.0436100000000001</c:v>
                </c:pt>
                <c:pt idx="5346">
                  <c:v>2.0492499999999998</c:v>
                </c:pt>
                <c:pt idx="5347">
                  <c:v>2.04155</c:v>
                </c:pt>
                <c:pt idx="5348">
                  <c:v>2.0313599999999998</c:v>
                </c:pt>
                <c:pt idx="5349">
                  <c:v>2.0341900000000002</c:v>
                </c:pt>
                <c:pt idx="5350">
                  <c:v>2.02291</c:v>
                </c:pt>
                <c:pt idx="5351">
                  <c:v>2.0309400000000002</c:v>
                </c:pt>
                <c:pt idx="5352">
                  <c:v>2.0241400000000001</c:v>
                </c:pt>
                <c:pt idx="5353">
                  <c:v>2.0469499999999998</c:v>
                </c:pt>
                <c:pt idx="5354">
                  <c:v>2.0306700000000002</c:v>
                </c:pt>
                <c:pt idx="5355">
                  <c:v>2.02915</c:v>
                </c:pt>
                <c:pt idx="5356">
                  <c:v>2.04657</c:v>
                </c:pt>
                <c:pt idx="5357">
                  <c:v>2.0339700000000001</c:v>
                </c:pt>
                <c:pt idx="5358">
                  <c:v>2.0268000000000002</c:v>
                </c:pt>
                <c:pt idx="5359">
                  <c:v>2.0282900000000001</c:v>
                </c:pt>
                <c:pt idx="5360">
                  <c:v>2.0374300000000001</c:v>
                </c:pt>
                <c:pt idx="5361">
                  <c:v>2.03098</c:v>
                </c:pt>
                <c:pt idx="5362">
                  <c:v>2.0271300000000001</c:v>
                </c:pt>
                <c:pt idx="5363">
                  <c:v>2.0314700000000001</c:v>
                </c:pt>
                <c:pt idx="5364">
                  <c:v>2.0461100000000001</c:v>
                </c:pt>
                <c:pt idx="5365">
                  <c:v>2.0345599999999999</c:v>
                </c:pt>
                <c:pt idx="5366">
                  <c:v>2.0360499999999999</c:v>
                </c:pt>
                <c:pt idx="5367">
                  <c:v>2.0342500000000001</c:v>
                </c:pt>
                <c:pt idx="5368">
                  <c:v>2.0398200000000002</c:v>
                </c:pt>
                <c:pt idx="5369">
                  <c:v>2.0200900000000002</c:v>
                </c:pt>
                <c:pt idx="5370">
                  <c:v>2.0417999999999998</c:v>
                </c:pt>
                <c:pt idx="5371">
                  <c:v>2.02989</c:v>
                </c:pt>
                <c:pt idx="5372">
                  <c:v>2.0257900000000002</c:v>
                </c:pt>
                <c:pt idx="5373">
                  <c:v>2.0348799999999998</c:v>
                </c:pt>
                <c:pt idx="5374">
                  <c:v>2.03315</c:v>
                </c:pt>
                <c:pt idx="5375">
                  <c:v>2.0249000000000001</c:v>
                </c:pt>
                <c:pt idx="5376">
                  <c:v>2.0288200000000001</c:v>
                </c:pt>
                <c:pt idx="5377">
                  <c:v>2.0331600000000001</c:v>
                </c:pt>
                <c:pt idx="5378">
                  <c:v>2.0283600000000002</c:v>
                </c:pt>
                <c:pt idx="5379">
                  <c:v>2.0323600000000002</c:v>
                </c:pt>
                <c:pt idx="5380">
                  <c:v>2.0269599999999999</c:v>
                </c:pt>
                <c:pt idx="5381">
                  <c:v>2.0156900000000002</c:v>
                </c:pt>
                <c:pt idx="5382">
                  <c:v>2.0299200000000002</c:v>
                </c:pt>
                <c:pt idx="5383">
                  <c:v>2.0291800000000002</c:v>
                </c:pt>
                <c:pt idx="5384">
                  <c:v>2.0372499999999998</c:v>
                </c:pt>
                <c:pt idx="5385">
                  <c:v>2.0431699999999999</c:v>
                </c:pt>
                <c:pt idx="5386">
                  <c:v>2.0390000000000001</c:v>
                </c:pt>
                <c:pt idx="5387">
                  <c:v>2.0337299999999998</c:v>
                </c:pt>
                <c:pt idx="5388">
                  <c:v>2.0138500000000001</c:v>
                </c:pt>
                <c:pt idx="5389">
                  <c:v>2.0274000000000001</c:v>
                </c:pt>
                <c:pt idx="5390">
                  <c:v>2.02468</c:v>
                </c:pt>
                <c:pt idx="5391">
                  <c:v>2.0286900000000001</c:v>
                </c:pt>
                <c:pt idx="5392">
                  <c:v>2.0379100000000001</c:v>
                </c:pt>
                <c:pt idx="5393">
                  <c:v>2.0454500000000002</c:v>
                </c:pt>
                <c:pt idx="5394">
                  <c:v>2.0342199999999999</c:v>
                </c:pt>
                <c:pt idx="5395">
                  <c:v>2.0276200000000002</c:v>
                </c:pt>
                <c:pt idx="5396">
                  <c:v>2.02528</c:v>
                </c:pt>
                <c:pt idx="5397">
                  <c:v>2.0213399999999999</c:v>
                </c:pt>
                <c:pt idx="5398">
                  <c:v>2.03728</c:v>
                </c:pt>
                <c:pt idx="5399">
                  <c:v>2.0291800000000002</c:v>
                </c:pt>
                <c:pt idx="5400">
                  <c:v>2.0415299999999998</c:v>
                </c:pt>
                <c:pt idx="5401">
                  <c:v>2.0394399999999999</c:v>
                </c:pt>
                <c:pt idx="5402">
                  <c:v>2.03139</c:v>
                </c:pt>
                <c:pt idx="5403">
                  <c:v>2.05226</c:v>
                </c:pt>
                <c:pt idx="5404">
                  <c:v>2.0408400000000002</c:v>
                </c:pt>
                <c:pt idx="5405">
                  <c:v>2.0407500000000001</c:v>
                </c:pt>
                <c:pt idx="5406">
                  <c:v>2.0392600000000001</c:v>
                </c:pt>
                <c:pt idx="5407">
                  <c:v>2.0260699999999998</c:v>
                </c:pt>
                <c:pt idx="5408">
                  <c:v>2.04216</c:v>
                </c:pt>
                <c:pt idx="5409">
                  <c:v>2.0474899999999998</c:v>
                </c:pt>
                <c:pt idx="5410">
                  <c:v>2.0283799999999998</c:v>
                </c:pt>
                <c:pt idx="5411">
                  <c:v>2.0412300000000001</c:v>
                </c:pt>
                <c:pt idx="5412">
                  <c:v>2.02007</c:v>
                </c:pt>
                <c:pt idx="5413">
                  <c:v>2.0377800000000001</c:v>
                </c:pt>
                <c:pt idx="5414">
                  <c:v>2.0276299999999998</c:v>
                </c:pt>
                <c:pt idx="5415">
                  <c:v>2.0345599999999999</c:v>
                </c:pt>
                <c:pt idx="5416">
                  <c:v>2.06629</c:v>
                </c:pt>
                <c:pt idx="5417">
                  <c:v>2.04779</c:v>
                </c:pt>
                <c:pt idx="5418">
                  <c:v>2.0616099999999999</c:v>
                </c:pt>
                <c:pt idx="5419">
                  <c:v>2.0623</c:v>
                </c:pt>
                <c:pt idx="5420">
                  <c:v>2.0531100000000002</c:v>
                </c:pt>
                <c:pt idx="5421">
                  <c:v>2.04148</c:v>
                </c:pt>
                <c:pt idx="5422">
                  <c:v>2.0266899999999999</c:v>
                </c:pt>
                <c:pt idx="5423">
                  <c:v>2.0371999999999999</c:v>
                </c:pt>
                <c:pt idx="5424">
                  <c:v>2.0446399999999998</c:v>
                </c:pt>
                <c:pt idx="5425">
                  <c:v>2.0541200000000002</c:v>
                </c:pt>
                <c:pt idx="5426">
                  <c:v>2.0376599999999998</c:v>
                </c:pt>
                <c:pt idx="5427">
                  <c:v>2.0373999999999999</c:v>
                </c:pt>
                <c:pt idx="5428">
                  <c:v>2.0270299999999999</c:v>
                </c:pt>
                <c:pt idx="5429">
                  <c:v>2.02562</c:v>
                </c:pt>
                <c:pt idx="5430">
                  <c:v>2.0394700000000001</c:v>
                </c:pt>
                <c:pt idx="5431">
                  <c:v>2.0302500000000001</c:v>
                </c:pt>
                <c:pt idx="5432">
                  <c:v>2.0330699999999999</c:v>
                </c:pt>
                <c:pt idx="5433">
                  <c:v>2.0240999999999998</c:v>
                </c:pt>
                <c:pt idx="5434">
                  <c:v>2.01878</c:v>
                </c:pt>
                <c:pt idx="5435">
                  <c:v>2.0207799999999998</c:v>
                </c:pt>
                <c:pt idx="5436">
                  <c:v>2.0329700000000002</c:v>
                </c:pt>
                <c:pt idx="5437">
                  <c:v>2.0414599999999998</c:v>
                </c:pt>
                <c:pt idx="5438">
                  <c:v>2.0475099999999999</c:v>
                </c:pt>
                <c:pt idx="5439">
                  <c:v>2.04813</c:v>
                </c:pt>
                <c:pt idx="5440">
                  <c:v>2.0477599999999998</c:v>
                </c:pt>
                <c:pt idx="5441">
                  <c:v>2.03857</c:v>
                </c:pt>
                <c:pt idx="5442">
                  <c:v>2.0557400000000001</c:v>
                </c:pt>
                <c:pt idx="5443">
                  <c:v>2.0387599999999999</c:v>
                </c:pt>
                <c:pt idx="5444">
                  <c:v>2.0312399999999999</c:v>
                </c:pt>
                <c:pt idx="5445">
                  <c:v>2.0224700000000002</c:v>
                </c:pt>
                <c:pt idx="5446">
                  <c:v>2.02651</c:v>
                </c:pt>
                <c:pt idx="5447">
                  <c:v>2.01945</c:v>
                </c:pt>
                <c:pt idx="5448">
                  <c:v>2.02597</c:v>
                </c:pt>
                <c:pt idx="5449">
                  <c:v>2.01722</c:v>
                </c:pt>
                <c:pt idx="5450">
                  <c:v>2.04237</c:v>
                </c:pt>
                <c:pt idx="5451">
                  <c:v>2.0354100000000002</c:v>
                </c:pt>
                <c:pt idx="5452">
                  <c:v>2.0428600000000001</c:v>
                </c:pt>
                <c:pt idx="5453">
                  <c:v>2.0520999999999998</c:v>
                </c:pt>
                <c:pt idx="5454">
                  <c:v>2.0463300000000002</c:v>
                </c:pt>
                <c:pt idx="5455">
                  <c:v>2.0428799999999998</c:v>
                </c:pt>
                <c:pt idx="5456">
                  <c:v>2.0507300000000002</c:v>
                </c:pt>
                <c:pt idx="5457">
                  <c:v>2.0438700000000001</c:v>
                </c:pt>
                <c:pt idx="5458">
                  <c:v>2.04257</c:v>
                </c:pt>
                <c:pt idx="5459">
                  <c:v>2.0386600000000001</c:v>
                </c:pt>
                <c:pt idx="5460">
                  <c:v>2.03207</c:v>
                </c:pt>
                <c:pt idx="5461">
                  <c:v>2.0486200000000001</c:v>
                </c:pt>
                <c:pt idx="5462">
                  <c:v>2.0349300000000001</c:v>
                </c:pt>
                <c:pt idx="5463">
                  <c:v>2.0350899999999998</c:v>
                </c:pt>
                <c:pt idx="5464">
                  <c:v>2.03714</c:v>
                </c:pt>
                <c:pt idx="5465">
                  <c:v>2.0419499999999999</c:v>
                </c:pt>
                <c:pt idx="5466">
                  <c:v>2.0353400000000001</c:v>
                </c:pt>
                <c:pt idx="5467">
                  <c:v>2.0453299999999999</c:v>
                </c:pt>
                <c:pt idx="5468">
                  <c:v>2.0533899999999998</c:v>
                </c:pt>
                <c:pt idx="5469">
                  <c:v>2.0341999999999998</c:v>
                </c:pt>
                <c:pt idx="5470">
                  <c:v>2.0379299999999998</c:v>
                </c:pt>
                <c:pt idx="5471">
                  <c:v>2.0539299999999998</c:v>
                </c:pt>
                <c:pt idx="5472">
                  <c:v>2.0415800000000002</c:v>
                </c:pt>
                <c:pt idx="5473">
                  <c:v>2.0566800000000001</c:v>
                </c:pt>
                <c:pt idx="5474">
                  <c:v>2.0436899999999998</c:v>
                </c:pt>
                <c:pt idx="5475">
                  <c:v>2.0340199999999999</c:v>
                </c:pt>
                <c:pt idx="5476">
                  <c:v>2.0391699999999999</c:v>
                </c:pt>
                <c:pt idx="5477">
                  <c:v>2.0448499999999998</c:v>
                </c:pt>
                <c:pt idx="5478">
                  <c:v>2.0443099999999998</c:v>
                </c:pt>
                <c:pt idx="5479">
                  <c:v>2.03586</c:v>
                </c:pt>
                <c:pt idx="5480">
                  <c:v>2.0461800000000001</c:v>
                </c:pt>
                <c:pt idx="5481">
                  <c:v>2.0519599999999998</c:v>
                </c:pt>
                <c:pt idx="5482">
                  <c:v>2.0426199999999999</c:v>
                </c:pt>
                <c:pt idx="5483">
                  <c:v>2.0427200000000001</c:v>
                </c:pt>
                <c:pt idx="5484">
                  <c:v>2.05592</c:v>
                </c:pt>
                <c:pt idx="5485">
                  <c:v>2.0436899999999998</c:v>
                </c:pt>
                <c:pt idx="5486">
                  <c:v>2.0378599999999998</c:v>
                </c:pt>
                <c:pt idx="5487">
                  <c:v>2.0435300000000001</c:v>
                </c:pt>
                <c:pt idx="5488">
                  <c:v>2.0306899999999999</c:v>
                </c:pt>
                <c:pt idx="5489">
                  <c:v>2.0419299999999998</c:v>
                </c:pt>
                <c:pt idx="5490">
                  <c:v>2.0241699999999998</c:v>
                </c:pt>
                <c:pt idx="5491">
                  <c:v>2.03233</c:v>
                </c:pt>
                <c:pt idx="5492">
                  <c:v>2.0343800000000001</c:v>
                </c:pt>
                <c:pt idx="5493">
                  <c:v>2.0352700000000001</c:v>
                </c:pt>
                <c:pt idx="5494">
                  <c:v>2.0373999999999999</c:v>
                </c:pt>
                <c:pt idx="5495">
                  <c:v>2.0392899999999998</c:v>
                </c:pt>
                <c:pt idx="5496">
                  <c:v>2.0250499999999998</c:v>
                </c:pt>
                <c:pt idx="5497">
                  <c:v>2.01911</c:v>
                </c:pt>
                <c:pt idx="5498">
                  <c:v>2.0266199999999999</c:v>
                </c:pt>
                <c:pt idx="5499">
                  <c:v>2.0319799999999999</c:v>
                </c:pt>
                <c:pt idx="5500">
                  <c:v>2.0300199999999999</c:v>
                </c:pt>
                <c:pt idx="5501">
                  <c:v>2.03545</c:v>
                </c:pt>
                <c:pt idx="5502">
                  <c:v>2.0492599999999999</c:v>
                </c:pt>
                <c:pt idx="5503">
                  <c:v>2.0465100000000001</c:v>
                </c:pt>
                <c:pt idx="5504">
                  <c:v>2.0428199999999999</c:v>
                </c:pt>
                <c:pt idx="5505">
                  <c:v>2.0388000000000002</c:v>
                </c:pt>
                <c:pt idx="5506">
                  <c:v>2.0472800000000002</c:v>
                </c:pt>
                <c:pt idx="5507">
                  <c:v>2.0520200000000002</c:v>
                </c:pt>
                <c:pt idx="5508">
                  <c:v>2.0510899999999999</c:v>
                </c:pt>
                <c:pt idx="5509">
                  <c:v>2.0360399999999998</c:v>
                </c:pt>
                <c:pt idx="5510">
                  <c:v>2.0416400000000001</c:v>
                </c:pt>
                <c:pt idx="5511">
                  <c:v>2.0351400000000002</c:v>
                </c:pt>
                <c:pt idx="5512">
                  <c:v>2.02982</c:v>
                </c:pt>
                <c:pt idx="5513">
                  <c:v>2.01485</c:v>
                </c:pt>
                <c:pt idx="5514">
                  <c:v>2.0089700000000001</c:v>
                </c:pt>
                <c:pt idx="5515">
                  <c:v>2.0159099999999999</c:v>
                </c:pt>
                <c:pt idx="5516">
                  <c:v>2.0303100000000001</c:v>
                </c:pt>
                <c:pt idx="5517">
                  <c:v>2.0445199999999999</c:v>
                </c:pt>
                <c:pt idx="5518">
                  <c:v>2.0471699999999999</c:v>
                </c:pt>
                <c:pt idx="5519">
                  <c:v>2.0442900000000002</c:v>
                </c:pt>
                <c:pt idx="5520">
                  <c:v>2.0341499999999999</c:v>
                </c:pt>
                <c:pt idx="5521">
                  <c:v>2.02711</c:v>
                </c:pt>
                <c:pt idx="5522">
                  <c:v>2.0418500000000002</c:v>
                </c:pt>
                <c:pt idx="5523">
                  <c:v>2.0554899999999998</c:v>
                </c:pt>
                <c:pt idx="5524">
                  <c:v>2.0553400000000002</c:v>
                </c:pt>
                <c:pt idx="5525">
                  <c:v>2.0360900000000002</c:v>
                </c:pt>
                <c:pt idx="5526">
                  <c:v>2.04088</c:v>
                </c:pt>
                <c:pt idx="5527">
                  <c:v>2.04217</c:v>
                </c:pt>
                <c:pt idx="5528">
                  <c:v>2.05674</c:v>
                </c:pt>
                <c:pt idx="5529">
                  <c:v>2.0529299999999999</c:v>
                </c:pt>
                <c:pt idx="5530">
                  <c:v>2.0576699999999999</c:v>
                </c:pt>
                <c:pt idx="5531">
                  <c:v>2.0530599999999999</c:v>
                </c:pt>
                <c:pt idx="5532">
                  <c:v>2.0502600000000002</c:v>
                </c:pt>
                <c:pt idx="5533">
                  <c:v>2.0525699999999998</c:v>
                </c:pt>
                <c:pt idx="5534">
                  <c:v>2.0508799999999998</c:v>
                </c:pt>
                <c:pt idx="5535">
                  <c:v>2.0553400000000002</c:v>
                </c:pt>
                <c:pt idx="5536">
                  <c:v>2.0453399999999999</c:v>
                </c:pt>
                <c:pt idx="5537">
                  <c:v>2.06595</c:v>
                </c:pt>
                <c:pt idx="5538">
                  <c:v>2.0462899999999999</c:v>
                </c:pt>
                <c:pt idx="5539">
                  <c:v>2.0524100000000001</c:v>
                </c:pt>
                <c:pt idx="5540">
                  <c:v>2.0566</c:v>
                </c:pt>
                <c:pt idx="5541">
                  <c:v>2.0472600000000001</c:v>
                </c:pt>
                <c:pt idx="5542">
                  <c:v>2.0575299999999999</c:v>
                </c:pt>
                <c:pt idx="5543">
                  <c:v>2.04732</c:v>
                </c:pt>
                <c:pt idx="5544">
                  <c:v>2.0511200000000001</c:v>
                </c:pt>
                <c:pt idx="5545">
                  <c:v>2.05307</c:v>
                </c:pt>
                <c:pt idx="5546">
                  <c:v>2.05768</c:v>
                </c:pt>
                <c:pt idx="5547">
                  <c:v>2.0513300000000001</c:v>
                </c:pt>
                <c:pt idx="5548">
                  <c:v>2.0466099999999998</c:v>
                </c:pt>
                <c:pt idx="5549">
                  <c:v>2.0447899999999999</c:v>
                </c:pt>
                <c:pt idx="5550">
                  <c:v>2.0463900000000002</c:v>
                </c:pt>
                <c:pt idx="5551">
                  <c:v>2.0565600000000002</c:v>
                </c:pt>
                <c:pt idx="5552">
                  <c:v>2.0663999999999998</c:v>
                </c:pt>
                <c:pt idx="5553">
                  <c:v>2.07761</c:v>
                </c:pt>
                <c:pt idx="5554">
                  <c:v>2.0658300000000001</c:v>
                </c:pt>
                <c:pt idx="5555">
                  <c:v>2.0561500000000001</c:v>
                </c:pt>
                <c:pt idx="5556">
                  <c:v>2.0590999999999999</c:v>
                </c:pt>
                <c:pt idx="5557">
                  <c:v>2.0439799999999999</c:v>
                </c:pt>
                <c:pt idx="5558">
                  <c:v>2.04745</c:v>
                </c:pt>
                <c:pt idx="5559">
                  <c:v>2.0479699999999998</c:v>
                </c:pt>
                <c:pt idx="5560">
                  <c:v>2.0462500000000001</c:v>
                </c:pt>
                <c:pt idx="5561">
                  <c:v>2.0297200000000002</c:v>
                </c:pt>
                <c:pt idx="5562">
                  <c:v>2.0375100000000002</c:v>
                </c:pt>
                <c:pt idx="5563">
                  <c:v>2.03355</c:v>
                </c:pt>
                <c:pt idx="5564">
                  <c:v>2.02921</c:v>
                </c:pt>
                <c:pt idx="5565">
                  <c:v>2.0252300000000001</c:v>
                </c:pt>
                <c:pt idx="5566">
                  <c:v>2.0296699999999999</c:v>
                </c:pt>
                <c:pt idx="5567">
                  <c:v>2.0487099999999998</c:v>
                </c:pt>
                <c:pt idx="5568">
                  <c:v>2.0306000000000002</c:v>
                </c:pt>
                <c:pt idx="5569">
                  <c:v>2.0366200000000001</c:v>
                </c:pt>
                <c:pt idx="5570">
                  <c:v>2.0418099999999999</c:v>
                </c:pt>
                <c:pt idx="5571">
                  <c:v>2.0460199999999999</c:v>
                </c:pt>
                <c:pt idx="5572">
                  <c:v>2.0518200000000002</c:v>
                </c:pt>
                <c:pt idx="5573">
                  <c:v>2.0153099999999999</c:v>
                </c:pt>
                <c:pt idx="5574">
                  <c:v>2.0217000000000001</c:v>
                </c:pt>
                <c:pt idx="5575">
                  <c:v>2.0240100000000001</c:v>
                </c:pt>
                <c:pt idx="5576">
                  <c:v>2.0283199999999999</c:v>
                </c:pt>
                <c:pt idx="5577">
                  <c:v>2.0538699999999999</c:v>
                </c:pt>
                <c:pt idx="5578">
                  <c:v>2.0201600000000002</c:v>
                </c:pt>
                <c:pt idx="5579">
                  <c:v>2.05287</c:v>
                </c:pt>
                <c:pt idx="5580">
                  <c:v>2.0524900000000001</c:v>
                </c:pt>
                <c:pt idx="5581">
                  <c:v>2.0298600000000002</c:v>
                </c:pt>
                <c:pt idx="5582">
                  <c:v>2.0371100000000002</c:v>
                </c:pt>
                <c:pt idx="5583">
                  <c:v>2.0439600000000002</c:v>
                </c:pt>
                <c:pt idx="5584">
                  <c:v>2.0441600000000002</c:v>
                </c:pt>
                <c:pt idx="5585">
                  <c:v>2.03186</c:v>
                </c:pt>
                <c:pt idx="5586">
                  <c:v>2.0439699999999998</c:v>
                </c:pt>
                <c:pt idx="5587">
                  <c:v>2.0487899999999999</c:v>
                </c:pt>
                <c:pt idx="5588">
                  <c:v>2.0411000000000001</c:v>
                </c:pt>
                <c:pt idx="5589">
                  <c:v>2.0359500000000001</c:v>
                </c:pt>
                <c:pt idx="5590">
                  <c:v>2.04128</c:v>
                </c:pt>
                <c:pt idx="5591">
                  <c:v>2.0451600000000001</c:v>
                </c:pt>
                <c:pt idx="5592">
                  <c:v>2.0394800000000002</c:v>
                </c:pt>
                <c:pt idx="5593">
                  <c:v>2.0430700000000002</c:v>
                </c:pt>
                <c:pt idx="5594">
                  <c:v>2.0369299999999999</c:v>
                </c:pt>
                <c:pt idx="5595">
                  <c:v>2.0335200000000002</c:v>
                </c:pt>
                <c:pt idx="5596">
                  <c:v>2.02969</c:v>
                </c:pt>
                <c:pt idx="5597">
                  <c:v>2.0301300000000002</c:v>
                </c:pt>
                <c:pt idx="5598">
                  <c:v>2.0367299999999999</c:v>
                </c:pt>
                <c:pt idx="5599">
                  <c:v>2.0340699999999998</c:v>
                </c:pt>
                <c:pt idx="5600">
                  <c:v>2.02705</c:v>
                </c:pt>
                <c:pt idx="5601">
                  <c:v>2.0219299999999998</c:v>
                </c:pt>
                <c:pt idx="5602">
                  <c:v>2.02291</c:v>
                </c:pt>
                <c:pt idx="5603">
                  <c:v>2.0286499999999998</c:v>
                </c:pt>
                <c:pt idx="5604">
                  <c:v>2.0379999999999998</c:v>
                </c:pt>
                <c:pt idx="5605">
                  <c:v>2.0308799999999998</c:v>
                </c:pt>
                <c:pt idx="5606">
                  <c:v>2.0531700000000002</c:v>
                </c:pt>
                <c:pt idx="5607">
                  <c:v>2.04074</c:v>
                </c:pt>
                <c:pt idx="5608">
                  <c:v>2.0488300000000002</c:v>
                </c:pt>
                <c:pt idx="5609">
                  <c:v>2.0529500000000001</c:v>
                </c:pt>
                <c:pt idx="5610">
                  <c:v>2.0442800000000001</c:v>
                </c:pt>
                <c:pt idx="5611">
                  <c:v>2.0318100000000001</c:v>
                </c:pt>
                <c:pt idx="5612">
                  <c:v>2.0431499999999998</c:v>
                </c:pt>
                <c:pt idx="5613">
                  <c:v>2.0351599999999999</c:v>
                </c:pt>
                <c:pt idx="5614">
                  <c:v>2.0468099999999998</c:v>
                </c:pt>
                <c:pt idx="5615">
                  <c:v>2.05389</c:v>
                </c:pt>
                <c:pt idx="5616">
                  <c:v>2.06942</c:v>
                </c:pt>
                <c:pt idx="5617">
                  <c:v>2.0683199999999999</c:v>
                </c:pt>
                <c:pt idx="5618">
                  <c:v>2.0576400000000001</c:v>
                </c:pt>
                <c:pt idx="5619">
                  <c:v>2.0738400000000001</c:v>
                </c:pt>
                <c:pt idx="5620">
                  <c:v>2.0682299999999998</c:v>
                </c:pt>
                <c:pt idx="5621">
                  <c:v>2.04956</c:v>
                </c:pt>
                <c:pt idx="5622">
                  <c:v>2.06359</c:v>
                </c:pt>
                <c:pt idx="5623">
                  <c:v>2.0571700000000002</c:v>
                </c:pt>
                <c:pt idx="5624">
                  <c:v>2.0412499999999998</c:v>
                </c:pt>
                <c:pt idx="5625">
                  <c:v>2.0432100000000002</c:v>
                </c:pt>
                <c:pt idx="5626">
                  <c:v>2.0416599999999998</c:v>
                </c:pt>
                <c:pt idx="5627">
                  <c:v>2.0433599999999998</c:v>
                </c:pt>
                <c:pt idx="5628">
                  <c:v>2.0398499999999999</c:v>
                </c:pt>
                <c:pt idx="5629">
                  <c:v>2.0516200000000002</c:v>
                </c:pt>
                <c:pt idx="5630">
                  <c:v>2.0492499999999998</c:v>
                </c:pt>
                <c:pt idx="5631">
                  <c:v>2.0486200000000001</c:v>
                </c:pt>
                <c:pt idx="5632">
                  <c:v>2.0493100000000002</c:v>
                </c:pt>
                <c:pt idx="5633">
                  <c:v>2.0389200000000001</c:v>
                </c:pt>
                <c:pt idx="5634">
                  <c:v>2.0440399999999999</c:v>
                </c:pt>
                <c:pt idx="5635">
                  <c:v>2.0274899999999998</c:v>
                </c:pt>
                <c:pt idx="5636">
                  <c:v>2.0187300000000001</c:v>
                </c:pt>
                <c:pt idx="5637">
                  <c:v>2.0316999999999998</c:v>
                </c:pt>
                <c:pt idx="5638">
                  <c:v>2.04108</c:v>
                </c:pt>
                <c:pt idx="5639">
                  <c:v>2.04047</c:v>
                </c:pt>
                <c:pt idx="5640">
                  <c:v>2.0497399999999999</c:v>
                </c:pt>
                <c:pt idx="5641">
                  <c:v>2.0464000000000002</c:v>
                </c:pt>
                <c:pt idx="5642">
                  <c:v>2.0276700000000001</c:v>
                </c:pt>
                <c:pt idx="5643">
                  <c:v>2.05111</c:v>
                </c:pt>
                <c:pt idx="5644">
                  <c:v>2.0374099999999999</c:v>
                </c:pt>
                <c:pt idx="5645">
                  <c:v>2.0385800000000001</c:v>
                </c:pt>
                <c:pt idx="5646">
                  <c:v>2.0424600000000002</c:v>
                </c:pt>
                <c:pt idx="5647">
                  <c:v>2.0420799999999999</c:v>
                </c:pt>
                <c:pt idx="5648">
                  <c:v>2.0535999999999999</c:v>
                </c:pt>
                <c:pt idx="5649">
                  <c:v>2.0306099999999998</c:v>
                </c:pt>
                <c:pt idx="5650">
                  <c:v>2.01437</c:v>
                </c:pt>
                <c:pt idx="5651">
                  <c:v>2.02244</c:v>
                </c:pt>
                <c:pt idx="5652">
                  <c:v>2.02494</c:v>
                </c:pt>
                <c:pt idx="5653">
                  <c:v>2.0428299999999999</c:v>
                </c:pt>
                <c:pt idx="5654">
                  <c:v>2.0428299999999999</c:v>
                </c:pt>
                <c:pt idx="5655">
                  <c:v>2.0221499999999999</c:v>
                </c:pt>
                <c:pt idx="5656">
                  <c:v>2.0166300000000001</c:v>
                </c:pt>
                <c:pt idx="5657">
                  <c:v>2.0348299999999999</c:v>
                </c:pt>
                <c:pt idx="5658">
                  <c:v>2.03769</c:v>
                </c:pt>
                <c:pt idx="5659">
                  <c:v>2.02136</c:v>
                </c:pt>
                <c:pt idx="5660">
                  <c:v>2.0359400000000001</c:v>
                </c:pt>
                <c:pt idx="5661">
                  <c:v>2.0247999999999999</c:v>
                </c:pt>
                <c:pt idx="5662">
                  <c:v>2.0409899999999999</c:v>
                </c:pt>
                <c:pt idx="5663">
                  <c:v>2.0343</c:v>
                </c:pt>
                <c:pt idx="5664">
                  <c:v>2.03173</c:v>
                </c:pt>
                <c:pt idx="5665">
                  <c:v>2.0281500000000001</c:v>
                </c:pt>
                <c:pt idx="5666">
                  <c:v>2.0429499999999998</c:v>
                </c:pt>
                <c:pt idx="5667">
                  <c:v>2.0386500000000001</c:v>
                </c:pt>
                <c:pt idx="5668">
                  <c:v>2.0514100000000002</c:v>
                </c:pt>
                <c:pt idx="5669">
                  <c:v>2.03552</c:v>
                </c:pt>
                <c:pt idx="5670">
                  <c:v>2.0294500000000002</c:v>
                </c:pt>
                <c:pt idx="5671">
                  <c:v>2.0451199999999998</c:v>
                </c:pt>
                <c:pt idx="5672">
                  <c:v>2.0479400000000001</c:v>
                </c:pt>
                <c:pt idx="5673">
                  <c:v>2.0413800000000002</c:v>
                </c:pt>
                <c:pt idx="5674">
                  <c:v>2.0338699999999998</c:v>
                </c:pt>
                <c:pt idx="5675">
                  <c:v>2.0260600000000002</c:v>
                </c:pt>
                <c:pt idx="5676">
                  <c:v>2.0406</c:v>
                </c:pt>
                <c:pt idx="5677">
                  <c:v>2.05226</c:v>
                </c:pt>
                <c:pt idx="5678">
                  <c:v>2.0319400000000001</c:v>
                </c:pt>
                <c:pt idx="5679">
                  <c:v>2.0361400000000001</c:v>
                </c:pt>
                <c:pt idx="5680">
                  <c:v>2.0561500000000001</c:v>
                </c:pt>
                <c:pt idx="5681">
                  <c:v>2.0643099999999999</c:v>
                </c:pt>
                <c:pt idx="5682">
                  <c:v>2.0592999999999999</c:v>
                </c:pt>
                <c:pt idx="5683">
                  <c:v>2.05396</c:v>
                </c:pt>
                <c:pt idx="5684">
                  <c:v>2.0596999999999999</c:v>
                </c:pt>
                <c:pt idx="5685">
                  <c:v>2.0308899999999999</c:v>
                </c:pt>
                <c:pt idx="5686">
                  <c:v>2.0440399999999999</c:v>
                </c:pt>
                <c:pt idx="5687">
                  <c:v>2.0528400000000002</c:v>
                </c:pt>
                <c:pt idx="5688">
                  <c:v>2.0476100000000002</c:v>
                </c:pt>
                <c:pt idx="5689">
                  <c:v>2.0415199999999998</c:v>
                </c:pt>
                <c:pt idx="5690">
                  <c:v>2.0257399999999999</c:v>
                </c:pt>
                <c:pt idx="5691">
                  <c:v>2.0317799999999999</c:v>
                </c:pt>
                <c:pt idx="5692">
                  <c:v>2.02162</c:v>
                </c:pt>
                <c:pt idx="5693">
                  <c:v>2.0275099999999999</c:v>
                </c:pt>
                <c:pt idx="5694">
                  <c:v>2.0198900000000002</c:v>
                </c:pt>
                <c:pt idx="5695">
                  <c:v>2.0154700000000001</c:v>
                </c:pt>
                <c:pt idx="5696">
                  <c:v>2.0168200000000001</c:v>
                </c:pt>
                <c:pt idx="5697">
                  <c:v>2.0228600000000001</c:v>
                </c:pt>
                <c:pt idx="5698">
                  <c:v>2.0333700000000001</c:v>
                </c:pt>
                <c:pt idx="5699">
                  <c:v>2.0245199999999999</c:v>
                </c:pt>
                <c:pt idx="5700">
                  <c:v>2.0371000000000001</c:v>
                </c:pt>
                <c:pt idx="5701">
                  <c:v>2.04162</c:v>
                </c:pt>
                <c:pt idx="5702">
                  <c:v>2.0342600000000002</c:v>
                </c:pt>
                <c:pt idx="5703">
                  <c:v>2.04461</c:v>
                </c:pt>
                <c:pt idx="5704">
                  <c:v>2.03491</c:v>
                </c:pt>
                <c:pt idx="5705">
                  <c:v>2.0318299999999998</c:v>
                </c:pt>
                <c:pt idx="5706">
                  <c:v>2.0309400000000002</c:v>
                </c:pt>
                <c:pt idx="5707">
                  <c:v>2.0397500000000002</c:v>
                </c:pt>
                <c:pt idx="5708">
                  <c:v>2.0436000000000001</c:v>
                </c:pt>
                <c:pt idx="5709">
                  <c:v>2.0289199999999998</c:v>
                </c:pt>
                <c:pt idx="5710">
                  <c:v>2.0335800000000002</c:v>
                </c:pt>
                <c:pt idx="5711">
                  <c:v>2.0241600000000002</c:v>
                </c:pt>
                <c:pt idx="5712">
                  <c:v>2.0379800000000001</c:v>
                </c:pt>
                <c:pt idx="5713">
                  <c:v>2.0376400000000001</c:v>
                </c:pt>
                <c:pt idx="5714">
                  <c:v>2.0504799999999999</c:v>
                </c:pt>
                <c:pt idx="5715">
                  <c:v>2.0381200000000002</c:v>
                </c:pt>
                <c:pt idx="5716">
                  <c:v>2.0344199999999999</c:v>
                </c:pt>
                <c:pt idx="5717">
                  <c:v>2.03023</c:v>
                </c:pt>
                <c:pt idx="5718">
                  <c:v>2.0319099999999999</c:v>
                </c:pt>
                <c:pt idx="5719">
                  <c:v>2.02982</c:v>
                </c:pt>
                <c:pt idx="5720">
                  <c:v>2.0210400000000002</c:v>
                </c:pt>
                <c:pt idx="5721">
                  <c:v>2.02969</c:v>
                </c:pt>
                <c:pt idx="5722">
                  <c:v>2.02969</c:v>
                </c:pt>
                <c:pt idx="5723">
                  <c:v>2.0348600000000001</c:v>
                </c:pt>
                <c:pt idx="5724">
                  <c:v>2.03701</c:v>
                </c:pt>
                <c:pt idx="5725">
                  <c:v>2.0243199999999999</c:v>
                </c:pt>
                <c:pt idx="5726">
                  <c:v>2.0323000000000002</c:v>
                </c:pt>
                <c:pt idx="5727">
                  <c:v>2.0277500000000002</c:v>
                </c:pt>
                <c:pt idx="5728">
                  <c:v>2.0455299999999998</c:v>
                </c:pt>
                <c:pt idx="5729">
                  <c:v>2.0357400000000001</c:v>
                </c:pt>
                <c:pt idx="5730">
                  <c:v>2.0364599999999999</c:v>
                </c:pt>
                <c:pt idx="5731">
                  <c:v>2.03071</c:v>
                </c:pt>
                <c:pt idx="5732">
                  <c:v>2.0434700000000001</c:v>
                </c:pt>
                <c:pt idx="5733">
                  <c:v>2.0364399999999998</c:v>
                </c:pt>
                <c:pt idx="5734">
                  <c:v>2.0381100000000001</c:v>
                </c:pt>
                <c:pt idx="5735">
                  <c:v>2.0493899999999998</c:v>
                </c:pt>
                <c:pt idx="5736">
                  <c:v>2.0488900000000001</c:v>
                </c:pt>
                <c:pt idx="5737">
                  <c:v>2.0623499999999999</c:v>
                </c:pt>
                <c:pt idx="5738">
                  <c:v>2.0559699999999999</c:v>
                </c:pt>
                <c:pt idx="5739">
                  <c:v>2.0561400000000001</c:v>
                </c:pt>
                <c:pt idx="5740">
                  <c:v>2.0343300000000002</c:v>
                </c:pt>
                <c:pt idx="5741">
                  <c:v>2.0375100000000002</c:v>
                </c:pt>
                <c:pt idx="5742">
                  <c:v>2.0254300000000001</c:v>
                </c:pt>
                <c:pt idx="5743">
                  <c:v>2.0331999999999999</c:v>
                </c:pt>
                <c:pt idx="5744">
                  <c:v>2.0285299999999999</c:v>
                </c:pt>
                <c:pt idx="5745">
                  <c:v>2.0256599999999998</c:v>
                </c:pt>
                <c:pt idx="5746">
                  <c:v>2.02901</c:v>
                </c:pt>
                <c:pt idx="5747">
                  <c:v>2.0400399999999999</c:v>
                </c:pt>
                <c:pt idx="5748">
                  <c:v>2.0243000000000002</c:v>
                </c:pt>
                <c:pt idx="5749">
                  <c:v>2.0382099999999999</c:v>
                </c:pt>
                <c:pt idx="5750">
                  <c:v>2.0262500000000001</c:v>
                </c:pt>
                <c:pt idx="5751">
                  <c:v>2.0379100000000001</c:v>
                </c:pt>
                <c:pt idx="5752">
                  <c:v>2.0191499999999998</c:v>
                </c:pt>
                <c:pt idx="5753">
                  <c:v>2.01736</c:v>
                </c:pt>
                <c:pt idx="5754">
                  <c:v>2.01694</c:v>
                </c:pt>
                <c:pt idx="5755">
                  <c:v>2.0322200000000001</c:v>
                </c:pt>
                <c:pt idx="5756">
                  <c:v>2.0381800000000001</c:v>
                </c:pt>
                <c:pt idx="5757">
                  <c:v>2.0354700000000001</c:v>
                </c:pt>
                <c:pt idx="5758">
                  <c:v>2.0426099999999998</c:v>
                </c:pt>
                <c:pt idx="5759">
                  <c:v>2.0371199999999998</c:v>
                </c:pt>
                <c:pt idx="5760">
                  <c:v>2.0486900000000001</c:v>
                </c:pt>
                <c:pt idx="5761">
                  <c:v>2.05349</c:v>
                </c:pt>
                <c:pt idx="5762">
                  <c:v>2.0486200000000001</c:v>
                </c:pt>
                <c:pt idx="5763">
                  <c:v>2.0657399999999999</c:v>
                </c:pt>
                <c:pt idx="5764">
                  <c:v>2.0547599999999999</c:v>
                </c:pt>
                <c:pt idx="5765">
                  <c:v>2.06081</c:v>
                </c:pt>
                <c:pt idx="5766">
                  <c:v>2.0597099999999999</c:v>
                </c:pt>
                <c:pt idx="5767">
                  <c:v>2.0539100000000001</c:v>
                </c:pt>
                <c:pt idx="5768">
                  <c:v>2.0514999999999999</c:v>
                </c:pt>
                <c:pt idx="5769">
                  <c:v>2.0550700000000002</c:v>
                </c:pt>
                <c:pt idx="5770">
                  <c:v>2.0585100000000001</c:v>
                </c:pt>
                <c:pt idx="5771">
                  <c:v>2.0423499999999999</c:v>
                </c:pt>
                <c:pt idx="5772">
                  <c:v>2.04223</c:v>
                </c:pt>
                <c:pt idx="5773">
                  <c:v>2.0255800000000002</c:v>
                </c:pt>
                <c:pt idx="5774">
                  <c:v>2.0269699999999999</c:v>
                </c:pt>
                <c:pt idx="5775">
                  <c:v>2.03959</c:v>
                </c:pt>
                <c:pt idx="5776">
                  <c:v>2.0412499999999998</c:v>
                </c:pt>
                <c:pt idx="5777">
                  <c:v>2.0245600000000001</c:v>
                </c:pt>
                <c:pt idx="5778">
                  <c:v>2.0293199999999998</c:v>
                </c:pt>
                <c:pt idx="5779">
                  <c:v>2.0185399999999998</c:v>
                </c:pt>
                <c:pt idx="5780">
                  <c:v>2.0409299999999999</c:v>
                </c:pt>
                <c:pt idx="5781">
                  <c:v>2.0430000000000001</c:v>
                </c:pt>
                <c:pt idx="5782">
                  <c:v>2.02989</c:v>
                </c:pt>
                <c:pt idx="5783">
                  <c:v>2.0324599999999999</c:v>
                </c:pt>
                <c:pt idx="5784">
                  <c:v>2.0501200000000002</c:v>
                </c:pt>
                <c:pt idx="5785">
                  <c:v>2.0501499999999999</c:v>
                </c:pt>
                <c:pt idx="5786">
                  <c:v>2.0365600000000001</c:v>
                </c:pt>
                <c:pt idx="5787">
                  <c:v>2.0350799999999998</c:v>
                </c:pt>
                <c:pt idx="5788">
                  <c:v>2.0267400000000002</c:v>
                </c:pt>
                <c:pt idx="5789">
                  <c:v>2.0330300000000001</c:v>
                </c:pt>
                <c:pt idx="5790">
                  <c:v>2.0347900000000001</c:v>
                </c:pt>
                <c:pt idx="5791">
                  <c:v>2.0371600000000001</c:v>
                </c:pt>
                <c:pt idx="5792">
                  <c:v>2.0319500000000001</c:v>
                </c:pt>
                <c:pt idx="5793">
                  <c:v>2.0339399999999999</c:v>
                </c:pt>
                <c:pt idx="5794">
                  <c:v>2.0388299999999999</c:v>
                </c:pt>
                <c:pt idx="5795">
                  <c:v>2.02698</c:v>
                </c:pt>
                <c:pt idx="5796">
                  <c:v>2.0488300000000002</c:v>
                </c:pt>
                <c:pt idx="5797">
                  <c:v>2.0394100000000002</c:v>
                </c:pt>
                <c:pt idx="5798">
                  <c:v>2.0578099999999999</c:v>
                </c:pt>
                <c:pt idx="5799">
                  <c:v>2.0632100000000002</c:v>
                </c:pt>
                <c:pt idx="5800">
                  <c:v>2.0656400000000001</c:v>
                </c:pt>
                <c:pt idx="5801">
                  <c:v>2.0583999999999998</c:v>
                </c:pt>
                <c:pt idx="5802">
                  <c:v>2.0536099999999999</c:v>
                </c:pt>
                <c:pt idx="5803">
                  <c:v>2.05423</c:v>
                </c:pt>
                <c:pt idx="5804">
                  <c:v>2.0519799999999999</c:v>
                </c:pt>
                <c:pt idx="5805">
                  <c:v>2.0424099999999998</c:v>
                </c:pt>
                <c:pt idx="5806">
                  <c:v>2.04874</c:v>
                </c:pt>
                <c:pt idx="5807">
                  <c:v>2.0375899999999998</c:v>
                </c:pt>
                <c:pt idx="5808">
                  <c:v>2.0422400000000001</c:v>
                </c:pt>
                <c:pt idx="5809">
                  <c:v>2.0399400000000001</c:v>
                </c:pt>
                <c:pt idx="5810">
                  <c:v>2.04752</c:v>
                </c:pt>
                <c:pt idx="5811">
                  <c:v>2.04711</c:v>
                </c:pt>
                <c:pt idx="5812">
                  <c:v>2.0514000000000001</c:v>
                </c:pt>
                <c:pt idx="5813">
                  <c:v>2.0617999999999999</c:v>
                </c:pt>
                <c:pt idx="5814">
                  <c:v>2.0497000000000001</c:v>
                </c:pt>
                <c:pt idx="5815">
                  <c:v>2.04827</c:v>
                </c:pt>
                <c:pt idx="5816">
                  <c:v>2.0567299999999999</c:v>
                </c:pt>
                <c:pt idx="5817">
                  <c:v>2.0498099999999999</c:v>
                </c:pt>
                <c:pt idx="5818">
                  <c:v>2.0387</c:v>
                </c:pt>
                <c:pt idx="5819">
                  <c:v>2.03851</c:v>
                </c:pt>
                <c:pt idx="5820">
                  <c:v>2.0438200000000002</c:v>
                </c:pt>
                <c:pt idx="5821">
                  <c:v>2.0399500000000002</c:v>
                </c:pt>
                <c:pt idx="5822">
                  <c:v>2.0538599999999998</c:v>
                </c:pt>
                <c:pt idx="5823">
                  <c:v>2.0710600000000001</c:v>
                </c:pt>
                <c:pt idx="5824">
                  <c:v>2.0481400000000001</c:v>
                </c:pt>
                <c:pt idx="5825">
                  <c:v>2.0556999999999999</c:v>
                </c:pt>
                <c:pt idx="5826">
                  <c:v>2.05091</c:v>
                </c:pt>
                <c:pt idx="5827">
                  <c:v>2.0522999999999998</c:v>
                </c:pt>
                <c:pt idx="5828">
                  <c:v>2.0514600000000001</c:v>
                </c:pt>
                <c:pt idx="5829">
                  <c:v>2.03627</c:v>
                </c:pt>
                <c:pt idx="5830">
                  <c:v>2.0440700000000001</c:v>
                </c:pt>
                <c:pt idx="5831">
                  <c:v>2.0536799999999999</c:v>
                </c:pt>
                <c:pt idx="5832">
                  <c:v>2.0406</c:v>
                </c:pt>
                <c:pt idx="5833">
                  <c:v>2.0463800000000001</c:v>
                </c:pt>
                <c:pt idx="5834">
                  <c:v>2.0302600000000002</c:v>
                </c:pt>
                <c:pt idx="5835">
                  <c:v>2.0391300000000001</c:v>
                </c:pt>
                <c:pt idx="5836">
                  <c:v>2.0404</c:v>
                </c:pt>
                <c:pt idx="5837">
                  <c:v>2.0603099999999999</c:v>
                </c:pt>
                <c:pt idx="5838">
                  <c:v>2.0419</c:v>
                </c:pt>
                <c:pt idx="5839">
                  <c:v>2.0651600000000001</c:v>
                </c:pt>
                <c:pt idx="5840">
                  <c:v>2.0596700000000001</c:v>
                </c:pt>
                <c:pt idx="5841">
                  <c:v>2.0562299999999998</c:v>
                </c:pt>
                <c:pt idx="5842">
                  <c:v>2.0600399999999999</c:v>
                </c:pt>
                <c:pt idx="5843">
                  <c:v>2.05111</c:v>
                </c:pt>
                <c:pt idx="5844">
                  <c:v>2.05369</c:v>
                </c:pt>
                <c:pt idx="5845">
                  <c:v>2.0609700000000002</c:v>
                </c:pt>
                <c:pt idx="5846">
                  <c:v>2.0473400000000002</c:v>
                </c:pt>
                <c:pt idx="5847">
                  <c:v>2.0501</c:v>
                </c:pt>
                <c:pt idx="5848">
                  <c:v>2.0574499999999998</c:v>
                </c:pt>
                <c:pt idx="5849">
                  <c:v>2.05396</c:v>
                </c:pt>
                <c:pt idx="5850">
                  <c:v>2.0616500000000002</c:v>
                </c:pt>
                <c:pt idx="5851">
                  <c:v>2.0607600000000001</c:v>
                </c:pt>
                <c:pt idx="5852">
                  <c:v>2.0684200000000001</c:v>
                </c:pt>
                <c:pt idx="5853">
                  <c:v>2.0829499999999999</c:v>
                </c:pt>
                <c:pt idx="5854">
                  <c:v>2.0832799999999998</c:v>
                </c:pt>
                <c:pt idx="5855">
                  <c:v>2.0928499999999999</c:v>
                </c:pt>
                <c:pt idx="5856">
                  <c:v>2.0671599999999999</c:v>
                </c:pt>
                <c:pt idx="5857">
                  <c:v>2.0568499999999998</c:v>
                </c:pt>
                <c:pt idx="5858">
                  <c:v>2.0543800000000001</c:v>
                </c:pt>
                <c:pt idx="5859">
                  <c:v>2.05166</c:v>
                </c:pt>
                <c:pt idx="5860">
                  <c:v>2.04318</c:v>
                </c:pt>
                <c:pt idx="5861">
                  <c:v>2.0574300000000001</c:v>
                </c:pt>
                <c:pt idx="5862">
                  <c:v>2.0423100000000001</c:v>
                </c:pt>
                <c:pt idx="5863">
                  <c:v>2.0419499999999999</c:v>
                </c:pt>
                <c:pt idx="5864">
                  <c:v>2.0390600000000001</c:v>
                </c:pt>
                <c:pt idx="5865">
                  <c:v>2.04047</c:v>
                </c:pt>
                <c:pt idx="5866">
                  <c:v>2.04175</c:v>
                </c:pt>
                <c:pt idx="5867">
                  <c:v>2.0365799999999998</c:v>
                </c:pt>
                <c:pt idx="5868">
                  <c:v>2.0309900000000001</c:v>
                </c:pt>
                <c:pt idx="5869">
                  <c:v>2.0284300000000002</c:v>
                </c:pt>
                <c:pt idx="5870">
                  <c:v>2.03634</c:v>
                </c:pt>
                <c:pt idx="5871">
                  <c:v>2.0448900000000001</c:v>
                </c:pt>
                <c:pt idx="5872">
                  <c:v>2.0616099999999999</c:v>
                </c:pt>
                <c:pt idx="5873">
                  <c:v>2.0315799999999999</c:v>
                </c:pt>
                <c:pt idx="5874">
                  <c:v>2.0379399999999999</c:v>
                </c:pt>
                <c:pt idx="5875">
                  <c:v>2.0438000000000001</c:v>
                </c:pt>
                <c:pt idx="5876">
                  <c:v>2.0478700000000001</c:v>
                </c:pt>
                <c:pt idx="5877">
                  <c:v>2.0498599999999998</c:v>
                </c:pt>
                <c:pt idx="5878">
                  <c:v>2.0381800000000001</c:v>
                </c:pt>
                <c:pt idx="5879">
                  <c:v>2.0317400000000001</c:v>
                </c:pt>
                <c:pt idx="5880">
                  <c:v>2.0237599999999998</c:v>
                </c:pt>
                <c:pt idx="5881">
                  <c:v>2.03952</c:v>
                </c:pt>
                <c:pt idx="5882">
                  <c:v>2.0472800000000002</c:v>
                </c:pt>
                <c:pt idx="5883">
                  <c:v>2.0316100000000001</c:v>
                </c:pt>
                <c:pt idx="5884">
                  <c:v>2.0300699999999998</c:v>
                </c:pt>
                <c:pt idx="5885">
                  <c:v>2.0358999999999998</c:v>
                </c:pt>
                <c:pt idx="5886">
                  <c:v>2.0427200000000001</c:v>
                </c:pt>
                <c:pt idx="5887">
                  <c:v>2.0356200000000002</c:v>
                </c:pt>
                <c:pt idx="5888">
                  <c:v>2.0316200000000002</c:v>
                </c:pt>
                <c:pt idx="5889">
                  <c:v>2.03864</c:v>
                </c:pt>
                <c:pt idx="5890">
                  <c:v>2.0259999999999998</c:v>
                </c:pt>
                <c:pt idx="5891">
                  <c:v>2.04108</c:v>
                </c:pt>
                <c:pt idx="5892">
                  <c:v>2.0547499999999999</c:v>
                </c:pt>
                <c:pt idx="5893">
                  <c:v>2.0427900000000001</c:v>
                </c:pt>
                <c:pt idx="5894">
                  <c:v>2.0430199999999998</c:v>
                </c:pt>
                <c:pt idx="5895">
                  <c:v>2.0253100000000002</c:v>
                </c:pt>
                <c:pt idx="5896">
                  <c:v>2.0340699999999998</c:v>
                </c:pt>
                <c:pt idx="5897">
                  <c:v>2.0362200000000001</c:v>
                </c:pt>
                <c:pt idx="5898">
                  <c:v>2.0249700000000002</c:v>
                </c:pt>
                <c:pt idx="5899">
                  <c:v>2.0394100000000002</c:v>
                </c:pt>
                <c:pt idx="5900">
                  <c:v>2.0365000000000002</c:v>
                </c:pt>
                <c:pt idx="5901">
                  <c:v>2.0349699999999999</c:v>
                </c:pt>
                <c:pt idx="5902">
                  <c:v>2.0282499999999999</c:v>
                </c:pt>
                <c:pt idx="5903">
                  <c:v>2.0413299999999999</c:v>
                </c:pt>
                <c:pt idx="5904">
                  <c:v>2.0385300000000002</c:v>
                </c:pt>
                <c:pt idx="5905">
                  <c:v>2.0326300000000002</c:v>
                </c:pt>
                <c:pt idx="5906">
                  <c:v>2.0511200000000001</c:v>
                </c:pt>
                <c:pt idx="5907">
                  <c:v>2.05097</c:v>
                </c:pt>
                <c:pt idx="5908">
                  <c:v>2.0542500000000001</c:v>
                </c:pt>
                <c:pt idx="5909">
                  <c:v>2.0516899999999998</c:v>
                </c:pt>
                <c:pt idx="5910">
                  <c:v>2.0516999999999999</c:v>
                </c:pt>
                <c:pt idx="5911">
                  <c:v>2.05159</c:v>
                </c:pt>
                <c:pt idx="5912">
                  <c:v>2.0570200000000001</c:v>
                </c:pt>
                <c:pt idx="5913">
                  <c:v>2.0449199999999998</c:v>
                </c:pt>
                <c:pt idx="5914">
                  <c:v>2.0491199999999998</c:v>
                </c:pt>
                <c:pt idx="5915">
                  <c:v>2.0548600000000001</c:v>
                </c:pt>
                <c:pt idx="5916">
                  <c:v>2.05707</c:v>
                </c:pt>
                <c:pt idx="5917">
                  <c:v>2.0429200000000001</c:v>
                </c:pt>
                <c:pt idx="5918">
                  <c:v>2.0531199999999998</c:v>
                </c:pt>
                <c:pt idx="5919">
                  <c:v>2.0318000000000001</c:v>
                </c:pt>
                <c:pt idx="5920">
                  <c:v>2.0362399999999998</c:v>
                </c:pt>
                <c:pt idx="5921">
                  <c:v>2.0419200000000002</c:v>
                </c:pt>
                <c:pt idx="5922">
                  <c:v>2.04358</c:v>
                </c:pt>
                <c:pt idx="5923">
                  <c:v>2.0422500000000001</c:v>
                </c:pt>
                <c:pt idx="5924">
                  <c:v>2.05111</c:v>
                </c:pt>
                <c:pt idx="5925">
                  <c:v>2.0510799999999998</c:v>
                </c:pt>
                <c:pt idx="5926">
                  <c:v>2.0529299999999999</c:v>
                </c:pt>
                <c:pt idx="5927">
                  <c:v>2.0437699999999999</c:v>
                </c:pt>
                <c:pt idx="5928">
                  <c:v>2.0470299999999999</c:v>
                </c:pt>
                <c:pt idx="5929">
                  <c:v>2.0367199999999999</c:v>
                </c:pt>
                <c:pt idx="5930">
                  <c:v>2.0325000000000002</c:v>
                </c:pt>
                <c:pt idx="5931">
                  <c:v>2.02515</c:v>
                </c:pt>
                <c:pt idx="5932">
                  <c:v>2.03898</c:v>
                </c:pt>
                <c:pt idx="5933">
                  <c:v>2.03024</c:v>
                </c:pt>
                <c:pt idx="5934">
                  <c:v>2.04</c:v>
                </c:pt>
                <c:pt idx="5935">
                  <c:v>2.0264199999999999</c:v>
                </c:pt>
                <c:pt idx="5936">
                  <c:v>2.0425599999999999</c:v>
                </c:pt>
                <c:pt idx="5937">
                  <c:v>2.0453000000000001</c:v>
                </c:pt>
                <c:pt idx="5938">
                  <c:v>2.0423800000000001</c:v>
                </c:pt>
                <c:pt idx="5939">
                  <c:v>2.0301300000000002</c:v>
                </c:pt>
                <c:pt idx="5940">
                  <c:v>2.0519599999999998</c:v>
                </c:pt>
                <c:pt idx="5941">
                  <c:v>2.04426</c:v>
                </c:pt>
                <c:pt idx="5942">
                  <c:v>2.0615899999999998</c:v>
                </c:pt>
                <c:pt idx="5943">
                  <c:v>2.05436</c:v>
                </c:pt>
                <c:pt idx="5944">
                  <c:v>2.0468299999999999</c:v>
                </c:pt>
                <c:pt idx="5945">
                  <c:v>2.0489899999999999</c:v>
                </c:pt>
                <c:pt idx="5946">
                  <c:v>2.0337900000000002</c:v>
                </c:pt>
                <c:pt idx="5947">
                  <c:v>2.0470700000000002</c:v>
                </c:pt>
                <c:pt idx="5948">
                  <c:v>2.0323199999999999</c:v>
                </c:pt>
                <c:pt idx="5949">
                  <c:v>2.0444200000000001</c:v>
                </c:pt>
                <c:pt idx="5950">
                  <c:v>2.0466600000000001</c:v>
                </c:pt>
                <c:pt idx="5951">
                  <c:v>2.0671300000000001</c:v>
                </c:pt>
                <c:pt idx="5952">
                  <c:v>2.0642100000000001</c:v>
                </c:pt>
                <c:pt idx="5953">
                  <c:v>2.0569199999999999</c:v>
                </c:pt>
                <c:pt idx="5954">
                  <c:v>2.05471</c:v>
                </c:pt>
                <c:pt idx="5955">
                  <c:v>2.03952</c:v>
                </c:pt>
                <c:pt idx="5956">
                  <c:v>2.04338</c:v>
                </c:pt>
                <c:pt idx="5957">
                  <c:v>2.0369999999999999</c:v>
                </c:pt>
                <c:pt idx="5958">
                  <c:v>2.0705800000000001</c:v>
                </c:pt>
                <c:pt idx="5959">
                  <c:v>2.0610300000000001</c:v>
                </c:pt>
                <c:pt idx="5960">
                  <c:v>2.0592000000000001</c:v>
                </c:pt>
                <c:pt idx="5961">
                  <c:v>2.06717</c:v>
                </c:pt>
                <c:pt idx="5962">
                  <c:v>2.0446599999999999</c:v>
                </c:pt>
                <c:pt idx="5963">
                  <c:v>2.0536300000000001</c:v>
                </c:pt>
                <c:pt idx="5964">
                  <c:v>2.05335</c:v>
                </c:pt>
                <c:pt idx="5965">
                  <c:v>2.04352</c:v>
                </c:pt>
                <c:pt idx="5966">
                  <c:v>2.06107</c:v>
                </c:pt>
                <c:pt idx="5967">
                  <c:v>2.0518299999999998</c:v>
                </c:pt>
                <c:pt idx="5968">
                  <c:v>2.05566</c:v>
                </c:pt>
                <c:pt idx="5969">
                  <c:v>2.0426899999999999</c:v>
                </c:pt>
                <c:pt idx="5970">
                  <c:v>2.0621900000000002</c:v>
                </c:pt>
                <c:pt idx="5971">
                  <c:v>2.03382</c:v>
                </c:pt>
                <c:pt idx="5972">
                  <c:v>2.0387</c:v>
                </c:pt>
                <c:pt idx="5973">
                  <c:v>2.05064</c:v>
                </c:pt>
                <c:pt idx="5974">
                  <c:v>2.04278</c:v>
                </c:pt>
                <c:pt idx="5975">
                  <c:v>2.04061</c:v>
                </c:pt>
                <c:pt idx="5976">
                  <c:v>2.03491</c:v>
                </c:pt>
                <c:pt idx="5977">
                  <c:v>2.0366399999999998</c:v>
                </c:pt>
                <c:pt idx="5978">
                  <c:v>2.04026</c:v>
                </c:pt>
                <c:pt idx="5979">
                  <c:v>2.0261900000000002</c:v>
                </c:pt>
                <c:pt idx="5980">
                  <c:v>2.0355699999999999</c:v>
                </c:pt>
                <c:pt idx="5981">
                  <c:v>2.0300799999999999</c:v>
                </c:pt>
                <c:pt idx="5982">
                  <c:v>2.0417399999999999</c:v>
                </c:pt>
                <c:pt idx="5983">
                  <c:v>2.0217399999999999</c:v>
                </c:pt>
                <c:pt idx="5984">
                  <c:v>2.0304799999999998</c:v>
                </c:pt>
                <c:pt idx="5985">
                  <c:v>2.03424</c:v>
                </c:pt>
                <c:pt idx="5986">
                  <c:v>2.0443899999999999</c:v>
                </c:pt>
                <c:pt idx="5987">
                  <c:v>2.0534400000000002</c:v>
                </c:pt>
                <c:pt idx="5988">
                  <c:v>2.03939</c:v>
                </c:pt>
                <c:pt idx="5989">
                  <c:v>2.0372499999999998</c:v>
                </c:pt>
                <c:pt idx="5990">
                  <c:v>2.0422400000000001</c:v>
                </c:pt>
                <c:pt idx="5991">
                  <c:v>2.04121</c:v>
                </c:pt>
                <c:pt idx="5992">
                  <c:v>2.0337399999999999</c:v>
                </c:pt>
                <c:pt idx="5993">
                  <c:v>2.0325600000000001</c:v>
                </c:pt>
                <c:pt idx="5994">
                  <c:v>2.0385200000000001</c:v>
                </c:pt>
                <c:pt idx="5995">
                  <c:v>2.0331399999999999</c:v>
                </c:pt>
                <c:pt idx="5996">
                  <c:v>2.0251899999999998</c:v>
                </c:pt>
                <c:pt idx="5997">
                  <c:v>2.0266799999999998</c:v>
                </c:pt>
                <c:pt idx="5998">
                  <c:v>2.03179</c:v>
                </c:pt>
                <c:pt idx="5999">
                  <c:v>2.0365099999999998</c:v>
                </c:pt>
                <c:pt idx="6000">
                  <c:v>2.0254699999999999</c:v>
                </c:pt>
                <c:pt idx="6001">
                  <c:v>2.0363099999999998</c:v>
                </c:pt>
                <c:pt idx="6002">
                  <c:v>2.05253</c:v>
                </c:pt>
                <c:pt idx="6003">
                  <c:v>2.04305</c:v>
                </c:pt>
                <c:pt idx="6004">
                  <c:v>2.0422400000000001</c:v>
                </c:pt>
                <c:pt idx="6005">
                  <c:v>2.0487000000000002</c:v>
                </c:pt>
                <c:pt idx="6006">
                  <c:v>2.0571199999999998</c:v>
                </c:pt>
                <c:pt idx="6007">
                  <c:v>2.0630700000000002</c:v>
                </c:pt>
                <c:pt idx="6008">
                  <c:v>2.05226</c:v>
                </c:pt>
                <c:pt idx="6009">
                  <c:v>2.05829</c:v>
                </c:pt>
                <c:pt idx="6010">
                  <c:v>2.06229</c:v>
                </c:pt>
                <c:pt idx="6011">
                  <c:v>2.0421</c:v>
                </c:pt>
                <c:pt idx="6012">
                  <c:v>2.0481199999999999</c:v>
                </c:pt>
                <c:pt idx="6013">
                  <c:v>2.0575800000000002</c:v>
                </c:pt>
                <c:pt idx="6014">
                  <c:v>2.0402800000000001</c:v>
                </c:pt>
                <c:pt idx="6015">
                  <c:v>2.0366599999999999</c:v>
                </c:pt>
                <c:pt idx="6016">
                  <c:v>2.0335399999999999</c:v>
                </c:pt>
                <c:pt idx="6017">
                  <c:v>2.0514800000000002</c:v>
                </c:pt>
                <c:pt idx="6018">
                  <c:v>2.0471200000000001</c:v>
                </c:pt>
                <c:pt idx="6019">
                  <c:v>2.0392899999999998</c:v>
                </c:pt>
                <c:pt idx="6020">
                  <c:v>2.0348299999999999</c:v>
                </c:pt>
                <c:pt idx="6021">
                  <c:v>2.02522</c:v>
                </c:pt>
                <c:pt idx="6022">
                  <c:v>2.0407099999999998</c:v>
                </c:pt>
                <c:pt idx="6023">
                  <c:v>2.0604499999999999</c:v>
                </c:pt>
                <c:pt idx="6024">
                  <c:v>2.0485600000000002</c:v>
                </c:pt>
                <c:pt idx="6025">
                  <c:v>2.0305800000000001</c:v>
                </c:pt>
                <c:pt idx="6026">
                  <c:v>2.0485099999999998</c:v>
                </c:pt>
                <c:pt idx="6027">
                  <c:v>2.0367700000000002</c:v>
                </c:pt>
                <c:pt idx="6028">
                  <c:v>2.0312700000000001</c:v>
                </c:pt>
                <c:pt idx="6029">
                  <c:v>2.0364499999999999</c:v>
                </c:pt>
                <c:pt idx="6030">
                  <c:v>2.0499800000000001</c:v>
                </c:pt>
                <c:pt idx="6031">
                  <c:v>2.0522800000000001</c:v>
                </c:pt>
                <c:pt idx="6032">
                  <c:v>2.0480900000000002</c:v>
                </c:pt>
                <c:pt idx="6033">
                  <c:v>2.0552199999999998</c:v>
                </c:pt>
                <c:pt idx="6034">
                  <c:v>2.0611700000000002</c:v>
                </c:pt>
                <c:pt idx="6035">
                  <c:v>2.07016</c:v>
                </c:pt>
                <c:pt idx="6036">
                  <c:v>2.0658300000000001</c:v>
                </c:pt>
                <c:pt idx="6037">
                  <c:v>2.0574300000000001</c:v>
                </c:pt>
                <c:pt idx="6038">
                  <c:v>2.0626199999999999</c:v>
                </c:pt>
                <c:pt idx="6039">
                  <c:v>2.0731299999999999</c:v>
                </c:pt>
                <c:pt idx="6040">
                  <c:v>2.0549200000000001</c:v>
                </c:pt>
                <c:pt idx="6041">
                  <c:v>2.04576</c:v>
                </c:pt>
                <c:pt idx="6042">
                  <c:v>2.0484</c:v>
                </c:pt>
                <c:pt idx="6043">
                  <c:v>2.0492400000000002</c:v>
                </c:pt>
                <c:pt idx="6044">
                  <c:v>2.0440800000000001</c:v>
                </c:pt>
                <c:pt idx="6045">
                  <c:v>2.05322</c:v>
                </c:pt>
                <c:pt idx="6046">
                  <c:v>2.0495299999999999</c:v>
                </c:pt>
                <c:pt idx="6047">
                  <c:v>2.03735</c:v>
                </c:pt>
                <c:pt idx="6048">
                  <c:v>2.0446200000000001</c:v>
                </c:pt>
                <c:pt idx="6049">
                  <c:v>2.04826</c:v>
                </c:pt>
                <c:pt idx="6050">
                  <c:v>2.0459800000000001</c:v>
                </c:pt>
                <c:pt idx="6051">
                  <c:v>2.04867</c:v>
                </c:pt>
                <c:pt idx="6052">
                  <c:v>2.0369299999999999</c:v>
                </c:pt>
                <c:pt idx="6053">
                  <c:v>2.0375399999999999</c:v>
                </c:pt>
                <c:pt idx="6054">
                  <c:v>2.05078</c:v>
                </c:pt>
                <c:pt idx="6055">
                  <c:v>2.0535700000000001</c:v>
                </c:pt>
                <c:pt idx="6056">
                  <c:v>2.0667399999999998</c:v>
                </c:pt>
                <c:pt idx="6057">
                  <c:v>2.0496699999999999</c:v>
                </c:pt>
                <c:pt idx="6058">
                  <c:v>2.0427599999999999</c:v>
                </c:pt>
                <c:pt idx="6059">
                  <c:v>2.0454300000000001</c:v>
                </c:pt>
                <c:pt idx="6060">
                  <c:v>2.0477500000000002</c:v>
                </c:pt>
                <c:pt idx="6061">
                  <c:v>2.0470700000000002</c:v>
                </c:pt>
                <c:pt idx="6062">
                  <c:v>2.0470899999999999</c:v>
                </c:pt>
                <c:pt idx="6063">
                  <c:v>2.0405099999999998</c:v>
                </c:pt>
                <c:pt idx="6064">
                  <c:v>2.0562299999999998</c:v>
                </c:pt>
                <c:pt idx="6065">
                  <c:v>2.05037</c:v>
                </c:pt>
                <c:pt idx="6066">
                  <c:v>2.0710500000000001</c:v>
                </c:pt>
                <c:pt idx="6067">
                  <c:v>2.06785</c:v>
                </c:pt>
                <c:pt idx="6068">
                  <c:v>2.0512000000000001</c:v>
                </c:pt>
                <c:pt idx="6069">
                  <c:v>2.0424899999999999</c:v>
                </c:pt>
                <c:pt idx="6070">
                  <c:v>2.0392399999999999</c:v>
                </c:pt>
                <c:pt idx="6071">
                  <c:v>2.0442100000000001</c:v>
                </c:pt>
                <c:pt idx="6072">
                  <c:v>2.05715</c:v>
                </c:pt>
                <c:pt idx="6073">
                  <c:v>2.0390299999999999</c:v>
                </c:pt>
                <c:pt idx="6074">
                  <c:v>2.0325000000000002</c:v>
                </c:pt>
                <c:pt idx="6075">
                  <c:v>2.03626</c:v>
                </c:pt>
                <c:pt idx="6076">
                  <c:v>2.0316299999999998</c:v>
                </c:pt>
                <c:pt idx="6077">
                  <c:v>2.0190899999999998</c:v>
                </c:pt>
                <c:pt idx="6078">
                  <c:v>2.0116900000000002</c:v>
                </c:pt>
                <c:pt idx="6079">
                  <c:v>2.0259200000000002</c:v>
                </c:pt>
                <c:pt idx="6080">
                  <c:v>2.0305800000000001</c:v>
                </c:pt>
                <c:pt idx="6081">
                  <c:v>2.0467</c:v>
                </c:pt>
                <c:pt idx="6082">
                  <c:v>2.04711</c:v>
                </c:pt>
                <c:pt idx="6083">
                  <c:v>2.0352299999999999</c:v>
                </c:pt>
                <c:pt idx="6084">
                  <c:v>2.04677</c:v>
                </c:pt>
                <c:pt idx="6085">
                  <c:v>2.03973</c:v>
                </c:pt>
                <c:pt idx="6086">
                  <c:v>2.0400900000000002</c:v>
                </c:pt>
                <c:pt idx="6087">
                  <c:v>2.03443</c:v>
                </c:pt>
                <c:pt idx="6088">
                  <c:v>2.0359400000000001</c:v>
                </c:pt>
                <c:pt idx="6089">
                  <c:v>2.02963</c:v>
                </c:pt>
                <c:pt idx="6090">
                  <c:v>2.0387300000000002</c:v>
                </c:pt>
                <c:pt idx="6091">
                  <c:v>2.04962</c:v>
                </c:pt>
                <c:pt idx="6092">
                  <c:v>2.0428199999999999</c:v>
                </c:pt>
                <c:pt idx="6093">
                  <c:v>2.0500500000000001</c:v>
                </c:pt>
                <c:pt idx="6094">
                  <c:v>2.0385599999999999</c:v>
                </c:pt>
                <c:pt idx="6095">
                  <c:v>2.0449999999999999</c:v>
                </c:pt>
                <c:pt idx="6096">
                  <c:v>2.0336500000000002</c:v>
                </c:pt>
                <c:pt idx="6097">
                  <c:v>2.04379</c:v>
                </c:pt>
                <c:pt idx="6098">
                  <c:v>2.0478200000000002</c:v>
                </c:pt>
                <c:pt idx="6099">
                  <c:v>2.0453999999999999</c:v>
                </c:pt>
                <c:pt idx="6100">
                  <c:v>2.0444599999999999</c:v>
                </c:pt>
                <c:pt idx="6101">
                  <c:v>2.04467</c:v>
                </c:pt>
                <c:pt idx="6102">
                  <c:v>2.0531199999999998</c:v>
                </c:pt>
                <c:pt idx="6103">
                  <c:v>2.04582</c:v>
                </c:pt>
                <c:pt idx="6104">
                  <c:v>2.0327700000000002</c:v>
                </c:pt>
                <c:pt idx="6105">
                  <c:v>2.0355699999999999</c:v>
                </c:pt>
                <c:pt idx="6106">
                  <c:v>2.0436100000000001</c:v>
                </c:pt>
                <c:pt idx="6107">
                  <c:v>2.0398999999999998</c:v>
                </c:pt>
                <c:pt idx="6108">
                  <c:v>2.0251999999999999</c:v>
                </c:pt>
                <c:pt idx="6109">
                  <c:v>2.02807</c:v>
                </c:pt>
                <c:pt idx="6110">
                  <c:v>2.0271400000000002</c:v>
                </c:pt>
                <c:pt idx="6111">
                  <c:v>2.03416</c:v>
                </c:pt>
                <c:pt idx="6112">
                  <c:v>2.0289899999999998</c:v>
                </c:pt>
                <c:pt idx="6113">
                  <c:v>2.0202900000000001</c:v>
                </c:pt>
                <c:pt idx="6114">
                  <c:v>2.0174799999999999</c:v>
                </c:pt>
                <c:pt idx="6115">
                  <c:v>2.0228299999999999</c:v>
                </c:pt>
                <c:pt idx="6116">
                  <c:v>2.0247099999999998</c:v>
                </c:pt>
                <c:pt idx="6117">
                  <c:v>2.0265499999999999</c:v>
                </c:pt>
                <c:pt idx="6118">
                  <c:v>2.03783</c:v>
                </c:pt>
                <c:pt idx="6119">
                  <c:v>2.0346000000000002</c:v>
                </c:pt>
                <c:pt idx="6120">
                  <c:v>2.02434</c:v>
                </c:pt>
                <c:pt idx="6121">
                  <c:v>2.0227400000000002</c:v>
                </c:pt>
                <c:pt idx="6122">
                  <c:v>2.0162900000000001</c:v>
                </c:pt>
                <c:pt idx="6123">
                  <c:v>2.02318</c:v>
                </c:pt>
                <c:pt idx="6124">
                  <c:v>2.01119</c:v>
                </c:pt>
                <c:pt idx="6125">
                  <c:v>2.0058799999999999</c:v>
                </c:pt>
                <c:pt idx="6126">
                  <c:v>2.00421</c:v>
                </c:pt>
                <c:pt idx="6127">
                  <c:v>2.0302699999999998</c:v>
                </c:pt>
                <c:pt idx="6128">
                  <c:v>2.0312700000000001</c:v>
                </c:pt>
                <c:pt idx="6129">
                  <c:v>2.0236800000000001</c:v>
                </c:pt>
                <c:pt idx="6130">
                  <c:v>2.0186500000000001</c:v>
                </c:pt>
                <c:pt idx="6131">
                  <c:v>2.0216099999999999</c:v>
                </c:pt>
                <c:pt idx="6132">
                  <c:v>2.01328</c:v>
                </c:pt>
                <c:pt idx="6133">
                  <c:v>1.9967200000000001</c:v>
                </c:pt>
                <c:pt idx="6134">
                  <c:v>2.0153699999999999</c:v>
                </c:pt>
                <c:pt idx="6135">
                  <c:v>2.0259299999999998</c:v>
                </c:pt>
                <c:pt idx="6136">
                  <c:v>2.0060600000000002</c:v>
                </c:pt>
                <c:pt idx="6137">
                  <c:v>2.0278800000000001</c:v>
                </c:pt>
                <c:pt idx="6138">
                  <c:v>2.0276000000000001</c:v>
                </c:pt>
                <c:pt idx="6139">
                  <c:v>2.0154700000000001</c:v>
                </c:pt>
                <c:pt idx="6140">
                  <c:v>2.0309400000000002</c:v>
                </c:pt>
                <c:pt idx="6141">
                  <c:v>2.0222899999999999</c:v>
                </c:pt>
                <c:pt idx="6142">
                  <c:v>2.0173899999999998</c:v>
                </c:pt>
                <c:pt idx="6143">
                  <c:v>2.0199500000000001</c:v>
                </c:pt>
                <c:pt idx="6144">
                  <c:v>2.0249899999999998</c:v>
                </c:pt>
                <c:pt idx="6145">
                  <c:v>2.0344699999999998</c:v>
                </c:pt>
                <c:pt idx="6146">
                  <c:v>2.0369700000000002</c:v>
                </c:pt>
                <c:pt idx="6147">
                  <c:v>2.0144700000000002</c:v>
                </c:pt>
                <c:pt idx="6148">
                  <c:v>2.0314199999999998</c:v>
                </c:pt>
                <c:pt idx="6149">
                  <c:v>2.0135200000000002</c:v>
                </c:pt>
                <c:pt idx="6150">
                  <c:v>2.0261200000000001</c:v>
                </c:pt>
                <c:pt idx="6151">
                  <c:v>2.01892</c:v>
                </c:pt>
                <c:pt idx="6152">
                  <c:v>2.0132400000000001</c:v>
                </c:pt>
                <c:pt idx="6153">
                  <c:v>2.0206300000000001</c:v>
                </c:pt>
                <c:pt idx="6154">
                  <c:v>2.0232100000000002</c:v>
                </c:pt>
                <c:pt idx="6155">
                  <c:v>2.0403099999999998</c:v>
                </c:pt>
                <c:pt idx="6156">
                  <c:v>2.02251</c:v>
                </c:pt>
                <c:pt idx="6157">
                  <c:v>2.0328400000000002</c:v>
                </c:pt>
                <c:pt idx="6158">
                  <c:v>2.0240900000000002</c:v>
                </c:pt>
                <c:pt idx="6159">
                  <c:v>2.02881</c:v>
                </c:pt>
                <c:pt idx="6160">
                  <c:v>2.0484599999999999</c:v>
                </c:pt>
                <c:pt idx="6161">
                  <c:v>2.03241</c:v>
                </c:pt>
                <c:pt idx="6162">
                  <c:v>2.0320200000000002</c:v>
                </c:pt>
                <c:pt idx="6163">
                  <c:v>2.0291700000000001</c:v>
                </c:pt>
                <c:pt idx="6164">
                  <c:v>2.0373999999999999</c:v>
                </c:pt>
                <c:pt idx="6165">
                  <c:v>2.0301300000000002</c:v>
                </c:pt>
                <c:pt idx="6166">
                  <c:v>2.0309900000000001</c:v>
                </c:pt>
                <c:pt idx="6167">
                  <c:v>2.0301100000000001</c:v>
                </c:pt>
                <c:pt idx="6168">
                  <c:v>2.0357599999999998</c:v>
                </c:pt>
                <c:pt idx="6169">
                  <c:v>2.02332</c:v>
                </c:pt>
                <c:pt idx="6170">
                  <c:v>2.0305900000000001</c:v>
                </c:pt>
                <c:pt idx="6171">
                  <c:v>2.0213899999999998</c:v>
                </c:pt>
                <c:pt idx="6172">
                  <c:v>2.0220699999999998</c:v>
                </c:pt>
                <c:pt idx="6173">
                  <c:v>2.0318800000000001</c:v>
                </c:pt>
                <c:pt idx="6174">
                  <c:v>2.0342899999999999</c:v>
                </c:pt>
                <c:pt idx="6175">
                  <c:v>2.0344199999999999</c:v>
                </c:pt>
                <c:pt idx="6176">
                  <c:v>2.0321699999999998</c:v>
                </c:pt>
                <c:pt idx="6177">
                  <c:v>2.0301499999999999</c:v>
                </c:pt>
                <c:pt idx="6178">
                  <c:v>2.0235400000000001</c:v>
                </c:pt>
                <c:pt idx="6179">
                  <c:v>2.0291199999999998</c:v>
                </c:pt>
                <c:pt idx="6180">
                  <c:v>2.01641</c:v>
                </c:pt>
                <c:pt idx="6181">
                  <c:v>2.01295</c:v>
                </c:pt>
                <c:pt idx="6182">
                  <c:v>2.0280100000000001</c:v>
                </c:pt>
                <c:pt idx="6183">
                  <c:v>2.02691</c:v>
                </c:pt>
                <c:pt idx="6184">
                  <c:v>2.01844</c:v>
                </c:pt>
                <c:pt idx="6185">
                  <c:v>2.0201199999999999</c:v>
                </c:pt>
                <c:pt idx="6186">
                  <c:v>2.0313400000000001</c:v>
                </c:pt>
                <c:pt idx="6187">
                  <c:v>2.0295000000000001</c:v>
                </c:pt>
                <c:pt idx="6188">
                  <c:v>2.0316399999999999</c:v>
                </c:pt>
                <c:pt idx="6189">
                  <c:v>2.0287199999999999</c:v>
                </c:pt>
                <c:pt idx="6190">
                  <c:v>2.0176500000000002</c:v>
                </c:pt>
                <c:pt idx="6191">
                  <c:v>2.0263100000000001</c:v>
                </c:pt>
                <c:pt idx="6192">
                  <c:v>2.03809</c:v>
                </c:pt>
                <c:pt idx="6193">
                  <c:v>2.0251600000000001</c:v>
                </c:pt>
                <c:pt idx="6194">
                  <c:v>2.0232399999999999</c:v>
                </c:pt>
                <c:pt idx="6195">
                  <c:v>2.0311300000000001</c:v>
                </c:pt>
                <c:pt idx="6196">
                  <c:v>2.0321500000000001</c:v>
                </c:pt>
                <c:pt idx="6197">
                  <c:v>2.03443</c:v>
                </c:pt>
                <c:pt idx="6198">
                  <c:v>2.01546</c:v>
                </c:pt>
                <c:pt idx="6199">
                  <c:v>2.0214699999999999</c:v>
                </c:pt>
                <c:pt idx="6200">
                  <c:v>2.0193400000000001</c:v>
                </c:pt>
                <c:pt idx="6201">
                  <c:v>2.0205000000000002</c:v>
                </c:pt>
                <c:pt idx="6202">
                  <c:v>2.0254699999999999</c:v>
                </c:pt>
                <c:pt idx="6203">
                  <c:v>2.03634</c:v>
                </c:pt>
                <c:pt idx="6204">
                  <c:v>2.0362399999999998</c:v>
                </c:pt>
                <c:pt idx="6205">
                  <c:v>2.0342799999999999</c:v>
                </c:pt>
                <c:pt idx="6206">
                  <c:v>2.0380500000000001</c:v>
                </c:pt>
                <c:pt idx="6207">
                  <c:v>2.02325</c:v>
                </c:pt>
                <c:pt idx="6208">
                  <c:v>2.0314999999999999</c:v>
                </c:pt>
                <c:pt idx="6209">
                  <c:v>2.0172099999999999</c:v>
                </c:pt>
                <c:pt idx="6210">
                  <c:v>2.0084200000000001</c:v>
                </c:pt>
                <c:pt idx="6211">
                  <c:v>2.0131800000000002</c:v>
                </c:pt>
                <c:pt idx="6212">
                  <c:v>2.0188700000000002</c:v>
                </c:pt>
                <c:pt idx="6213">
                  <c:v>2.0280399999999998</c:v>
                </c:pt>
                <c:pt idx="6214">
                  <c:v>2.0154899999999998</c:v>
                </c:pt>
                <c:pt idx="6215">
                  <c:v>2.0099100000000001</c:v>
                </c:pt>
                <c:pt idx="6216">
                  <c:v>2.0202300000000002</c:v>
                </c:pt>
                <c:pt idx="6217">
                  <c:v>2.0176799999999999</c:v>
                </c:pt>
                <c:pt idx="6218">
                  <c:v>2.01709</c:v>
                </c:pt>
                <c:pt idx="6219">
                  <c:v>2.0143399999999998</c:v>
                </c:pt>
                <c:pt idx="6220">
                  <c:v>2.02366</c:v>
                </c:pt>
                <c:pt idx="6221">
                  <c:v>2.0221300000000002</c:v>
                </c:pt>
                <c:pt idx="6222">
                  <c:v>2.02582</c:v>
                </c:pt>
                <c:pt idx="6223">
                  <c:v>2.0243000000000002</c:v>
                </c:pt>
                <c:pt idx="6224">
                  <c:v>2.02047</c:v>
                </c:pt>
                <c:pt idx="6225">
                  <c:v>2.0194899999999998</c:v>
                </c:pt>
                <c:pt idx="6226">
                  <c:v>2.0192800000000002</c:v>
                </c:pt>
                <c:pt idx="6227">
                  <c:v>2.0246</c:v>
                </c:pt>
                <c:pt idx="6228">
                  <c:v>2.02738</c:v>
                </c:pt>
                <c:pt idx="6229">
                  <c:v>2.0136799999999999</c:v>
                </c:pt>
                <c:pt idx="6230">
                  <c:v>2.0223</c:v>
                </c:pt>
                <c:pt idx="6231">
                  <c:v>2.0209299999999999</c:v>
                </c:pt>
                <c:pt idx="6232">
                  <c:v>2.0425</c:v>
                </c:pt>
                <c:pt idx="6233">
                  <c:v>2.0230700000000001</c:v>
                </c:pt>
                <c:pt idx="6234">
                  <c:v>2.0144899999999999</c:v>
                </c:pt>
                <c:pt idx="6235">
                  <c:v>2.0267900000000001</c:v>
                </c:pt>
                <c:pt idx="6236">
                  <c:v>2.0272199999999998</c:v>
                </c:pt>
                <c:pt idx="6237">
                  <c:v>2.0233500000000002</c:v>
                </c:pt>
                <c:pt idx="6238">
                  <c:v>2.0287500000000001</c:v>
                </c:pt>
                <c:pt idx="6239">
                  <c:v>2.0337000000000001</c:v>
                </c:pt>
                <c:pt idx="6240">
                  <c:v>2.0553900000000001</c:v>
                </c:pt>
                <c:pt idx="6241">
                  <c:v>2.0379399999999999</c:v>
                </c:pt>
                <c:pt idx="6242">
                  <c:v>2.04542</c:v>
                </c:pt>
                <c:pt idx="6243">
                  <c:v>2.0500099999999999</c:v>
                </c:pt>
                <c:pt idx="6244">
                  <c:v>2.03844</c:v>
                </c:pt>
                <c:pt idx="6245">
                  <c:v>2.0339800000000001</c:v>
                </c:pt>
                <c:pt idx="6246">
                  <c:v>2.0263800000000001</c:v>
                </c:pt>
                <c:pt idx="6247">
                  <c:v>2.0262600000000002</c:v>
                </c:pt>
                <c:pt idx="6248">
                  <c:v>2.0116299999999998</c:v>
                </c:pt>
                <c:pt idx="6249">
                  <c:v>2.0097100000000001</c:v>
                </c:pt>
                <c:pt idx="6250">
                  <c:v>2.0066000000000002</c:v>
                </c:pt>
                <c:pt idx="6251">
                  <c:v>2.0233699999999999</c:v>
                </c:pt>
                <c:pt idx="6252">
                  <c:v>2.0260500000000001</c:v>
                </c:pt>
                <c:pt idx="6253">
                  <c:v>2.0167199999999998</c:v>
                </c:pt>
                <c:pt idx="6254">
                  <c:v>2.0158200000000002</c:v>
                </c:pt>
                <c:pt idx="6255">
                  <c:v>2.0248300000000001</c:v>
                </c:pt>
                <c:pt idx="6256">
                  <c:v>2.0105200000000001</c:v>
                </c:pt>
                <c:pt idx="6257">
                  <c:v>2.01946</c:v>
                </c:pt>
                <c:pt idx="6258">
                  <c:v>2.0197600000000002</c:v>
                </c:pt>
                <c:pt idx="6259">
                  <c:v>2.0165000000000002</c:v>
                </c:pt>
                <c:pt idx="6260">
                  <c:v>2.0274200000000002</c:v>
                </c:pt>
                <c:pt idx="6261">
                  <c:v>2.0266999999999999</c:v>
                </c:pt>
                <c:pt idx="6262">
                  <c:v>2.0137800000000001</c:v>
                </c:pt>
                <c:pt idx="6263">
                  <c:v>2.0151400000000002</c:v>
                </c:pt>
                <c:pt idx="6264">
                  <c:v>2.0245700000000002</c:v>
                </c:pt>
                <c:pt idx="6265">
                  <c:v>2.02047</c:v>
                </c:pt>
                <c:pt idx="6266">
                  <c:v>2.0162200000000001</c:v>
                </c:pt>
                <c:pt idx="6267">
                  <c:v>2.0372300000000001</c:v>
                </c:pt>
                <c:pt idx="6268">
                  <c:v>2.0176099999999999</c:v>
                </c:pt>
                <c:pt idx="6269">
                  <c:v>2.0203700000000002</c:v>
                </c:pt>
                <c:pt idx="6270">
                  <c:v>2.02535</c:v>
                </c:pt>
                <c:pt idx="6271">
                  <c:v>2.0189900000000001</c:v>
                </c:pt>
                <c:pt idx="6272">
                  <c:v>2.0366599999999999</c:v>
                </c:pt>
                <c:pt idx="6273">
                  <c:v>2.0311699999999999</c:v>
                </c:pt>
                <c:pt idx="6274">
                  <c:v>2.0357099999999999</c:v>
                </c:pt>
                <c:pt idx="6275">
                  <c:v>2.0535800000000002</c:v>
                </c:pt>
                <c:pt idx="6276">
                  <c:v>2.0473400000000002</c:v>
                </c:pt>
                <c:pt idx="6277">
                  <c:v>2.0484</c:v>
                </c:pt>
                <c:pt idx="6278">
                  <c:v>2.02765</c:v>
                </c:pt>
                <c:pt idx="6279">
                  <c:v>2.0404800000000001</c:v>
                </c:pt>
                <c:pt idx="6280">
                  <c:v>2.04874</c:v>
                </c:pt>
                <c:pt idx="6281">
                  <c:v>2.03911</c:v>
                </c:pt>
                <c:pt idx="6282">
                  <c:v>2.0238200000000002</c:v>
                </c:pt>
                <c:pt idx="6283">
                  <c:v>2.0251299999999999</c:v>
                </c:pt>
                <c:pt idx="6284">
                  <c:v>2.00177</c:v>
                </c:pt>
                <c:pt idx="6285">
                  <c:v>2.0131100000000002</c:v>
                </c:pt>
                <c:pt idx="6286">
                  <c:v>2.0157600000000002</c:v>
                </c:pt>
                <c:pt idx="6287">
                  <c:v>2.0150999999999999</c:v>
                </c:pt>
                <c:pt idx="6288">
                  <c:v>2.0232299999999999</c:v>
                </c:pt>
                <c:pt idx="6289">
                  <c:v>2.0218500000000001</c:v>
                </c:pt>
                <c:pt idx="6290">
                  <c:v>2.0225399999999998</c:v>
                </c:pt>
                <c:pt idx="6291">
                  <c:v>2.0247099999999998</c:v>
                </c:pt>
                <c:pt idx="6292">
                  <c:v>2.0110299999999999</c:v>
                </c:pt>
                <c:pt idx="6293">
                  <c:v>2.01857</c:v>
                </c:pt>
                <c:pt idx="6294">
                  <c:v>2.0184600000000001</c:v>
                </c:pt>
                <c:pt idx="6295">
                  <c:v>2.0151300000000001</c:v>
                </c:pt>
                <c:pt idx="6296">
                  <c:v>2.0264199999999999</c:v>
                </c:pt>
                <c:pt idx="6297">
                  <c:v>2.0197699999999998</c:v>
                </c:pt>
                <c:pt idx="6298">
                  <c:v>2.0167700000000002</c:v>
                </c:pt>
                <c:pt idx="6299">
                  <c:v>2.0206300000000001</c:v>
                </c:pt>
                <c:pt idx="6300">
                  <c:v>2.0197799999999999</c:v>
                </c:pt>
                <c:pt idx="6301">
                  <c:v>2.0288599999999999</c:v>
                </c:pt>
                <c:pt idx="6302">
                  <c:v>2.0215399999999999</c:v>
                </c:pt>
                <c:pt idx="6303">
                  <c:v>2.0245600000000001</c:v>
                </c:pt>
                <c:pt idx="6304">
                  <c:v>2.03145</c:v>
                </c:pt>
                <c:pt idx="6305">
                  <c:v>2.0235300000000001</c:v>
                </c:pt>
                <c:pt idx="6306">
                  <c:v>2.04148</c:v>
                </c:pt>
                <c:pt idx="6307">
                  <c:v>2.0306000000000002</c:v>
                </c:pt>
                <c:pt idx="6308">
                  <c:v>2.0412699999999999</c:v>
                </c:pt>
                <c:pt idx="6309">
                  <c:v>2.0378799999999999</c:v>
                </c:pt>
                <c:pt idx="6310">
                  <c:v>2.0320200000000002</c:v>
                </c:pt>
                <c:pt idx="6311">
                  <c:v>2.0326900000000001</c:v>
                </c:pt>
                <c:pt idx="6312">
                  <c:v>2.0230999999999999</c:v>
                </c:pt>
                <c:pt idx="6313">
                  <c:v>2.0348299999999999</c:v>
                </c:pt>
                <c:pt idx="6314">
                  <c:v>2.04644</c:v>
                </c:pt>
                <c:pt idx="6315">
                  <c:v>2.0371899999999998</c:v>
                </c:pt>
                <c:pt idx="6316">
                  <c:v>2.0280800000000001</c:v>
                </c:pt>
                <c:pt idx="6317">
                  <c:v>2.0260199999999999</c:v>
                </c:pt>
                <c:pt idx="6318">
                  <c:v>2.02182</c:v>
                </c:pt>
                <c:pt idx="6319">
                  <c:v>2.0238399999999999</c:v>
                </c:pt>
                <c:pt idx="6320">
                  <c:v>2.0300400000000001</c:v>
                </c:pt>
                <c:pt idx="6321">
                  <c:v>2.0316999999999998</c:v>
                </c:pt>
                <c:pt idx="6322">
                  <c:v>2.0299200000000002</c:v>
                </c:pt>
                <c:pt idx="6323">
                  <c:v>2.0411999999999999</c:v>
                </c:pt>
                <c:pt idx="6324">
                  <c:v>2.0383800000000001</c:v>
                </c:pt>
                <c:pt idx="6325">
                  <c:v>2.03668</c:v>
                </c:pt>
                <c:pt idx="6326">
                  <c:v>2.03234</c:v>
                </c:pt>
                <c:pt idx="6327">
                  <c:v>2.0250599999999999</c:v>
                </c:pt>
                <c:pt idx="6328">
                  <c:v>2.0185599999999999</c:v>
                </c:pt>
                <c:pt idx="6329">
                  <c:v>2.0174500000000002</c:v>
                </c:pt>
                <c:pt idx="6330">
                  <c:v>2.0136699999999998</c:v>
                </c:pt>
                <c:pt idx="6331">
                  <c:v>2.0249999999999999</c:v>
                </c:pt>
                <c:pt idx="6332">
                  <c:v>2.0384099999999998</c:v>
                </c:pt>
                <c:pt idx="6333">
                  <c:v>2.0297999999999998</c:v>
                </c:pt>
                <c:pt idx="6334">
                  <c:v>2.0271400000000002</c:v>
                </c:pt>
                <c:pt idx="6335">
                  <c:v>2.0249199999999998</c:v>
                </c:pt>
                <c:pt idx="6336">
                  <c:v>2.0163500000000001</c:v>
                </c:pt>
                <c:pt idx="6337">
                  <c:v>2.0093100000000002</c:v>
                </c:pt>
                <c:pt idx="6338">
                  <c:v>2.0239400000000001</c:v>
                </c:pt>
                <c:pt idx="6339">
                  <c:v>2.0174400000000001</c:v>
                </c:pt>
                <c:pt idx="6340">
                  <c:v>2.0146000000000002</c:v>
                </c:pt>
                <c:pt idx="6341">
                  <c:v>2.01071</c:v>
                </c:pt>
                <c:pt idx="6342">
                  <c:v>2.0146899999999999</c:v>
                </c:pt>
                <c:pt idx="6343">
                  <c:v>2.0152100000000002</c:v>
                </c:pt>
                <c:pt idx="6344">
                  <c:v>2.0297200000000002</c:v>
                </c:pt>
                <c:pt idx="6345">
                  <c:v>2.0303800000000001</c:v>
                </c:pt>
                <c:pt idx="6346">
                  <c:v>2.0337499999999999</c:v>
                </c:pt>
                <c:pt idx="6347">
                  <c:v>2.0430799999999998</c:v>
                </c:pt>
                <c:pt idx="6348">
                  <c:v>2.0370599999999999</c:v>
                </c:pt>
                <c:pt idx="6349">
                  <c:v>2.0283099999999998</c:v>
                </c:pt>
                <c:pt idx="6350">
                  <c:v>2.0454699999999999</c:v>
                </c:pt>
                <c:pt idx="6351">
                  <c:v>2.0365899999999999</c:v>
                </c:pt>
                <c:pt idx="6352">
                  <c:v>2.0256599999999998</c:v>
                </c:pt>
                <c:pt idx="6353">
                  <c:v>2.0144899999999999</c:v>
                </c:pt>
                <c:pt idx="6354">
                  <c:v>2.0043500000000001</c:v>
                </c:pt>
                <c:pt idx="6355">
                  <c:v>2.01397</c:v>
                </c:pt>
                <c:pt idx="6356">
                  <c:v>2.01797</c:v>
                </c:pt>
                <c:pt idx="6357">
                  <c:v>2.0167199999999998</c:v>
                </c:pt>
                <c:pt idx="6358">
                  <c:v>2.0238100000000001</c:v>
                </c:pt>
                <c:pt idx="6359">
                  <c:v>2.02427</c:v>
                </c:pt>
                <c:pt idx="6360">
                  <c:v>2.0273099999999999</c:v>
                </c:pt>
                <c:pt idx="6361">
                  <c:v>2.0221399999999998</c:v>
                </c:pt>
                <c:pt idx="6362">
                  <c:v>2.02332</c:v>
                </c:pt>
                <c:pt idx="6363">
                  <c:v>2.0381</c:v>
                </c:pt>
                <c:pt idx="6364">
                  <c:v>2.03531</c:v>
                </c:pt>
                <c:pt idx="6365">
                  <c:v>2.03986</c:v>
                </c:pt>
                <c:pt idx="6366">
                  <c:v>2.0284599999999999</c:v>
                </c:pt>
                <c:pt idx="6367">
                  <c:v>2.0459399999999999</c:v>
                </c:pt>
                <c:pt idx="6368">
                  <c:v>2.0226500000000001</c:v>
                </c:pt>
                <c:pt idx="6369">
                  <c:v>2.0199099999999999</c:v>
                </c:pt>
                <c:pt idx="6370">
                  <c:v>2.0245299999999999</c:v>
                </c:pt>
                <c:pt idx="6371">
                  <c:v>2.0330400000000002</c:v>
                </c:pt>
                <c:pt idx="6372">
                  <c:v>2.0369700000000002</c:v>
                </c:pt>
                <c:pt idx="6373">
                  <c:v>2.0327700000000002</c:v>
                </c:pt>
                <c:pt idx="6374">
                  <c:v>2.0082800000000001</c:v>
                </c:pt>
                <c:pt idx="6375">
                  <c:v>2.0175399999999999</c:v>
                </c:pt>
                <c:pt idx="6376">
                  <c:v>2.01389</c:v>
                </c:pt>
                <c:pt idx="6377">
                  <c:v>2.02732</c:v>
                </c:pt>
                <c:pt idx="6378">
                  <c:v>2.0171000000000001</c:v>
                </c:pt>
                <c:pt idx="6379">
                  <c:v>2.0286900000000001</c:v>
                </c:pt>
                <c:pt idx="6380">
                  <c:v>2.0186000000000002</c:v>
                </c:pt>
                <c:pt idx="6381">
                  <c:v>2.0185</c:v>
                </c:pt>
                <c:pt idx="6382">
                  <c:v>2.0375899999999998</c:v>
                </c:pt>
                <c:pt idx="6383">
                  <c:v>2.01274</c:v>
                </c:pt>
                <c:pt idx="6384">
                  <c:v>2.0243199999999999</c:v>
                </c:pt>
                <c:pt idx="6385">
                  <c:v>2.00922</c:v>
                </c:pt>
                <c:pt idx="6386">
                  <c:v>2.0373600000000001</c:v>
                </c:pt>
                <c:pt idx="6387">
                  <c:v>2.0305800000000001</c:v>
                </c:pt>
                <c:pt idx="6388">
                  <c:v>2.02807</c:v>
                </c:pt>
                <c:pt idx="6389">
                  <c:v>2.0214599999999998</c:v>
                </c:pt>
                <c:pt idx="6390">
                  <c:v>2.0291399999999999</c:v>
                </c:pt>
                <c:pt idx="6391">
                  <c:v>2.03294</c:v>
                </c:pt>
                <c:pt idx="6392">
                  <c:v>2.0275400000000001</c:v>
                </c:pt>
                <c:pt idx="6393">
                  <c:v>2.0276000000000001</c:v>
                </c:pt>
                <c:pt idx="6394">
                  <c:v>2.0282800000000001</c:v>
                </c:pt>
                <c:pt idx="6395">
                  <c:v>2.02407</c:v>
                </c:pt>
                <c:pt idx="6396">
                  <c:v>2.0315300000000001</c:v>
                </c:pt>
                <c:pt idx="6397">
                  <c:v>2.0288300000000001</c:v>
                </c:pt>
                <c:pt idx="6398">
                  <c:v>2.0333100000000002</c:v>
                </c:pt>
                <c:pt idx="6399">
                  <c:v>2.0407799999999998</c:v>
                </c:pt>
                <c:pt idx="6400">
                  <c:v>2.0343599999999999</c:v>
                </c:pt>
                <c:pt idx="6401">
                  <c:v>2.03118</c:v>
                </c:pt>
                <c:pt idx="6402">
                  <c:v>2.0283899999999999</c:v>
                </c:pt>
                <c:pt idx="6403">
                  <c:v>2.0207000000000002</c:v>
                </c:pt>
                <c:pt idx="6404">
                  <c:v>2.0253700000000001</c:v>
                </c:pt>
                <c:pt idx="6405">
                  <c:v>2.0185499999999998</c:v>
                </c:pt>
                <c:pt idx="6406">
                  <c:v>2.0264799999999998</c:v>
                </c:pt>
                <c:pt idx="6407">
                  <c:v>2.0240300000000002</c:v>
                </c:pt>
                <c:pt idx="6408">
                  <c:v>2.0129199999999998</c:v>
                </c:pt>
                <c:pt idx="6409">
                  <c:v>2.0080399999999998</c:v>
                </c:pt>
                <c:pt idx="6410">
                  <c:v>2.0147699999999999</c:v>
                </c:pt>
                <c:pt idx="6411">
                  <c:v>2.0143499999999999</c:v>
                </c:pt>
                <c:pt idx="6412">
                  <c:v>2.0250499999999998</c:v>
                </c:pt>
                <c:pt idx="6413">
                  <c:v>2.01091</c:v>
                </c:pt>
                <c:pt idx="6414">
                  <c:v>2.0082399999999998</c:v>
                </c:pt>
                <c:pt idx="6415">
                  <c:v>2.0301399999999998</c:v>
                </c:pt>
                <c:pt idx="6416">
                  <c:v>2.02441</c:v>
                </c:pt>
                <c:pt idx="6417">
                  <c:v>2.02284</c:v>
                </c:pt>
                <c:pt idx="6418">
                  <c:v>2.0201099999999999</c:v>
                </c:pt>
                <c:pt idx="6419">
                  <c:v>2.03383</c:v>
                </c:pt>
                <c:pt idx="6420">
                  <c:v>2.0220199999999999</c:v>
                </c:pt>
                <c:pt idx="6421">
                  <c:v>2.0150600000000001</c:v>
                </c:pt>
                <c:pt idx="6422">
                  <c:v>2.0245899999999999</c:v>
                </c:pt>
                <c:pt idx="6423">
                  <c:v>2.02413</c:v>
                </c:pt>
                <c:pt idx="6424">
                  <c:v>2.0220400000000001</c:v>
                </c:pt>
                <c:pt idx="6425">
                  <c:v>2.0204300000000002</c:v>
                </c:pt>
                <c:pt idx="6426">
                  <c:v>2.01803</c:v>
                </c:pt>
                <c:pt idx="6427">
                  <c:v>2.0348799999999998</c:v>
                </c:pt>
                <c:pt idx="6428">
                  <c:v>2.0303800000000001</c:v>
                </c:pt>
                <c:pt idx="6429">
                  <c:v>2.0389200000000001</c:v>
                </c:pt>
                <c:pt idx="6430">
                  <c:v>2.0246</c:v>
                </c:pt>
                <c:pt idx="6431">
                  <c:v>2.0172099999999999</c:v>
                </c:pt>
                <c:pt idx="6432">
                  <c:v>2.0286</c:v>
                </c:pt>
                <c:pt idx="6433">
                  <c:v>2.01736</c:v>
                </c:pt>
                <c:pt idx="6434">
                  <c:v>2.0169299999999999</c:v>
                </c:pt>
                <c:pt idx="6435">
                  <c:v>2.0236200000000002</c:v>
                </c:pt>
                <c:pt idx="6436">
                  <c:v>2.0277799999999999</c:v>
                </c:pt>
                <c:pt idx="6437">
                  <c:v>2.0329700000000002</c:v>
                </c:pt>
                <c:pt idx="6438">
                  <c:v>2.0387599999999999</c:v>
                </c:pt>
                <c:pt idx="6439">
                  <c:v>2.01823</c:v>
                </c:pt>
                <c:pt idx="6440">
                  <c:v>2.02562</c:v>
                </c:pt>
                <c:pt idx="6441">
                  <c:v>2.03165</c:v>
                </c:pt>
                <c:pt idx="6442">
                  <c:v>2.0091199999999998</c:v>
                </c:pt>
                <c:pt idx="6443">
                  <c:v>2.0273300000000001</c:v>
                </c:pt>
                <c:pt idx="6444">
                  <c:v>2.0265</c:v>
                </c:pt>
                <c:pt idx="6445">
                  <c:v>2.0320299999999998</c:v>
                </c:pt>
                <c:pt idx="6446">
                  <c:v>2.03146</c:v>
                </c:pt>
                <c:pt idx="6447">
                  <c:v>2.03573</c:v>
                </c:pt>
                <c:pt idx="6448">
                  <c:v>2.0139100000000001</c:v>
                </c:pt>
                <c:pt idx="6449">
                  <c:v>2.0344799999999998</c:v>
                </c:pt>
                <c:pt idx="6450">
                  <c:v>2.0261499999999999</c:v>
                </c:pt>
                <c:pt idx="6451">
                  <c:v>2.0247199999999999</c:v>
                </c:pt>
                <c:pt idx="6452">
                  <c:v>2.0249700000000002</c:v>
                </c:pt>
                <c:pt idx="6453">
                  <c:v>2.0322800000000001</c:v>
                </c:pt>
                <c:pt idx="6454">
                  <c:v>2.0084499999999998</c:v>
                </c:pt>
                <c:pt idx="6455">
                  <c:v>2.0077099999999999</c:v>
                </c:pt>
                <c:pt idx="6456">
                  <c:v>2.02162</c:v>
                </c:pt>
                <c:pt idx="6457">
                  <c:v>2.0171100000000002</c:v>
                </c:pt>
                <c:pt idx="6458">
                  <c:v>2.0219999999999998</c:v>
                </c:pt>
                <c:pt idx="6459">
                  <c:v>2.02773</c:v>
                </c:pt>
                <c:pt idx="6460">
                  <c:v>2.0261300000000002</c:v>
                </c:pt>
                <c:pt idx="6461">
                  <c:v>2.0262500000000001</c:v>
                </c:pt>
                <c:pt idx="6462">
                  <c:v>2.0202200000000001</c:v>
                </c:pt>
                <c:pt idx="6463">
                  <c:v>2.0275300000000001</c:v>
                </c:pt>
                <c:pt idx="6464">
                  <c:v>2.0253800000000002</c:v>
                </c:pt>
                <c:pt idx="6465">
                  <c:v>2.02379</c:v>
                </c:pt>
                <c:pt idx="6466">
                  <c:v>2.0233500000000002</c:v>
                </c:pt>
                <c:pt idx="6467">
                  <c:v>2.0179200000000002</c:v>
                </c:pt>
                <c:pt idx="6468">
                  <c:v>2.0072800000000002</c:v>
                </c:pt>
                <c:pt idx="6469">
                  <c:v>2.0257299999999998</c:v>
                </c:pt>
                <c:pt idx="6470">
                  <c:v>2.0178099999999999</c:v>
                </c:pt>
                <c:pt idx="6471">
                  <c:v>2.0058199999999999</c:v>
                </c:pt>
                <c:pt idx="6472">
                  <c:v>2.0167600000000001</c:v>
                </c:pt>
                <c:pt idx="6473">
                  <c:v>2.0134400000000001</c:v>
                </c:pt>
                <c:pt idx="6474">
                  <c:v>2.01912</c:v>
                </c:pt>
                <c:pt idx="6475">
                  <c:v>2.0260500000000001</c:v>
                </c:pt>
                <c:pt idx="6476">
                  <c:v>2.0083299999999999</c:v>
                </c:pt>
                <c:pt idx="6477">
                  <c:v>2.0135800000000001</c:v>
                </c:pt>
                <c:pt idx="6478">
                  <c:v>2.012</c:v>
                </c:pt>
                <c:pt idx="6479">
                  <c:v>2.01328</c:v>
                </c:pt>
                <c:pt idx="6480">
                  <c:v>2.0048499999999998</c:v>
                </c:pt>
                <c:pt idx="6481">
                  <c:v>2.0092300000000001</c:v>
                </c:pt>
                <c:pt idx="6482">
                  <c:v>2.01031</c:v>
                </c:pt>
                <c:pt idx="6483">
                  <c:v>2.00203</c:v>
                </c:pt>
                <c:pt idx="6484">
                  <c:v>2.0015499999999999</c:v>
                </c:pt>
                <c:pt idx="6485">
                  <c:v>2.00542</c:v>
                </c:pt>
                <c:pt idx="6486">
                  <c:v>2.0025599999999999</c:v>
                </c:pt>
                <c:pt idx="6487">
                  <c:v>2.0024700000000002</c:v>
                </c:pt>
                <c:pt idx="6488">
                  <c:v>2.00976</c:v>
                </c:pt>
                <c:pt idx="6489">
                  <c:v>2.0184000000000002</c:v>
                </c:pt>
                <c:pt idx="6490">
                  <c:v>2.0207600000000001</c:v>
                </c:pt>
                <c:pt idx="6491">
                  <c:v>2.0202800000000001</c:v>
                </c:pt>
                <c:pt idx="6492">
                  <c:v>2.0381399999999998</c:v>
                </c:pt>
                <c:pt idx="6493">
                  <c:v>2.02291</c:v>
                </c:pt>
                <c:pt idx="6494">
                  <c:v>2.0313400000000001</c:v>
                </c:pt>
                <c:pt idx="6495">
                  <c:v>2.0170300000000001</c:v>
                </c:pt>
                <c:pt idx="6496">
                  <c:v>2.0182199999999999</c:v>
                </c:pt>
                <c:pt idx="6497">
                  <c:v>2.0121899999999999</c:v>
                </c:pt>
                <c:pt idx="6498">
                  <c:v>2.00393</c:v>
                </c:pt>
                <c:pt idx="6499">
                  <c:v>2.0142899999999999</c:v>
                </c:pt>
                <c:pt idx="6500">
                  <c:v>2.0240200000000002</c:v>
                </c:pt>
                <c:pt idx="6501">
                  <c:v>2.00827</c:v>
                </c:pt>
                <c:pt idx="6502">
                  <c:v>2.0050300000000001</c:v>
                </c:pt>
                <c:pt idx="6503">
                  <c:v>2.0233400000000001</c:v>
                </c:pt>
                <c:pt idx="6504">
                  <c:v>2.0183</c:v>
                </c:pt>
                <c:pt idx="6505">
                  <c:v>2.0247000000000002</c:v>
                </c:pt>
                <c:pt idx="6506">
                  <c:v>2.0264199999999999</c:v>
                </c:pt>
                <c:pt idx="6507">
                  <c:v>2.0250499999999998</c:v>
                </c:pt>
                <c:pt idx="6508">
                  <c:v>2.0285500000000001</c:v>
                </c:pt>
                <c:pt idx="6509">
                  <c:v>2.04128</c:v>
                </c:pt>
                <c:pt idx="6510">
                  <c:v>2.0162</c:v>
                </c:pt>
                <c:pt idx="6511">
                  <c:v>2.0270999999999999</c:v>
                </c:pt>
                <c:pt idx="6512">
                  <c:v>2.0356700000000001</c:v>
                </c:pt>
                <c:pt idx="6513">
                  <c:v>2.0404900000000001</c:v>
                </c:pt>
                <c:pt idx="6514">
                  <c:v>2.0191300000000001</c:v>
                </c:pt>
                <c:pt idx="6515">
                  <c:v>2.0265300000000002</c:v>
                </c:pt>
                <c:pt idx="6516">
                  <c:v>2.0237799999999999</c:v>
                </c:pt>
                <c:pt idx="6517">
                  <c:v>2.0255899999999998</c:v>
                </c:pt>
                <c:pt idx="6518">
                  <c:v>2.0326900000000001</c:v>
                </c:pt>
                <c:pt idx="6519">
                  <c:v>2.0223300000000002</c:v>
                </c:pt>
                <c:pt idx="6520">
                  <c:v>1.99901</c:v>
                </c:pt>
                <c:pt idx="6521">
                  <c:v>2.0035500000000002</c:v>
                </c:pt>
                <c:pt idx="6522">
                  <c:v>2.0096500000000002</c:v>
                </c:pt>
                <c:pt idx="6523">
                  <c:v>2.0218500000000001</c:v>
                </c:pt>
                <c:pt idx="6524">
                  <c:v>2.0214099999999999</c:v>
                </c:pt>
                <c:pt idx="6525">
                  <c:v>2.0148000000000001</c:v>
                </c:pt>
                <c:pt idx="6526">
                  <c:v>2.0205700000000002</c:v>
                </c:pt>
                <c:pt idx="6527">
                  <c:v>2.0156700000000001</c:v>
                </c:pt>
                <c:pt idx="6528">
                  <c:v>2.0361099999999999</c:v>
                </c:pt>
                <c:pt idx="6529">
                  <c:v>2.0251000000000001</c:v>
                </c:pt>
                <c:pt idx="6530">
                  <c:v>2.01458</c:v>
                </c:pt>
                <c:pt idx="6531">
                  <c:v>2.0285700000000002</c:v>
                </c:pt>
                <c:pt idx="6532">
                  <c:v>2.0194999999999999</c:v>
                </c:pt>
                <c:pt idx="6533">
                  <c:v>2.0169299999999999</c:v>
                </c:pt>
                <c:pt idx="6534">
                  <c:v>2.0285600000000001</c:v>
                </c:pt>
                <c:pt idx="6535">
                  <c:v>2.0125600000000001</c:v>
                </c:pt>
                <c:pt idx="6536">
                  <c:v>2.0251100000000002</c:v>
                </c:pt>
                <c:pt idx="6537">
                  <c:v>2.0267300000000001</c:v>
                </c:pt>
                <c:pt idx="6538">
                  <c:v>2.0276999999999998</c:v>
                </c:pt>
                <c:pt idx="6539">
                  <c:v>2.01877</c:v>
                </c:pt>
                <c:pt idx="6540">
                  <c:v>2.0176599999999998</c:v>
                </c:pt>
                <c:pt idx="6541">
                  <c:v>2.02982</c:v>
                </c:pt>
                <c:pt idx="6542">
                  <c:v>2.0339100000000001</c:v>
                </c:pt>
                <c:pt idx="6543">
                  <c:v>2.0314700000000001</c:v>
                </c:pt>
                <c:pt idx="6544">
                  <c:v>2.0146799999999998</c:v>
                </c:pt>
                <c:pt idx="6545">
                  <c:v>2.02765</c:v>
                </c:pt>
                <c:pt idx="6546">
                  <c:v>2.02786</c:v>
                </c:pt>
                <c:pt idx="6547">
                  <c:v>2.0173299999999998</c:v>
                </c:pt>
                <c:pt idx="6548">
                  <c:v>2.0036999999999998</c:v>
                </c:pt>
                <c:pt idx="6549">
                  <c:v>2.0147699999999999</c:v>
                </c:pt>
                <c:pt idx="6550">
                  <c:v>2.0329000000000002</c:v>
                </c:pt>
                <c:pt idx="6551">
                  <c:v>2.0373399999999999</c:v>
                </c:pt>
                <c:pt idx="6552">
                  <c:v>2.0206</c:v>
                </c:pt>
                <c:pt idx="6553">
                  <c:v>2.0306199999999999</c:v>
                </c:pt>
                <c:pt idx="6554">
                  <c:v>2.02136</c:v>
                </c:pt>
                <c:pt idx="6555">
                  <c:v>2.0195699999999999</c:v>
                </c:pt>
                <c:pt idx="6556">
                  <c:v>2.0278</c:v>
                </c:pt>
                <c:pt idx="6557">
                  <c:v>2.0276700000000001</c:v>
                </c:pt>
                <c:pt idx="6558">
                  <c:v>2.0276399999999999</c:v>
                </c:pt>
                <c:pt idx="6559">
                  <c:v>2.0179</c:v>
                </c:pt>
                <c:pt idx="6560">
                  <c:v>2.0225499999999998</c:v>
                </c:pt>
                <c:pt idx="6561">
                  <c:v>2.0257999999999998</c:v>
                </c:pt>
                <c:pt idx="6562">
                  <c:v>2.0419100000000001</c:v>
                </c:pt>
                <c:pt idx="6563">
                  <c:v>2.0295399999999999</c:v>
                </c:pt>
                <c:pt idx="6564">
                  <c:v>2.0324800000000001</c:v>
                </c:pt>
                <c:pt idx="6565">
                  <c:v>2.0246599999999999</c:v>
                </c:pt>
                <c:pt idx="6566">
                  <c:v>2.0211600000000001</c:v>
                </c:pt>
                <c:pt idx="6567">
                  <c:v>2.0158900000000002</c:v>
                </c:pt>
                <c:pt idx="6568">
                  <c:v>2.0356800000000002</c:v>
                </c:pt>
                <c:pt idx="6569">
                  <c:v>2.0196200000000002</c:v>
                </c:pt>
                <c:pt idx="6570">
                  <c:v>2.0303499999999999</c:v>
                </c:pt>
                <c:pt idx="6571">
                  <c:v>2.0276299999999998</c:v>
                </c:pt>
                <c:pt idx="6572">
                  <c:v>2.0346700000000002</c:v>
                </c:pt>
                <c:pt idx="6573">
                  <c:v>2.0214500000000002</c:v>
                </c:pt>
                <c:pt idx="6574">
                  <c:v>2.03755</c:v>
                </c:pt>
                <c:pt idx="6575">
                  <c:v>2.0234200000000002</c:v>
                </c:pt>
                <c:pt idx="6576">
                  <c:v>2.0335899999999998</c:v>
                </c:pt>
                <c:pt idx="6577">
                  <c:v>2.0187599999999999</c:v>
                </c:pt>
                <c:pt idx="6578">
                  <c:v>2.0244499999999999</c:v>
                </c:pt>
                <c:pt idx="6579">
                  <c:v>2.0214799999999999</c:v>
                </c:pt>
                <c:pt idx="6580">
                  <c:v>2.0069599999999999</c:v>
                </c:pt>
                <c:pt idx="6581">
                  <c:v>2.00651</c:v>
                </c:pt>
                <c:pt idx="6582">
                  <c:v>2.00278</c:v>
                </c:pt>
                <c:pt idx="6583">
                  <c:v>2.0101100000000001</c:v>
                </c:pt>
                <c:pt idx="6584">
                  <c:v>2.0160200000000001</c:v>
                </c:pt>
                <c:pt idx="6585">
                  <c:v>2.0179399999999998</c:v>
                </c:pt>
                <c:pt idx="6586">
                  <c:v>2.0135800000000001</c:v>
                </c:pt>
                <c:pt idx="6587">
                  <c:v>2.0247199999999999</c:v>
                </c:pt>
                <c:pt idx="6588">
                  <c:v>2.0369600000000001</c:v>
                </c:pt>
                <c:pt idx="6589">
                  <c:v>2.0138600000000002</c:v>
                </c:pt>
                <c:pt idx="6590">
                  <c:v>2.0100600000000002</c:v>
                </c:pt>
                <c:pt idx="6591">
                  <c:v>2.0095900000000002</c:v>
                </c:pt>
                <c:pt idx="6592">
                  <c:v>2.0108899999999998</c:v>
                </c:pt>
                <c:pt idx="6593">
                  <c:v>2.0104199999999999</c:v>
                </c:pt>
                <c:pt idx="6594">
                  <c:v>2.0051199999999998</c:v>
                </c:pt>
                <c:pt idx="6595">
                  <c:v>2.00671</c:v>
                </c:pt>
                <c:pt idx="6596">
                  <c:v>2.02325</c:v>
                </c:pt>
                <c:pt idx="6597">
                  <c:v>2.0194700000000001</c:v>
                </c:pt>
                <c:pt idx="6598">
                  <c:v>2.0071099999999999</c:v>
                </c:pt>
                <c:pt idx="6599">
                  <c:v>2.0109499999999998</c:v>
                </c:pt>
                <c:pt idx="6600">
                  <c:v>2.0074700000000001</c:v>
                </c:pt>
                <c:pt idx="6601">
                  <c:v>2.01892</c:v>
                </c:pt>
                <c:pt idx="6602">
                  <c:v>2.0080800000000001</c:v>
                </c:pt>
                <c:pt idx="6603">
                  <c:v>2.00827</c:v>
                </c:pt>
                <c:pt idx="6604">
                  <c:v>1.9948699999999999</c:v>
                </c:pt>
                <c:pt idx="6605">
                  <c:v>2.0074000000000001</c:v>
                </c:pt>
                <c:pt idx="6606">
                  <c:v>2.0320299999999998</c:v>
                </c:pt>
                <c:pt idx="6607">
                  <c:v>2.0182500000000001</c:v>
                </c:pt>
                <c:pt idx="6608">
                  <c:v>2.0196800000000001</c:v>
                </c:pt>
                <c:pt idx="6609">
                  <c:v>2.0276200000000002</c:v>
                </c:pt>
                <c:pt idx="6610">
                  <c:v>2.02224</c:v>
                </c:pt>
                <c:pt idx="6611">
                  <c:v>2.0083500000000001</c:v>
                </c:pt>
                <c:pt idx="6612">
                  <c:v>2.00949</c:v>
                </c:pt>
                <c:pt idx="6613">
                  <c:v>2.01633</c:v>
                </c:pt>
                <c:pt idx="6614">
                  <c:v>2.0183</c:v>
                </c:pt>
                <c:pt idx="6615">
                  <c:v>2.0156999999999998</c:v>
                </c:pt>
                <c:pt idx="6616">
                  <c:v>2.02223</c:v>
                </c:pt>
                <c:pt idx="6617">
                  <c:v>2.0331899999999998</c:v>
                </c:pt>
                <c:pt idx="6618">
                  <c:v>2.0317099999999999</c:v>
                </c:pt>
                <c:pt idx="6619">
                  <c:v>2.0265</c:v>
                </c:pt>
                <c:pt idx="6620">
                  <c:v>2.0144199999999999</c:v>
                </c:pt>
                <c:pt idx="6621">
                  <c:v>2.0118299999999998</c:v>
                </c:pt>
                <c:pt idx="6622">
                  <c:v>2.0254699999999999</c:v>
                </c:pt>
                <c:pt idx="6623">
                  <c:v>2.0220899999999999</c:v>
                </c:pt>
                <c:pt idx="6624">
                  <c:v>2.0334300000000001</c:v>
                </c:pt>
                <c:pt idx="6625">
                  <c:v>2.03668</c:v>
                </c:pt>
                <c:pt idx="6626">
                  <c:v>2.0295000000000001</c:v>
                </c:pt>
                <c:pt idx="6627">
                  <c:v>2.0375200000000002</c:v>
                </c:pt>
                <c:pt idx="6628">
                  <c:v>2.01885</c:v>
                </c:pt>
                <c:pt idx="6629">
                  <c:v>2.03538</c:v>
                </c:pt>
                <c:pt idx="6630">
                  <c:v>2.0326499999999998</c:v>
                </c:pt>
                <c:pt idx="6631">
                  <c:v>2.0617899999999998</c:v>
                </c:pt>
                <c:pt idx="6632">
                  <c:v>2.0830899999999999</c:v>
                </c:pt>
                <c:pt idx="6633">
                  <c:v>2.0686200000000001</c:v>
                </c:pt>
                <c:pt idx="6634">
                  <c:v>2.0667900000000001</c:v>
                </c:pt>
                <c:pt idx="6635">
                  <c:v>2.0666699999999998</c:v>
                </c:pt>
                <c:pt idx="6636">
                  <c:v>2.0434899999999998</c:v>
                </c:pt>
                <c:pt idx="6637">
                  <c:v>2.0442999999999998</c:v>
                </c:pt>
                <c:pt idx="6638">
                  <c:v>2.0491199999999998</c:v>
                </c:pt>
                <c:pt idx="6639">
                  <c:v>2.0328499999999998</c:v>
                </c:pt>
                <c:pt idx="6640">
                  <c:v>2.0281500000000001</c:v>
                </c:pt>
                <c:pt idx="6641">
                  <c:v>2.0321199999999999</c:v>
                </c:pt>
                <c:pt idx="6642">
                  <c:v>2.0104199999999999</c:v>
                </c:pt>
                <c:pt idx="6643">
                  <c:v>2.0239799999999999</c:v>
                </c:pt>
                <c:pt idx="6644">
                  <c:v>2.02725</c:v>
                </c:pt>
                <c:pt idx="6645">
                  <c:v>2.0346700000000002</c:v>
                </c:pt>
                <c:pt idx="6646">
                  <c:v>2.0560999999999998</c:v>
                </c:pt>
                <c:pt idx="6647">
                  <c:v>2.0451199999999998</c:v>
                </c:pt>
                <c:pt idx="6648">
                  <c:v>2.0498799999999999</c:v>
                </c:pt>
                <c:pt idx="6649">
                  <c:v>2.0311599999999999</c:v>
                </c:pt>
                <c:pt idx="6650">
                  <c:v>2.01946</c:v>
                </c:pt>
                <c:pt idx="6651">
                  <c:v>2.01979</c:v>
                </c:pt>
                <c:pt idx="6652">
                  <c:v>2.04129</c:v>
                </c:pt>
                <c:pt idx="6653">
                  <c:v>2.0382099999999999</c:v>
                </c:pt>
                <c:pt idx="6654">
                  <c:v>2.0159799999999999</c:v>
                </c:pt>
                <c:pt idx="6655">
                  <c:v>2.01315</c:v>
                </c:pt>
                <c:pt idx="6656">
                  <c:v>2.02468</c:v>
                </c:pt>
                <c:pt idx="6657">
                  <c:v>2.0265900000000001</c:v>
                </c:pt>
                <c:pt idx="6658">
                  <c:v>2.0134799999999999</c:v>
                </c:pt>
                <c:pt idx="6659">
                  <c:v>2.0387900000000001</c:v>
                </c:pt>
                <c:pt idx="6660">
                  <c:v>2.0274100000000002</c:v>
                </c:pt>
                <c:pt idx="6661">
                  <c:v>2.0491899999999998</c:v>
                </c:pt>
                <c:pt idx="6662">
                  <c:v>2.0414300000000001</c:v>
                </c:pt>
                <c:pt idx="6663">
                  <c:v>2.0261100000000001</c:v>
                </c:pt>
                <c:pt idx="6664">
                  <c:v>2.03348</c:v>
                </c:pt>
                <c:pt idx="6665">
                  <c:v>2.0449600000000001</c:v>
                </c:pt>
                <c:pt idx="6666">
                  <c:v>2.0160999999999998</c:v>
                </c:pt>
                <c:pt idx="6667">
                  <c:v>2.0310100000000002</c:v>
                </c:pt>
                <c:pt idx="6668">
                  <c:v>2.0438200000000002</c:v>
                </c:pt>
                <c:pt idx="6669">
                  <c:v>2.0510199999999998</c:v>
                </c:pt>
                <c:pt idx="6670">
                  <c:v>2.0269599999999999</c:v>
                </c:pt>
                <c:pt idx="6671">
                  <c:v>2.0332300000000001</c:v>
                </c:pt>
                <c:pt idx="6672">
                  <c:v>2.0396800000000002</c:v>
                </c:pt>
                <c:pt idx="6673">
                  <c:v>2.0442999999999998</c:v>
                </c:pt>
                <c:pt idx="6674">
                  <c:v>2.0460600000000002</c:v>
                </c:pt>
                <c:pt idx="6675">
                  <c:v>2.0346000000000002</c:v>
                </c:pt>
                <c:pt idx="6676">
                  <c:v>2.0181200000000001</c:v>
                </c:pt>
                <c:pt idx="6677">
                  <c:v>2.0401199999999999</c:v>
                </c:pt>
                <c:pt idx="6678">
                  <c:v>2.0347200000000001</c:v>
                </c:pt>
                <c:pt idx="6679">
                  <c:v>2.02562</c:v>
                </c:pt>
                <c:pt idx="6680">
                  <c:v>2.0354999999999999</c:v>
                </c:pt>
                <c:pt idx="6681">
                  <c:v>2.0289700000000002</c:v>
                </c:pt>
                <c:pt idx="6682">
                  <c:v>2.0215100000000001</c:v>
                </c:pt>
                <c:pt idx="6683">
                  <c:v>2.03592</c:v>
                </c:pt>
                <c:pt idx="6684">
                  <c:v>2.0146899999999999</c:v>
                </c:pt>
                <c:pt idx="6685">
                  <c:v>2.0250499999999998</c:v>
                </c:pt>
                <c:pt idx="6686">
                  <c:v>2.0182699999999998</c:v>
                </c:pt>
                <c:pt idx="6687">
                  <c:v>2.0308199999999998</c:v>
                </c:pt>
                <c:pt idx="6688">
                  <c:v>2.0379299999999998</c:v>
                </c:pt>
                <c:pt idx="6689">
                  <c:v>2.0209000000000001</c:v>
                </c:pt>
                <c:pt idx="6690">
                  <c:v>2.0308999999999999</c:v>
                </c:pt>
                <c:pt idx="6691">
                  <c:v>2.0312600000000001</c:v>
                </c:pt>
                <c:pt idx="6692">
                  <c:v>2.0214799999999999</c:v>
                </c:pt>
                <c:pt idx="6693">
                  <c:v>2.0157500000000002</c:v>
                </c:pt>
                <c:pt idx="6694">
                  <c:v>2.0205500000000001</c:v>
                </c:pt>
                <c:pt idx="6695">
                  <c:v>2.00976</c:v>
                </c:pt>
                <c:pt idx="6696">
                  <c:v>2.02115</c:v>
                </c:pt>
                <c:pt idx="6697">
                  <c:v>2.0314399999999999</c:v>
                </c:pt>
                <c:pt idx="6698">
                  <c:v>2.0195400000000001</c:v>
                </c:pt>
                <c:pt idx="6699">
                  <c:v>2.0336699999999999</c:v>
                </c:pt>
                <c:pt idx="6700">
                  <c:v>2.03037</c:v>
                </c:pt>
                <c:pt idx="6701">
                  <c:v>2.0364499999999999</c:v>
                </c:pt>
                <c:pt idx="6702">
                  <c:v>2.0495899999999998</c:v>
                </c:pt>
                <c:pt idx="6703">
                  <c:v>2.0581999999999998</c:v>
                </c:pt>
                <c:pt idx="6704">
                  <c:v>2.0388199999999999</c:v>
                </c:pt>
                <c:pt idx="6705">
                  <c:v>2.0227499999999998</c:v>
                </c:pt>
                <c:pt idx="6706">
                  <c:v>2.0253899999999998</c:v>
                </c:pt>
                <c:pt idx="6707">
                  <c:v>2.02813</c:v>
                </c:pt>
                <c:pt idx="6708">
                  <c:v>2.0310899999999998</c:v>
                </c:pt>
                <c:pt idx="6709">
                  <c:v>2.0346299999999999</c:v>
                </c:pt>
                <c:pt idx="6710">
                  <c:v>2.0313500000000002</c:v>
                </c:pt>
                <c:pt idx="6711">
                  <c:v>2.04488</c:v>
                </c:pt>
                <c:pt idx="6712">
                  <c:v>2.0379399999999999</c:v>
                </c:pt>
                <c:pt idx="6713">
                  <c:v>2.0630799999999998</c:v>
                </c:pt>
                <c:pt idx="6714">
                  <c:v>2.06046</c:v>
                </c:pt>
                <c:pt idx="6715">
                  <c:v>2.0343800000000001</c:v>
                </c:pt>
                <c:pt idx="6716">
                  <c:v>2.0384000000000002</c:v>
                </c:pt>
                <c:pt idx="6717">
                  <c:v>2.0312199999999998</c:v>
                </c:pt>
                <c:pt idx="6718">
                  <c:v>2.0355099999999999</c:v>
                </c:pt>
                <c:pt idx="6719">
                  <c:v>2.0476899999999998</c:v>
                </c:pt>
                <c:pt idx="6720">
                  <c:v>2.04426</c:v>
                </c:pt>
                <c:pt idx="6721">
                  <c:v>2.0192700000000001</c:v>
                </c:pt>
                <c:pt idx="6722">
                  <c:v>2.0327199999999999</c:v>
                </c:pt>
                <c:pt idx="6723">
                  <c:v>2.0232999999999999</c:v>
                </c:pt>
                <c:pt idx="6724">
                  <c:v>2.0261800000000001</c:v>
                </c:pt>
                <c:pt idx="6725">
                  <c:v>2.0309499999999998</c:v>
                </c:pt>
                <c:pt idx="6726">
                  <c:v>2.02719</c:v>
                </c:pt>
                <c:pt idx="6727">
                  <c:v>2.0265200000000001</c:v>
                </c:pt>
                <c:pt idx="6728">
                  <c:v>2.0190800000000002</c:v>
                </c:pt>
                <c:pt idx="6729">
                  <c:v>2.01267</c:v>
                </c:pt>
                <c:pt idx="6730">
                  <c:v>2.0133299999999998</c:v>
                </c:pt>
                <c:pt idx="6731">
                  <c:v>2.0047299999999999</c:v>
                </c:pt>
                <c:pt idx="6732">
                  <c:v>2.0120900000000002</c:v>
                </c:pt>
                <c:pt idx="6733">
                  <c:v>2.0213700000000001</c:v>
                </c:pt>
                <c:pt idx="6734">
                  <c:v>2.0379700000000001</c:v>
                </c:pt>
                <c:pt idx="6735">
                  <c:v>2.0146099999999998</c:v>
                </c:pt>
                <c:pt idx="6736">
                  <c:v>2.0227599999999999</c:v>
                </c:pt>
                <c:pt idx="6737">
                  <c:v>2.02867</c:v>
                </c:pt>
                <c:pt idx="6738">
                  <c:v>2.0271300000000001</c:v>
                </c:pt>
                <c:pt idx="6739">
                  <c:v>2.0321699999999998</c:v>
                </c:pt>
                <c:pt idx="6740">
                  <c:v>2.02251</c:v>
                </c:pt>
                <c:pt idx="6741">
                  <c:v>2.0314999999999999</c:v>
                </c:pt>
                <c:pt idx="6742">
                  <c:v>2.0381399999999998</c:v>
                </c:pt>
                <c:pt idx="6743">
                  <c:v>2.0211399999999999</c:v>
                </c:pt>
                <c:pt idx="6744">
                  <c:v>2.0358000000000001</c:v>
                </c:pt>
                <c:pt idx="6745">
                  <c:v>2.01973</c:v>
                </c:pt>
                <c:pt idx="6746">
                  <c:v>2.0283500000000001</c:v>
                </c:pt>
                <c:pt idx="6747">
                  <c:v>2.0487199999999999</c:v>
                </c:pt>
                <c:pt idx="6748">
                  <c:v>2.0313099999999999</c:v>
                </c:pt>
                <c:pt idx="6749">
                  <c:v>2.0442300000000002</c:v>
                </c:pt>
                <c:pt idx="6750">
                  <c:v>2.02765</c:v>
                </c:pt>
                <c:pt idx="6751">
                  <c:v>2.0268199999999998</c:v>
                </c:pt>
                <c:pt idx="6752">
                  <c:v>2.0354899999999998</c:v>
                </c:pt>
                <c:pt idx="6753">
                  <c:v>2.0352899999999998</c:v>
                </c:pt>
                <c:pt idx="6754">
                  <c:v>2.04766</c:v>
                </c:pt>
                <c:pt idx="6755">
                  <c:v>2.0400700000000001</c:v>
                </c:pt>
                <c:pt idx="6756">
                  <c:v>2.0594199999999998</c:v>
                </c:pt>
                <c:pt idx="6757">
                  <c:v>2.0389400000000002</c:v>
                </c:pt>
                <c:pt idx="6758">
                  <c:v>2.0189599999999999</c:v>
                </c:pt>
                <c:pt idx="6759">
                  <c:v>2.0370499999999998</c:v>
                </c:pt>
                <c:pt idx="6760">
                  <c:v>2.0259900000000002</c:v>
                </c:pt>
                <c:pt idx="6761">
                  <c:v>2.0343499999999999</c:v>
                </c:pt>
                <c:pt idx="6762">
                  <c:v>2.0387499999999998</c:v>
                </c:pt>
                <c:pt idx="6763">
                  <c:v>2.0480900000000002</c:v>
                </c:pt>
                <c:pt idx="6764">
                  <c:v>2.0502899999999999</c:v>
                </c:pt>
                <c:pt idx="6765">
                  <c:v>2.0464000000000002</c:v>
                </c:pt>
                <c:pt idx="6766">
                  <c:v>2.0282800000000001</c:v>
                </c:pt>
                <c:pt idx="6767">
                  <c:v>2.0340199999999999</c:v>
                </c:pt>
                <c:pt idx="6768">
                  <c:v>2.0237599999999998</c:v>
                </c:pt>
                <c:pt idx="6769">
                  <c:v>2.0209899999999998</c:v>
                </c:pt>
                <c:pt idx="6770">
                  <c:v>2.02536</c:v>
                </c:pt>
                <c:pt idx="6771">
                  <c:v>2.0437599999999998</c:v>
                </c:pt>
                <c:pt idx="6772">
                  <c:v>2.0433500000000002</c:v>
                </c:pt>
                <c:pt idx="6773">
                  <c:v>2.0407600000000001</c:v>
                </c:pt>
                <c:pt idx="6774">
                  <c:v>2.03965</c:v>
                </c:pt>
                <c:pt idx="6775">
                  <c:v>2.0389599999999999</c:v>
                </c:pt>
                <c:pt idx="6776">
                  <c:v>2.0427200000000001</c:v>
                </c:pt>
                <c:pt idx="6777">
                  <c:v>2.0388299999999999</c:v>
                </c:pt>
                <c:pt idx="6778">
                  <c:v>2.0347499999999998</c:v>
                </c:pt>
                <c:pt idx="6779">
                  <c:v>2.0334699999999999</c:v>
                </c:pt>
                <c:pt idx="6780">
                  <c:v>2.0301900000000002</c:v>
                </c:pt>
                <c:pt idx="6781">
                  <c:v>2.0205000000000002</c:v>
                </c:pt>
                <c:pt idx="6782">
                  <c:v>2.0263</c:v>
                </c:pt>
                <c:pt idx="6783">
                  <c:v>2.0244499999999999</c:v>
                </c:pt>
                <c:pt idx="6784">
                  <c:v>2.01966</c:v>
                </c:pt>
                <c:pt idx="6785">
                  <c:v>2.0354299999999999</c:v>
                </c:pt>
                <c:pt idx="6786">
                  <c:v>2.03077</c:v>
                </c:pt>
                <c:pt idx="6787">
                  <c:v>2.0450300000000001</c:v>
                </c:pt>
                <c:pt idx="6788">
                  <c:v>2.0301999999999998</c:v>
                </c:pt>
                <c:pt idx="6789">
                  <c:v>2.0392600000000001</c:v>
                </c:pt>
                <c:pt idx="6790">
                  <c:v>2.0446399999999998</c:v>
                </c:pt>
                <c:pt idx="6791">
                  <c:v>2.0378400000000001</c:v>
                </c:pt>
                <c:pt idx="6792">
                  <c:v>2.0354299999999999</c:v>
                </c:pt>
                <c:pt idx="6793">
                  <c:v>2.03796</c:v>
                </c:pt>
                <c:pt idx="6794">
                  <c:v>2.0201699999999998</c:v>
                </c:pt>
                <c:pt idx="6795">
                  <c:v>2.0162</c:v>
                </c:pt>
                <c:pt idx="6796">
                  <c:v>2.0244900000000001</c:v>
                </c:pt>
                <c:pt idx="6797">
                  <c:v>2.0152100000000002</c:v>
                </c:pt>
                <c:pt idx="6798">
                  <c:v>2.0057999999999998</c:v>
                </c:pt>
                <c:pt idx="6799">
                  <c:v>2.02285</c:v>
                </c:pt>
                <c:pt idx="6800">
                  <c:v>2.0280100000000001</c:v>
                </c:pt>
                <c:pt idx="6801">
                  <c:v>2.0326</c:v>
                </c:pt>
                <c:pt idx="6802">
                  <c:v>2.0244900000000001</c:v>
                </c:pt>
                <c:pt idx="6803">
                  <c:v>2.0218400000000001</c:v>
                </c:pt>
                <c:pt idx="6804">
                  <c:v>2.0110199999999998</c:v>
                </c:pt>
                <c:pt idx="6805">
                  <c:v>2.0180699999999998</c:v>
                </c:pt>
                <c:pt idx="6806">
                  <c:v>2.0343200000000001</c:v>
                </c:pt>
                <c:pt idx="6807">
                  <c:v>2.01945</c:v>
                </c:pt>
                <c:pt idx="6808">
                  <c:v>2.02976</c:v>
                </c:pt>
                <c:pt idx="6809">
                  <c:v>2.0310299999999999</c:v>
                </c:pt>
                <c:pt idx="6810">
                  <c:v>2.00691</c:v>
                </c:pt>
                <c:pt idx="6811">
                  <c:v>2.02163</c:v>
                </c:pt>
                <c:pt idx="6812">
                  <c:v>2.0156100000000001</c:v>
                </c:pt>
                <c:pt idx="6813">
                  <c:v>2.0320999999999998</c:v>
                </c:pt>
                <c:pt idx="6814">
                  <c:v>2.0229900000000001</c:v>
                </c:pt>
                <c:pt idx="6815">
                  <c:v>2.02285</c:v>
                </c:pt>
                <c:pt idx="6816">
                  <c:v>2.0258400000000001</c:v>
                </c:pt>
                <c:pt idx="6817">
                  <c:v>2.0244</c:v>
                </c:pt>
                <c:pt idx="6818">
                  <c:v>2.0335100000000002</c:v>
                </c:pt>
                <c:pt idx="6819">
                  <c:v>2.0270700000000001</c:v>
                </c:pt>
                <c:pt idx="6820">
                  <c:v>2.0280300000000002</c:v>
                </c:pt>
                <c:pt idx="6821">
                  <c:v>2.0399400000000001</c:v>
                </c:pt>
                <c:pt idx="6822">
                  <c:v>2.0395400000000001</c:v>
                </c:pt>
                <c:pt idx="6823">
                  <c:v>2.0377999999999998</c:v>
                </c:pt>
                <c:pt idx="6824">
                  <c:v>2.0249999999999999</c:v>
                </c:pt>
                <c:pt idx="6825">
                  <c:v>2.0218400000000001</c:v>
                </c:pt>
                <c:pt idx="6826">
                  <c:v>2.0080399999999998</c:v>
                </c:pt>
                <c:pt idx="6827">
                  <c:v>2.0298699999999998</c:v>
                </c:pt>
                <c:pt idx="6828">
                  <c:v>2.0152999999999999</c:v>
                </c:pt>
                <c:pt idx="6829">
                  <c:v>2.0521600000000002</c:v>
                </c:pt>
                <c:pt idx="6830">
                  <c:v>2.0315500000000002</c:v>
                </c:pt>
                <c:pt idx="6831">
                  <c:v>2.0285600000000001</c:v>
                </c:pt>
                <c:pt idx="6832">
                  <c:v>2.0143599999999999</c:v>
                </c:pt>
                <c:pt idx="6833">
                  <c:v>2.0295100000000001</c:v>
                </c:pt>
                <c:pt idx="6834">
                  <c:v>2.03085</c:v>
                </c:pt>
                <c:pt idx="6835">
                  <c:v>2.0196999999999998</c:v>
                </c:pt>
                <c:pt idx="6836">
                  <c:v>2.01823</c:v>
                </c:pt>
                <c:pt idx="6837">
                  <c:v>2.0208300000000001</c:v>
                </c:pt>
                <c:pt idx="6838">
                  <c:v>2.02826</c:v>
                </c:pt>
                <c:pt idx="6839">
                  <c:v>2.0244200000000001</c:v>
                </c:pt>
                <c:pt idx="6840">
                  <c:v>2.01491</c:v>
                </c:pt>
                <c:pt idx="6841">
                  <c:v>2.0232299999999999</c:v>
                </c:pt>
                <c:pt idx="6842">
                  <c:v>2.0428000000000002</c:v>
                </c:pt>
                <c:pt idx="6843">
                  <c:v>2.0371199999999998</c:v>
                </c:pt>
                <c:pt idx="6844">
                  <c:v>2.0375899999999998</c:v>
                </c:pt>
                <c:pt idx="6845">
                  <c:v>2.0371299999999999</c:v>
                </c:pt>
                <c:pt idx="6846">
                  <c:v>2.0289700000000002</c:v>
                </c:pt>
                <c:pt idx="6847">
                  <c:v>2.0386099999999998</c:v>
                </c:pt>
                <c:pt idx="6848">
                  <c:v>2.0108700000000002</c:v>
                </c:pt>
                <c:pt idx="6849">
                  <c:v>2.0328300000000001</c:v>
                </c:pt>
                <c:pt idx="6850">
                  <c:v>2.0197099999999999</c:v>
                </c:pt>
                <c:pt idx="6851">
                  <c:v>2.0216500000000002</c:v>
                </c:pt>
                <c:pt idx="6852">
                  <c:v>2.0269400000000002</c:v>
                </c:pt>
                <c:pt idx="6853">
                  <c:v>2.0212400000000001</c:v>
                </c:pt>
                <c:pt idx="6854">
                  <c:v>2.0280300000000002</c:v>
                </c:pt>
                <c:pt idx="6855">
                  <c:v>2.0199799999999999</c:v>
                </c:pt>
                <c:pt idx="6856">
                  <c:v>2.0190700000000001</c:v>
                </c:pt>
                <c:pt idx="6857">
                  <c:v>2.03782</c:v>
                </c:pt>
                <c:pt idx="6858">
                  <c:v>2.0202900000000001</c:v>
                </c:pt>
                <c:pt idx="6859">
                  <c:v>2.0283899999999999</c:v>
                </c:pt>
                <c:pt idx="6860">
                  <c:v>2.03721</c:v>
                </c:pt>
                <c:pt idx="6861">
                  <c:v>2.0363099999999998</c:v>
                </c:pt>
                <c:pt idx="6862">
                  <c:v>2.0436899999999998</c:v>
                </c:pt>
                <c:pt idx="6863">
                  <c:v>2.0192999999999999</c:v>
                </c:pt>
                <c:pt idx="6864">
                  <c:v>2.0179299999999998</c:v>
                </c:pt>
                <c:pt idx="6865">
                  <c:v>2.0295299999999998</c:v>
                </c:pt>
                <c:pt idx="6866">
                  <c:v>2.0288900000000001</c:v>
                </c:pt>
                <c:pt idx="6867">
                  <c:v>2.0144299999999999</c:v>
                </c:pt>
                <c:pt idx="6868">
                  <c:v>2.0190600000000001</c:v>
                </c:pt>
                <c:pt idx="6869">
                  <c:v>2.0370400000000002</c:v>
                </c:pt>
                <c:pt idx="6870">
                  <c:v>2.0375299999999998</c:v>
                </c:pt>
                <c:pt idx="6871">
                  <c:v>2.0335399999999999</c:v>
                </c:pt>
                <c:pt idx="6872">
                  <c:v>2.0318299999999998</c:v>
                </c:pt>
                <c:pt idx="6873">
                  <c:v>2.02061</c:v>
                </c:pt>
                <c:pt idx="6874">
                  <c:v>2.0327899999999999</c:v>
                </c:pt>
                <c:pt idx="6875">
                  <c:v>2.02536</c:v>
                </c:pt>
                <c:pt idx="6876">
                  <c:v>2.0146799999999998</c:v>
                </c:pt>
                <c:pt idx="6877">
                  <c:v>2.0261100000000001</c:v>
                </c:pt>
                <c:pt idx="6878">
                  <c:v>2.0302699999999998</c:v>
                </c:pt>
                <c:pt idx="6879">
                  <c:v>2.0108100000000002</c:v>
                </c:pt>
                <c:pt idx="6880">
                  <c:v>2.0267499999999998</c:v>
                </c:pt>
                <c:pt idx="6881">
                  <c:v>2.02807</c:v>
                </c:pt>
                <c:pt idx="6882">
                  <c:v>2.0220199999999999</c:v>
                </c:pt>
                <c:pt idx="6883">
                  <c:v>2.0177499999999999</c:v>
                </c:pt>
                <c:pt idx="6884">
                  <c:v>2.0309699999999999</c:v>
                </c:pt>
                <c:pt idx="6885">
                  <c:v>2.04284</c:v>
                </c:pt>
                <c:pt idx="6886">
                  <c:v>2.0275799999999999</c:v>
                </c:pt>
                <c:pt idx="6887">
                  <c:v>2.0254500000000002</c:v>
                </c:pt>
                <c:pt idx="6888">
                  <c:v>2.0203000000000002</c:v>
                </c:pt>
                <c:pt idx="6889">
                  <c:v>2.01871</c:v>
                </c:pt>
                <c:pt idx="6890">
                  <c:v>2.0164300000000002</c:v>
                </c:pt>
                <c:pt idx="6891">
                  <c:v>2.02583</c:v>
                </c:pt>
                <c:pt idx="6892">
                  <c:v>2.02596</c:v>
                </c:pt>
                <c:pt idx="6893">
                  <c:v>2.0263800000000001</c:v>
                </c:pt>
                <c:pt idx="6894">
                  <c:v>2.0165700000000002</c:v>
                </c:pt>
                <c:pt idx="6895">
                  <c:v>2.0295200000000002</c:v>
                </c:pt>
                <c:pt idx="6896">
                  <c:v>2.0241400000000001</c:v>
                </c:pt>
                <c:pt idx="6897">
                  <c:v>2.0098400000000001</c:v>
                </c:pt>
                <c:pt idx="6898">
                  <c:v>2.0158900000000002</c:v>
                </c:pt>
                <c:pt idx="6899">
                  <c:v>2.0160800000000001</c:v>
                </c:pt>
                <c:pt idx="6900">
                  <c:v>2.0320900000000002</c:v>
                </c:pt>
                <c:pt idx="6901">
                  <c:v>2.0274299999999998</c:v>
                </c:pt>
                <c:pt idx="6902">
                  <c:v>2.0187200000000001</c:v>
                </c:pt>
                <c:pt idx="6903">
                  <c:v>2.0305499999999999</c:v>
                </c:pt>
                <c:pt idx="6904">
                  <c:v>2.03226</c:v>
                </c:pt>
                <c:pt idx="6905">
                  <c:v>2.0259800000000001</c:v>
                </c:pt>
                <c:pt idx="6906">
                  <c:v>2.02908</c:v>
                </c:pt>
                <c:pt idx="6907">
                  <c:v>2.04731</c:v>
                </c:pt>
                <c:pt idx="6908">
                  <c:v>2.0366499999999998</c:v>
                </c:pt>
                <c:pt idx="6909">
                  <c:v>2.0408200000000001</c:v>
                </c:pt>
                <c:pt idx="6910">
                  <c:v>2.0386500000000001</c:v>
                </c:pt>
                <c:pt idx="6911">
                  <c:v>2.0341800000000001</c:v>
                </c:pt>
                <c:pt idx="6912">
                  <c:v>2.03661</c:v>
                </c:pt>
                <c:pt idx="6913">
                  <c:v>2.03424</c:v>
                </c:pt>
                <c:pt idx="6914">
                  <c:v>2.0251600000000001</c:v>
                </c:pt>
                <c:pt idx="6915">
                  <c:v>2.0246900000000001</c:v>
                </c:pt>
                <c:pt idx="6916">
                  <c:v>2.0369199999999998</c:v>
                </c:pt>
                <c:pt idx="6917">
                  <c:v>2.0294500000000002</c:v>
                </c:pt>
                <c:pt idx="6918">
                  <c:v>2.0463800000000001</c:v>
                </c:pt>
                <c:pt idx="6919">
                  <c:v>2.0350899999999998</c:v>
                </c:pt>
                <c:pt idx="6920">
                  <c:v>2.0439600000000002</c:v>
                </c:pt>
                <c:pt idx="6921">
                  <c:v>2.0392800000000002</c:v>
                </c:pt>
                <c:pt idx="6922">
                  <c:v>2.0363500000000001</c:v>
                </c:pt>
                <c:pt idx="6923">
                  <c:v>2.0353699999999999</c:v>
                </c:pt>
                <c:pt idx="6924">
                  <c:v>2.03396</c:v>
                </c:pt>
                <c:pt idx="6925">
                  <c:v>2.0397500000000002</c:v>
                </c:pt>
                <c:pt idx="6926">
                  <c:v>2.0432800000000002</c:v>
                </c:pt>
                <c:pt idx="6927">
                  <c:v>2.0510100000000002</c:v>
                </c:pt>
                <c:pt idx="6928">
                  <c:v>2.0522</c:v>
                </c:pt>
                <c:pt idx="6929">
                  <c:v>2.04664</c:v>
                </c:pt>
                <c:pt idx="6930">
                  <c:v>2.04352</c:v>
                </c:pt>
                <c:pt idx="6931">
                  <c:v>2.0647099999999998</c:v>
                </c:pt>
                <c:pt idx="6932">
                  <c:v>2.0723699999999998</c:v>
                </c:pt>
                <c:pt idx="6933">
                  <c:v>2.0547800000000001</c:v>
                </c:pt>
                <c:pt idx="6934">
                  <c:v>2.0634000000000001</c:v>
                </c:pt>
                <c:pt idx="6935">
                  <c:v>2.0505300000000002</c:v>
                </c:pt>
                <c:pt idx="6936">
                  <c:v>2.0632199999999998</c:v>
                </c:pt>
                <c:pt idx="6937">
                  <c:v>2.0632899999999998</c:v>
                </c:pt>
                <c:pt idx="6938">
                  <c:v>2.0610900000000001</c:v>
                </c:pt>
                <c:pt idx="6939">
                  <c:v>2.0671499999999998</c:v>
                </c:pt>
                <c:pt idx="6940">
                  <c:v>2.0695899999999998</c:v>
                </c:pt>
                <c:pt idx="6941">
                  <c:v>2.0688399999999998</c:v>
                </c:pt>
                <c:pt idx="6942">
                  <c:v>2.0690900000000001</c:v>
                </c:pt>
                <c:pt idx="6943">
                  <c:v>2.0758200000000002</c:v>
                </c:pt>
                <c:pt idx="6944">
                  <c:v>2.06894</c:v>
                </c:pt>
                <c:pt idx="6945">
                  <c:v>2.0673400000000002</c:v>
                </c:pt>
                <c:pt idx="6946">
                  <c:v>2.0604900000000002</c:v>
                </c:pt>
                <c:pt idx="6947">
                  <c:v>2.0712799999999998</c:v>
                </c:pt>
                <c:pt idx="6948">
                  <c:v>2.06352</c:v>
                </c:pt>
                <c:pt idx="6949">
                  <c:v>2.0600700000000001</c:v>
                </c:pt>
                <c:pt idx="6950">
                  <c:v>2.0577000000000001</c:v>
                </c:pt>
                <c:pt idx="6951">
                  <c:v>2.0586899999999999</c:v>
                </c:pt>
                <c:pt idx="6952">
                  <c:v>2.0662400000000001</c:v>
                </c:pt>
                <c:pt idx="6953">
                  <c:v>2.0533299999999999</c:v>
                </c:pt>
                <c:pt idx="6954">
                  <c:v>2.0528</c:v>
                </c:pt>
                <c:pt idx="6955">
                  <c:v>2.0488900000000001</c:v>
                </c:pt>
                <c:pt idx="6956">
                  <c:v>2.0503100000000001</c:v>
                </c:pt>
                <c:pt idx="6957">
                  <c:v>2.0427300000000002</c:v>
                </c:pt>
                <c:pt idx="6958">
                  <c:v>2.05043</c:v>
                </c:pt>
                <c:pt idx="6959">
                  <c:v>2.0386500000000001</c:v>
                </c:pt>
                <c:pt idx="6960">
                  <c:v>2.0382699999999998</c:v>
                </c:pt>
                <c:pt idx="6961">
                  <c:v>2.0451999999999999</c:v>
                </c:pt>
                <c:pt idx="6962">
                  <c:v>2.0330900000000001</c:v>
                </c:pt>
                <c:pt idx="6963">
                  <c:v>2.0287999999999999</c:v>
                </c:pt>
                <c:pt idx="6964">
                  <c:v>2.0319199999999999</c:v>
                </c:pt>
                <c:pt idx="6965">
                  <c:v>2.04379</c:v>
                </c:pt>
                <c:pt idx="6966">
                  <c:v>2.0369999999999999</c:v>
                </c:pt>
                <c:pt idx="6967">
                  <c:v>2.0492900000000001</c:v>
                </c:pt>
                <c:pt idx="6968">
                  <c:v>2.03139</c:v>
                </c:pt>
                <c:pt idx="6969">
                  <c:v>2.0533999999999999</c:v>
                </c:pt>
                <c:pt idx="6970">
                  <c:v>2.0545900000000001</c:v>
                </c:pt>
                <c:pt idx="6971">
                  <c:v>2.0514199999999998</c:v>
                </c:pt>
                <c:pt idx="6972">
                  <c:v>2.0384699999999998</c:v>
                </c:pt>
                <c:pt idx="6973">
                  <c:v>2.0318100000000001</c:v>
                </c:pt>
                <c:pt idx="6974">
                  <c:v>2.0381900000000002</c:v>
                </c:pt>
                <c:pt idx="6975">
                  <c:v>2.0524100000000001</c:v>
                </c:pt>
                <c:pt idx="6976">
                  <c:v>2.0396899999999998</c:v>
                </c:pt>
                <c:pt idx="6977">
                  <c:v>2.01858</c:v>
                </c:pt>
                <c:pt idx="6978">
                  <c:v>2.0245700000000002</c:v>
                </c:pt>
                <c:pt idx="6979">
                  <c:v>2.0222099999999998</c:v>
                </c:pt>
                <c:pt idx="6980">
                  <c:v>2.0180699999999998</c:v>
                </c:pt>
                <c:pt idx="6981">
                  <c:v>2.0129000000000001</c:v>
                </c:pt>
                <c:pt idx="6982">
                  <c:v>2.0242399999999998</c:v>
                </c:pt>
                <c:pt idx="6983">
                  <c:v>2.0070399999999999</c:v>
                </c:pt>
                <c:pt idx="6984">
                  <c:v>2.00413</c:v>
                </c:pt>
                <c:pt idx="6985">
                  <c:v>2.0100699999999998</c:v>
                </c:pt>
                <c:pt idx="6986">
                  <c:v>2.02773</c:v>
                </c:pt>
                <c:pt idx="6987">
                  <c:v>2.0438399999999999</c:v>
                </c:pt>
                <c:pt idx="6988">
                  <c:v>2.0333100000000002</c:v>
                </c:pt>
                <c:pt idx="6989">
                  <c:v>2.0406599999999999</c:v>
                </c:pt>
                <c:pt idx="6990">
                  <c:v>2.04088</c:v>
                </c:pt>
                <c:pt idx="6991">
                  <c:v>2.04148</c:v>
                </c:pt>
                <c:pt idx="6992">
                  <c:v>2.0410400000000002</c:v>
                </c:pt>
                <c:pt idx="6993">
                  <c:v>2.03443</c:v>
                </c:pt>
                <c:pt idx="6994">
                  <c:v>2.02793</c:v>
                </c:pt>
                <c:pt idx="6995">
                  <c:v>2.0310100000000002</c:v>
                </c:pt>
                <c:pt idx="6996">
                  <c:v>2.0233300000000001</c:v>
                </c:pt>
                <c:pt idx="6997">
                  <c:v>2.0461499999999999</c:v>
                </c:pt>
                <c:pt idx="6998">
                  <c:v>2.0438000000000001</c:v>
                </c:pt>
                <c:pt idx="6999">
                  <c:v>2.03938</c:v>
                </c:pt>
                <c:pt idx="7000">
                  <c:v>2.0247999999999999</c:v>
                </c:pt>
                <c:pt idx="7001">
                  <c:v>2.0092300000000001</c:v>
                </c:pt>
                <c:pt idx="7002">
                  <c:v>2.0198999999999998</c:v>
                </c:pt>
                <c:pt idx="7003">
                  <c:v>2.02305</c:v>
                </c:pt>
                <c:pt idx="7004">
                  <c:v>2.0316299999999998</c:v>
                </c:pt>
                <c:pt idx="7005">
                  <c:v>2.0398999999999998</c:v>
                </c:pt>
                <c:pt idx="7006">
                  <c:v>2.03945</c:v>
                </c:pt>
                <c:pt idx="7007">
                  <c:v>2.0291999999999999</c:v>
                </c:pt>
                <c:pt idx="7008">
                  <c:v>2.0324900000000001</c:v>
                </c:pt>
                <c:pt idx="7009">
                  <c:v>2.0275099999999999</c:v>
                </c:pt>
                <c:pt idx="7010">
                  <c:v>2.0263</c:v>
                </c:pt>
                <c:pt idx="7011">
                  <c:v>2.0374500000000002</c:v>
                </c:pt>
                <c:pt idx="7012">
                  <c:v>2.0378799999999999</c:v>
                </c:pt>
                <c:pt idx="7013">
                  <c:v>2.0270899999999998</c:v>
                </c:pt>
                <c:pt idx="7014">
                  <c:v>2.0541200000000002</c:v>
                </c:pt>
                <c:pt idx="7015">
                  <c:v>2.0244900000000001</c:v>
                </c:pt>
                <c:pt idx="7016">
                  <c:v>2.0353300000000001</c:v>
                </c:pt>
                <c:pt idx="7017">
                  <c:v>2.0459200000000002</c:v>
                </c:pt>
                <c:pt idx="7018">
                  <c:v>2.0426899999999999</c:v>
                </c:pt>
                <c:pt idx="7019">
                  <c:v>2.0457700000000001</c:v>
                </c:pt>
                <c:pt idx="7020">
                  <c:v>2.04196</c:v>
                </c:pt>
                <c:pt idx="7021">
                  <c:v>2.0514800000000002</c:v>
                </c:pt>
                <c:pt idx="7022">
                  <c:v>2.04236</c:v>
                </c:pt>
                <c:pt idx="7023">
                  <c:v>2.0424600000000002</c:v>
                </c:pt>
                <c:pt idx="7024">
                  <c:v>2.0554399999999999</c:v>
                </c:pt>
                <c:pt idx="7025">
                  <c:v>2.0381800000000001</c:v>
                </c:pt>
                <c:pt idx="7026">
                  <c:v>2.0411100000000002</c:v>
                </c:pt>
                <c:pt idx="7027">
                  <c:v>2.0325600000000001</c:v>
                </c:pt>
                <c:pt idx="7028">
                  <c:v>2.04989</c:v>
                </c:pt>
                <c:pt idx="7029">
                  <c:v>2.03451</c:v>
                </c:pt>
                <c:pt idx="7030">
                  <c:v>2.04657</c:v>
                </c:pt>
                <c:pt idx="7031">
                  <c:v>2.0452300000000001</c:v>
                </c:pt>
                <c:pt idx="7032">
                  <c:v>2.05009</c:v>
                </c:pt>
                <c:pt idx="7033">
                  <c:v>2.03931</c:v>
                </c:pt>
                <c:pt idx="7034">
                  <c:v>2.0369600000000001</c:v>
                </c:pt>
                <c:pt idx="7035">
                  <c:v>2.03539</c:v>
                </c:pt>
                <c:pt idx="7036">
                  <c:v>2.0245899999999999</c:v>
                </c:pt>
                <c:pt idx="7037">
                  <c:v>2.04087</c:v>
                </c:pt>
                <c:pt idx="7038">
                  <c:v>2.0333399999999999</c:v>
                </c:pt>
                <c:pt idx="7039">
                  <c:v>2.0370300000000001</c:v>
                </c:pt>
                <c:pt idx="7040">
                  <c:v>2.0317099999999999</c:v>
                </c:pt>
                <c:pt idx="7041">
                  <c:v>2.0324200000000001</c:v>
                </c:pt>
                <c:pt idx="7042">
                  <c:v>2.0305800000000001</c:v>
                </c:pt>
                <c:pt idx="7043">
                  <c:v>2.0327700000000002</c:v>
                </c:pt>
                <c:pt idx="7044">
                  <c:v>2.0251899999999998</c:v>
                </c:pt>
                <c:pt idx="7045">
                  <c:v>2.04311</c:v>
                </c:pt>
                <c:pt idx="7046">
                  <c:v>2.0282100000000001</c:v>
                </c:pt>
                <c:pt idx="7047">
                  <c:v>2.0208300000000001</c:v>
                </c:pt>
                <c:pt idx="7048">
                  <c:v>2.01871</c:v>
                </c:pt>
                <c:pt idx="7049">
                  <c:v>2.0377100000000001</c:v>
                </c:pt>
                <c:pt idx="7050">
                  <c:v>2.0268999999999999</c:v>
                </c:pt>
                <c:pt idx="7051">
                  <c:v>2.0299900000000002</c:v>
                </c:pt>
                <c:pt idx="7052">
                  <c:v>2.03532</c:v>
                </c:pt>
                <c:pt idx="7053">
                  <c:v>2.04122</c:v>
                </c:pt>
                <c:pt idx="7054">
                  <c:v>2.02624</c:v>
                </c:pt>
                <c:pt idx="7055">
                  <c:v>2.0401899999999999</c:v>
                </c:pt>
                <c:pt idx="7056">
                  <c:v>2.03491</c:v>
                </c:pt>
                <c:pt idx="7057">
                  <c:v>2.0243899999999999</c:v>
                </c:pt>
                <c:pt idx="7058">
                  <c:v>2.0351499999999998</c:v>
                </c:pt>
                <c:pt idx="7059">
                  <c:v>2.0316399999999999</c:v>
                </c:pt>
                <c:pt idx="7060">
                  <c:v>2.0302600000000002</c:v>
                </c:pt>
                <c:pt idx="7061">
                  <c:v>2.0316100000000001</c:v>
                </c:pt>
                <c:pt idx="7062">
                  <c:v>2.0270899999999998</c:v>
                </c:pt>
                <c:pt idx="7063">
                  <c:v>2.0309599999999999</c:v>
                </c:pt>
                <c:pt idx="7064">
                  <c:v>2.0289899999999998</c:v>
                </c:pt>
                <c:pt idx="7065">
                  <c:v>2.0394600000000001</c:v>
                </c:pt>
                <c:pt idx="7066">
                  <c:v>2.03546</c:v>
                </c:pt>
                <c:pt idx="7067">
                  <c:v>2.0400700000000001</c:v>
                </c:pt>
                <c:pt idx="7068">
                  <c:v>2.0314299999999998</c:v>
                </c:pt>
                <c:pt idx="7069">
                  <c:v>2.04495</c:v>
                </c:pt>
                <c:pt idx="7070">
                  <c:v>2.03606</c:v>
                </c:pt>
                <c:pt idx="7071">
                  <c:v>2.0326499999999998</c:v>
                </c:pt>
                <c:pt idx="7072">
                  <c:v>2.0491299999999999</c:v>
                </c:pt>
                <c:pt idx="7073">
                  <c:v>2.0230199999999998</c:v>
                </c:pt>
                <c:pt idx="7074">
                  <c:v>2.0317799999999999</c:v>
                </c:pt>
                <c:pt idx="7075">
                  <c:v>2.0362100000000001</c:v>
                </c:pt>
                <c:pt idx="7076">
                  <c:v>2.0369299999999999</c:v>
                </c:pt>
                <c:pt idx="7077">
                  <c:v>2.0377800000000001</c:v>
                </c:pt>
                <c:pt idx="7078">
                  <c:v>2.0426600000000001</c:v>
                </c:pt>
                <c:pt idx="7079">
                  <c:v>2.0431499999999998</c:v>
                </c:pt>
                <c:pt idx="7080">
                  <c:v>2.0468099999999998</c:v>
                </c:pt>
                <c:pt idx="7081">
                  <c:v>2.0425900000000001</c:v>
                </c:pt>
                <c:pt idx="7082">
                  <c:v>2.0598000000000001</c:v>
                </c:pt>
                <c:pt idx="7083">
                  <c:v>2.0412400000000002</c:v>
                </c:pt>
                <c:pt idx="7084">
                  <c:v>2.0607000000000002</c:v>
                </c:pt>
                <c:pt idx="7085">
                  <c:v>2.0703900000000002</c:v>
                </c:pt>
                <c:pt idx="7086">
                  <c:v>2.0465499999999999</c:v>
                </c:pt>
                <c:pt idx="7087">
                  <c:v>2.04331</c:v>
                </c:pt>
                <c:pt idx="7088">
                  <c:v>2.04887</c:v>
                </c:pt>
                <c:pt idx="7089">
                  <c:v>2.0378599999999998</c:v>
                </c:pt>
                <c:pt idx="7090">
                  <c:v>2.0568900000000001</c:v>
                </c:pt>
                <c:pt idx="7091">
                  <c:v>2.0579499999999999</c:v>
                </c:pt>
                <c:pt idx="7092">
                  <c:v>2.0466299999999999</c:v>
                </c:pt>
                <c:pt idx="7093">
                  <c:v>2.03362</c:v>
                </c:pt>
                <c:pt idx="7094">
                  <c:v>2.0209800000000002</c:v>
                </c:pt>
                <c:pt idx="7095">
                  <c:v>2.0146299999999999</c:v>
                </c:pt>
                <c:pt idx="7096">
                  <c:v>2.0153500000000002</c:v>
                </c:pt>
                <c:pt idx="7097">
                  <c:v>2.0280100000000001</c:v>
                </c:pt>
                <c:pt idx="7098">
                  <c:v>2.0150700000000001</c:v>
                </c:pt>
                <c:pt idx="7099">
                  <c:v>2.03206</c:v>
                </c:pt>
                <c:pt idx="7100">
                  <c:v>2.0428899999999999</c:v>
                </c:pt>
                <c:pt idx="7101">
                  <c:v>2.0338400000000001</c:v>
                </c:pt>
                <c:pt idx="7102">
                  <c:v>2.0239099999999999</c:v>
                </c:pt>
                <c:pt idx="7103">
                  <c:v>2.0277500000000002</c:v>
                </c:pt>
                <c:pt idx="7104">
                  <c:v>2.0249999999999999</c:v>
                </c:pt>
                <c:pt idx="7105">
                  <c:v>2.0291899999999998</c:v>
                </c:pt>
                <c:pt idx="7106">
                  <c:v>2.0355799999999999</c:v>
                </c:pt>
                <c:pt idx="7107">
                  <c:v>2.0331899999999998</c:v>
                </c:pt>
                <c:pt idx="7108">
                  <c:v>2.0528499999999998</c:v>
                </c:pt>
                <c:pt idx="7109">
                  <c:v>2.0462099999999999</c:v>
                </c:pt>
                <c:pt idx="7110">
                  <c:v>2.04148</c:v>
                </c:pt>
                <c:pt idx="7111">
                  <c:v>2.04054</c:v>
                </c:pt>
                <c:pt idx="7112">
                  <c:v>2.0242599999999999</c:v>
                </c:pt>
                <c:pt idx="7113">
                  <c:v>2.0186500000000001</c:v>
                </c:pt>
                <c:pt idx="7114">
                  <c:v>2.0249299999999999</c:v>
                </c:pt>
                <c:pt idx="7115">
                  <c:v>2.0373000000000001</c:v>
                </c:pt>
                <c:pt idx="7116">
                  <c:v>2.0305900000000001</c:v>
                </c:pt>
                <c:pt idx="7117">
                  <c:v>2.0315400000000001</c:v>
                </c:pt>
                <c:pt idx="7118">
                  <c:v>2.03179</c:v>
                </c:pt>
                <c:pt idx="7119">
                  <c:v>2.0439600000000002</c:v>
                </c:pt>
                <c:pt idx="7120">
                  <c:v>2.0463200000000001</c:v>
                </c:pt>
                <c:pt idx="7121">
                  <c:v>2.0453299999999999</c:v>
                </c:pt>
                <c:pt idx="7122">
                  <c:v>2.02379</c:v>
                </c:pt>
                <c:pt idx="7123">
                  <c:v>2.0377999999999998</c:v>
                </c:pt>
                <c:pt idx="7124">
                  <c:v>2.0409299999999999</c:v>
                </c:pt>
                <c:pt idx="7125">
                  <c:v>2.0461800000000001</c:v>
                </c:pt>
                <c:pt idx="7126">
                  <c:v>2.04209</c:v>
                </c:pt>
                <c:pt idx="7127">
                  <c:v>2.0422199999999999</c:v>
                </c:pt>
                <c:pt idx="7128">
                  <c:v>2.0306999999999999</c:v>
                </c:pt>
                <c:pt idx="7129">
                  <c:v>2.0516800000000002</c:v>
                </c:pt>
                <c:pt idx="7130">
                  <c:v>2.0430899999999999</c:v>
                </c:pt>
                <c:pt idx="7131">
                  <c:v>2.0454300000000001</c:v>
                </c:pt>
                <c:pt idx="7132">
                  <c:v>2.0503200000000001</c:v>
                </c:pt>
                <c:pt idx="7133">
                  <c:v>2.0318900000000002</c:v>
                </c:pt>
                <c:pt idx="7134">
                  <c:v>2.0347</c:v>
                </c:pt>
                <c:pt idx="7135">
                  <c:v>2.0479099999999999</c:v>
                </c:pt>
                <c:pt idx="7136">
                  <c:v>2.0533899999999998</c:v>
                </c:pt>
                <c:pt idx="7137">
                  <c:v>2.0360800000000001</c:v>
                </c:pt>
                <c:pt idx="7138">
                  <c:v>2.0408599999999999</c:v>
                </c:pt>
                <c:pt idx="7139">
                  <c:v>2.0150600000000001</c:v>
                </c:pt>
                <c:pt idx="7140">
                  <c:v>2.0318299999999998</c:v>
                </c:pt>
                <c:pt idx="7141">
                  <c:v>2.0204599999999999</c:v>
                </c:pt>
                <c:pt idx="7142">
                  <c:v>2.0448200000000001</c:v>
                </c:pt>
                <c:pt idx="7143">
                  <c:v>2.0558900000000002</c:v>
                </c:pt>
                <c:pt idx="7144">
                  <c:v>2.0373800000000002</c:v>
                </c:pt>
                <c:pt idx="7145">
                  <c:v>2.03098</c:v>
                </c:pt>
                <c:pt idx="7146">
                  <c:v>2.0274999999999999</c:v>
                </c:pt>
                <c:pt idx="7147">
                  <c:v>2.0277799999999999</c:v>
                </c:pt>
                <c:pt idx="7148">
                  <c:v>2.0352800000000002</c:v>
                </c:pt>
                <c:pt idx="7149">
                  <c:v>2.03437</c:v>
                </c:pt>
                <c:pt idx="7150">
                  <c:v>2.0329999999999999</c:v>
                </c:pt>
                <c:pt idx="7151">
                  <c:v>2.0438200000000002</c:v>
                </c:pt>
                <c:pt idx="7152">
                  <c:v>2.0436399999999999</c:v>
                </c:pt>
                <c:pt idx="7153">
                  <c:v>2.0552199999999998</c:v>
                </c:pt>
                <c:pt idx="7154">
                  <c:v>2.0466199999999999</c:v>
                </c:pt>
                <c:pt idx="7155">
                  <c:v>2.0327299999999999</c:v>
                </c:pt>
                <c:pt idx="7156">
                  <c:v>2.0242399999999998</c:v>
                </c:pt>
                <c:pt idx="7157">
                  <c:v>2.0286400000000002</c:v>
                </c:pt>
                <c:pt idx="7158">
                  <c:v>2.02982</c:v>
                </c:pt>
                <c:pt idx="7159">
                  <c:v>2.0361500000000001</c:v>
                </c:pt>
                <c:pt idx="7160">
                  <c:v>2.0270100000000002</c:v>
                </c:pt>
                <c:pt idx="7161">
                  <c:v>2.0347599999999999</c:v>
                </c:pt>
                <c:pt idx="7162">
                  <c:v>2.03993</c:v>
                </c:pt>
                <c:pt idx="7163">
                  <c:v>2.0283600000000002</c:v>
                </c:pt>
                <c:pt idx="7164">
                  <c:v>2.0178199999999999</c:v>
                </c:pt>
                <c:pt idx="7165">
                  <c:v>2.0310899999999998</c:v>
                </c:pt>
                <c:pt idx="7166">
                  <c:v>2.02976</c:v>
                </c:pt>
                <c:pt idx="7167">
                  <c:v>2.04373</c:v>
                </c:pt>
                <c:pt idx="7168">
                  <c:v>2.02766</c:v>
                </c:pt>
                <c:pt idx="7169">
                  <c:v>2.02563</c:v>
                </c:pt>
                <c:pt idx="7170">
                  <c:v>2.0206900000000001</c:v>
                </c:pt>
                <c:pt idx="7171">
                  <c:v>2.02325</c:v>
                </c:pt>
                <c:pt idx="7172">
                  <c:v>2.02867</c:v>
                </c:pt>
                <c:pt idx="7173">
                  <c:v>2.0313599999999998</c:v>
                </c:pt>
                <c:pt idx="7174">
                  <c:v>2.0354100000000002</c:v>
                </c:pt>
                <c:pt idx="7175">
                  <c:v>2.0469499999999998</c:v>
                </c:pt>
                <c:pt idx="7176">
                  <c:v>2.0513499999999998</c:v>
                </c:pt>
                <c:pt idx="7177">
                  <c:v>2.0440999999999998</c:v>
                </c:pt>
                <c:pt idx="7178">
                  <c:v>2.0283899999999999</c:v>
                </c:pt>
                <c:pt idx="7179">
                  <c:v>2.0321199999999999</c:v>
                </c:pt>
                <c:pt idx="7180">
                  <c:v>2.0315500000000002</c:v>
                </c:pt>
                <c:pt idx="7181">
                  <c:v>2.0285799999999998</c:v>
                </c:pt>
                <c:pt idx="7182">
                  <c:v>2.0226700000000002</c:v>
                </c:pt>
                <c:pt idx="7183">
                  <c:v>2.0415100000000002</c:v>
                </c:pt>
                <c:pt idx="7184">
                  <c:v>2.0300799999999999</c:v>
                </c:pt>
                <c:pt idx="7185">
                  <c:v>2.0206400000000002</c:v>
                </c:pt>
                <c:pt idx="7186">
                  <c:v>2.02142</c:v>
                </c:pt>
                <c:pt idx="7187">
                  <c:v>2.0285099999999998</c:v>
                </c:pt>
                <c:pt idx="7188">
                  <c:v>2.0346099999999998</c:v>
                </c:pt>
                <c:pt idx="7189">
                  <c:v>2.0333399999999999</c:v>
                </c:pt>
                <c:pt idx="7190">
                  <c:v>2.0364599999999999</c:v>
                </c:pt>
                <c:pt idx="7191">
                  <c:v>2.0377299999999998</c:v>
                </c:pt>
                <c:pt idx="7192">
                  <c:v>2.0313099999999999</c:v>
                </c:pt>
                <c:pt idx="7193">
                  <c:v>2.0297900000000002</c:v>
                </c:pt>
                <c:pt idx="7194">
                  <c:v>2.02393</c:v>
                </c:pt>
                <c:pt idx="7195">
                  <c:v>2.01722</c:v>
                </c:pt>
                <c:pt idx="7196">
                  <c:v>2.0312700000000001</c:v>
                </c:pt>
                <c:pt idx="7197">
                  <c:v>2.0208599999999999</c:v>
                </c:pt>
                <c:pt idx="7198">
                  <c:v>2.0211100000000002</c:v>
                </c:pt>
                <c:pt idx="7199">
                  <c:v>2.0348299999999999</c:v>
                </c:pt>
                <c:pt idx="7200">
                  <c:v>2.0361500000000001</c:v>
                </c:pt>
                <c:pt idx="7201">
                  <c:v>2.04209</c:v>
                </c:pt>
                <c:pt idx="7202">
                  <c:v>2.0510299999999999</c:v>
                </c:pt>
                <c:pt idx="7203">
                  <c:v>2.0309400000000002</c:v>
                </c:pt>
                <c:pt idx="7204">
                  <c:v>2.04</c:v>
                </c:pt>
                <c:pt idx="7205">
                  <c:v>2.0361400000000001</c:v>
                </c:pt>
                <c:pt idx="7206">
                  <c:v>2.0370300000000001</c:v>
                </c:pt>
                <c:pt idx="7207">
                  <c:v>2.05105</c:v>
                </c:pt>
                <c:pt idx="7208">
                  <c:v>2.03992</c:v>
                </c:pt>
                <c:pt idx="7209">
                  <c:v>2.0524100000000001</c:v>
                </c:pt>
                <c:pt idx="7210">
                  <c:v>2.0333899999999998</c:v>
                </c:pt>
                <c:pt idx="7211">
                  <c:v>2.0448200000000001</c:v>
                </c:pt>
                <c:pt idx="7212">
                  <c:v>2.0461</c:v>
                </c:pt>
                <c:pt idx="7213">
                  <c:v>2.05511</c:v>
                </c:pt>
                <c:pt idx="7214">
                  <c:v>2.0512700000000001</c:v>
                </c:pt>
                <c:pt idx="7215">
                  <c:v>2.0578500000000002</c:v>
                </c:pt>
                <c:pt idx="7216">
                  <c:v>2.0638100000000001</c:v>
                </c:pt>
                <c:pt idx="7217">
                  <c:v>2.0481500000000001</c:v>
                </c:pt>
                <c:pt idx="7218">
                  <c:v>2.0400700000000001</c:v>
                </c:pt>
                <c:pt idx="7219">
                  <c:v>2.04942</c:v>
                </c:pt>
                <c:pt idx="7220">
                  <c:v>2.0420099999999999</c:v>
                </c:pt>
                <c:pt idx="7221">
                  <c:v>2.0174300000000001</c:v>
                </c:pt>
                <c:pt idx="7222">
                  <c:v>2.03606</c:v>
                </c:pt>
                <c:pt idx="7223">
                  <c:v>2.03647</c:v>
                </c:pt>
                <c:pt idx="7224">
                  <c:v>2.02976</c:v>
                </c:pt>
                <c:pt idx="7225">
                  <c:v>2.0415899999999998</c:v>
                </c:pt>
                <c:pt idx="7226">
                  <c:v>2.0382899999999999</c:v>
                </c:pt>
                <c:pt idx="7227">
                  <c:v>2.0461100000000001</c:v>
                </c:pt>
                <c:pt idx="7228">
                  <c:v>2.04664</c:v>
                </c:pt>
                <c:pt idx="7229">
                  <c:v>2.0452599999999999</c:v>
                </c:pt>
                <c:pt idx="7230">
                  <c:v>2.0361699999999998</c:v>
                </c:pt>
                <c:pt idx="7231">
                  <c:v>2.0219800000000001</c:v>
                </c:pt>
                <c:pt idx="7232">
                  <c:v>2.0214799999999999</c:v>
                </c:pt>
                <c:pt idx="7233">
                  <c:v>2.0454500000000002</c:v>
                </c:pt>
                <c:pt idx="7234">
                  <c:v>2.0305200000000001</c:v>
                </c:pt>
                <c:pt idx="7235">
                  <c:v>2.0295700000000001</c:v>
                </c:pt>
                <c:pt idx="7236">
                  <c:v>2.0275300000000001</c:v>
                </c:pt>
                <c:pt idx="7237">
                  <c:v>2.0365799999999998</c:v>
                </c:pt>
                <c:pt idx="7238">
                  <c:v>2.0314899999999998</c:v>
                </c:pt>
                <c:pt idx="7239">
                  <c:v>2.0331899999999998</c:v>
                </c:pt>
                <c:pt idx="7240">
                  <c:v>2.0382400000000001</c:v>
                </c:pt>
                <c:pt idx="7241">
                  <c:v>2.02413</c:v>
                </c:pt>
                <c:pt idx="7242">
                  <c:v>2.0238299999999998</c:v>
                </c:pt>
                <c:pt idx="7243">
                  <c:v>2.02481</c:v>
                </c:pt>
                <c:pt idx="7244">
                  <c:v>2.0316000000000001</c:v>
                </c:pt>
                <c:pt idx="7245">
                  <c:v>2.0361199999999999</c:v>
                </c:pt>
                <c:pt idx="7246">
                  <c:v>2.0354299999999999</c:v>
                </c:pt>
                <c:pt idx="7247">
                  <c:v>2.0328200000000001</c:v>
                </c:pt>
                <c:pt idx="7248">
                  <c:v>2.03356</c:v>
                </c:pt>
                <c:pt idx="7249">
                  <c:v>2.0261100000000001</c:v>
                </c:pt>
                <c:pt idx="7250">
                  <c:v>2.0478000000000001</c:v>
                </c:pt>
                <c:pt idx="7251">
                  <c:v>2.0505399999999998</c:v>
                </c:pt>
                <c:pt idx="7252">
                  <c:v>2.0459299999999998</c:v>
                </c:pt>
                <c:pt idx="7253">
                  <c:v>2.0337200000000002</c:v>
                </c:pt>
                <c:pt idx="7254">
                  <c:v>2.0340500000000001</c:v>
                </c:pt>
                <c:pt idx="7255">
                  <c:v>2.0354000000000001</c:v>
                </c:pt>
                <c:pt idx="7256">
                  <c:v>2.0316900000000002</c:v>
                </c:pt>
                <c:pt idx="7257">
                  <c:v>2.0146700000000002</c:v>
                </c:pt>
                <c:pt idx="7258">
                  <c:v>2.0411700000000002</c:v>
                </c:pt>
                <c:pt idx="7259">
                  <c:v>2.0188299999999999</c:v>
                </c:pt>
                <c:pt idx="7260">
                  <c:v>2.02712</c:v>
                </c:pt>
                <c:pt idx="7261">
                  <c:v>2.0327299999999999</c:v>
                </c:pt>
                <c:pt idx="7262">
                  <c:v>2.02312</c:v>
                </c:pt>
                <c:pt idx="7263">
                  <c:v>2.0235799999999999</c:v>
                </c:pt>
                <c:pt idx="7264">
                  <c:v>2.0093299999999998</c:v>
                </c:pt>
                <c:pt idx="7265">
                  <c:v>2.01349</c:v>
                </c:pt>
                <c:pt idx="7266">
                  <c:v>2.0155599999999998</c:v>
                </c:pt>
                <c:pt idx="7267">
                  <c:v>2.02651</c:v>
                </c:pt>
                <c:pt idx="7268">
                  <c:v>2.0274999999999999</c:v>
                </c:pt>
                <c:pt idx="7269">
                  <c:v>2.0440299999999998</c:v>
                </c:pt>
                <c:pt idx="7270">
                  <c:v>2.0549900000000001</c:v>
                </c:pt>
                <c:pt idx="7271">
                  <c:v>2.0396100000000001</c:v>
                </c:pt>
                <c:pt idx="7272">
                  <c:v>2.0388600000000001</c:v>
                </c:pt>
                <c:pt idx="7273">
                  <c:v>2.04447</c:v>
                </c:pt>
                <c:pt idx="7274">
                  <c:v>2.0337200000000002</c:v>
                </c:pt>
                <c:pt idx="7275">
                  <c:v>2.02528</c:v>
                </c:pt>
                <c:pt idx="7276">
                  <c:v>2.0236299999999998</c:v>
                </c:pt>
                <c:pt idx="7277">
                  <c:v>2.02244</c:v>
                </c:pt>
                <c:pt idx="7278">
                  <c:v>2.0375000000000001</c:v>
                </c:pt>
                <c:pt idx="7279">
                  <c:v>2.0496699999999999</c:v>
                </c:pt>
                <c:pt idx="7280">
                  <c:v>2.04982</c:v>
                </c:pt>
                <c:pt idx="7281">
                  <c:v>2.0383599999999999</c:v>
                </c:pt>
                <c:pt idx="7282">
                  <c:v>2.04644</c:v>
                </c:pt>
                <c:pt idx="7283">
                  <c:v>2.0386799999999998</c:v>
                </c:pt>
                <c:pt idx="7284">
                  <c:v>2.0242900000000001</c:v>
                </c:pt>
                <c:pt idx="7285">
                  <c:v>2.0489700000000002</c:v>
                </c:pt>
                <c:pt idx="7286">
                  <c:v>2.03715</c:v>
                </c:pt>
                <c:pt idx="7287">
                  <c:v>2.0339700000000001</c:v>
                </c:pt>
                <c:pt idx="7288">
                  <c:v>2.0263200000000001</c:v>
                </c:pt>
                <c:pt idx="7289">
                  <c:v>2.03687</c:v>
                </c:pt>
                <c:pt idx="7290">
                  <c:v>2.03396</c:v>
                </c:pt>
                <c:pt idx="7291">
                  <c:v>2.04908</c:v>
                </c:pt>
                <c:pt idx="7292">
                  <c:v>2.0423200000000001</c:v>
                </c:pt>
                <c:pt idx="7293">
                  <c:v>2.0187300000000001</c:v>
                </c:pt>
                <c:pt idx="7294">
                  <c:v>2.0303300000000002</c:v>
                </c:pt>
                <c:pt idx="7295">
                  <c:v>2.0338500000000002</c:v>
                </c:pt>
                <c:pt idx="7296">
                  <c:v>2.03199</c:v>
                </c:pt>
                <c:pt idx="7297">
                  <c:v>2.0390000000000001</c:v>
                </c:pt>
                <c:pt idx="7298">
                  <c:v>2.0465599999999999</c:v>
                </c:pt>
                <c:pt idx="7299">
                  <c:v>2.0237099999999999</c:v>
                </c:pt>
                <c:pt idx="7300">
                  <c:v>2.04237</c:v>
                </c:pt>
                <c:pt idx="7301">
                  <c:v>2.0345399999999998</c:v>
                </c:pt>
                <c:pt idx="7302">
                  <c:v>2.0495199999999998</c:v>
                </c:pt>
                <c:pt idx="7303">
                  <c:v>2.0532499999999998</c:v>
                </c:pt>
                <c:pt idx="7304">
                  <c:v>2.0379999999999998</c:v>
                </c:pt>
                <c:pt idx="7305">
                  <c:v>2.02867</c:v>
                </c:pt>
                <c:pt idx="7306">
                  <c:v>2.0412499999999998</c:v>
                </c:pt>
                <c:pt idx="7307">
                  <c:v>2.0333700000000001</c:v>
                </c:pt>
                <c:pt idx="7308">
                  <c:v>2.0478700000000001</c:v>
                </c:pt>
                <c:pt idx="7309">
                  <c:v>2.0562</c:v>
                </c:pt>
                <c:pt idx="7310">
                  <c:v>2.0515300000000001</c:v>
                </c:pt>
                <c:pt idx="7311">
                  <c:v>2.0464899999999999</c:v>
                </c:pt>
                <c:pt idx="7312">
                  <c:v>2.05023</c:v>
                </c:pt>
                <c:pt idx="7313">
                  <c:v>2.0496799999999999</c:v>
                </c:pt>
                <c:pt idx="7314">
                  <c:v>2.0396200000000002</c:v>
                </c:pt>
                <c:pt idx="7315">
                  <c:v>2.0496799999999999</c:v>
                </c:pt>
                <c:pt idx="7316">
                  <c:v>2.0525000000000002</c:v>
                </c:pt>
                <c:pt idx="7317">
                  <c:v>2.0418599999999998</c:v>
                </c:pt>
                <c:pt idx="7318">
                  <c:v>2.04969</c:v>
                </c:pt>
                <c:pt idx="7319">
                  <c:v>2.0362200000000001</c:v>
                </c:pt>
                <c:pt idx="7320">
                  <c:v>2.0501499999999999</c:v>
                </c:pt>
                <c:pt idx="7321">
                  <c:v>2.0386199999999999</c:v>
                </c:pt>
                <c:pt idx="7322">
                  <c:v>2.0548899999999999</c:v>
                </c:pt>
                <c:pt idx="7323">
                  <c:v>2.0525899999999999</c:v>
                </c:pt>
                <c:pt idx="7324">
                  <c:v>2.0451600000000001</c:v>
                </c:pt>
                <c:pt idx="7325">
                  <c:v>2.0514700000000001</c:v>
                </c:pt>
                <c:pt idx="7326">
                  <c:v>2.03871</c:v>
                </c:pt>
                <c:pt idx="7327">
                  <c:v>2.0395599999999998</c:v>
                </c:pt>
                <c:pt idx="7328">
                  <c:v>2.0460099999999999</c:v>
                </c:pt>
                <c:pt idx="7329">
                  <c:v>2.0472399999999999</c:v>
                </c:pt>
                <c:pt idx="7330">
                  <c:v>2.0313400000000001</c:v>
                </c:pt>
                <c:pt idx="7331">
                  <c:v>2.0392700000000001</c:v>
                </c:pt>
                <c:pt idx="7332">
                  <c:v>2.0258699999999998</c:v>
                </c:pt>
                <c:pt idx="7333">
                  <c:v>2.0245899999999999</c:v>
                </c:pt>
                <c:pt idx="7334">
                  <c:v>2.0321699999999998</c:v>
                </c:pt>
                <c:pt idx="7335">
                  <c:v>2.0242100000000001</c:v>
                </c:pt>
                <c:pt idx="7336">
                  <c:v>2.0263</c:v>
                </c:pt>
                <c:pt idx="7337">
                  <c:v>2.0295899999999998</c:v>
                </c:pt>
                <c:pt idx="7338">
                  <c:v>2.0390299999999999</c:v>
                </c:pt>
                <c:pt idx="7339">
                  <c:v>2.0412400000000002</c:v>
                </c:pt>
                <c:pt idx="7340">
                  <c:v>2.0413199999999998</c:v>
                </c:pt>
                <c:pt idx="7341">
                  <c:v>2.0416699999999999</c:v>
                </c:pt>
                <c:pt idx="7342">
                  <c:v>2.0417200000000002</c:v>
                </c:pt>
                <c:pt idx="7343">
                  <c:v>2.0475500000000002</c:v>
                </c:pt>
                <c:pt idx="7344">
                  <c:v>2.0406300000000002</c:v>
                </c:pt>
                <c:pt idx="7345">
                  <c:v>2.0195799999999999</c:v>
                </c:pt>
                <c:pt idx="7346">
                  <c:v>2.0195799999999999</c:v>
                </c:pt>
                <c:pt idx="7347">
                  <c:v>2.0281699999999998</c:v>
                </c:pt>
                <c:pt idx="7348">
                  <c:v>2.0201099999999999</c:v>
                </c:pt>
                <c:pt idx="7349">
                  <c:v>2.0329999999999999</c:v>
                </c:pt>
                <c:pt idx="7350">
                  <c:v>2.0230199999999998</c:v>
                </c:pt>
                <c:pt idx="7351">
                  <c:v>2.03498</c:v>
                </c:pt>
                <c:pt idx="7352">
                  <c:v>2.0337700000000001</c:v>
                </c:pt>
                <c:pt idx="7353">
                  <c:v>2.0140699999999998</c:v>
                </c:pt>
                <c:pt idx="7354">
                  <c:v>2.0257100000000001</c:v>
                </c:pt>
                <c:pt idx="7355">
                  <c:v>2.0314199999999998</c:v>
                </c:pt>
                <c:pt idx="7356">
                  <c:v>2.0403600000000002</c:v>
                </c:pt>
                <c:pt idx="7357">
                  <c:v>2.0311300000000001</c:v>
                </c:pt>
                <c:pt idx="7358">
                  <c:v>2.0344000000000002</c:v>
                </c:pt>
                <c:pt idx="7359">
                  <c:v>2.0357599999999998</c:v>
                </c:pt>
                <c:pt idx="7360">
                  <c:v>2.01593</c:v>
                </c:pt>
                <c:pt idx="7361">
                  <c:v>2.02291</c:v>
                </c:pt>
                <c:pt idx="7362">
                  <c:v>2.0318999999999998</c:v>
                </c:pt>
                <c:pt idx="7363">
                  <c:v>2.02319</c:v>
                </c:pt>
                <c:pt idx="7364">
                  <c:v>2.0310000000000001</c:v>
                </c:pt>
                <c:pt idx="7365">
                  <c:v>2.01905</c:v>
                </c:pt>
                <c:pt idx="7366">
                  <c:v>2.0289100000000002</c:v>
                </c:pt>
                <c:pt idx="7367">
                  <c:v>2.0309900000000001</c:v>
                </c:pt>
                <c:pt idx="7368">
                  <c:v>2.03634</c:v>
                </c:pt>
                <c:pt idx="7369">
                  <c:v>2.0316800000000002</c:v>
                </c:pt>
                <c:pt idx="7370">
                  <c:v>2.0346600000000001</c:v>
                </c:pt>
                <c:pt idx="7371">
                  <c:v>2.0286499999999998</c:v>
                </c:pt>
                <c:pt idx="7372">
                  <c:v>2.0270600000000001</c:v>
                </c:pt>
                <c:pt idx="7373">
                  <c:v>2.03695</c:v>
                </c:pt>
                <c:pt idx="7374">
                  <c:v>2.0150000000000001</c:v>
                </c:pt>
                <c:pt idx="7375">
                  <c:v>2.0295000000000001</c:v>
                </c:pt>
                <c:pt idx="7376">
                  <c:v>2.03559</c:v>
                </c:pt>
                <c:pt idx="7377">
                  <c:v>2.0194399999999999</c:v>
                </c:pt>
                <c:pt idx="7378">
                  <c:v>2.0220799999999999</c:v>
                </c:pt>
                <c:pt idx="7379">
                  <c:v>2.02834</c:v>
                </c:pt>
                <c:pt idx="7380">
                  <c:v>2.02711</c:v>
                </c:pt>
                <c:pt idx="7381">
                  <c:v>2.0318499999999999</c:v>
                </c:pt>
                <c:pt idx="7382">
                  <c:v>2.0345599999999999</c:v>
                </c:pt>
                <c:pt idx="7383">
                  <c:v>2.02447</c:v>
                </c:pt>
                <c:pt idx="7384">
                  <c:v>2.03891</c:v>
                </c:pt>
                <c:pt idx="7385">
                  <c:v>2.04155</c:v>
                </c:pt>
                <c:pt idx="7386">
                  <c:v>2.0270800000000002</c:v>
                </c:pt>
                <c:pt idx="7387">
                  <c:v>2.0378400000000001</c:v>
                </c:pt>
                <c:pt idx="7388">
                  <c:v>2.0398499999999999</c:v>
                </c:pt>
                <c:pt idx="7389">
                  <c:v>2.0324200000000001</c:v>
                </c:pt>
                <c:pt idx="7390">
                  <c:v>2.03362</c:v>
                </c:pt>
                <c:pt idx="7391">
                  <c:v>2.04278</c:v>
                </c:pt>
                <c:pt idx="7392">
                  <c:v>2.03674</c:v>
                </c:pt>
                <c:pt idx="7393">
                  <c:v>2.0410499999999998</c:v>
                </c:pt>
                <c:pt idx="7394">
                  <c:v>2.0415800000000002</c:v>
                </c:pt>
                <c:pt idx="7395">
                  <c:v>2.0495899999999998</c:v>
                </c:pt>
                <c:pt idx="7396">
                  <c:v>2.0490699999999999</c:v>
                </c:pt>
                <c:pt idx="7397">
                  <c:v>2.0563099999999999</c:v>
                </c:pt>
                <c:pt idx="7398">
                  <c:v>2.07084</c:v>
                </c:pt>
                <c:pt idx="7399">
                  <c:v>2.05932</c:v>
                </c:pt>
                <c:pt idx="7400">
                  <c:v>2.0657999999999999</c:v>
                </c:pt>
                <c:pt idx="7401">
                  <c:v>2.07362</c:v>
                </c:pt>
                <c:pt idx="7402">
                  <c:v>2.0728</c:v>
                </c:pt>
                <c:pt idx="7403">
                  <c:v>2.0587800000000001</c:v>
                </c:pt>
                <c:pt idx="7404">
                  <c:v>2.06027</c:v>
                </c:pt>
                <c:pt idx="7405">
                  <c:v>2.0627599999999999</c:v>
                </c:pt>
                <c:pt idx="7406">
                  <c:v>2.0497299999999998</c:v>
                </c:pt>
                <c:pt idx="7407">
                  <c:v>2.0459800000000001</c:v>
                </c:pt>
                <c:pt idx="7408">
                  <c:v>2.0517699999999999</c:v>
                </c:pt>
                <c:pt idx="7409">
                  <c:v>2.0573999999999999</c:v>
                </c:pt>
                <c:pt idx="7410">
                  <c:v>2.0668899999999999</c:v>
                </c:pt>
                <c:pt idx="7411">
                  <c:v>2.0486200000000001</c:v>
                </c:pt>
                <c:pt idx="7412">
                  <c:v>2.0484200000000001</c:v>
                </c:pt>
                <c:pt idx="7413">
                  <c:v>2.0591499999999998</c:v>
                </c:pt>
                <c:pt idx="7414">
                  <c:v>2.06115</c:v>
                </c:pt>
                <c:pt idx="7415">
                  <c:v>2.0505499999999999</c:v>
                </c:pt>
                <c:pt idx="7416">
                  <c:v>2.04596</c:v>
                </c:pt>
                <c:pt idx="7417">
                  <c:v>2.0431300000000001</c:v>
                </c:pt>
                <c:pt idx="7418">
                  <c:v>2.0543800000000001</c:v>
                </c:pt>
                <c:pt idx="7419">
                  <c:v>2.0590099999999998</c:v>
                </c:pt>
                <c:pt idx="7420">
                  <c:v>2.0568499999999998</c:v>
                </c:pt>
                <c:pt idx="7421">
                  <c:v>2.0578400000000001</c:v>
                </c:pt>
                <c:pt idx="7422">
                  <c:v>2.0581999999999998</c:v>
                </c:pt>
                <c:pt idx="7423">
                  <c:v>2.0501900000000002</c:v>
                </c:pt>
                <c:pt idx="7424">
                  <c:v>2.05735</c:v>
                </c:pt>
                <c:pt idx="7425">
                  <c:v>2.0689500000000001</c:v>
                </c:pt>
                <c:pt idx="7426">
                  <c:v>2.0472700000000001</c:v>
                </c:pt>
                <c:pt idx="7427">
                  <c:v>2.05728</c:v>
                </c:pt>
                <c:pt idx="7428">
                  <c:v>2.0785100000000001</c:v>
                </c:pt>
                <c:pt idx="7429">
                  <c:v>2.0664899999999999</c:v>
                </c:pt>
                <c:pt idx="7430">
                  <c:v>2.0738400000000001</c:v>
                </c:pt>
                <c:pt idx="7431">
                  <c:v>2.0645099999999998</c:v>
                </c:pt>
                <c:pt idx="7432">
                  <c:v>2.0688200000000001</c:v>
                </c:pt>
                <c:pt idx="7433">
                  <c:v>2.0870199999999999</c:v>
                </c:pt>
                <c:pt idx="7434">
                  <c:v>2.0779899999999998</c:v>
                </c:pt>
                <c:pt idx="7435">
                  <c:v>2.0837300000000001</c:v>
                </c:pt>
                <c:pt idx="7436">
                  <c:v>2.0570400000000002</c:v>
                </c:pt>
                <c:pt idx="7437">
                  <c:v>2.0488900000000001</c:v>
                </c:pt>
                <c:pt idx="7438">
                  <c:v>2.05525</c:v>
                </c:pt>
                <c:pt idx="7439">
                  <c:v>2.0384899999999999</c:v>
                </c:pt>
                <c:pt idx="7440">
                  <c:v>2.0403799999999999</c:v>
                </c:pt>
                <c:pt idx="7441">
                  <c:v>2.0333800000000002</c:v>
                </c:pt>
                <c:pt idx="7442">
                  <c:v>2.02868</c:v>
                </c:pt>
                <c:pt idx="7443">
                  <c:v>2.04562</c:v>
                </c:pt>
                <c:pt idx="7444">
                  <c:v>2.0325299999999999</c:v>
                </c:pt>
                <c:pt idx="7445">
                  <c:v>2.03599</c:v>
                </c:pt>
                <c:pt idx="7446">
                  <c:v>2.02867</c:v>
                </c:pt>
                <c:pt idx="7447">
                  <c:v>2.0314299999999998</c:v>
                </c:pt>
                <c:pt idx="7448">
                  <c:v>2.0407199999999999</c:v>
                </c:pt>
                <c:pt idx="7449">
                  <c:v>2.0514899999999998</c:v>
                </c:pt>
                <c:pt idx="7450">
                  <c:v>2.0553900000000001</c:v>
                </c:pt>
                <c:pt idx="7451">
                  <c:v>2.0520700000000001</c:v>
                </c:pt>
                <c:pt idx="7452">
                  <c:v>2.0581399999999999</c:v>
                </c:pt>
                <c:pt idx="7453">
                  <c:v>2.04731</c:v>
                </c:pt>
                <c:pt idx="7454">
                  <c:v>2.05131</c:v>
                </c:pt>
                <c:pt idx="7455">
                  <c:v>2.0529099999999998</c:v>
                </c:pt>
                <c:pt idx="7456">
                  <c:v>2.06575</c:v>
                </c:pt>
                <c:pt idx="7457">
                  <c:v>2.0512999999999999</c:v>
                </c:pt>
                <c:pt idx="7458">
                  <c:v>2.0480700000000001</c:v>
                </c:pt>
                <c:pt idx="7459">
                  <c:v>2.0508199999999999</c:v>
                </c:pt>
                <c:pt idx="7460">
                  <c:v>2.0644800000000001</c:v>
                </c:pt>
                <c:pt idx="7461">
                  <c:v>2.0489700000000002</c:v>
                </c:pt>
                <c:pt idx="7462">
                  <c:v>2.0527799999999998</c:v>
                </c:pt>
                <c:pt idx="7463">
                  <c:v>2.0538400000000001</c:v>
                </c:pt>
                <c:pt idx="7464">
                  <c:v>2.0585399999999998</c:v>
                </c:pt>
                <c:pt idx="7465">
                  <c:v>2.0661900000000002</c:v>
                </c:pt>
                <c:pt idx="7466">
                  <c:v>2.0636800000000002</c:v>
                </c:pt>
                <c:pt idx="7467">
                  <c:v>2.0694400000000002</c:v>
                </c:pt>
                <c:pt idx="7468">
                  <c:v>2.07416</c:v>
                </c:pt>
                <c:pt idx="7469">
                  <c:v>2.05633</c:v>
                </c:pt>
                <c:pt idx="7470">
                  <c:v>2.0684</c:v>
                </c:pt>
                <c:pt idx="7471">
                  <c:v>2.07131</c:v>
                </c:pt>
                <c:pt idx="7472">
                  <c:v>2.0474100000000002</c:v>
                </c:pt>
                <c:pt idx="7473">
                  <c:v>2.07152</c:v>
                </c:pt>
                <c:pt idx="7474">
                  <c:v>2.0638800000000002</c:v>
                </c:pt>
                <c:pt idx="7475">
                  <c:v>2.0626699999999998</c:v>
                </c:pt>
                <c:pt idx="7476">
                  <c:v>2.0841699999999999</c:v>
                </c:pt>
                <c:pt idx="7477">
                  <c:v>2.0707300000000002</c:v>
                </c:pt>
                <c:pt idx="7478">
                  <c:v>2.0668199999999999</c:v>
                </c:pt>
                <c:pt idx="7479">
                  <c:v>2.0584600000000002</c:v>
                </c:pt>
                <c:pt idx="7480">
                  <c:v>2.07437</c:v>
                </c:pt>
                <c:pt idx="7481">
                  <c:v>2.0608399999999998</c:v>
                </c:pt>
                <c:pt idx="7482">
                  <c:v>2.0603199999999999</c:v>
                </c:pt>
                <c:pt idx="7483">
                  <c:v>2.0618099999999999</c:v>
                </c:pt>
                <c:pt idx="7484">
                  <c:v>2.0727500000000001</c:v>
                </c:pt>
                <c:pt idx="7485">
                  <c:v>2.0636800000000002</c:v>
                </c:pt>
                <c:pt idx="7486">
                  <c:v>2.0625100000000001</c:v>
                </c:pt>
                <c:pt idx="7487">
                  <c:v>2.0625200000000001</c:v>
                </c:pt>
                <c:pt idx="7488">
                  <c:v>2.0590099999999998</c:v>
                </c:pt>
                <c:pt idx="7489">
                  <c:v>2.0547499999999999</c:v>
                </c:pt>
                <c:pt idx="7490">
                  <c:v>2.0522999999999998</c:v>
                </c:pt>
                <c:pt idx="7491">
                  <c:v>2.0550999999999999</c:v>
                </c:pt>
                <c:pt idx="7492">
                  <c:v>2.05837</c:v>
                </c:pt>
                <c:pt idx="7493">
                  <c:v>2.05044</c:v>
                </c:pt>
                <c:pt idx="7494">
                  <c:v>2.0612400000000002</c:v>
                </c:pt>
                <c:pt idx="7495">
                  <c:v>2.0770499999999998</c:v>
                </c:pt>
                <c:pt idx="7496">
                  <c:v>2.0825800000000001</c:v>
                </c:pt>
                <c:pt idx="7497">
                  <c:v>2.0746699999999998</c:v>
                </c:pt>
                <c:pt idx="7498">
                  <c:v>2.0562999999999998</c:v>
                </c:pt>
                <c:pt idx="7499">
                  <c:v>2.0557599999999998</c:v>
                </c:pt>
                <c:pt idx="7500">
                  <c:v>2.0625100000000001</c:v>
                </c:pt>
                <c:pt idx="7501">
                  <c:v>2.0829900000000001</c:v>
                </c:pt>
                <c:pt idx="7502">
                  <c:v>2.08351</c:v>
                </c:pt>
                <c:pt idx="7503">
                  <c:v>2.0711499999999998</c:v>
                </c:pt>
                <c:pt idx="7504">
                  <c:v>2.06047</c:v>
                </c:pt>
                <c:pt idx="7505">
                  <c:v>2.0756100000000002</c:v>
                </c:pt>
                <c:pt idx="7506">
                  <c:v>2.0771199999999999</c:v>
                </c:pt>
                <c:pt idx="7507">
                  <c:v>2.05043</c:v>
                </c:pt>
                <c:pt idx="7508">
                  <c:v>2.0605899999999999</c:v>
                </c:pt>
                <c:pt idx="7509">
                  <c:v>2.0513400000000002</c:v>
                </c:pt>
                <c:pt idx="7510">
                  <c:v>2.05592</c:v>
                </c:pt>
                <c:pt idx="7511">
                  <c:v>2.0664699999999998</c:v>
                </c:pt>
                <c:pt idx="7512">
                  <c:v>2.0488</c:v>
                </c:pt>
                <c:pt idx="7513">
                  <c:v>2.0386299999999999</c:v>
                </c:pt>
                <c:pt idx="7514">
                  <c:v>2.07254</c:v>
                </c:pt>
                <c:pt idx="7515">
                  <c:v>2.0587399999999998</c:v>
                </c:pt>
                <c:pt idx="7516">
                  <c:v>2.0527000000000002</c:v>
                </c:pt>
                <c:pt idx="7517">
                  <c:v>2.04765</c:v>
                </c:pt>
                <c:pt idx="7518">
                  <c:v>2.0539499999999999</c:v>
                </c:pt>
                <c:pt idx="7519">
                  <c:v>2.0428899999999999</c:v>
                </c:pt>
                <c:pt idx="7520">
                  <c:v>2.0562900000000002</c:v>
                </c:pt>
                <c:pt idx="7521">
                  <c:v>2.0571799999999998</c:v>
                </c:pt>
                <c:pt idx="7522">
                  <c:v>2.04108</c:v>
                </c:pt>
                <c:pt idx="7523">
                  <c:v>2.03308</c:v>
                </c:pt>
                <c:pt idx="7524">
                  <c:v>2.0469900000000001</c:v>
                </c:pt>
                <c:pt idx="7525">
                  <c:v>2.03938</c:v>
                </c:pt>
                <c:pt idx="7526">
                  <c:v>2.0489799999999998</c:v>
                </c:pt>
                <c:pt idx="7527">
                  <c:v>2.0573700000000001</c:v>
                </c:pt>
                <c:pt idx="7528">
                  <c:v>2.0473400000000002</c:v>
                </c:pt>
                <c:pt idx="7529">
                  <c:v>2.0624799999999999</c:v>
                </c:pt>
                <c:pt idx="7530">
                  <c:v>2.0620099999999999</c:v>
                </c:pt>
                <c:pt idx="7531">
                  <c:v>2.0584799999999999</c:v>
                </c:pt>
                <c:pt idx="7532">
                  <c:v>2.0508999999999999</c:v>
                </c:pt>
                <c:pt idx="7533">
                  <c:v>2.0548299999999999</c:v>
                </c:pt>
                <c:pt idx="7534">
                  <c:v>2.05009</c:v>
                </c:pt>
                <c:pt idx="7535">
                  <c:v>2.0585499999999999</c:v>
                </c:pt>
                <c:pt idx="7536">
                  <c:v>2.0447500000000001</c:v>
                </c:pt>
                <c:pt idx="7537">
                  <c:v>2.0463499999999999</c:v>
                </c:pt>
                <c:pt idx="7538">
                  <c:v>2.0535999999999999</c:v>
                </c:pt>
                <c:pt idx="7539">
                  <c:v>2.05382</c:v>
                </c:pt>
                <c:pt idx="7540">
                  <c:v>2.0522100000000001</c:v>
                </c:pt>
                <c:pt idx="7541">
                  <c:v>2.0508799999999998</c:v>
                </c:pt>
                <c:pt idx="7542">
                  <c:v>2.0569600000000001</c:v>
                </c:pt>
                <c:pt idx="7543">
                  <c:v>2.05741</c:v>
                </c:pt>
                <c:pt idx="7544">
                  <c:v>2.0562999999999998</c:v>
                </c:pt>
                <c:pt idx="7545">
                  <c:v>2.0683099999999999</c:v>
                </c:pt>
                <c:pt idx="7546">
                  <c:v>2.06494</c:v>
                </c:pt>
                <c:pt idx="7547">
                  <c:v>2.0588500000000001</c:v>
                </c:pt>
                <c:pt idx="7548">
                  <c:v>2.0426500000000001</c:v>
                </c:pt>
                <c:pt idx="7549">
                  <c:v>2.0377700000000001</c:v>
                </c:pt>
                <c:pt idx="7550">
                  <c:v>2.04189</c:v>
                </c:pt>
                <c:pt idx="7551">
                  <c:v>2.0452300000000001</c:v>
                </c:pt>
                <c:pt idx="7552">
                  <c:v>2.0438200000000002</c:v>
                </c:pt>
                <c:pt idx="7553">
                  <c:v>2.03695</c:v>
                </c:pt>
                <c:pt idx="7554">
                  <c:v>2.05288</c:v>
                </c:pt>
                <c:pt idx="7555">
                  <c:v>2.0499800000000001</c:v>
                </c:pt>
                <c:pt idx="7556">
                  <c:v>2.04867</c:v>
                </c:pt>
                <c:pt idx="7557">
                  <c:v>2.04589</c:v>
                </c:pt>
                <c:pt idx="7558">
                  <c:v>2.0468199999999999</c:v>
                </c:pt>
                <c:pt idx="7559">
                  <c:v>2.0492599999999999</c:v>
                </c:pt>
                <c:pt idx="7560">
                  <c:v>2.0439400000000001</c:v>
                </c:pt>
                <c:pt idx="7561">
                  <c:v>2.0476999999999999</c:v>
                </c:pt>
                <c:pt idx="7562">
                  <c:v>2.0451899999999998</c:v>
                </c:pt>
                <c:pt idx="7563">
                  <c:v>2.0328900000000001</c:v>
                </c:pt>
                <c:pt idx="7564">
                  <c:v>2.0294099999999999</c:v>
                </c:pt>
                <c:pt idx="7565">
                  <c:v>2.0485199999999999</c:v>
                </c:pt>
                <c:pt idx="7566">
                  <c:v>2.0534599999999998</c:v>
                </c:pt>
                <c:pt idx="7567">
                  <c:v>2.044</c:v>
                </c:pt>
                <c:pt idx="7568">
                  <c:v>2.0468600000000001</c:v>
                </c:pt>
                <c:pt idx="7569">
                  <c:v>2.03302</c:v>
                </c:pt>
                <c:pt idx="7570">
                  <c:v>2.04711</c:v>
                </c:pt>
                <c:pt idx="7571">
                  <c:v>2.0610400000000002</c:v>
                </c:pt>
                <c:pt idx="7572">
                  <c:v>2.0430600000000001</c:v>
                </c:pt>
                <c:pt idx="7573">
                  <c:v>2.0430199999999998</c:v>
                </c:pt>
                <c:pt idx="7574">
                  <c:v>2.03599</c:v>
                </c:pt>
                <c:pt idx="7575">
                  <c:v>2.0559599999999998</c:v>
                </c:pt>
                <c:pt idx="7576">
                  <c:v>2.0573899999999998</c:v>
                </c:pt>
                <c:pt idx="7577">
                  <c:v>2.0756399999999999</c:v>
                </c:pt>
                <c:pt idx="7578">
                  <c:v>2.0713200000000001</c:v>
                </c:pt>
                <c:pt idx="7579">
                  <c:v>2.0634100000000002</c:v>
                </c:pt>
                <c:pt idx="7580">
                  <c:v>2.0560999999999998</c:v>
                </c:pt>
                <c:pt idx="7581">
                  <c:v>2.0680299999999998</c:v>
                </c:pt>
                <c:pt idx="7582">
                  <c:v>2.0630099999999998</c:v>
                </c:pt>
                <c:pt idx="7583">
                  <c:v>2.07043</c:v>
                </c:pt>
                <c:pt idx="7584">
                  <c:v>2.0607000000000002</c:v>
                </c:pt>
                <c:pt idx="7585">
                  <c:v>2.0626600000000002</c:v>
                </c:pt>
                <c:pt idx="7586">
                  <c:v>2.0740400000000001</c:v>
                </c:pt>
                <c:pt idx="7587">
                  <c:v>2.0695800000000002</c:v>
                </c:pt>
                <c:pt idx="7588">
                  <c:v>2.0560499999999999</c:v>
                </c:pt>
                <c:pt idx="7589">
                  <c:v>2.0488300000000002</c:v>
                </c:pt>
                <c:pt idx="7590">
                  <c:v>2.0602</c:v>
                </c:pt>
                <c:pt idx="7591">
                  <c:v>2.0466799999999998</c:v>
                </c:pt>
                <c:pt idx="7592">
                  <c:v>2.0475500000000002</c:v>
                </c:pt>
                <c:pt idx="7593">
                  <c:v>2.0422600000000002</c:v>
                </c:pt>
                <c:pt idx="7594">
                  <c:v>2.0379700000000001</c:v>
                </c:pt>
                <c:pt idx="7595">
                  <c:v>2.0478200000000002</c:v>
                </c:pt>
                <c:pt idx="7596">
                  <c:v>2.0463900000000002</c:v>
                </c:pt>
                <c:pt idx="7597">
                  <c:v>2.0536099999999999</c:v>
                </c:pt>
                <c:pt idx="7598">
                  <c:v>2.0502899999999999</c:v>
                </c:pt>
                <c:pt idx="7599">
                  <c:v>2.0555599999999998</c:v>
                </c:pt>
                <c:pt idx="7600">
                  <c:v>2.0441600000000002</c:v>
                </c:pt>
                <c:pt idx="7601">
                  <c:v>2.0486800000000001</c:v>
                </c:pt>
                <c:pt idx="7602">
                  <c:v>2.0442100000000001</c:v>
                </c:pt>
                <c:pt idx="7603">
                  <c:v>2.0432199999999998</c:v>
                </c:pt>
                <c:pt idx="7604">
                  <c:v>2.0531100000000002</c:v>
                </c:pt>
                <c:pt idx="7605">
                  <c:v>2.0562299999999998</c:v>
                </c:pt>
                <c:pt idx="7606">
                  <c:v>2.0652200000000001</c:v>
                </c:pt>
                <c:pt idx="7607">
                  <c:v>2.06107</c:v>
                </c:pt>
                <c:pt idx="7608">
                  <c:v>2.0560900000000002</c:v>
                </c:pt>
                <c:pt idx="7609">
                  <c:v>2.0482200000000002</c:v>
                </c:pt>
                <c:pt idx="7610">
                  <c:v>2.0469300000000001</c:v>
                </c:pt>
                <c:pt idx="7611">
                  <c:v>2.03769</c:v>
                </c:pt>
                <c:pt idx="7612">
                  <c:v>2.0562100000000001</c:v>
                </c:pt>
                <c:pt idx="7613">
                  <c:v>2.0581999999999998</c:v>
                </c:pt>
                <c:pt idx="7614">
                  <c:v>2.0276800000000001</c:v>
                </c:pt>
                <c:pt idx="7615">
                  <c:v>2.0343100000000001</c:v>
                </c:pt>
                <c:pt idx="7616">
                  <c:v>2.0373199999999998</c:v>
                </c:pt>
                <c:pt idx="7617">
                  <c:v>2.04101</c:v>
                </c:pt>
                <c:pt idx="7618">
                  <c:v>2.04908</c:v>
                </c:pt>
                <c:pt idx="7619">
                  <c:v>2.0526499999999999</c:v>
                </c:pt>
                <c:pt idx="7620">
                  <c:v>2.0318100000000001</c:v>
                </c:pt>
                <c:pt idx="7621">
                  <c:v>2.0312800000000002</c:v>
                </c:pt>
                <c:pt idx="7622">
                  <c:v>2.0356000000000001</c:v>
                </c:pt>
                <c:pt idx="7623">
                  <c:v>2.0525799999999998</c:v>
                </c:pt>
                <c:pt idx="7624">
                  <c:v>2.0628199999999999</c:v>
                </c:pt>
                <c:pt idx="7625">
                  <c:v>2.0651799999999998</c:v>
                </c:pt>
                <c:pt idx="7626">
                  <c:v>2.0619299999999998</c:v>
                </c:pt>
                <c:pt idx="7627">
                  <c:v>2.0585800000000001</c:v>
                </c:pt>
                <c:pt idx="7628">
                  <c:v>2.0506799999999998</c:v>
                </c:pt>
                <c:pt idx="7629">
                  <c:v>2.0549599999999999</c:v>
                </c:pt>
                <c:pt idx="7630">
                  <c:v>2.05653</c:v>
                </c:pt>
                <c:pt idx="7631">
                  <c:v>2.0540699999999998</c:v>
                </c:pt>
                <c:pt idx="7632">
                  <c:v>2.0573700000000001</c:v>
                </c:pt>
                <c:pt idx="7633">
                  <c:v>2.03878</c:v>
                </c:pt>
                <c:pt idx="7634">
                  <c:v>2.0576699999999999</c:v>
                </c:pt>
                <c:pt idx="7635">
                  <c:v>2.0617899999999998</c:v>
                </c:pt>
                <c:pt idx="7636">
                  <c:v>2.0549400000000002</c:v>
                </c:pt>
                <c:pt idx="7637">
                  <c:v>2.0479500000000002</c:v>
                </c:pt>
                <c:pt idx="7638">
                  <c:v>2.0510000000000002</c:v>
                </c:pt>
                <c:pt idx="7639">
                  <c:v>2.0637300000000001</c:v>
                </c:pt>
                <c:pt idx="7640">
                  <c:v>2.0587399999999998</c:v>
                </c:pt>
                <c:pt idx="7641">
                  <c:v>2.0466799999999998</c:v>
                </c:pt>
                <c:pt idx="7642">
                  <c:v>2.03775</c:v>
                </c:pt>
                <c:pt idx="7643">
                  <c:v>2.0350600000000001</c:v>
                </c:pt>
                <c:pt idx="7644">
                  <c:v>2.0417800000000002</c:v>
                </c:pt>
                <c:pt idx="7645">
                  <c:v>2.0452499999999998</c:v>
                </c:pt>
                <c:pt idx="7646">
                  <c:v>2.0505100000000001</c:v>
                </c:pt>
                <c:pt idx="7647">
                  <c:v>2.0508799999999998</c:v>
                </c:pt>
                <c:pt idx="7648">
                  <c:v>2.0501</c:v>
                </c:pt>
                <c:pt idx="7649">
                  <c:v>2.0533399999999999</c:v>
                </c:pt>
                <c:pt idx="7650">
                  <c:v>2.0502799999999999</c:v>
                </c:pt>
                <c:pt idx="7651">
                  <c:v>2.0411700000000002</c:v>
                </c:pt>
                <c:pt idx="7652">
                  <c:v>2.0445799999999998</c:v>
                </c:pt>
                <c:pt idx="7653">
                  <c:v>2.0473699999999999</c:v>
                </c:pt>
                <c:pt idx="7654">
                  <c:v>2.0594000000000001</c:v>
                </c:pt>
                <c:pt idx="7655">
                  <c:v>2.0557500000000002</c:v>
                </c:pt>
                <c:pt idx="7656">
                  <c:v>2.0649600000000001</c:v>
                </c:pt>
                <c:pt idx="7657">
                  <c:v>2.0525600000000002</c:v>
                </c:pt>
                <c:pt idx="7658">
                  <c:v>2.06582</c:v>
                </c:pt>
                <c:pt idx="7659">
                  <c:v>2.044</c:v>
                </c:pt>
                <c:pt idx="7660">
                  <c:v>2.0480999999999998</c:v>
                </c:pt>
                <c:pt idx="7661">
                  <c:v>2.0456699999999999</c:v>
                </c:pt>
                <c:pt idx="7662">
                  <c:v>2.04</c:v>
                </c:pt>
                <c:pt idx="7663">
                  <c:v>2.0445600000000002</c:v>
                </c:pt>
                <c:pt idx="7664">
                  <c:v>2.0526900000000001</c:v>
                </c:pt>
                <c:pt idx="7665">
                  <c:v>2.0545399999999998</c:v>
                </c:pt>
                <c:pt idx="7666">
                  <c:v>2.0534699999999999</c:v>
                </c:pt>
                <c:pt idx="7667">
                  <c:v>2.0386000000000002</c:v>
                </c:pt>
                <c:pt idx="7668">
                  <c:v>2.0426899999999999</c:v>
                </c:pt>
                <c:pt idx="7669">
                  <c:v>2.0528499999999998</c:v>
                </c:pt>
                <c:pt idx="7670">
                  <c:v>2.0391599999999999</c:v>
                </c:pt>
                <c:pt idx="7671">
                  <c:v>2.03295</c:v>
                </c:pt>
                <c:pt idx="7672">
                  <c:v>2.0569700000000002</c:v>
                </c:pt>
                <c:pt idx="7673">
                  <c:v>2.0510000000000002</c:v>
                </c:pt>
                <c:pt idx="7674">
                  <c:v>2.0489299999999999</c:v>
                </c:pt>
                <c:pt idx="7675">
                  <c:v>2.0541</c:v>
                </c:pt>
                <c:pt idx="7676">
                  <c:v>2.0517799999999999</c:v>
                </c:pt>
                <c:pt idx="7677">
                  <c:v>2.0552899999999998</c:v>
                </c:pt>
                <c:pt idx="7678">
                  <c:v>2.0468500000000001</c:v>
                </c:pt>
                <c:pt idx="7679">
                  <c:v>2.0463800000000001</c:v>
                </c:pt>
                <c:pt idx="7680">
                  <c:v>2.0591200000000001</c:v>
                </c:pt>
                <c:pt idx="7681">
                  <c:v>2.0489700000000002</c:v>
                </c:pt>
                <c:pt idx="7682">
                  <c:v>2.0543</c:v>
                </c:pt>
                <c:pt idx="7683">
                  <c:v>2.0485199999999999</c:v>
                </c:pt>
                <c:pt idx="7684">
                  <c:v>2.0554299999999999</c:v>
                </c:pt>
                <c:pt idx="7685">
                  <c:v>2.0469599999999999</c:v>
                </c:pt>
                <c:pt idx="7686">
                  <c:v>2.0507200000000001</c:v>
                </c:pt>
                <c:pt idx="7687">
                  <c:v>2.0572599999999999</c:v>
                </c:pt>
                <c:pt idx="7688">
                  <c:v>2.0478800000000001</c:v>
                </c:pt>
                <c:pt idx="7689">
                  <c:v>2.0593300000000001</c:v>
                </c:pt>
                <c:pt idx="7690">
                  <c:v>2.0553699999999999</c:v>
                </c:pt>
                <c:pt idx="7691">
                  <c:v>2.0502400000000001</c:v>
                </c:pt>
                <c:pt idx="7692">
                  <c:v>2.0377399999999999</c:v>
                </c:pt>
                <c:pt idx="7693">
                  <c:v>2.0495999999999999</c:v>
                </c:pt>
                <c:pt idx="7694">
                  <c:v>2.0483500000000001</c:v>
                </c:pt>
                <c:pt idx="7695">
                  <c:v>2.04637</c:v>
                </c:pt>
                <c:pt idx="7696">
                  <c:v>2.03938</c:v>
                </c:pt>
                <c:pt idx="7697">
                  <c:v>2.0466199999999999</c:v>
                </c:pt>
                <c:pt idx="7698">
                  <c:v>2.0493700000000001</c:v>
                </c:pt>
                <c:pt idx="7699">
                  <c:v>2.0495100000000002</c:v>
                </c:pt>
                <c:pt idx="7700">
                  <c:v>2.0606900000000001</c:v>
                </c:pt>
                <c:pt idx="7701">
                  <c:v>2.0560299999999998</c:v>
                </c:pt>
                <c:pt idx="7702">
                  <c:v>2.0620799999999999</c:v>
                </c:pt>
                <c:pt idx="7703">
                  <c:v>2.0634199999999998</c:v>
                </c:pt>
                <c:pt idx="7704">
                  <c:v>2.0516000000000001</c:v>
                </c:pt>
                <c:pt idx="7705">
                  <c:v>2.0669400000000002</c:v>
                </c:pt>
                <c:pt idx="7706">
                  <c:v>2.0630099999999998</c:v>
                </c:pt>
                <c:pt idx="7707">
                  <c:v>2.06758</c:v>
                </c:pt>
                <c:pt idx="7708">
                  <c:v>2.0676999999999999</c:v>
                </c:pt>
                <c:pt idx="7709">
                  <c:v>2.0647600000000002</c:v>
                </c:pt>
                <c:pt idx="7710">
                  <c:v>2.0537299999999998</c:v>
                </c:pt>
                <c:pt idx="7711">
                  <c:v>2.0650900000000001</c:v>
                </c:pt>
                <c:pt idx="7712">
                  <c:v>2.06277</c:v>
                </c:pt>
                <c:pt idx="7713">
                  <c:v>2.0551900000000001</c:v>
                </c:pt>
                <c:pt idx="7714">
                  <c:v>2.0684399999999998</c:v>
                </c:pt>
                <c:pt idx="7715">
                  <c:v>2.0695199999999998</c:v>
                </c:pt>
                <c:pt idx="7716">
                  <c:v>2.0703299999999998</c:v>
                </c:pt>
                <c:pt idx="7717">
                  <c:v>2.0647799999999998</c:v>
                </c:pt>
                <c:pt idx="7718">
                  <c:v>2.0529600000000001</c:v>
                </c:pt>
                <c:pt idx="7719">
                  <c:v>2.0482100000000001</c:v>
                </c:pt>
                <c:pt idx="7720">
                  <c:v>2.0431400000000002</c:v>
                </c:pt>
                <c:pt idx="7721">
                  <c:v>2.0427499999999998</c:v>
                </c:pt>
                <c:pt idx="7722">
                  <c:v>2.0390999999999999</c:v>
                </c:pt>
                <c:pt idx="7723">
                  <c:v>2.04352</c:v>
                </c:pt>
                <c:pt idx="7724">
                  <c:v>2.0405600000000002</c:v>
                </c:pt>
                <c:pt idx="7725">
                  <c:v>2.0474999999999999</c:v>
                </c:pt>
                <c:pt idx="7726">
                  <c:v>2.0386199999999999</c:v>
                </c:pt>
                <c:pt idx="7727">
                  <c:v>2.0390600000000001</c:v>
                </c:pt>
                <c:pt idx="7728">
                  <c:v>2.04487</c:v>
                </c:pt>
                <c:pt idx="7729">
                  <c:v>2.0414599999999998</c:v>
                </c:pt>
                <c:pt idx="7730">
                  <c:v>2.04013</c:v>
                </c:pt>
                <c:pt idx="7731">
                  <c:v>2.0305300000000002</c:v>
                </c:pt>
                <c:pt idx="7732">
                  <c:v>2.03769</c:v>
                </c:pt>
                <c:pt idx="7733">
                  <c:v>2.0444300000000002</c:v>
                </c:pt>
                <c:pt idx="7734">
                  <c:v>2.0469499999999998</c:v>
                </c:pt>
                <c:pt idx="7735">
                  <c:v>2.03037</c:v>
                </c:pt>
                <c:pt idx="7736">
                  <c:v>2.0577800000000002</c:v>
                </c:pt>
                <c:pt idx="7737">
                  <c:v>2.0603699999999998</c:v>
                </c:pt>
                <c:pt idx="7738">
                  <c:v>2.0551699999999999</c:v>
                </c:pt>
                <c:pt idx="7739">
                  <c:v>2.0522</c:v>
                </c:pt>
                <c:pt idx="7740">
                  <c:v>2.0590899999999999</c:v>
                </c:pt>
                <c:pt idx="7741">
                  <c:v>2.05254</c:v>
                </c:pt>
                <c:pt idx="7742">
                  <c:v>2.0692699999999999</c:v>
                </c:pt>
                <c:pt idx="7743">
                  <c:v>2.06623</c:v>
                </c:pt>
                <c:pt idx="7744">
                  <c:v>2.0519799999999999</c:v>
                </c:pt>
                <c:pt idx="7745">
                  <c:v>2.0442800000000001</c:v>
                </c:pt>
                <c:pt idx="7746">
                  <c:v>2.0491600000000001</c:v>
                </c:pt>
                <c:pt idx="7747">
                  <c:v>2.0601099999999999</c:v>
                </c:pt>
                <c:pt idx="7748">
                  <c:v>2.0529500000000001</c:v>
                </c:pt>
                <c:pt idx="7749">
                  <c:v>2.0371899999999998</c:v>
                </c:pt>
                <c:pt idx="7750">
                  <c:v>2.0362300000000002</c:v>
                </c:pt>
                <c:pt idx="7751">
                  <c:v>2.0475599999999998</c:v>
                </c:pt>
                <c:pt idx="7752">
                  <c:v>2.03871</c:v>
                </c:pt>
                <c:pt idx="7753">
                  <c:v>2.0502199999999999</c:v>
                </c:pt>
                <c:pt idx="7754">
                  <c:v>2.0449799999999998</c:v>
                </c:pt>
                <c:pt idx="7755">
                  <c:v>2.0517799999999999</c:v>
                </c:pt>
                <c:pt idx="7756">
                  <c:v>2.0327799999999998</c:v>
                </c:pt>
                <c:pt idx="7757">
                  <c:v>2.05532</c:v>
                </c:pt>
                <c:pt idx="7758">
                  <c:v>2.0441600000000002</c:v>
                </c:pt>
                <c:pt idx="7759">
                  <c:v>2.0416699999999999</c:v>
                </c:pt>
                <c:pt idx="7760">
                  <c:v>2.04176</c:v>
                </c:pt>
                <c:pt idx="7761">
                  <c:v>2.0455800000000002</c:v>
                </c:pt>
                <c:pt idx="7762">
                  <c:v>2.02982</c:v>
                </c:pt>
                <c:pt idx="7763">
                  <c:v>2.0382199999999999</c:v>
                </c:pt>
                <c:pt idx="7764">
                  <c:v>2.0445799999999998</c:v>
                </c:pt>
                <c:pt idx="7765">
                  <c:v>2.0477500000000002</c:v>
                </c:pt>
                <c:pt idx="7766">
                  <c:v>2.0421499999999999</c:v>
                </c:pt>
                <c:pt idx="7767">
                  <c:v>2.02948</c:v>
                </c:pt>
                <c:pt idx="7768">
                  <c:v>2.0288300000000001</c:v>
                </c:pt>
                <c:pt idx="7769">
                  <c:v>2.0559599999999998</c:v>
                </c:pt>
                <c:pt idx="7770">
                  <c:v>2.0554800000000002</c:v>
                </c:pt>
                <c:pt idx="7771">
                  <c:v>2.05966</c:v>
                </c:pt>
                <c:pt idx="7772">
                  <c:v>2.05525</c:v>
                </c:pt>
                <c:pt idx="7773">
                  <c:v>2.0406599999999999</c:v>
                </c:pt>
                <c:pt idx="7774">
                  <c:v>2.0398299999999998</c:v>
                </c:pt>
                <c:pt idx="7775">
                  <c:v>2.0409099999999998</c:v>
                </c:pt>
                <c:pt idx="7776">
                  <c:v>2.04948</c:v>
                </c:pt>
                <c:pt idx="7777">
                  <c:v>2.0380600000000002</c:v>
                </c:pt>
                <c:pt idx="7778">
                  <c:v>2.0186199999999999</c:v>
                </c:pt>
                <c:pt idx="7779">
                  <c:v>2.0236299999999998</c:v>
                </c:pt>
                <c:pt idx="7780">
                  <c:v>2.0257999999999998</c:v>
                </c:pt>
                <c:pt idx="7781">
                  <c:v>2.0438100000000001</c:v>
                </c:pt>
                <c:pt idx="7782">
                  <c:v>2.0442800000000001</c:v>
                </c:pt>
                <c:pt idx="7783">
                  <c:v>2.0339299999999998</c:v>
                </c:pt>
                <c:pt idx="7784">
                  <c:v>2.0376099999999999</c:v>
                </c:pt>
                <c:pt idx="7785">
                  <c:v>2.0435699999999999</c:v>
                </c:pt>
                <c:pt idx="7786">
                  <c:v>2.04095</c:v>
                </c:pt>
                <c:pt idx="7787">
                  <c:v>2.0455899999999998</c:v>
                </c:pt>
                <c:pt idx="7788">
                  <c:v>2.0425800000000001</c:v>
                </c:pt>
                <c:pt idx="7789">
                  <c:v>2.0224899999999999</c:v>
                </c:pt>
                <c:pt idx="7790">
                  <c:v>2.03437</c:v>
                </c:pt>
                <c:pt idx="7791">
                  <c:v>2.0412499999999998</c:v>
                </c:pt>
                <c:pt idx="7792">
                  <c:v>2.0431499999999998</c:v>
                </c:pt>
                <c:pt idx="7793">
                  <c:v>2.0478299999999998</c:v>
                </c:pt>
                <c:pt idx="7794">
                  <c:v>2.0429200000000001</c:v>
                </c:pt>
                <c:pt idx="7795">
                  <c:v>2.0508600000000001</c:v>
                </c:pt>
                <c:pt idx="7796">
                  <c:v>2.0384500000000001</c:v>
                </c:pt>
                <c:pt idx="7797">
                  <c:v>2.0457700000000001</c:v>
                </c:pt>
                <c:pt idx="7798">
                  <c:v>2.0324</c:v>
                </c:pt>
                <c:pt idx="7799">
                  <c:v>2.0315500000000002</c:v>
                </c:pt>
                <c:pt idx="7800">
                  <c:v>2.0343499999999999</c:v>
                </c:pt>
                <c:pt idx="7801">
                  <c:v>2.04453</c:v>
                </c:pt>
                <c:pt idx="7802">
                  <c:v>2.0333899999999998</c:v>
                </c:pt>
                <c:pt idx="7803">
                  <c:v>2.03159</c:v>
                </c:pt>
                <c:pt idx="7804">
                  <c:v>2.0337999999999998</c:v>
                </c:pt>
                <c:pt idx="7805">
                  <c:v>2.03722</c:v>
                </c:pt>
                <c:pt idx="7806">
                  <c:v>2.0483699999999998</c:v>
                </c:pt>
                <c:pt idx="7807">
                  <c:v>2.0598800000000002</c:v>
                </c:pt>
                <c:pt idx="7808">
                  <c:v>2.0624699999999998</c:v>
                </c:pt>
                <c:pt idx="7809">
                  <c:v>2.0628500000000001</c:v>
                </c:pt>
                <c:pt idx="7810">
                  <c:v>2.0449199999999998</c:v>
                </c:pt>
                <c:pt idx="7811">
                  <c:v>2.0430700000000002</c:v>
                </c:pt>
                <c:pt idx="7812">
                  <c:v>2.0450200000000001</c:v>
                </c:pt>
                <c:pt idx="7813">
                  <c:v>2.0335999999999999</c:v>
                </c:pt>
                <c:pt idx="7814">
                  <c:v>2.0293899999999998</c:v>
                </c:pt>
                <c:pt idx="7815">
                  <c:v>2.02671</c:v>
                </c:pt>
                <c:pt idx="7816">
                  <c:v>2.0210699999999999</c:v>
                </c:pt>
                <c:pt idx="7817">
                  <c:v>2.01823</c:v>
                </c:pt>
                <c:pt idx="7818">
                  <c:v>2.0315699999999999</c:v>
                </c:pt>
                <c:pt idx="7819">
                  <c:v>2.03762</c:v>
                </c:pt>
                <c:pt idx="7820">
                  <c:v>2.0272100000000002</c:v>
                </c:pt>
                <c:pt idx="7821">
                  <c:v>2.0358399999999999</c:v>
                </c:pt>
                <c:pt idx="7822">
                  <c:v>2.0326499999999998</c:v>
                </c:pt>
                <c:pt idx="7823">
                  <c:v>2.02793</c:v>
                </c:pt>
                <c:pt idx="7824">
                  <c:v>2.0464799999999999</c:v>
                </c:pt>
                <c:pt idx="7825">
                  <c:v>2.0470999999999999</c:v>
                </c:pt>
                <c:pt idx="7826">
                  <c:v>2.0448599999999999</c:v>
                </c:pt>
                <c:pt idx="7827">
                  <c:v>2.0444499999999999</c:v>
                </c:pt>
                <c:pt idx="7828">
                  <c:v>2.0338799999999999</c:v>
                </c:pt>
                <c:pt idx="7829">
                  <c:v>2.03647</c:v>
                </c:pt>
                <c:pt idx="7830">
                  <c:v>2.02989</c:v>
                </c:pt>
                <c:pt idx="7831">
                  <c:v>2.0370599999999999</c:v>
                </c:pt>
                <c:pt idx="7832">
                  <c:v>2.03545</c:v>
                </c:pt>
                <c:pt idx="7833">
                  <c:v>2.04508</c:v>
                </c:pt>
                <c:pt idx="7834">
                  <c:v>2.0538599999999998</c:v>
                </c:pt>
                <c:pt idx="7835">
                  <c:v>2.0527700000000002</c:v>
                </c:pt>
                <c:pt idx="7836">
                  <c:v>2.0405899999999999</c:v>
                </c:pt>
                <c:pt idx="7837">
                  <c:v>2.0467399999999998</c:v>
                </c:pt>
                <c:pt idx="7838">
                  <c:v>2.0406399999999998</c:v>
                </c:pt>
                <c:pt idx="7839">
                  <c:v>2.0476000000000001</c:v>
                </c:pt>
                <c:pt idx="7840">
                  <c:v>2.0528599999999999</c:v>
                </c:pt>
                <c:pt idx="7841">
                  <c:v>2.0531999999999999</c:v>
                </c:pt>
                <c:pt idx="7842">
                  <c:v>2.0369999999999999</c:v>
                </c:pt>
                <c:pt idx="7843">
                  <c:v>2.0407099999999998</c:v>
                </c:pt>
                <c:pt idx="7844">
                  <c:v>2.0318800000000001</c:v>
                </c:pt>
                <c:pt idx="7845">
                  <c:v>2.04318</c:v>
                </c:pt>
                <c:pt idx="7846">
                  <c:v>2.0335000000000001</c:v>
                </c:pt>
                <c:pt idx="7847">
                  <c:v>2.03512</c:v>
                </c:pt>
                <c:pt idx="7848">
                  <c:v>2.0485000000000002</c:v>
                </c:pt>
                <c:pt idx="7849">
                  <c:v>2.0546899999999999</c:v>
                </c:pt>
                <c:pt idx="7850">
                  <c:v>2.0467399999999998</c:v>
                </c:pt>
                <c:pt idx="7851">
                  <c:v>2.0376699999999999</c:v>
                </c:pt>
                <c:pt idx="7852">
                  <c:v>2.0379999999999998</c:v>
                </c:pt>
                <c:pt idx="7853">
                  <c:v>2.0410400000000002</c:v>
                </c:pt>
                <c:pt idx="7854">
                  <c:v>2.0474399999999999</c:v>
                </c:pt>
                <c:pt idx="7855">
                  <c:v>2.04739</c:v>
                </c:pt>
                <c:pt idx="7856">
                  <c:v>2.0562900000000002</c:v>
                </c:pt>
                <c:pt idx="7857">
                  <c:v>2.0441400000000001</c:v>
                </c:pt>
                <c:pt idx="7858">
                  <c:v>2.04956</c:v>
                </c:pt>
                <c:pt idx="7859">
                  <c:v>2.0433400000000002</c:v>
                </c:pt>
                <c:pt idx="7860">
                  <c:v>2.0356100000000001</c:v>
                </c:pt>
                <c:pt idx="7861">
                  <c:v>2.0465300000000002</c:v>
                </c:pt>
                <c:pt idx="7862">
                  <c:v>2.0469200000000001</c:v>
                </c:pt>
                <c:pt idx="7863">
                  <c:v>2.0444</c:v>
                </c:pt>
                <c:pt idx="7864">
                  <c:v>2.0531600000000001</c:v>
                </c:pt>
                <c:pt idx="7865">
                  <c:v>2.0379800000000001</c:v>
                </c:pt>
                <c:pt idx="7866">
                  <c:v>2.0567700000000002</c:v>
                </c:pt>
                <c:pt idx="7867">
                  <c:v>2.0548199999999999</c:v>
                </c:pt>
                <c:pt idx="7868">
                  <c:v>2.05402</c:v>
                </c:pt>
                <c:pt idx="7869">
                  <c:v>2.03525</c:v>
                </c:pt>
                <c:pt idx="7870">
                  <c:v>2.0358900000000002</c:v>
                </c:pt>
                <c:pt idx="7871">
                  <c:v>2.03782</c:v>
                </c:pt>
                <c:pt idx="7872">
                  <c:v>2.0384199999999999</c:v>
                </c:pt>
                <c:pt idx="7873">
                  <c:v>2.03064</c:v>
                </c:pt>
                <c:pt idx="7874">
                  <c:v>2.0378099999999999</c:v>
                </c:pt>
                <c:pt idx="7875">
                  <c:v>2.0405600000000002</c:v>
                </c:pt>
                <c:pt idx="7876">
                  <c:v>2.0325000000000002</c:v>
                </c:pt>
                <c:pt idx="7877">
                  <c:v>2.0433500000000002</c:v>
                </c:pt>
                <c:pt idx="7878">
                  <c:v>2.02854</c:v>
                </c:pt>
                <c:pt idx="7879">
                  <c:v>2.04575</c:v>
                </c:pt>
                <c:pt idx="7880">
                  <c:v>2.0382500000000001</c:v>
                </c:pt>
                <c:pt idx="7881">
                  <c:v>2.0387</c:v>
                </c:pt>
                <c:pt idx="7882">
                  <c:v>2.04556</c:v>
                </c:pt>
                <c:pt idx="7883">
                  <c:v>2.0336099999999999</c:v>
                </c:pt>
                <c:pt idx="7884">
                  <c:v>2.0437400000000001</c:v>
                </c:pt>
                <c:pt idx="7885">
                  <c:v>2.0427900000000001</c:v>
                </c:pt>
                <c:pt idx="7886">
                  <c:v>2.0371899999999998</c:v>
                </c:pt>
                <c:pt idx="7887">
                  <c:v>2.03606</c:v>
                </c:pt>
                <c:pt idx="7888">
                  <c:v>2.0327999999999999</c:v>
                </c:pt>
                <c:pt idx="7889">
                  <c:v>2.0318399999999999</c:v>
                </c:pt>
                <c:pt idx="7890">
                  <c:v>2.0228199999999998</c:v>
                </c:pt>
                <c:pt idx="7891">
                  <c:v>2.0331199999999998</c:v>
                </c:pt>
                <c:pt idx="7892">
                  <c:v>2.0363899999999999</c:v>
                </c:pt>
                <c:pt idx="7893">
                  <c:v>2.0144000000000002</c:v>
                </c:pt>
                <c:pt idx="7894">
                  <c:v>2.0158299999999998</c:v>
                </c:pt>
                <c:pt idx="7895">
                  <c:v>2.0171000000000001</c:v>
                </c:pt>
                <c:pt idx="7896">
                  <c:v>2.0218699999999998</c:v>
                </c:pt>
                <c:pt idx="7897">
                  <c:v>2.0148100000000002</c:v>
                </c:pt>
                <c:pt idx="7898">
                  <c:v>2.0165799999999998</c:v>
                </c:pt>
                <c:pt idx="7899">
                  <c:v>2.00996</c:v>
                </c:pt>
                <c:pt idx="7900">
                  <c:v>2.00814</c:v>
                </c:pt>
                <c:pt idx="7901">
                  <c:v>2.0204300000000002</c:v>
                </c:pt>
                <c:pt idx="7902">
                  <c:v>2.016</c:v>
                </c:pt>
                <c:pt idx="7903">
                  <c:v>2.0370599999999999</c:v>
                </c:pt>
                <c:pt idx="7904">
                  <c:v>2.0203799999999998</c:v>
                </c:pt>
                <c:pt idx="7905">
                  <c:v>2.0356700000000001</c:v>
                </c:pt>
                <c:pt idx="7906">
                  <c:v>2.0401199999999999</c:v>
                </c:pt>
                <c:pt idx="7907">
                  <c:v>2.03003</c:v>
                </c:pt>
                <c:pt idx="7908">
                  <c:v>2.0233599999999998</c:v>
                </c:pt>
                <c:pt idx="7909">
                  <c:v>2.0232800000000002</c:v>
                </c:pt>
                <c:pt idx="7910">
                  <c:v>2.03965</c:v>
                </c:pt>
                <c:pt idx="7911">
                  <c:v>2.03945</c:v>
                </c:pt>
                <c:pt idx="7912">
                  <c:v>2.04758</c:v>
                </c:pt>
                <c:pt idx="7913">
                  <c:v>2.0428500000000001</c:v>
                </c:pt>
                <c:pt idx="7914">
                  <c:v>2.0402900000000002</c:v>
                </c:pt>
                <c:pt idx="7915">
                  <c:v>2.04426</c:v>
                </c:pt>
                <c:pt idx="7916">
                  <c:v>2.03186</c:v>
                </c:pt>
                <c:pt idx="7917">
                  <c:v>2.0329799999999998</c:v>
                </c:pt>
                <c:pt idx="7918">
                  <c:v>2.0447199999999999</c:v>
                </c:pt>
                <c:pt idx="7919">
                  <c:v>2.02962</c:v>
                </c:pt>
                <c:pt idx="7920">
                  <c:v>2.0375700000000001</c:v>
                </c:pt>
                <c:pt idx="7921">
                  <c:v>2.0466600000000001</c:v>
                </c:pt>
                <c:pt idx="7922">
                  <c:v>2.0343200000000001</c:v>
                </c:pt>
                <c:pt idx="7923">
                  <c:v>2.0343300000000002</c:v>
                </c:pt>
                <c:pt idx="7924">
                  <c:v>2.0363000000000002</c:v>
                </c:pt>
                <c:pt idx="7925">
                  <c:v>2.0466700000000002</c:v>
                </c:pt>
                <c:pt idx="7926">
                  <c:v>2.03769</c:v>
                </c:pt>
                <c:pt idx="7927">
                  <c:v>2.0320499999999999</c:v>
                </c:pt>
                <c:pt idx="7928">
                  <c:v>2.0291199999999998</c:v>
                </c:pt>
                <c:pt idx="7929">
                  <c:v>2.0267400000000002</c:v>
                </c:pt>
                <c:pt idx="7930">
                  <c:v>2.0373299999999999</c:v>
                </c:pt>
                <c:pt idx="7931">
                  <c:v>2.0320800000000001</c:v>
                </c:pt>
                <c:pt idx="7932">
                  <c:v>2.0334300000000001</c:v>
                </c:pt>
                <c:pt idx="7933">
                  <c:v>2.0267400000000002</c:v>
                </c:pt>
                <c:pt idx="7934">
                  <c:v>2.0145900000000001</c:v>
                </c:pt>
                <c:pt idx="7935">
                  <c:v>2.0286400000000002</c:v>
                </c:pt>
                <c:pt idx="7936">
                  <c:v>2.0317799999999999</c:v>
                </c:pt>
                <c:pt idx="7937">
                  <c:v>2.0341399999999998</c:v>
                </c:pt>
                <c:pt idx="7938">
                  <c:v>2.0467200000000001</c:v>
                </c:pt>
                <c:pt idx="7939">
                  <c:v>2.0453100000000002</c:v>
                </c:pt>
                <c:pt idx="7940">
                  <c:v>2.04562</c:v>
                </c:pt>
                <c:pt idx="7941">
                  <c:v>2.0411100000000002</c:v>
                </c:pt>
                <c:pt idx="7942">
                  <c:v>2.0479599999999998</c:v>
                </c:pt>
                <c:pt idx="7943">
                  <c:v>2.0400499999999999</c:v>
                </c:pt>
                <c:pt idx="7944">
                  <c:v>2.03742</c:v>
                </c:pt>
                <c:pt idx="7945">
                  <c:v>2.04433</c:v>
                </c:pt>
                <c:pt idx="7946">
                  <c:v>2.0443899999999999</c:v>
                </c:pt>
                <c:pt idx="7947">
                  <c:v>2.0296599999999998</c:v>
                </c:pt>
                <c:pt idx="7948">
                  <c:v>2.0320299999999998</c:v>
                </c:pt>
                <c:pt idx="7949">
                  <c:v>2.0531700000000002</c:v>
                </c:pt>
                <c:pt idx="7950">
                  <c:v>2.0478499999999999</c:v>
                </c:pt>
                <c:pt idx="7951">
                  <c:v>2.0303900000000001</c:v>
                </c:pt>
                <c:pt idx="7952">
                  <c:v>2.0273099999999999</c:v>
                </c:pt>
                <c:pt idx="7953">
                  <c:v>2.0117500000000001</c:v>
                </c:pt>
                <c:pt idx="7954">
                  <c:v>2.0123799999999998</c:v>
                </c:pt>
                <c:pt idx="7955">
                  <c:v>2.0107699999999999</c:v>
                </c:pt>
                <c:pt idx="7956">
                  <c:v>2.0296099999999999</c:v>
                </c:pt>
                <c:pt idx="7957">
                  <c:v>2.0394000000000001</c:v>
                </c:pt>
                <c:pt idx="7958">
                  <c:v>2.04732</c:v>
                </c:pt>
                <c:pt idx="7959">
                  <c:v>2.0621999999999998</c:v>
                </c:pt>
                <c:pt idx="7960">
                  <c:v>2.0524800000000001</c:v>
                </c:pt>
                <c:pt idx="7961">
                  <c:v>2.0428099999999998</c:v>
                </c:pt>
                <c:pt idx="7962">
                  <c:v>2.0420400000000001</c:v>
                </c:pt>
                <c:pt idx="7963">
                  <c:v>2.0418799999999999</c:v>
                </c:pt>
                <c:pt idx="7964">
                  <c:v>2.0456500000000002</c:v>
                </c:pt>
                <c:pt idx="7965">
                  <c:v>2.0526</c:v>
                </c:pt>
                <c:pt idx="7966">
                  <c:v>2.0351400000000002</c:v>
                </c:pt>
                <c:pt idx="7967">
                  <c:v>2.0312800000000002</c:v>
                </c:pt>
                <c:pt idx="7968">
                  <c:v>2.0399099999999999</c:v>
                </c:pt>
                <c:pt idx="7969">
                  <c:v>2.0371600000000001</c:v>
                </c:pt>
                <c:pt idx="7970">
                  <c:v>2.03301</c:v>
                </c:pt>
                <c:pt idx="7971">
                  <c:v>2.0318000000000001</c:v>
                </c:pt>
                <c:pt idx="7972">
                  <c:v>2.0341200000000002</c:v>
                </c:pt>
                <c:pt idx="7973">
                  <c:v>2.03139</c:v>
                </c:pt>
                <c:pt idx="7974">
                  <c:v>2.0332300000000001</c:v>
                </c:pt>
                <c:pt idx="7975">
                  <c:v>2.0297200000000002</c:v>
                </c:pt>
                <c:pt idx="7976">
                  <c:v>2.0246400000000002</c:v>
                </c:pt>
                <c:pt idx="7977">
                  <c:v>2.0318000000000001</c:v>
                </c:pt>
                <c:pt idx="7978">
                  <c:v>2.03254</c:v>
                </c:pt>
                <c:pt idx="7979">
                  <c:v>2.0249600000000001</c:v>
                </c:pt>
                <c:pt idx="7980">
                  <c:v>2.02718</c:v>
                </c:pt>
                <c:pt idx="7981">
                  <c:v>2.0105200000000001</c:v>
                </c:pt>
                <c:pt idx="7982">
                  <c:v>2.0092500000000002</c:v>
                </c:pt>
                <c:pt idx="7983">
                  <c:v>2.0035400000000001</c:v>
                </c:pt>
                <c:pt idx="7984">
                  <c:v>1.9948399999999999</c:v>
                </c:pt>
                <c:pt idx="7985">
                  <c:v>2.0030999999999999</c:v>
                </c:pt>
                <c:pt idx="7986">
                  <c:v>2.0188299999999999</c:v>
                </c:pt>
                <c:pt idx="7987">
                  <c:v>2.0212599999999998</c:v>
                </c:pt>
                <c:pt idx="7988">
                  <c:v>2.01085</c:v>
                </c:pt>
                <c:pt idx="7989">
                  <c:v>2.01735</c:v>
                </c:pt>
                <c:pt idx="7990">
                  <c:v>2.00943</c:v>
                </c:pt>
                <c:pt idx="7991">
                  <c:v>2.0017999999999998</c:v>
                </c:pt>
                <c:pt idx="7992">
                  <c:v>2.0063300000000002</c:v>
                </c:pt>
                <c:pt idx="7993">
                  <c:v>2.0125500000000001</c:v>
                </c:pt>
                <c:pt idx="7994">
                  <c:v>2.0304199999999999</c:v>
                </c:pt>
                <c:pt idx="7995">
                  <c:v>2.0223100000000001</c:v>
                </c:pt>
                <c:pt idx="7996">
                  <c:v>2.0139300000000002</c:v>
                </c:pt>
                <c:pt idx="7997">
                  <c:v>2.02366</c:v>
                </c:pt>
                <c:pt idx="7998">
                  <c:v>2.0276000000000001</c:v>
                </c:pt>
                <c:pt idx="7999">
                  <c:v>2.0286200000000001</c:v>
                </c:pt>
                <c:pt idx="8000">
                  <c:v>2.0327700000000002</c:v>
                </c:pt>
                <c:pt idx="8001">
                  <c:v>2.0465499999999999</c:v>
                </c:pt>
                <c:pt idx="8002">
                  <c:v>2.0238999999999998</c:v>
                </c:pt>
                <c:pt idx="8003">
                  <c:v>2.0225300000000002</c:v>
                </c:pt>
                <c:pt idx="8004">
                  <c:v>2.03281</c:v>
                </c:pt>
                <c:pt idx="8005">
                  <c:v>2.0370599999999999</c:v>
                </c:pt>
                <c:pt idx="8006">
                  <c:v>2.02935</c:v>
                </c:pt>
                <c:pt idx="8007">
                  <c:v>2.0324499999999999</c:v>
                </c:pt>
                <c:pt idx="8008">
                  <c:v>2.0268799999999998</c:v>
                </c:pt>
                <c:pt idx="8009">
                  <c:v>2.0194999999999999</c:v>
                </c:pt>
                <c:pt idx="8010">
                  <c:v>2.0286</c:v>
                </c:pt>
                <c:pt idx="8011">
                  <c:v>2.0371199999999998</c:v>
                </c:pt>
                <c:pt idx="8012">
                  <c:v>2.0333899999999998</c:v>
                </c:pt>
                <c:pt idx="8013">
                  <c:v>2.0177900000000002</c:v>
                </c:pt>
                <c:pt idx="8014">
                  <c:v>2.03105</c:v>
                </c:pt>
                <c:pt idx="8015">
                  <c:v>2.0311599999999999</c:v>
                </c:pt>
                <c:pt idx="8016">
                  <c:v>2.0349699999999999</c:v>
                </c:pt>
                <c:pt idx="8017">
                  <c:v>2.0457100000000001</c:v>
                </c:pt>
                <c:pt idx="8018">
                  <c:v>2.0311400000000002</c:v>
                </c:pt>
                <c:pt idx="8019">
                  <c:v>2.02861</c:v>
                </c:pt>
                <c:pt idx="8020">
                  <c:v>2.0385300000000002</c:v>
                </c:pt>
                <c:pt idx="8021">
                  <c:v>2.0174400000000001</c:v>
                </c:pt>
                <c:pt idx="8022">
                  <c:v>2.0052500000000002</c:v>
                </c:pt>
                <c:pt idx="8023">
                  <c:v>2.0049100000000002</c:v>
                </c:pt>
                <c:pt idx="8024">
                  <c:v>2.0173700000000001</c:v>
                </c:pt>
                <c:pt idx="8025">
                  <c:v>2.0037099999999999</c:v>
                </c:pt>
                <c:pt idx="8026">
                  <c:v>2.0135200000000002</c:v>
                </c:pt>
                <c:pt idx="8027">
                  <c:v>2.0053700000000001</c:v>
                </c:pt>
                <c:pt idx="8028">
                  <c:v>2.0171800000000002</c:v>
                </c:pt>
                <c:pt idx="8029">
                  <c:v>2.0052300000000001</c:v>
                </c:pt>
                <c:pt idx="8030">
                  <c:v>1.99916</c:v>
                </c:pt>
                <c:pt idx="8031">
                  <c:v>2.0198499999999999</c:v>
                </c:pt>
                <c:pt idx="8032">
                  <c:v>2.0137800000000001</c:v>
                </c:pt>
                <c:pt idx="8033">
                  <c:v>2.01485</c:v>
                </c:pt>
                <c:pt idx="8034">
                  <c:v>2.0316700000000001</c:v>
                </c:pt>
                <c:pt idx="8035">
                  <c:v>2.0279199999999999</c:v>
                </c:pt>
                <c:pt idx="8036">
                  <c:v>2.0354000000000001</c:v>
                </c:pt>
                <c:pt idx="8037">
                  <c:v>2.02027</c:v>
                </c:pt>
                <c:pt idx="8038">
                  <c:v>2.0419700000000001</c:v>
                </c:pt>
                <c:pt idx="8039">
                  <c:v>2.0322399999999998</c:v>
                </c:pt>
                <c:pt idx="8040">
                  <c:v>2.0200999999999998</c:v>
                </c:pt>
                <c:pt idx="8041">
                  <c:v>2.0319199999999999</c:v>
                </c:pt>
                <c:pt idx="8042">
                  <c:v>2.0287199999999999</c:v>
                </c:pt>
                <c:pt idx="8043">
                  <c:v>2.0225300000000002</c:v>
                </c:pt>
                <c:pt idx="8044">
                  <c:v>2.0259399999999999</c:v>
                </c:pt>
                <c:pt idx="8045">
                  <c:v>2.03708</c:v>
                </c:pt>
                <c:pt idx="8046">
                  <c:v>2.0326200000000001</c:v>
                </c:pt>
                <c:pt idx="8047">
                  <c:v>2.0236299999999998</c:v>
                </c:pt>
                <c:pt idx="8048">
                  <c:v>2.0257700000000001</c:v>
                </c:pt>
                <c:pt idx="8049">
                  <c:v>2.0225599999999999</c:v>
                </c:pt>
                <c:pt idx="8050">
                  <c:v>2.0221</c:v>
                </c:pt>
                <c:pt idx="8051">
                  <c:v>2.0387300000000002</c:v>
                </c:pt>
                <c:pt idx="8052">
                  <c:v>2.0318200000000002</c:v>
                </c:pt>
                <c:pt idx="8053">
                  <c:v>2.0294599999999998</c:v>
                </c:pt>
                <c:pt idx="8054">
                  <c:v>2.0273500000000002</c:v>
                </c:pt>
                <c:pt idx="8055">
                  <c:v>2.0179100000000001</c:v>
                </c:pt>
                <c:pt idx="8056">
                  <c:v>2.0224099999999998</c:v>
                </c:pt>
                <c:pt idx="8057">
                  <c:v>2.0348000000000002</c:v>
                </c:pt>
                <c:pt idx="8058">
                  <c:v>2.0346700000000002</c:v>
                </c:pt>
                <c:pt idx="8059">
                  <c:v>2.0301399999999998</c:v>
                </c:pt>
                <c:pt idx="8060">
                  <c:v>2.0285899999999999</c:v>
                </c:pt>
                <c:pt idx="8061">
                  <c:v>2.0247899999999999</c:v>
                </c:pt>
                <c:pt idx="8062">
                  <c:v>2.0270000000000001</c:v>
                </c:pt>
                <c:pt idx="8063">
                  <c:v>2.0237500000000002</c:v>
                </c:pt>
                <c:pt idx="8064">
                  <c:v>2.01837</c:v>
                </c:pt>
                <c:pt idx="8065">
                  <c:v>2.01613</c:v>
                </c:pt>
                <c:pt idx="8066">
                  <c:v>2.0125799999999998</c:v>
                </c:pt>
                <c:pt idx="8067">
                  <c:v>2.02224</c:v>
                </c:pt>
                <c:pt idx="8068">
                  <c:v>2.0112100000000002</c:v>
                </c:pt>
                <c:pt idx="8069">
                  <c:v>2.0166599999999999</c:v>
                </c:pt>
                <c:pt idx="8070">
                  <c:v>2.0291700000000001</c:v>
                </c:pt>
                <c:pt idx="8071">
                  <c:v>2.0182600000000002</c:v>
                </c:pt>
                <c:pt idx="8072">
                  <c:v>2.01789</c:v>
                </c:pt>
                <c:pt idx="8073">
                  <c:v>2.0089600000000001</c:v>
                </c:pt>
                <c:pt idx="8074">
                  <c:v>1.9994700000000001</c:v>
                </c:pt>
                <c:pt idx="8075">
                  <c:v>2.0073599999999998</c:v>
                </c:pt>
                <c:pt idx="8076">
                  <c:v>2.0075400000000001</c:v>
                </c:pt>
                <c:pt idx="8077">
                  <c:v>1.9976700000000001</c:v>
                </c:pt>
                <c:pt idx="8078">
                  <c:v>2.0051700000000001</c:v>
                </c:pt>
                <c:pt idx="8079">
                  <c:v>2.0104199999999999</c:v>
                </c:pt>
                <c:pt idx="8080">
                  <c:v>2.0217999999999998</c:v>
                </c:pt>
                <c:pt idx="8081">
                  <c:v>2.0038200000000002</c:v>
                </c:pt>
                <c:pt idx="8082">
                  <c:v>2.0135399999999999</c:v>
                </c:pt>
                <c:pt idx="8083">
                  <c:v>2.0083899999999999</c:v>
                </c:pt>
                <c:pt idx="8084">
                  <c:v>2.0114000000000001</c:v>
                </c:pt>
                <c:pt idx="8085">
                  <c:v>2.0083299999999999</c:v>
                </c:pt>
                <c:pt idx="8086">
                  <c:v>2.0019800000000001</c:v>
                </c:pt>
                <c:pt idx="8087">
                  <c:v>2.0142600000000002</c:v>
                </c:pt>
                <c:pt idx="8088">
                  <c:v>2.0242900000000001</c:v>
                </c:pt>
                <c:pt idx="8089">
                  <c:v>2.0235099999999999</c:v>
                </c:pt>
                <c:pt idx="8090">
                  <c:v>2.0079199999999999</c:v>
                </c:pt>
                <c:pt idx="8091">
                  <c:v>2.0086499999999998</c:v>
                </c:pt>
                <c:pt idx="8092">
                  <c:v>2.0032199999999998</c:v>
                </c:pt>
                <c:pt idx="8093">
                  <c:v>2.0005600000000001</c:v>
                </c:pt>
                <c:pt idx="8094">
                  <c:v>2.0102699999999998</c:v>
                </c:pt>
                <c:pt idx="8095">
                  <c:v>2.02101</c:v>
                </c:pt>
                <c:pt idx="8096">
                  <c:v>2.0099999999999998</c:v>
                </c:pt>
                <c:pt idx="8097">
                  <c:v>2.0082900000000001</c:v>
                </c:pt>
                <c:pt idx="8098">
                  <c:v>2.0097499999999999</c:v>
                </c:pt>
                <c:pt idx="8099">
                  <c:v>2.0167899999999999</c:v>
                </c:pt>
                <c:pt idx="8100">
                  <c:v>2.0208900000000001</c:v>
                </c:pt>
                <c:pt idx="8101">
                  <c:v>2.0174500000000002</c:v>
                </c:pt>
                <c:pt idx="8102">
                  <c:v>1.9977499999999999</c:v>
                </c:pt>
                <c:pt idx="8103">
                  <c:v>2.0112199999999998</c:v>
                </c:pt>
                <c:pt idx="8104">
                  <c:v>2.0030100000000002</c:v>
                </c:pt>
                <c:pt idx="8105">
                  <c:v>2.0002399999999998</c:v>
                </c:pt>
                <c:pt idx="8106">
                  <c:v>2.0101300000000002</c:v>
                </c:pt>
                <c:pt idx="8107">
                  <c:v>2.02216</c:v>
                </c:pt>
                <c:pt idx="8108">
                  <c:v>2.0233599999999998</c:v>
                </c:pt>
                <c:pt idx="8109">
                  <c:v>2.0221300000000002</c:v>
                </c:pt>
                <c:pt idx="8110">
                  <c:v>2.0160200000000001</c:v>
                </c:pt>
                <c:pt idx="8111">
                  <c:v>2.0246499999999998</c:v>
                </c:pt>
                <c:pt idx="8112">
                  <c:v>2.0009199999999998</c:v>
                </c:pt>
                <c:pt idx="8113">
                  <c:v>1.99807</c:v>
                </c:pt>
                <c:pt idx="8114">
                  <c:v>2.0141200000000001</c:v>
                </c:pt>
                <c:pt idx="8115">
                  <c:v>2.0223499999999999</c:v>
                </c:pt>
                <c:pt idx="8116">
                  <c:v>2.00698</c:v>
                </c:pt>
                <c:pt idx="8117">
                  <c:v>2.0248400000000002</c:v>
                </c:pt>
                <c:pt idx="8118">
                  <c:v>2.0370200000000001</c:v>
                </c:pt>
                <c:pt idx="8119">
                  <c:v>2.0169899999999998</c:v>
                </c:pt>
                <c:pt idx="8120">
                  <c:v>2.0271499999999998</c:v>
                </c:pt>
                <c:pt idx="8121">
                  <c:v>2.02502</c:v>
                </c:pt>
                <c:pt idx="8122">
                  <c:v>2.0360999999999998</c:v>
                </c:pt>
                <c:pt idx="8123">
                  <c:v>2.02182</c:v>
                </c:pt>
                <c:pt idx="8124">
                  <c:v>2.0155599999999998</c:v>
                </c:pt>
                <c:pt idx="8125">
                  <c:v>2.0193300000000001</c:v>
                </c:pt>
                <c:pt idx="8126">
                  <c:v>2.0178099999999999</c:v>
                </c:pt>
                <c:pt idx="8127">
                  <c:v>2.0159400000000001</c:v>
                </c:pt>
                <c:pt idx="8128">
                  <c:v>2.0252500000000002</c:v>
                </c:pt>
                <c:pt idx="8129">
                  <c:v>2.0183</c:v>
                </c:pt>
                <c:pt idx="8130">
                  <c:v>2.0104299999999999</c:v>
                </c:pt>
                <c:pt idx="8131">
                  <c:v>2.0192700000000001</c:v>
                </c:pt>
                <c:pt idx="8132">
                  <c:v>2.0238</c:v>
                </c:pt>
                <c:pt idx="8133">
                  <c:v>2.0090300000000001</c:v>
                </c:pt>
                <c:pt idx="8134">
                  <c:v>2.0065200000000001</c:v>
                </c:pt>
                <c:pt idx="8135">
                  <c:v>2.0047299999999999</c:v>
                </c:pt>
                <c:pt idx="8136">
                  <c:v>2.0279699999999998</c:v>
                </c:pt>
                <c:pt idx="8137">
                  <c:v>2.0202599999999999</c:v>
                </c:pt>
                <c:pt idx="8138">
                  <c:v>2.0154999999999998</c:v>
                </c:pt>
                <c:pt idx="8139">
                  <c:v>2.0163600000000002</c:v>
                </c:pt>
                <c:pt idx="8140">
                  <c:v>2.0116700000000001</c:v>
                </c:pt>
                <c:pt idx="8141">
                  <c:v>2.0168200000000001</c:v>
                </c:pt>
                <c:pt idx="8142">
                  <c:v>2.0195400000000001</c:v>
                </c:pt>
                <c:pt idx="8143">
                  <c:v>2.03409</c:v>
                </c:pt>
                <c:pt idx="8144">
                  <c:v>2.0273599999999998</c:v>
                </c:pt>
                <c:pt idx="8145">
                  <c:v>2.0358200000000002</c:v>
                </c:pt>
                <c:pt idx="8146">
                  <c:v>2.0166400000000002</c:v>
                </c:pt>
                <c:pt idx="8147">
                  <c:v>2.0276200000000002</c:v>
                </c:pt>
                <c:pt idx="8148">
                  <c:v>2.0303900000000001</c:v>
                </c:pt>
                <c:pt idx="8149">
                  <c:v>2.0208300000000001</c:v>
                </c:pt>
                <c:pt idx="8150">
                  <c:v>2.01342</c:v>
                </c:pt>
                <c:pt idx="8151">
                  <c:v>2.0181</c:v>
                </c:pt>
                <c:pt idx="8152">
                  <c:v>2.0207099999999998</c:v>
                </c:pt>
                <c:pt idx="8153">
                  <c:v>2.01559</c:v>
                </c:pt>
                <c:pt idx="8154">
                  <c:v>2.0267300000000001</c:v>
                </c:pt>
                <c:pt idx="8155">
                  <c:v>2.0249799999999998</c:v>
                </c:pt>
                <c:pt idx="8156">
                  <c:v>2.0318900000000002</c:v>
                </c:pt>
                <c:pt idx="8157">
                  <c:v>2.0394299999999999</c:v>
                </c:pt>
                <c:pt idx="8158">
                  <c:v>2.04128</c:v>
                </c:pt>
                <c:pt idx="8159">
                  <c:v>2.0400900000000002</c:v>
                </c:pt>
                <c:pt idx="8160">
                  <c:v>2.04034</c:v>
                </c:pt>
                <c:pt idx="8161">
                  <c:v>2.0262199999999999</c:v>
                </c:pt>
                <c:pt idx="8162">
                  <c:v>2.0261200000000001</c:v>
                </c:pt>
                <c:pt idx="8163">
                  <c:v>2.0242499999999999</c:v>
                </c:pt>
                <c:pt idx="8164">
                  <c:v>2.0176599999999998</c:v>
                </c:pt>
                <c:pt idx="8165">
                  <c:v>2.0124499999999999</c:v>
                </c:pt>
                <c:pt idx="8166">
                  <c:v>2.01884</c:v>
                </c:pt>
                <c:pt idx="8167">
                  <c:v>2.01938</c:v>
                </c:pt>
                <c:pt idx="8168">
                  <c:v>2.0194899999999998</c:v>
                </c:pt>
                <c:pt idx="8169">
                  <c:v>2.0121099999999998</c:v>
                </c:pt>
                <c:pt idx="8170">
                  <c:v>2.0236299999999998</c:v>
                </c:pt>
                <c:pt idx="8171">
                  <c:v>2.0306199999999999</c:v>
                </c:pt>
                <c:pt idx="8172">
                  <c:v>2.0340400000000001</c:v>
                </c:pt>
                <c:pt idx="8173">
                  <c:v>2.0285600000000001</c:v>
                </c:pt>
                <c:pt idx="8174">
                  <c:v>2.0408300000000001</c:v>
                </c:pt>
                <c:pt idx="8175">
                  <c:v>2.03356</c:v>
                </c:pt>
                <c:pt idx="8176">
                  <c:v>2.0343499999999999</c:v>
                </c:pt>
                <c:pt idx="8177">
                  <c:v>2.0424000000000002</c:v>
                </c:pt>
                <c:pt idx="8178">
                  <c:v>2.03783</c:v>
                </c:pt>
                <c:pt idx="8179">
                  <c:v>2.0531000000000001</c:v>
                </c:pt>
                <c:pt idx="8180">
                  <c:v>2.0402499999999999</c:v>
                </c:pt>
                <c:pt idx="8181">
                  <c:v>2.0554199999999998</c:v>
                </c:pt>
                <c:pt idx="8182">
                  <c:v>2.0415700000000001</c:v>
                </c:pt>
                <c:pt idx="8183">
                  <c:v>2.0518800000000001</c:v>
                </c:pt>
                <c:pt idx="8184">
                  <c:v>2.0485799999999998</c:v>
                </c:pt>
                <c:pt idx="8185">
                  <c:v>2.0448599999999999</c:v>
                </c:pt>
                <c:pt idx="8186">
                  <c:v>2.05437</c:v>
                </c:pt>
                <c:pt idx="8187">
                  <c:v>2.0531000000000001</c:v>
                </c:pt>
                <c:pt idx="8188">
                  <c:v>2.0535700000000001</c:v>
                </c:pt>
                <c:pt idx="8189">
                  <c:v>2.0404599999999999</c:v>
                </c:pt>
                <c:pt idx="8190">
                  <c:v>2.04813</c:v>
                </c:pt>
                <c:pt idx="8191">
                  <c:v>2.0566399999999998</c:v>
                </c:pt>
                <c:pt idx="8192">
                  <c:v>2.0548999999999999</c:v>
                </c:pt>
                <c:pt idx="8193">
                  <c:v>2.04705</c:v>
                </c:pt>
                <c:pt idx="8194">
                  <c:v>2.0518200000000002</c:v>
                </c:pt>
                <c:pt idx="8195">
                  <c:v>2.0440999999999998</c:v>
                </c:pt>
                <c:pt idx="8196">
                  <c:v>2.0414500000000002</c:v>
                </c:pt>
                <c:pt idx="8197">
                  <c:v>2.0546000000000002</c:v>
                </c:pt>
                <c:pt idx="8198">
                  <c:v>2.0570499999999998</c:v>
                </c:pt>
                <c:pt idx="8199">
                  <c:v>2.0581499999999999</c:v>
                </c:pt>
                <c:pt idx="8200">
                  <c:v>2.0487799999999998</c:v>
                </c:pt>
                <c:pt idx="8201">
                  <c:v>2.0497700000000001</c:v>
                </c:pt>
                <c:pt idx="8202">
                  <c:v>2.0443799999999999</c:v>
                </c:pt>
                <c:pt idx="8203">
                  <c:v>2.0416099999999999</c:v>
                </c:pt>
                <c:pt idx="8204">
                  <c:v>2.0474399999999999</c:v>
                </c:pt>
                <c:pt idx="8205">
                  <c:v>2.0544899999999999</c:v>
                </c:pt>
                <c:pt idx="8206">
                  <c:v>2.03905</c:v>
                </c:pt>
                <c:pt idx="8207">
                  <c:v>2.03484</c:v>
                </c:pt>
                <c:pt idx="8208">
                  <c:v>2.0344799999999998</c:v>
                </c:pt>
                <c:pt idx="8209">
                  <c:v>2.04068</c:v>
                </c:pt>
                <c:pt idx="8210">
                  <c:v>2.03613</c:v>
                </c:pt>
                <c:pt idx="8211">
                  <c:v>2.0428099999999998</c:v>
                </c:pt>
                <c:pt idx="8212">
                  <c:v>2.0442399999999998</c:v>
                </c:pt>
                <c:pt idx="8213">
                  <c:v>2.04352</c:v>
                </c:pt>
                <c:pt idx="8214">
                  <c:v>2.0428199999999999</c:v>
                </c:pt>
                <c:pt idx="8215">
                  <c:v>2.0317099999999999</c:v>
                </c:pt>
                <c:pt idx="8216">
                  <c:v>2.0305599999999999</c:v>
                </c:pt>
                <c:pt idx="8217">
                  <c:v>2.0272199999999998</c:v>
                </c:pt>
                <c:pt idx="8218">
                  <c:v>2.0251800000000002</c:v>
                </c:pt>
                <c:pt idx="8219">
                  <c:v>2.0226199999999999</c:v>
                </c:pt>
                <c:pt idx="8220">
                  <c:v>2.0395599999999998</c:v>
                </c:pt>
                <c:pt idx="8221">
                  <c:v>2.0522</c:v>
                </c:pt>
                <c:pt idx="8222">
                  <c:v>2.0427</c:v>
                </c:pt>
                <c:pt idx="8223">
                  <c:v>2.0518700000000001</c:v>
                </c:pt>
                <c:pt idx="8224">
                  <c:v>2.0398000000000001</c:v>
                </c:pt>
                <c:pt idx="8225">
                  <c:v>2.0402399999999998</c:v>
                </c:pt>
                <c:pt idx="8226">
                  <c:v>2.0308199999999998</c:v>
                </c:pt>
                <c:pt idx="8227">
                  <c:v>2.0341800000000001</c:v>
                </c:pt>
                <c:pt idx="8228">
                  <c:v>2.03783</c:v>
                </c:pt>
                <c:pt idx="8229">
                  <c:v>2.0344500000000001</c:v>
                </c:pt>
                <c:pt idx="8230">
                  <c:v>2.0396899999999998</c:v>
                </c:pt>
                <c:pt idx="8231">
                  <c:v>2.0346799999999998</c:v>
                </c:pt>
                <c:pt idx="8232">
                  <c:v>2.0236000000000001</c:v>
                </c:pt>
                <c:pt idx="8233">
                  <c:v>2.0279199999999999</c:v>
                </c:pt>
                <c:pt idx="8234">
                  <c:v>2.0323099999999998</c:v>
                </c:pt>
                <c:pt idx="8235">
                  <c:v>2.0302699999999998</c:v>
                </c:pt>
                <c:pt idx="8236">
                  <c:v>2.0397799999999999</c:v>
                </c:pt>
                <c:pt idx="8237">
                  <c:v>2.0376099999999999</c:v>
                </c:pt>
                <c:pt idx="8238">
                  <c:v>2.0167199999999998</c:v>
                </c:pt>
                <c:pt idx="8239">
                  <c:v>2.01674</c:v>
                </c:pt>
                <c:pt idx="8240">
                  <c:v>2.0116100000000001</c:v>
                </c:pt>
                <c:pt idx="8241">
                  <c:v>2.0259100000000001</c:v>
                </c:pt>
                <c:pt idx="8242">
                  <c:v>2.02034</c:v>
                </c:pt>
                <c:pt idx="8243">
                  <c:v>2.0199500000000001</c:v>
                </c:pt>
                <c:pt idx="8244">
                  <c:v>2.0242300000000002</c:v>
                </c:pt>
                <c:pt idx="8245">
                  <c:v>2.0269200000000001</c:v>
                </c:pt>
                <c:pt idx="8246">
                  <c:v>2.0310600000000001</c:v>
                </c:pt>
                <c:pt idx="8247">
                  <c:v>2.0440700000000001</c:v>
                </c:pt>
                <c:pt idx="8248">
                  <c:v>2.0417999999999998</c:v>
                </c:pt>
                <c:pt idx="8249">
                  <c:v>2.0356100000000001</c:v>
                </c:pt>
                <c:pt idx="8250">
                  <c:v>2.03484</c:v>
                </c:pt>
                <c:pt idx="8251">
                  <c:v>2.04379</c:v>
                </c:pt>
                <c:pt idx="8252">
                  <c:v>2.04427</c:v>
                </c:pt>
                <c:pt idx="8253">
                  <c:v>2.0426099999999998</c:v>
                </c:pt>
                <c:pt idx="8254">
                  <c:v>2.0408900000000001</c:v>
                </c:pt>
                <c:pt idx="8255">
                  <c:v>2.04175</c:v>
                </c:pt>
                <c:pt idx="8256">
                  <c:v>2.0344000000000002</c:v>
                </c:pt>
                <c:pt idx="8257">
                  <c:v>2.0397799999999999</c:v>
                </c:pt>
                <c:pt idx="8258">
                  <c:v>2.0237799999999999</c:v>
                </c:pt>
                <c:pt idx="8259">
                  <c:v>2.0302600000000002</c:v>
                </c:pt>
                <c:pt idx="8260">
                  <c:v>2.0308000000000002</c:v>
                </c:pt>
                <c:pt idx="8261">
                  <c:v>2.02658</c:v>
                </c:pt>
                <c:pt idx="8262">
                  <c:v>2.0344799999999998</c:v>
                </c:pt>
                <c:pt idx="8263">
                  <c:v>2.0378500000000002</c:v>
                </c:pt>
                <c:pt idx="8264">
                  <c:v>2.0401799999999999</c:v>
                </c:pt>
                <c:pt idx="8265">
                  <c:v>2.0351499999999998</c:v>
                </c:pt>
                <c:pt idx="8266">
                  <c:v>2.0423100000000001</c:v>
                </c:pt>
                <c:pt idx="8267">
                  <c:v>2.0393599999999998</c:v>
                </c:pt>
                <c:pt idx="8268">
                  <c:v>2.0407799999999998</c:v>
                </c:pt>
                <c:pt idx="8269">
                  <c:v>2.0412699999999999</c:v>
                </c:pt>
                <c:pt idx="8270">
                  <c:v>2.0287799999999998</c:v>
                </c:pt>
                <c:pt idx="8271">
                  <c:v>2.0297499999999999</c:v>
                </c:pt>
                <c:pt idx="8272">
                  <c:v>2.02535</c:v>
                </c:pt>
                <c:pt idx="8273">
                  <c:v>2.0281899999999999</c:v>
                </c:pt>
                <c:pt idx="8274">
                  <c:v>2.0210300000000001</c:v>
                </c:pt>
                <c:pt idx="8275">
                  <c:v>2.0104899999999999</c:v>
                </c:pt>
                <c:pt idx="8276">
                  <c:v>2.0321199999999999</c:v>
                </c:pt>
                <c:pt idx="8277">
                  <c:v>2.0350299999999999</c:v>
                </c:pt>
                <c:pt idx="8278">
                  <c:v>2.0354000000000001</c:v>
                </c:pt>
                <c:pt idx="8279">
                  <c:v>2.0368200000000001</c:v>
                </c:pt>
                <c:pt idx="8280">
                  <c:v>2.0247600000000001</c:v>
                </c:pt>
                <c:pt idx="8281">
                  <c:v>2.02461</c:v>
                </c:pt>
                <c:pt idx="8282">
                  <c:v>2.0239699999999998</c:v>
                </c:pt>
                <c:pt idx="8283">
                  <c:v>2.0244200000000001</c:v>
                </c:pt>
                <c:pt idx="8284">
                  <c:v>2.03159</c:v>
                </c:pt>
                <c:pt idx="8285">
                  <c:v>2.0307300000000001</c:v>
                </c:pt>
                <c:pt idx="8286">
                  <c:v>2.0394100000000002</c:v>
                </c:pt>
                <c:pt idx="8287">
                  <c:v>2.0388899999999999</c:v>
                </c:pt>
                <c:pt idx="8288">
                  <c:v>2.0404900000000001</c:v>
                </c:pt>
                <c:pt idx="8289">
                  <c:v>2.03525</c:v>
                </c:pt>
                <c:pt idx="8290">
                  <c:v>2.0616300000000001</c:v>
                </c:pt>
                <c:pt idx="8291">
                  <c:v>2.0337000000000001</c:v>
                </c:pt>
                <c:pt idx="8292">
                  <c:v>2.0563799999999999</c:v>
                </c:pt>
                <c:pt idx="8293">
                  <c:v>2.0591900000000001</c:v>
                </c:pt>
                <c:pt idx="8294">
                  <c:v>2.0664500000000001</c:v>
                </c:pt>
                <c:pt idx="8295">
                  <c:v>2.05369</c:v>
                </c:pt>
                <c:pt idx="8296">
                  <c:v>2.0471900000000001</c:v>
                </c:pt>
                <c:pt idx="8297">
                  <c:v>2.0442999999999998</c:v>
                </c:pt>
                <c:pt idx="8298">
                  <c:v>2.0440800000000001</c:v>
                </c:pt>
                <c:pt idx="8299">
                  <c:v>2.0337399999999999</c:v>
                </c:pt>
                <c:pt idx="8300">
                  <c:v>2.0341800000000001</c:v>
                </c:pt>
                <c:pt idx="8301">
                  <c:v>2.0359600000000002</c:v>
                </c:pt>
                <c:pt idx="8302">
                  <c:v>2.0276399999999999</c:v>
                </c:pt>
                <c:pt idx="8303">
                  <c:v>2.0281600000000002</c:v>
                </c:pt>
                <c:pt idx="8304">
                  <c:v>2.0325000000000002</c:v>
                </c:pt>
                <c:pt idx="8305">
                  <c:v>2.0505599999999999</c:v>
                </c:pt>
                <c:pt idx="8306">
                  <c:v>2.0489299999999999</c:v>
                </c:pt>
                <c:pt idx="8307">
                  <c:v>2.04528</c:v>
                </c:pt>
                <c:pt idx="8308">
                  <c:v>2.0313099999999999</c:v>
                </c:pt>
                <c:pt idx="8309">
                  <c:v>2.0248200000000001</c:v>
                </c:pt>
                <c:pt idx="8310">
                  <c:v>2.0287500000000001</c:v>
                </c:pt>
                <c:pt idx="8311">
                  <c:v>2.0114000000000001</c:v>
                </c:pt>
                <c:pt idx="8312">
                  <c:v>2.0365099999999998</c:v>
                </c:pt>
                <c:pt idx="8313">
                  <c:v>2.0194700000000001</c:v>
                </c:pt>
                <c:pt idx="8314">
                  <c:v>2.0337700000000001</c:v>
                </c:pt>
                <c:pt idx="8315">
                  <c:v>2.0392199999999998</c:v>
                </c:pt>
                <c:pt idx="8316">
                  <c:v>2.0258500000000002</c:v>
                </c:pt>
                <c:pt idx="8317">
                  <c:v>2.0284399999999998</c:v>
                </c:pt>
                <c:pt idx="8318">
                  <c:v>2.0325000000000002</c:v>
                </c:pt>
                <c:pt idx="8319">
                  <c:v>2.0309900000000001</c:v>
                </c:pt>
                <c:pt idx="8320">
                  <c:v>2.03247</c:v>
                </c:pt>
                <c:pt idx="8321">
                  <c:v>2.0428799999999998</c:v>
                </c:pt>
                <c:pt idx="8322">
                  <c:v>2.0512899999999998</c:v>
                </c:pt>
                <c:pt idx="8323">
                  <c:v>2.0415899999999998</c:v>
                </c:pt>
                <c:pt idx="8324">
                  <c:v>2.0258600000000002</c:v>
                </c:pt>
                <c:pt idx="8325">
                  <c:v>2.0413299999999999</c:v>
                </c:pt>
                <c:pt idx="8326">
                  <c:v>2.0399099999999999</c:v>
                </c:pt>
                <c:pt idx="8327">
                  <c:v>2.0339</c:v>
                </c:pt>
                <c:pt idx="8328">
                  <c:v>2.02325</c:v>
                </c:pt>
                <c:pt idx="8329">
                  <c:v>2.0246</c:v>
                </c:pt>
                <c:pt idx="8330">
                  <c:v>2.0300500000000001</c:v>
                </c:pt>
                <c:pt idx="8331">
                  <c:v>2.03348</c:v>
                </c:pt>
                <c:pt idx="8332">
                  <c:v>2.0377100000000001</c:v>
                </c:pt>
                <c:pt idx="8333">
                  <c:v>2.04541</c:v>
                </c:pt>
                <c:pt idx="8334">
                  <c:v>2.0403099999999998</c:v>
                </c:pt>
                <c:pt idx="8335">
                  <c:v>2.0329999999999999</c:v>
                </c:pt>
                <c:pt idx="8336">
                  <c:v>2.04297</c:v>
                </c:pt>
                <c:pt idx="8337">
                  <c:v>2.0284200000000001</c:v>
                </c:pt>
                <c:pt idx="8338">
                  <c:v>2.0159699999999998</c:v>
                </c:pt>
                <c:pt idx="8339">
                  <c:v>2.0303300000000002</c:v>
                </c:pt>
                <c:pt idx="8340">
                  <c:v>2.0268899999999999</c:v>
                </c:pt>
                <c:pt idx="8341">
                  <c:v>2.0484300000000002</c:v>
                </c:pt>
                <c:pt idx="8342">
                  <c:v>2.04542</c:v>
                </c:pt>
                <c:pt idx="8343">
                  <c:v>2.03477</c:v>
                </c:pt>
                <c:pt idx="8344">
                  <c:v>2.0261900000000002</c:v>
                </c:pt>
                <c:pt idx="8345">
                  <c:v>2.0229699999999999</c:v>
                </c:pt>
                <c:pt idx="8346">
                  <c:v>2.0335200000000002</c:v>
                </c:pt>
                <c:pt idx="8347">
                  <c:v>2.0398800000000001</c:v>
                </c:pt>
                <c:pt idx="8348">
                  <c:v>2.0321600000000002</c:v>
                </c:pt>
                <c:pt idx="8349">
                  <c:v>2.0487299999999999</c:v>
                </c:pt>
                <c:pt idx="8350">
                  <c:v>2.03409</c:v>
                </c:pt>
                <c:pt idx="8351">
                  <c:v>2.0260500000000001</c:v>
                </c:pt>
                <c:pt idx="8352">
                  <c:v>2.03674</c:v>
                </c:pt>
                <c:pt idx="8353">
                  <c:v>2.0288400000000002</c:v>
                </c:pt>
                <c:pt idx="8354">
                  <c:v>2.0275099999999999</c:v>
                </c:pt>
                <c:pt idx="8355">
                  <c:v>2.0359400000000001</c:v>
                </c:pt>
                <c:pt idx="8356">
                  <c:v>2.0338400000000001</c:v>
                </c:pt>
                <c:pt idx="8357">
                  <c:v>2.0410400000000002</c:v>
                </c:pt>
                <c:pt idx="8358">
                  <c:v>2.0293700000000001</c:v>
                </c:pt>
                <c:pt idx="8359">
                  <c:v>2.0283899999999999</c:v>
                </c:pt>
                <c:pt idx="8360">
                  <c:v>2.0364200000000001</c:v>
                </c:pt>
                <c:pt idx="8361">
                  <c:v>2.0391499999999998</c:v>
                </c:pt>
                <c:pt idx="8362">
                  <c:v>2.0394899999999998</c:v>
                </c:pt>
                <c:pt idx="8363">
                  <c:v>2.0463900000000002</c:v>
                </c:pt>
                <c:pt idx="8364">
                  <c:v>2.0546199999999999</c:v>
                </c:pt>
                <c:pt idx="8365">
                  <c:v>2.0424600000000002</c:v>
                </c:pt>
                <c:pt idx="8366">
                  <c:v>2.0384600000000002</c:v>
                </c:pt>
                <c:pt idx="8367">
                  <c:v>2.0514600000000001</c:v>
                </c:pt>
                <c:pt idx="8368">
                  <c:v>2.0421800000000001</c:v>
                </c:pt>
                <c:pt idx="8369">
                  <c:v>2.03003</c:v>
                </c:pt>
                <c:pt idx="8370">
                  <c:v>2.0352999999999999</c:v>
                </c:pt>
                <c:pt idx="8371">
                  <c:v>2.0277699999999999</c:v>
                </c:pt>
                <c:pt idx="8372">
                  <c:v>2.0222199999999999</c:v>
                </c:pt>
                <c:pt idx="8373">
                  <c:v>2.02108</c:v>
                </c:pt>
                <c:pt idx="8374">
                  <c:v>2.0228000000000002</c:v>
                </c:pt>
                <c:pt idx="8375">
                  <c:v>2.0231400000000002</c:v>
                </c:pt>
                <c:pt idx="8376">
                  <c:v>2.0355400000000001</c:v>
                </c:pt>
                <c:pt idx="8377">
                  <c:v>2.0154100000000001</c:v>
                </c:pt>
                <c:pt idx="8378">
                  <c:v>2.0279699999999998</c:v>
                </c:pt>
                <c:pt idx="8379">
                  <c:v>2.0279400000000001</c:v>
                </c:pt>
                <c:pt idx="8380">
                  <c:v>2.03647</c:v>
                </c:pt>
                <c:pt idx="8381">
                  <c:v>2.0404900000000001</c:v>
                </c:pt>
                <c:pt idx="8382">
                  <c:v>2.0316299999999998</c:v>
                </c:pt>
                <c:pt idx="8383">
                  <c:v>2.0331800000000002</c:v>
                </c:pt>
                <c:pt idx="8384">
                  <c:v>2.03565</c:v>
                </c:pt>
                <c:pt idx="8385">
                  <c:v>2.0385900000000001</c:v>
                </c:pt>
                <c:pt idx="8386">
                  <c:v>2.0339900000000002</c:v>
                </c:pt>
                <c:pt idx="8387">
                  <c:v>2.0450699999999999</c:v>
                </c:pt>
                <c:pt idx="8388">
                  <c:v>2.0438100000000001</c:v>
                </c:pt>
                <c:pt idx="8389">
                  <c:v>2.0519799999999999</c:v>
                </c:pt>
                <c:pt idx="8390">
                  <c:v>2.0368400000000002</c:v>
                </c:pt>
                <c:pt idx="8391">
                  <c:v>2.0556999999999999</c:v>
                </c:pt>
                <c:pt idx="8392">
                  <c:v>2.0293100000000002</c:v>
                </c:pt>
                <c:pt idx="8393">
                  <c:v>2.0231499999999998</c:v>
                </c:pt>
                <c:pt idx="8394">
                  <c:v>2.0364800000000001</c:v>
                </c:pt>
                <c:pt idx="8395">
                  <c:v>2.0368599999999999</c:v>
                </c:pt>
                <c:pt idx="8396">
                  <c:v>2.0468600000000001</c:v>
                </c:pt>
                <c:pt idx="8397">
                  <c:v>2.02677</c:v>
                </c:pt>
                <c:pt idx="8398">
                  <c:v>2.0301399999999998</c:v>
                </c:pt>
                <c:pt idx="8399">
                  <c:v>2.0293199999999998</c:v>
                </c:pt>
                <c:pt idx="8400">
                  <c:v>2.02806</c:v>
                </c:pt>
                <c:pt idx="8401">
                  <c:v>2.0377200000000002</c:v>
                </c:pt>
                <c:pt idx="8402">
                  <c:v>2.0393400000000002</c:v>
                </c:pt>
                <c:pt idx="8403">
                  <c:v>2.0407000000000002</c:v>
                </c:pt>
                <c:pt idx="8404">
                  <c:v>2.0376699999999999</c:v>
                </c:pt>
                <c:pt idx="8405">
                  <c:v>2.0410900000000001</c:v>
                </c:pt>
                <c:pt idx="8406">
                  <c:v>2.0369999999999999</c:v>
                </c:pt>
                <c:pt idx="8407">
                  <c:v>2.02203</c:v>
                </c:pt>
                <c:pt idx="8408">
                  <c:v>2.0330499999999998</c:v>
                </c:pt>
                <c:pt idx="8409">
                  <c:v>2.0375299999999998</c:v>
                </c:pt>
                <c:pt idx="8410">
                  <c:v>2.0352800000000002</c:v>
                </c:pt>
                <c:pt idx="8411">
                  <c:v>2.0485000000000002</c:v>
                </c:pt>
                <c:pt idx="8412">
                  <c:v>2.0442100000000001</c:v>
                </c:pt>
                <c:pt idx="8413">
                  <c:v>2.0273599999999998</c:v>
                </c:pt>
                <c:pt idx="8414">
                  <c:v>2.0320399999999998</c:v>
                </c:pt>
                <c:pt idx="8415">
                  <c:v>2.0443799999999999</c:v>
                </c:pt>
                <c:pt idx="8416">
                  <c:v>2.0418099999999999</c:v>
                </c:pt>
                <c:pt idx="8417">
                  <c:v>2.0487799999999998</c:v>
                </c:pt>
                <c:pt idx="8418">
                  <c:v>2.0466799999999998</c:v>
                </c:pt>
                <c:pt idx="8419">
                  <c:v>2.04278</c:v>
                </c:pt>
                <c:pt idx="8420">
                  <c:v>2.0461</c:v>
                </c:pt>
                <c:pt idx="8421">
                  <c:v>2.02325</c:v>
                </c:pt>
                <c:pt idx="8422">
                  <c:v>2.0255800000000002</c:v>
                </c:pt>
                <c:pt idx="8423">
                  <c:v>2.0269900000000001</c:v>
                </c:pt>
                <c:pt idx="8424">
                  <c:v>2.0343</c:v>
                </c:pt>
                <c:pt idx="8425">
                  <c:v>2.0272600000000001</c:v>
                </c:pt>
                <c:pt idx="8426">
                  <c:v>2.0359699999999998</c:v>
                </c:pt>
                <c:pt idx="8427">
                  <c:v>2.03139</c:v>
                </c:pt>
                <c:pt idx="8428">
                  <c:v>2.0349400000000002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E75-45E4-B731-DA7E79536B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3581536"/>
        <c:axId val="2122093056"/>
      </c:scatterChart>
      <c:valAx>
        <c:axId val="21235815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Frame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2093056"/>
        <c:crosses val="autoZero"/>
        <c:crossBetween val="midCat"/>
      </c:valAx>
      <c:valAx>
        <c:axId val="21220930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</a:t>
                </a:r>
                <a:r>
                  <a:rPr lang="en-US" baseline="-25000"/>
                  <a:t>G</a:t>
                </a:r>
                <a:r>
                  <a:rPr lang="en-US" baseline="0"/>
                  <a:t> (nm)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35815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RMSD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63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Sheet2!$B$1:$B$8431</c:f>
              <c:numCache>
                <c:formatCode>General</c:formatCode>
                <c:ptCount val="8431"/>
                <c:pt idx="0">
                  <c:v>0</c:v>
                </c:pt>
                <c:pt idx="1">
                  <c:v>0.02</c:v>
                </c:pt>
                <c:pt idx="2">
                  <c:v>0.04</c:v>
                </c:pt>
                <c:pt idx="3">
                  <c:v>0.06</c:v>
                </c:pt>
                <c:pt idx="4">
                  <c:v>0.08</c:v>
                </c:pt>
                <c:pt idx="5">
                  <c:v>0.1</c:v>
                </c:pt>
                <c:pt idx="6">
                  <c:v>0.12</c:v>
                </c:pt>
                <c:pt idx="7">
                  <c:v>0.14000000000000001</c:v>
                </c:pt>
                <c:pt idx="8">
                  <c:v>0.16</c:v>
                </c:pt>
                <c:pt idx="9">
                  <c:v>0.18</c:v>
                </c:pt>
                <c:pt idx="10">
                  <c:v>0.2</c:v>
                </c:pt>
                <c:pt idx="11">
                  <c:v>0.22</c:v>
                </c:pt>
                <c:pt idx="12">
                  <c:v>0.24</c:v>
                </c:pt>
                <c:pt idx="13">
                  <c:v>0.26</c:v>
                </c:pt>
                <c:pt idx="14">
                  <c:v>0.28000000000000003</c:v>
                </c:pt>
                <c:pt idx="15">
                  <c:v>0.3</c:v>
                </c:pt>
                <c:pt idx="16">
                  <c:v>0.32</c:v>
                </c:pt>
                <c:pt idx="17">
                  <c:v>0.34</c:v>
                </c:pt>
                <c:pt idx="18">
                  <c:v>0.36</c:v>
                </c:pt>
                <c:pt idx="19">
                  <c:v>0.38</c:v>
                </c:pt>
                <c:pt idx="20">
                  <c:v>0.4</c:v>
                </c:pt>
                <c:pt idx="21">
                  <c:v>0.42</c:v>
                </c:pt>
                <c:pt idx="22">
                  <c:v>0.44</c:v>
                </c:pt>
                <c:pt idx="23">
                  <c:v>0.46</c:v>
                </c:pt>
                <c:pt idx="24">
                  <c:v>0.48</c:v>
                </c:pt>
                <c:pt idx="25">
                  <c:v>0.5</c:v>
                </c:pt>
                <c:pt idx="26">
                  <c:v>0.52</c:v>
                </c:pt>
                <c:pt idx="27">
                  <c:v>0.54</c:v>
                </c:pt>
                <c:pt idx="28">
                  <c:v>0.56000000000000005</c:v>
                </c:pt>
                <c:pt idx="29">
                  <c:v>0.57999999999999996</c:v>
                </c:pt>
                <c:pt idx="30">
                  <c:v>0.6</c:v>
                </c:pt>
                <c:pt idx="31">
                  <c:v>0.62</c:v>
                </c:pt>
                <c:pt idx="32">
                  <c:v>0.64</c:v>
                </c:pt>
                <c:pt idx="33">
                  <c:v>0.66</c:v>
                </c:pt>
                <c:pt idx="34">
                  <c:v>0.68</c:v>
                </c:pt>
                <c:pt idx="35">
                  <c:v>0.7</c:v>
                </c:pt>
                <c:pt idx="36">
                  <c:v>0.72</c:v>
                </c:pt>
                <c:pt idx="37">
                  <c:v>0.74</c:v>
                </c:pt>
                <c:pt idx="38">
                  <c:v>0.76000009999999996</c:v>
                </c:pt>
                <c:pt idx="39">
                  <c:v>0.78</c:v>
                </c:pt>
                <c:pt idx="40">
                  <c:v>0.8</c:v>
                </c:pt>
                <c:pt idx="41">
                  <c:v>0.82000010000000001</c:v>
                </c:pt>
                <c:pt idx="42">
                  <c:v>0.84</c:v>
                </c:pt>
                <c:pt idx="43">
                  <c:v>0.86</c:v>
                </c:pt>
                <c:pt idx="44">
                  <c:v>0.88000009999999995</c:v>
                </c:pt>
                <c:pt idx="45">
                  <c:v>0.9</c:v>
                </c:pt>
                <c:pt idx="46">
                  <c:v>0.92</c:v>
                </c:pt>
                <c:pt idx="47">
                  <c:v>0.94000010000000001</c:v>
                </c:pt>
                <c:pt idx="48">
                  <c:v>0.96</c:v>
                </c:pt>
                <c:pt idx="49">
                  <c:v>0.98</c:v>
                </c:pt>
                <c:pt idx="50">
                  <c:v>1</c:v>
                </c:pt>
                <c:pt idx="51">
                  <c:v>1.0200001000000001</c:v>
                </c:pt>
                <c:pt idx="52">
                  <c:v>1.0400001000000001</c:v>
                </c:pt>
                <c:pt idx="53">
                  <c:v>1.0600000999999999</c:v>
                </c:pt>
                <c:pt idx="54">
                  <c:v>1.08</c:v>
                </c:pt>
                <c:pt idx="55">
                  <c:v>1.1000000000000001</c:v>
                </c:pt>
                <c:pt idx="56">
                  <c:v>1.1200000000000001</c:v>
                </c:pt>
                <c:pt idx="57">
                  <c:v>1.1400001</c:v>
                </c:pt>
                <c:pt idx="58">
                  <c:v>1.1600001</c:v>
                </c:pt>
                <c:pt idx="59">
                  <c:v>1.1800001</c:v>
                </c:pt>
                <c:pt idx="60">
                  <c:v>1.2</c:v>
                </c:pt>
                <c:pt idx="61">
                  <c:v>1.22</c:v>
                </c:pt>
                <c:pt idx="62">
                  <c:v>1.24</c:v>
                </c:pt>
                <c:pt idx="63">
                  <c:v>1.2600001000000001</c:v>
                </c:pt>
                <c:pt idx="64">
                  <c:v>1.2800001000000001</c:v>
                </c:pt>
                <c:pt idx="65">
                  <c:v>1.3000001000000001</c:v>
                </c:pt>
                <c:pt idx="66">
                  <c:v>1.3200000999999999</c:v>
                </c:pt>
                <c:pt idx="67">
                  <c:v>1.34</c:v>
                </c:pt>
                <c:pt idx="68">
                  <c:v>1.36</c:v>
                </c:pt>
                <c:pt idx="69">
                  <c:v>1.3800001</c:v>
                </c:pt>
                <c:pt idx="70">
                  <c:v>1.4000001</c:v>
                </c:pt>
                <c:pt idx="71">
                  <c:v>1.4200001</c:v>
                </c:pt>
                <c:pt idx="72">
                  <c:v>1.4400001</c:v>
                </c:pt>
                <c:pt idx="73">
                  <c:v>1.46</c:v>
                </c:pt>
                <c:pt idx="74">
                  <c:v>1.48</c:v>
                </c:pt>
                <c:pt idx="75">
                  <c:v>1.5000001000000001</c:v>
                </c:pt>
                <c:pt idx="76">
                  <c:v>1.5200001000000001</c:v>
                </c:pt>
                <c:pt idx="77">
                  <c:v>1.5400001000000001</c:v>
                </c:pt>
                <c:pt idx="78">
                  <c:v>1.5600000999999999</c:v>
                </c:pt>
                <c:pt idx="79">
                  <c:v>1.58</c:v>
                </c:pt>
                <c:pt idx="80">
                  <c:v>1.6</c:v>
                </c:pt>
                <c:pt idx="81">
                  <c:v>1.6200000999999999</c:v>
                </c:pt>
                <c:pt idx="82">
                  <c:v>1.6400001</c:v>
                </c:pt>
                <c:pt idx="83">
                  <c:v>1.6600001</c:v>
                </c:pt>
                <c:pt idx="84">
                  <c:v>1.6800001</c:v>
                </c:pt>
                <c:pt idx="85">
                  <c:v>1.7</c:v>
                </c:pt>
                <c:pt idx="86">
                  <c:v>1.72</c:v>
                </c:pt>
                <c:pt idx="87">
                  <c:v>1.7400001</c:v>
                </c:pt>
                <c:pt idx="88">
                  <c:v>1.7600001000000001</c:v>
                </c:pt>
                <c:pt idx="89">
                  <c:v>1.7800001000000001</c:v>
                </c:pt>
                <c:pt idx="90">
                  <c:v>1.8000001000000001</c:v>
                </c:pt>
                <c:pt idx="91">
                  <c:v>1.8200000999999999</c:v>
                </c:pt>
                <c:pt idx="92">
                  <c:v>1.84</c:v>
                </c:pt>
                <c:pt idx="93">
                  <c:v>1.8600000999999999</c:v>
                </c:pt>
                <c:pt idx="94">
                  <c:v>1.8800001</c:v>
                </c:pt>
                <c:pt idx="95">
                  <c:v>1.9000001</c:v>
                </c:pt>
                <c:pt idx="96">
                  <c:v>1.9200001</c:v>
                </c:pt>
                <c:pt idx="97">
                  <c:v>1.9400001</c:v>
                </c:pt>
                <c:pt idx="98">
                  <c:v>1.96</c:v>
                </c:pt>
                <c:pt idx="99">
                  <c:v>1.9800001</c:v>
                </c:pt>
                <c:pt idx="100">
                  <c:v>2</c:v>
                </c:pt>
                <c:pt idx="101">
                  <c:v>2.02</c:v>
                </c:pt>
                <c:pt idx="102">
                  <c:v>2.0400002000000002</c:v>
                </c:pt>
                <c:pt idx="103">
                  <c:v>2.0600002000000002</c:v>
                </c:pt>
                <c:pt idx="104">
                  <c:v>2.0800002000000002</c:v>
                </c:pt>
                <c:pt idx="105">
                  <c:v>2.1000000999999999</c:v>
                </c:pt>
                <c:pt idx="106">
                  <c:v>2.1200000999999999</c:v>
                </c:pt>
                <c:pt idx="107">
                  <c:v>2.1400001</c:v>
                </c:pt>
                <c:pt idx="108">
                  <c:v>2.1600001</c:v>
                </c:pt>
                <c:pt idx="109">
                  <c:v>2.1800001</c:v>
                </c:pt>
                <c:pt idx="110">
                  <c:v>2.2000000000000002</c:v>
                </c:pt>
                <c:pt idx="111">
                  <c:v>2.2200000000000002</c:v>
                </c:pt>
                <c:pt idx="112">
                  <c:v>2.2400000000000002</c:v>
                </c:pt>
                <c:pt idx="113">
                  <c:v>2.2599999999999998</c:v>
                </c:pt>
                <c:pt idx="114">
                  <c:v>2.2800001999999999</c:v>
                </c:pt>
                <c:pt idx="115">
                  <c:v>2.3000001999999999</c:v>
                </c:pt>
                <c:pt idx="116">
                  <c:v>2.3200002</c:v>
                </c:pt>
                <c:pt idx="117">
                  <c:v>2.3400002</c:v>
                </c:pt>
                <c:pt idx="118">
                  <c:v>2.3600001000000002</c:v>
                </c:pt>
                <c:pt idx="119">
                  <c:v>2.3800001000000002</c:v>
                </c:pt>
                <c:pt idx="120">
                  <c:v>2.4000001000000002</c:v>
                </c:pt>
                <c:pt idx="121">
                  <c:v>2.4200001000000002</c:v>
                </c:pt>
                <c:pt idx="122">
                  <c:v>2.4400000999999998</c:v>
                </c:pt>
                <c:pt idx="123">
                  <c:v>2.46</c:v>
                </c:pt>
                <c:pt idx="124">
                  <c:v>2.48</c:v>
                </c:pt>
                <c:pt idx="125">
                  <c:v>2.5</c:v>
                </c:pt>
                <c:pt idx="126">
                  <c:v>2.5200002000000001</c:v>
                </c:pt>
                <c:pt idx="127">
                  <c:v>2.5400002000000002</c:v>
                </c:pt>
                <c:pt idx="128">
                  <c:v>2.5600002000000002</c:v>
                </c:pt>
                <c:pt idx="129">
                  <c:v>2.5800002000000002</c:v>
                </c:pt>
                <c:pt idx="130">
                  <c:v>2.6000000999999999</c:v>
                </c:pt>
                <c:pt idx="131">
                  <c:v>2.6200000999999999</c:v>
                </c:pt>
                <c:pt idx="132">
                  <c:v>2.6400001</c:v>
                </c:pt>
                <c:pt idx="133">
                  <c:v>2.6600001</c:v>
                </c:pt>
                <c:pt idx="134">
                  <c:v>2.6800001</c:v>
                </c:pt>
                <c:pt idx="135">
                  <c:v>2.7</c:v>
                </c:pt>
                <c:pt idx="136">
                  <c:v>2.72</c:v>
                </c:pt>
                <c:pt idx="137">
                  <c:v>2.7400001999999999</c:v>
                </c:pt>
                <c:pt idx="138">
                  <c:v>2.7600001999999999</c:v>
                </c:pt>
                <c:pt idx="139">
                  <c:v>2.7800001999999999</c:v>
                </c:pt>
                <c:pt idx="140">
                  <c:v>2.8000001999999999</c:v>
                </c:pt>
                <c:pt idx="141">
                  <c:v>2.8200002</c:v>
                </c:pt>
                <c:pt idx="142">
                  <c:v>2.8400002</c:v>
                </c:pt>
                <c:pt idx="143">
                  <c:v>2.8600001000000002</c:v>
                </c:pt>
                <c:pt idx="144">
                  <c:v>2.8800001000000002</c:v>
                </c:pt>
                <c:pt idx="145">
                  <c:v>2.9000001000000002</c:v>
                </c:pt>
                <c:pt idx="146">
                  <c:v>2.9200001000000002</c:v>
                </c:pt>
                <c:pt idx="147">
                  <c:v>2.9400000999999998</c:v>
                </c:pt>
                <c:pt idx="148">
                  <c:v>2.96</c:v>
                </c:pt>
                <c:pt idx="149">
                  <c:v>2.9800002999999999</c:v>
                </c:pt>
                <c:pt idx="150">
                  <c:v>3.0000002000000001</c:v>
                </c:pt>
                <c:pt idx="151">
                  <c:v>3.0200002000000001</c:v>
                </c:pt>
                <c:pt idx="152">
                  <c:v>3.0400002000000002</c:v>
                </c:pt>
                <c:pt idx="153">
                  <c:v>3.0600002000000002</c:v>
                </c:pt>
                <c:pt idx="154">
                  <c:v>3.0800002000000002</c:v>
                </c:pt>
                <c:pt idx="155">
                  <c:v>3.1000000999999999</c:v>
                </c:pt>
                <c:pt idx="156">
                  <c:v>3.1200000999999999</c:v>
                </c:pt>
                <c:pt idx="157">
                  <c:v>3.1400001</c:v>
                </c:pt>
                <c:pt idx="158">
                  <c:v>3.1600001</c:v>
                </c:pt>
                <c:pt idx="159">
                  <c:v>3.1800001</c:v>
                </c:pt>
                <c:pt idx="160">
                  <c:v>3.2</c:v>
                </c:pt>
                <c:pt idx="161">
                  <c:v>3.2200003000000001</c:v>
                </c:pt>
                <c:pt idx="162">
                  <c:v>3.2400001999999999</c:v>
                </c:pt>
                <c:pt idx="163">
                  <c:v>3.2600001999999999</c:v>
                </c:pt>
                <c:pt idx="164">
                  <c:v>3.2800001999999999</c:v>
                </c:pt>
                <c:pt idx="165">
                  <c:v>3.3000001999999999</c:v>
                </c:pt>
                <c:pt idx="166">
                  <c:v>3.3200002</c:v>
                </c:pt>
                <c:pt idx="167">
                  <c:v>3.3400002</c:v>
                </c:pt>
                <c:pt idx="168">
                  <c:v>3.3600001000000002</c:v>
                </c:pt>
                <c:pt idx="169">
                  <c:v>3.3800001000000002</c:v>
                </c:pt>
                <c:pt idx="170">
                  <c:v>3.4000001000000002</c:v>
                </c:pt>
                <c:pt idx="171">
                  <c:v>3.4200001000000002</c:v>
                </c:pt>
                <c:pt idx="172">
                  <c:v>3.4400000999999998</c:v>
                </c:pt>
                <c:pt idx="173">
                  <c:v>3.4600002999999999</c:v>
                </c:pt>
                <c:pt idx="174">
                  <c:v>3.4800002999999999</c:v>
                </c:pt>
                <c:pt idx="175">
                  <c:v>3.5000002000000001</c:v>
                </c:pt>
                <c:pt idx="176">
                  <c:v>3.5200002000000001</c:v>
                </c:pt>
                <c:pt idx="177">
                  <c:v>3.5400002000000002</c:v>
                </c:pt>
                <c:pt idx="178">
                  <c:v>3.5600002000000002</c:v>
                </c:pt>
                <c:pt idx="179">
                  <c:v>3.5800002000000002</c:v>
                </c:pt>
                <c:pt idx="180">
                  <c:v>3.6000000999999999</c:v>
                </c:pt>
                <c:pt idx="181">
                  <c:v>3.6200000999999999</c:v>
                </c:pt>
                <c:pt idx="182">
                  <c:v>3.6400001</c:v>
                </c:pt>
                <c:pt idx="183">
                  <c:v>3.6600001</c:v>
                </c:pt>
                <c:pt idx="184">
                  <c:v>3.6800001</c:v>
                </c:pt>
                <c:pt idx="185">
                  <c:v>3.7000003000000001</c:v>
                </c:pt>
                <c:pt idx="186">
                  <c:v>3.7200003000000001</c:v>
                </c:pt>
                <c:pt idx="187">
                  <c:v>3.7400001999999999</c:v>
                </c:pt>
                <c:pt idx="188">
                  <c:v>3.7600001999999999</c:v>
                </c:pt>
                <c:pt idx="189">
                  <c:v>3.7800001999999999</c:v>
                </c:pt>
                <c:pt idx="190">
                  <c:v>3.8000001999999999</c:v>
                </c:pt>
                <c:pt idx="191">
                  <c:v>3.8200002</c:v>
                </c:pt>
                <c:pt idx="192">
                  <c:v>3.8400002</c:v>
                </c:pt>
                <c:pt idx="193">
                  <c:v>3.8600001000000002</c:v>
                </c:pt>
                <c:pt idx="194">
                  <c:v>3.8800001000000002</c:v>
                </c:pt>
                <c:pt idx="195">
                  <c:v>3.9000001000000002</c:v>
                </c:pt>
                <c:pt idx="196">
                  <c:v>3.9200001000000002</c:v>
                </c:pt>
                <c:pt idx="197">
                  <c:v>3.9400002999999999</c:v>
                </c:pt>
                <c:pt idx="198">
                  <c:v>3.9600002999999999</c:v>
                </c:pt>
                <c:pt idx="199">
                  <c:v>3.9800002999999999</c:v>
                </c:pt>
                <c:pt idx="200">
                  <c:v>4</c:v>
                </c:pt>
                <c:pt idx="201">
                  <c:v>4.0199999999999996</c:v>
                </c:pt>
                <c:pt idx="202">
                  <c:v>4.04</c:v>
                </c:pt>
                <c:pt idx="203">
                  <c:v>4.0600003999999998</c:v>
                </c:pt>
                <c:pt idx="204">
                  <c:v>4.0800004000000003</c:v>
                </c:pt>
                <c:pt idx="205">
                  <c:v>4.1000003999999999</c:v>
                </c:pt>
                <c:pt idx="206">
                  <c:v>4.1200004000000003</c:v>
                </c:pt>
                <c:pt idx="207">
                  <c:v>4.1400002999999996</c:v>
                </c:pt>
                <c:pt idx="208">
                  <c:v>4.1600003000000001</c:v>
                </c:pt>
                <c:pt idx="209">
                  <c:v>4.1800002999999997</c:v>
                </c:pt>
                <c:pt idx="210">
                  <c:v>4.2000003000000001</c:v>
                </c:pt>
                <c:pt idx="211">
                  <c:v>4.2200002999999997</c:v>
                </c:pt>
                <c:pt idx="212">
                  <c:v>4.2400001999999999</c:v>
                </c:pt>
                <c:pt idx="213">
                  <c:v>4.2600002000000003</c:v>
                </c:pt>
                <c:pt idx="214">
                  <c:v>4.2800001999999999</c:v>
                </c:pt>
                <c:pt idx="215">
                  <c:v>4.3000002000000004</c:v>
                </c:pt>
                <c:pt idx="216">
                  <c:v>4.3200002</c:v>
                </c:pt>
                <c:pt idx="217">
                  <c:v>4.3400002000000004</c:v>
                </c:pt>
                <c:pt idx="218">
                  <c:v>4.3600000999999997</c:v>
                </c:pt>
                <c:pt idx="219">
                  <c:v>4.3800001000000002</c:v>
                </c:pt>
                <c:pt idx="220">
                  <c:v>4.4000000999999997</c:v>
                </c:pt>
                <c:pt idx="221">
                  <c:v>4.4200001000000002</c:v>
                </c:pt>
                <c:pt idx="222">
                  <c:v>4.4400000999999998</c:v>
                </c:pt>
                <c:pt idx="223">
                  <c:v>4.46</c:v>
                </c:pt>
                <c:pt idx="224">
                  <c:v>4.4800000000000004</c:v>
                </c:pt>
                <c:pt idx="225">
                  <c:v>4.5</c:v>
                </c:pt>
                <c:pt idx="226">
                  <c:v>4.5199999999999996</c:v>
                </c:pt>
                <c:pt idx="227">
                  <c:v>4.5400004000000003</c:v>
                </c:pt>
                <c:pt idx="228">
                  <c:v>4.5600003999999998</c:v>
                </c:pt>
                <c:pt idx="229">
                  <c:v>4.5800004000000003</c:v>
                </c:pt>
                <c:pt idx="230">
                  <c:v>4.6000003999999999</c:v>
                </c:pt>
                <c:pt idx="231">
                  <c:v>4.6200004000000003</c:v>
                </c:pt>
                <c:pt idx="232">
                  <c:v>4.6400002999999996</c:v>
                </c:pt>
                <c:pt idx="233">
                  <c:v>4.6600003000000001</c:v>
                </c:pt>
                <c:pt idx="234">
                  <c:v>4.6800002999999997</c:v>
                </c:pt>
                <c:pt idx="235">
                  <c:v>4.7000003000000001</c:v>
                </c:pt>
                <c:pt idx="236">
                  <c:v>4.7200002999999997</c:v>
                </c:pt>
                <c:pt idx="237">
                  <c:v>4.7400001999999999</c:v>
                </c:pt>
                <c:pt idx="238">
                  <c:v>4.7600002000000003</c:v>
                </c:pt>
                <c:pt idx="239">
                  <c:v>4.7800001999999999</c:v>
                </c:pt>
                <c:pt idx="240">
                  <c:v>4.8000002000000004</c:v>
                </c:pt>
                <c:pt idx="241">
                  <c:v>4.8200002</c:v>
                </c:pt>
                <c:pt idx="242">
                  <c:v>4.8400002000000004</c:v>
                </c:pt>
                <c:pt idx="243">
                  <c:v>4.8600000999999997</c:v>
                </c:pt>
                <c:pt idx="244">
                  <c:v>4.8800001000000002</c:v>
                </c:pt>
                <c:pt idx="245">
                  <c:v>4.9000000999999997</c:v>
                </c:pt>
                <c:pt idx="246">
                  <c:v>4.9200001000000002</c:v>
                </c:pt>
                <c:pt idx="247">
                  <c:v>4.9400000999999998</c:v>
                </c:pt>
                <c:pt idx="248">
                  <c:v>4.96</c:v>
                </c:pt>
                <c:pt idx="249">
                  <c:v>4.9800000000000004</c:v>
                </c:pt>
                <c:pt idx="250">
                  <c:v>5</c:v>
                </c:pt>
                <c:pt idx="251">
                  <c:v>5.0200005000000001</c:v>
                </c:pt>
                <c:pt idx="252">
                  <c:v>5.0400004000000003</c:v>
                </c:pt>
                <c:pt idx="253">
                  <c:v>5.0600003999999998</c:v>
                </c:pt>
                <c:pt idx="254">
                  <c:v>5.0800004000000003</c:v>
                </c:pt>
                <c:pt idx="255">
                  <c:v>5.1000003999999999</c:v>
                </c:pt>
                <c:pt idx="256">
                  <c:v>5.1200004000000003</c:v>
                </c:pt>
                <c:pt idx="257">
                  <c:v>5.1400002999999996</c:v>
                </c:pt>
                <c:pt idx="258">
                  <c:v>5.1600003000000001</c:v>
                </c:pt>
                <c:pt idx="259">
                  <c:v>5.1800002999999997</c:v>
                </c:pt>
                <c:pt idx="260">
                  <c:v>5.2000003000000001</c:v>
                </c:pt>
                <c:pt idx="261">
                  <c:v>5.2200002999999997</c:v>
                </c:pt>
                <c:pt idx="262">
                  <c:v>5.2400001999999999</c:v>
                </c:pt>
                <c:pt idx="263">
                  <c:v>5.2600002000000003</c:v>
                </c:pt>
                <c:pt idx="264">
                  <c:v>5.2800001999999999</c:v>
                </c:pt>
                <c:pt idx="265">
                  <c:v>5.3000002000000004</c:v>
                </c:pt>
                <c:pt idx="266">
                  <c:v>5.3200002</c:v>
                </c:pt>
                <c:pt idx="267">
                  <c:v>5.3400002000000004</c:v>
                </c:pt>
                <c:pt idx="268">
                  <c:v>5.3600000999999997</c:v>
                </c:pt>
                <c:pt idx="269">
                  <c:v>5.3800001000000002</c:v>
                </c:pt>
                <c:pt idx="270">
                  <c:v>5.4000000999999997</c:v>
                </c:pt>
                <c:pt idx="271">
                  <c:v>5.4200001000000002</c:v>
                </c:pt>
                <c:pt idx="272">
                  <c:v>5.4400000999999998</c:v>
                </c:pt>
                <c:pt idx="273">
                  <c:v>5.46</c:v>
                </c:pt>
                <c:pt idx="274">
                  <c:v>5.4800005000000001</c:v>
                </c:pt>
                <c:pt idx="275">
                  <c:v>5.5000004999999996</c:v>
                </c:pt>
                <c:pt idx="276">
                  <c:v>5.5200005000000001</c:v>
                </c:pt>
                <c:pt idx="277">
                  <c:v>5.5400004000000003</c:v>
                </c:pt>
                <c:pt idx="278">
                  <c:v>5.5600003999999998</c:v>
                </c:pt>
                <c:pt idx="279">
                  <c:v>5.5800004000000003</c:v>
                </c:pt>
                <c:pt idx="280">
                  <c:v>5.6000003999999999</c:v>
                </c:pt>
                <c:pt idx="281">
                  <c:v>5.6200004000000003</c:v>
                </c:pt>
                <c:pt idx="282">
                  <c:v>5.6400002999999996</c:v>
                </c:pt>
                <c:pt idx="283">
                  <c:v>5.6600003000000001</c:v>
                </c:pt>
                <c:pt idx="284">
                  <c:v>5.6800002999999997</c:v>
                </c:pt>
                <c:pt idx="285">
                  <c:v>5.7000003000000001</c:v>
                </c:pt>
                <c:pt idx="286">
                  <c:v>5.7200002999999997</c:v>
                </c:pt>
                <c:pt idx="287">
                  <c:v>5.7400001999999999</c:v>
                </c:pt>
                <c:pt idx="288">
                  <c:v>5.7600002000000003</c:v>
                </c:pt>
                <c:pt idx="289">
                  <c:v>5.7800001999999999</c:v>
                </c:pt>
                <c:pt idx="290">
                  <c:v>5.8000002000000004</c:v>
                </c:pt>
                <c:pt idx="291">
                  <c:v>5.8200002</c:v>
                </c:pt>
                <c:pt idx="292">
                  <c:v>5.8400002000000004</c:v>
                </c:pt>
                <c:pt idx="293">
                  <c:v>5.8600000999999997</c:v>
                </c:pt>
                <c:pt idx="294">
                  <c:v>5.8800001000000002</c:v>
                </c:pt>
                <c:pt idx="295">
                  <c:v>5.9000000999999997</c:v>
                </c:pt>
                <c:pt idx="296">
                  <c:v>5.9200001000000002</c:v>
                </c:pt>
                <c:pt idx="297">
                  <c:v>5.9400000999999998</c:v>
                </c:pt>
                <c:pt idx="298">
                  <c:v>5.9600004999999996</c:v>
                </c:pt>
                <c:pt idx="299">
                  <c:v>5.9800005000000001</c:v>
                </c:pt>
                <c:pt idx="300">
                  <c:v>6.0000004999999996</c:v>
                </c:pt>
                <c:pt idx="301">
                  <c:v>6.0200005000000001</c:v>
                </c:pt>
                <c:pt idx="302">
                  <c:v>6.0400004000000003</c:v>
                </c:pt>
                <c:pt idx="303">
                  <c:v>6.0600003999999998</c:v>
                </c:pt>
                <c:pt idx="304">
                  <c:v>6.0800004000000003</c:v>
                </c:pt>
                <c:pt idx="305">
                  <c:v>6.1000003999999999</c:v>
                </c:pt>
                <c:pt idx="306">
                  <c:v>6.1200004000000003</c:v>
                </c:pt>
                <c:pt idx="307">
                  <c:v>6.1400002999999996</c:v>
                </c:pt>
                <c:pt idx="308">
                  <c:v>6.1600003000000001</c:v>
                </c:pt>
                <c:pt idx="309">
                  <c:v>6.1800002999999997</c:v>
                </c:pt>
                <c:pt idx="310">
                  <c:v>6.2000003000000001</c:v>
                </c:pt>
                <c:pt idx="311">
                  <c:v>6.2200002999999997</c:v>
                </c:pt>
                <c:pt idx="312">
                  <c:v>6.2400001999999999</c:v>
                </c:pt>
                <c:pt idx="313">
                  <c:v>6.2600002000000003</c:v>
                </c:pt>
                <c:pt idx="314">
                  <c:v>6.2800001999999999</c:v>
                </c:pt>
                <c:pt idx="315">
                  <c:v>6.3000002000000004</c:v>
                </c:pt>
                <c:pt idx="316">
                  <c:v>6.3200002</c:v>
                </c:pt>
                <c:pt idx="317">
                  <c:v>6.3400002000000004</c:v>
                </c:pt>
                <c:pt idx="318">
                  <c:v>6.3600000999999997</c:v>
                </c:pt>
                <c:pt idx="319">
                  <c:v>6.3800001000000002</c:v>
                </c:pt>
                <c:pt idx="320">
                  <c:v>6.4000000999999997</c:v>
                </c:pt>
                <c:pt idx="321">
                  <c:v>6.4200001000000002</c:v>
                </c:pt>
                <c:pt idx="322">
                  <c:v>6.4400005</c:v>
                </c:pt>
                <c:pt idx="323">
                  <c:v>6.4600004999999996</c:v>
                </c:pt>
                <c:pt idx="324">
                  <c:v>6.4800005000000001</c:v>
                </c:pt>
                <c:pt idx="325">
                  <c:v>6.5000004999999996</c:v>
                </c:pt>
                <c:pt idx="326">
                  <c:v>6.5200005000000001</c:v>
                </c:pt>
                <c:pt idx="327">
                  <c:v>6.5400004000000003</c:v>
                </c:pt>
                <c:pt idx="328">
                  <c:v>6.5600003999999998</c:v>
                </c:pt>
                <c:pt idx="329">
                  <c:v>6.5800004000000003</c:v>
                </c:pt>
                <c:pt idx="330">
                  <c:v>6.6000003999999999</c:v>
                </c:pt>
                <c:pt idx="331">
                  <c:v>6.6200004000000003</c:v>
                </c:pt>
                <c:pt idx="332">
                  <c:v>6.6400002999999996</c:v>
                </c:pt>
                <c:pt idx="333">
                  <c:v>6.6600003000000001</c:v>
                </c:pt>
                <c:pt idx="334">
                  <c:v>6.6800002999999997</c:v>
                </c:pt>
                <c:pt idx="335">
                  <c:v>6.7000003000000001</c:v>
                </c:pt>
                <c:pt idx="336">
                  <c:v>6.7200002999999997</c:v>
                </c:pt>
                <c:pt idx="337">
                  <c:v>6.7400001999999999</c:v>
                </c:pt>
                <c:pt idx="338">
                  <c:v>6.7600002000000003</c:v>
                </c:pt>
                <c:pt idx="339">
                  <c:v>6.7800001999999999</c:v>
                </c:pt>
                <c:pt idx="340">
                  <c:v>6.8000002000000004</c:v>
                </c:pt>
                <c:pt idx="341">
                  <c:v>6.8200002</c:v>
                </c:pt>
                <c:pt idx="342">
                  <c:v>6.8400002000000004</c:v>
                </c:pt>
                <c:pt idx="343">
                  <c:v>6.8600000999999997</c:v>
                </c:pt>
                <c:pt idx="344">
                  <c:v>6.8800001000000002</c:v>
                </c:pt>
                <c:pt idx="345">
                  <c:v>6.9000000999999997</c:v>
                </c:pt>
                <c:pt idx="346">
                  <c:v>6.9200005999999998</c:v>
                </c:pt>
                <c:pt idx="347">
                  <c:v>6.9400005</c:v>
                </c:pt>
                <c:pt idx="348">
                  <c:v>6.9600004999999996</c:v>
                </c:pt>
                <c:pt idx="349">
                  <c:v>6.9800005000000001</c:v>
                </c:pt>
                <c:pt idx="350">
                  <c:v>7.0000004999999996</c:v>
                </c:pt>
                <c:pt idx="351">
                  <c:v>7.0200005000000001</c:v>
                </c:pt>
                <c:pt idx="352">
                  <c:v>7.0400004000000003</c:v>
                </c:pt>
                <c:pt idx="353">
                  <c:v>7.0600003999999998</c:v>
                </c:pt>
                <c:pt idx="354">
                  <c:v>7.0800004000000003</c:v>
                </c:pt>
                <c:pt idx="355">
                  <c:v>7.1000003999999999</c:v>
                </c:pt>
                <c:pt idx="356">
                  <c:v>7.1200004000000003</c:v>
                </c:pt>
                <c:pt idx="357">
                  <c:v>7.1400002999999996</c:v>
                </c:pt>
                <c:pt idx="358">
                  <c:v>7.1600003000000001</c:v>
                </c:pt>
                <c:pt idx="359">
                  <c:v>7.1800002999999997</c:v>
                </c:pt>
                <c:pt idx="360">
                  <c:v>7.2000003000000001</c:v>
                </c:pt>
                <c:pt idx="361">
                  <c:v>7.2200002999999997</c:v>
                </c:pt>
                <c:pt idx="362">
                  <c:v>7.2400001999999999</c:v>
                </c:pt>
                <c:pt idx="363">
                  <c:v>7.2600002000000003</c:v>
                </c:pt>
                <c:pt idx="364">
                  <c:v>7.2800001999999999</c:v>
                </c:pt>
                <c:pt idx="365">
                  <c:v>7.3000002000000004</c:v>
                </c:pt>
                <c:pt idx="366">
                  <c:v>7.3200002</c:v>
                </c:pt>
                <c:pt idx="367">
                  <c:v>7.3400002000000004</c:v>
                </c:pt>
                <c:pt idx="368">
                  <c:v>7.3600000999999997</c:v>
                </c:pt>
                <c:pt idx="369">
                  <c:v>7.3800001000000002</c:v>
                </c:pt>
                <c:pt idx="370">
                  <c:v>7.4000006000000003</c:v>
                </c:pt>
                <c:pt idx="371">
                  <c:v>7.4200005999999998</c:v>
                </c:pt>
                <c:pt idx="372">
                  <c:v>7.4400005</c:v>
                </c:pt>
                <c:pt idx="373">
                  <c:v>7.4600004999999996</c:v>
                </c:pt>
                <c:pt idx="374">
                  <c:v>7.4800005000000001</c:v>
                </c:pt>
                <c:pt idx="375">
                  <c:v>7.5000004999999996</c:v>
                </c:pt>
                <c:pt idx="376">
                  <c:v>7.5200005000000001</c:v>
                </c:pt>
                <c:pt idx="377">
                  <c:v>7.5400004000000003</c:v>
                </c:pt>
                <c:pt idx="378">
                  <c:v>7.5600003999999998</c:v>
                </c:pt>
                <c:pt idx="379">
                  <c:v>7.5800004000000003</c:v>
                </c:pt>
                <c:pt idx="380">
                  <c:v>7.6000003999999999</c:v>
                </c:pt>
                <c:pt idx="381">
                  <c:v>7.6200004000000003</c:v>
                </c:pt>
                <c:pt idx="382">
                  <c:v>7.6400002999999996</c:v>
                </c:pt>
                <c:pt idx="383">
                  <c:v>7.6600003000000001</c:v>
                </c:pt>
                <c:pt idx="384">
                  <c:v>7.6800002999999997</c:v>
                </c:pt>
                <c:pt idx="385">
                  <c:v>7.7000003000000001</c:v>
                </c:pt>
                <c:pt idx="386">
                  <c:v>7.7200002999999997</c:v>
                </c:pt>
                <c:pt idx="387">
                  <c:v>7.7400001999999999</c:v>
                </c:pt>
                <c:pt idx="388">
                  <c:v>7.7600002000000003</c:v>
                </c:pt>
                <c:pt idx="389">
                  <c:v>7.7800001999999999</c:v>
                </c:pt>
                <c:pt idx="390">
                  <c:v>7.8000002000000004</c:v>
                </c:pt>
                <c:pt idx="391">
                  <c:v>7.8200002</c:v>
                </c:pt>
                <c:pt idx="392">
                  <c:v>7.8400002000000004</c:v>
                </c:pt>
                <c:pt idx="393">
                  <c:v>7.8600006000000002</c:v>
                </c:pt>
                <c:pt idx="394">
                  <c:v>7.8800005999999998</c:v>
                </c:pt>
                <c:pt idx="395">
                  <c:v>7.9000006000000003</c:v>
                </c:pt>
                <c:pt idx="396">
                  <c:v>7.9200005999999998</c:v>
                </c:pt>
                <c:pt idx="397">
                  <c:v>7.9400005</c:v>
                </c:pt>
                <c:pt idx="398">
                  <c:v>7.9600004999999996</c:v>
                </c:pt>
                <c:pt idx="399">
                  <c:v>7.9800005000000001</c:v>
                </c:pt>
                <c:pt idx="400">
                  <c:v>8</c:v>
                </c:pt>
                <c:pt idx="401">
                  <c:v>8.0200005000000001</c:v>
                </c:pt>
                <c:pt idx="402">
                  <c:v>8.0399999999999991</c:v>
                </c:pt>
                <c:pt idx="403">
                  <c:v>8.0600003999999998</c:v>
                </c:pt>
                <c:pt idx="404">
                  <c:v>8.0799999000000007</c:v>
                </c:pt>
                <c:pt idx="405">
                  <c:v>8.1000004000000008</c:v>
                </c:pt>
                <c:pt idx="406">
                  <c:v>8.1200007999999997</c:v>
                </c:pt>
                <c:pt idx="407">
                  <c:v>8.1400003000000005</c:v>
                </c:pt>
                <c:pt idx="408">
                  <c:v>8.1600008000000006</c:v>
                </c:pt>
                <c:pt idx="409">
                  <c:v>8.1800002999999997</c:v>
                </c:pt>
                <c:pt idx="410">
                  <c:v>8.2000007999999998</c:v>
                </c:pt>
                <c:pt idx="411">
                  <c:v>8.2200003000000006</c:v>
                </c:pt>
                <c:pt idx="412">
                  <c:v>8.2400006999999995</c:v>
                </c:pt>
                <c:pt idx="413">
                  <c:v>8.2600002000000003</c:v>
                </c:pt>
                <c:pt idx="414">
                  <c:v>8.2800007000000004</c:v>
                </c:pt>
                <c:pt idx="415">
                  <c:v>8.3000001999999995</c:v>
                </c:pt>
                <c:pt idx="416">
                  <c:v>8.3200006000000002</c:v>
                </c:pt>
                <c:pt idx="417">
                  <c:v>8.3400002000000004</c:v>
                </c:pt>
                <c:pt idx="418">
                  <c:v>8.3600005999999993</c:v>
                </c:pt>
                <c:pt idx="419">
                  <c:v>8.3800001000000002</c:v>
                </c:pt>
                <c:pt idx="420">
                  <c:v>8.4000006000000003</c:v>
                </c:pt>
                <c:pt idx="421">
                  <c:v>8.4200000999999993</c:v>
                </c:pt>
                <c:pt idx="422">
                  <c:v>8.4400005</c:v>
                </c:pt>
                <c:pt idx="423">
                  <c:v>8.4600000000000009</c:v>
                </c:pt>
                <c:pt idx="424">
                  <c:v>8.4800004999999992</c:v>
                </c:pt>
                <c:pt idx="425">
                  <c:v>8.5</c:v>
                </c:pt>
                <c:pt idx="426">
                  <c:v>8.5200005000000001</c:v>
                </c:pt>
                <c:pt idx="427">
                  <c:v>8.5399999999999991</c:v>
                </c:pt>
                <c:pt idx="428">
                  <c:v>8.5600003999999998</c:v>
                </c:pt>
                <c:pt idx="429">
                  <c:v>8.5800008999999999</c:v>
                </c:pt>
                <c:pt idx="430">
                  <c:v>8.6000004000000008</c:v>
                </c:pt>
                <c:pt idx="431">
                  <c:v>8.6200007999999997</c:v>
                </c:pt>
                <c:pt idx="432">
                  <c:v>8.6400003000000005</c:v>
                </c:pt>
                <c:pt idx="433">
                  <c:v>8.6600008000000006</c:v>
                </c:pt>
                <c:pt idx="434">
                  <c:v>8.6800002999999997</c:v>
                </c:pt>
                <c:pt idx="435">
                  <c:v>8.7000007999999998</c:v>
                </c:pt>
                <c:pt idx="436">
                  <c:v>8.7200003000000006</c:v>
                </c:pt>
                <c:pt idx="437">
                  <c:v>8.7400006999999995</c:v>
                </c:pt>
                <c:pt idx="438">
                  <c:v>8.7600002000000003</c:v>
                </c:pt>
                <c:pt idx="439">
                  <c:v>8.7800007000000004</c:v>
                </c:pt>
                <c:pt idx="440">
                  <c:v>8.8000001999999995</c:v>
                </c:pt>
                <c:pt idx="441">
                  <c:v>8.8200006000000002</c:v>
                </c:pt>
                <c:pt idx="442">
                  <c:v>8.8400002000000004</c:v>
                </c:pt>
                <c:pt idx="443">
                  <c:v>8.8600005999999993</c:v>
                </c:pt>
                <c:pt idx="444">
                  <c:v>8.8800001000000002</c:v>
                </c:pt>
                <c:pt idx="445">
                  <c:v>8.9000006000000003</c:v>
                </c:pt>
                <c:pt idx="446">
                  <c:v>8.9200000999999993</c:v>
                </c:pt>
                <c:pt idx="447">
                  <c:v>8.9400005</c:v>
                </c:pt>
                <c:pt idx="448">
                  <c:v>8.9600000000000009</c:v>
                </c:pt>
                <c:pt idx="449">
                  <c:v>8.9800004999999992</c:v>
                </c:pt>
                <c:pt idx="450">
                  <c:v>9</c:v>
                </c:pt>
                <c:pt idx="451">
                  <c:v>9.0200005000000001</c:v>
                </c:pt>
                <c:pt idx="452">
                  <c:v>9.0399999999999991</c:v>
                </c:pt>
                <c:pt idx="453">
                  <c:v>9.0600003999999998</c:v>
                </c:pt>
                <c:pt idx="454">
                  <c:v>9.0800008999999999</c:v>
                </c:pt>
                <c:pt idx="455">
                  <c:v>9.1000004000000008</c:v>
                </c:pt>
                <c:pt idx="456">
                  <c:v>9.1200007999999997</c:v>
                </c:pt>
                <c:pt idx="457">
                  <c:v>9.1400003000000005</c:v>
                </c:pt>
                <c:pt idx="458">
                  <c:v>9.1600008000000006</c:v>
                </c:pt>
                <c:pt idx="459">
                  <c:v>9.1800002999999997</c:v>
                </c:pt>
                <c:pt idx="460">
                  <c:v>9.2000007999999998</c:v>
                </c:pt>
                <c:pt idx="461">
                  <c:v>9.2200003000000006</c:v>
                </c:pt>
                <c:pt idx="462">
                  <c:v>9.2400006999999995</c:v>
                </c:pt>
                <c:pt idx="463">
                  <c:v>9.2600002000000003</c:v>
                </c:pt>
                <c:pt idx="464">
                  <c:v>9.2800007000000004</c:v>
                </c:pt>
                <c:pt idx="465">
                  <c:v>9.3000001999999995</c:v>
                </c:pt>
                <c:pt idx="466">
                  <c:v>9.3200006000000002</c:v>
                </c:pt>
                <c:pt idx="467">
                  <c:v>9.3400002000000004</c:v>
                </c:pt>
                <c:pt idx="468">
                  <c:v>9.3600005999999993</c:v>
                </c:pt>
                <c:pt idx="469">
                  <c:v>9.3800001000000002</c:v>
                </c:pt>
                <c:pt idx="470">
                  <c:v>9.4000006000000003</c:v>
                </c:pt>
                <c:pt idx="471">
                  <c:v>9.4200000999999993</c:v>
                </c:pt>
                <c:pt idx="472">
                  <c:v>9.4400005</c:v>
                </c:pt>
                <c:pt idx="473">
                  <c:v>9.4600000000000009</c:v>
                </c:pt>
                <c:pt idx="474">
                  <c:v>9.4800004999999992</c:v>
                </c:pt>
                <c:pt idx="475">
                  <c:v>9.5</c:v>
                </c:pt>
                <c:pt idx="476">
                  <c:v>9.5200005000000001</c:v>
                </c:pt>
                <c:pt idx="477">
                  <c:v>9.5400009000000008</c:v>
                </c:pt>
                <c:pt idx="478">
                  <c:v>9.5600003999999998</c:v>
                </c:pt>
                <c:pt idx="479">
                  <c:v>9.5800008999999999</c:v>
                </c:pt>
                <c:pt idx="480">
                  <c:v>9.6000004000000008</c:v>
                </c:pt>
                <c:pt idx="481">
                  <c:v>9.6200007999999997</c:v>
                </c:pt>
                <c:pt idx="482">
                  <c:v>9.6400003000000005</c:v>
                </c:pt>
                <c:pt idx="483">
                  <c:v>9.6600008000000006</c:v>
                </c:pt>
                <c:pt idx="484">
                  <c:v>9.6800002999999997</c:v>
                </c:pt>
                <c:pt idx="485">
                  <c:v>9.7000007999999998</c:v>
                </c:pt>
                <c:pt idx="486">
                  <c:v>9.7200003000000006</c:v>
                </c:pt>
                <c:pt idx="487">
                  <c:v>9.7400006999999995</c:v>
                </c:pt>
                <c:pt idx="488">
                  <c:v>9.7600002000000003</c:v>
                </c:pt>
                <c:pt idx="489">
                  <c:v>9.7800007000000004</c:v>
                </c:pt>
                <c:pt idx="490">
                  <c:v>9.8000001999999995</c:v>
                </c:pt>
                <c:pt idx="491">
                  <c:v>9.8200006000000002</c:v>
                </c:pt>
                <c:pt idx="492">
                  <c:v>9.8400002000000004</c:v>
                </c:pt>
                <c:pt idx="493">
                  <c:v>9.8600005999999993</c:v>
                </c:pt>
                <c:pt idx="494">
                  <c:v>9.8800001000000002</c:v>
                </c:pt>
                <c:pt idx="495">
                  <c:v>9.9000006000000003</c:v>
                </c:pt>
                <c:pt idx="496">
                  <c:v>9.9200000999999993</c:v>
                </c:pt>
                <c:pt idx="497">
                  <c:v>9.9400005</c:v>
                </c:pt>
                <c:pt idx="498">
                  <c:v>9.9600000000000009</c:v>
                </c:pt>
                <c:pt idx="499">
                  <c:v>9.9800004999999992</c:v>
                </c:pt>
                <c:pt idx="500">
                  <c:v>10</c:v>
                </c:pt>
                <c:pt idx="501">
                  <c:v>10.0200005</c:v>
                </c:pt>
                <c:pt idx="502">
                  <c:v>10.040000900000001</c:v>
                </c:pt>
                <c:pt idx="503">
                  <c:v>10.0600004</c:v>
                </c:pt>
                <c:pt idx="504">
                  <c:v>10.0800009</c:v>
                </c:pt>
                <c:pt idx="505">
                  <c:v>10.100000400000001</c:v>
                </c:pt>
                <c:pt idx="506">
                  <c:v>10.1200008</c:v>
                </c:pt>
                <c:pt idx="507">
                  <c:v>10.140000300000001</c:v>
                </c:pt>
                <c:pt idx="508">
                  <c:v>10.160000800000001</c:v>
                </c:pt>
                <c:pt idx="509">
                  <c:v>10.1800003</c:v>
                </c:pt>
                <c:pt idx="510">
                  <c:v>10.2000008</c:v>
                </c:pt>
                <c:pt idx="511">
                  <c:v>10.220000300000001</c:v>
                </c:pt>
                <c:pt idx="512">
                  <c:v>10.2400007</c:v>
                </c:pt>
                <c:pt idx="513">
                  <c:v>10.2600002</c:v>
                </c:pt>
                <c:pt idx="514">
                  <c:v>10.2800007</c:v>
                </c:pt>
                <c:pt idx="515">
                  <c:v>10.300000199999999</c:v>
                </c:pt>
                <c:pt idx="516">
                  <c:v>10.3200006</c:v>
                </c:pt>
                <c:pt idx="517">
                  <c:v>10.3400002</c:v>
                </c:pt>
                <c:pt idx="518">
                  <c:v>10.360000599999999</c:v>
                </c:pt>
                <c:pt idx="519">
                  <c:v>10.3800001</c:v>
                </c:pt>
                <c:pt idx="520">
                  <c:v>10.4000006</c:v>
                </c:pt>
                <c:pt idx="521">
                  <c:v>10.420000099999999</c:v>
                </c:pt>
                <c:pt idx="522">
                  <c:v>10.4400005</c:v>
                </c:pt>
                <c:pt idx="523">
                  <c:v>10.46</c:v>
                </c:pt>
                <c:pt idx="524">
                  <c:v>10.480000499999999</c:v>
                </c:pt>
                <c:pt idx="525">
                  <c:v>10.500000999999999</c:v>
                </c:pt>
                <c:pt idx="526">
                  <c:v>10.5200005</c:v>
                </c:pt>
                <c:pt idx="527">
                  <c:v>10.540000900000001</c:v>
                </c:pt>
                <c:pt idx="528">
                  <c:v>10.5600004</c:v>
                </c:pt>
                <c:pt idx="529">
                  <c:v>10.5800009</c:v>
                </c:pt>
                <c:pt idx="530">
                  <c:v>10.600000400000001</c:v>
                </c:pt>
                <c:pt idx="531">
                  <c:v>10.6200008</c:v>
                </c:pt>
                <c:pt idx="532">
                  <c:v>10.640000300000001</c:v>
                </c:pt>
                <c:pt idx="533">
                  <c:v>10.660000800000001</c:v>
                </c:pt>
                <c:pt idx="534">
                  <c:v>10.6800003</c:v>
                </c:pt>
                <c:pt idx="535">
                  <c:v>10.7000008</c:v>
                </c:pt>
                <c:pt idx="536">
                  <c:v>10.720000300000001</c:v>
                </c:pt>
                <c:pt idx="537">
                  <c:v>10.7400007</c:v>
                </c:pt>
                <c:pt idx="538">
                  <c:v>10.7600002</c:v>
                </c:pt>
                <c:pt idx="539">
                  <c:v>10.7800007</c:v>
                </c:pt>
                <c:pt idx="540">
                  <c:v>10.800000199999999</c:v>
                </c:pt>
                <c:pt idx="541">
                  <c:v>10.8200006</c:v>
                </c:pt>
                <c:pt idx="542">
                  <c:v>10.8400002</c:v>
                </c:pt>
                <c:pt idx="543">
                  <c:v>10.860000599999999</c:v>
                </c:pt>
                <c:pt idx="544">
                  <c:v>10.8800001</c:v>
                </c:pt>
                <c:pt idx="545">
                  <c:v>10.9000006</c:v>
                </c:pt>
                <c:pt idx="546">
                  <c:v>10.920000099999999</c:v>
                </c:pt>
                <c:pt idx="547">
                  <c:v>10.9400005</c:v>
                </c:pt>
                <c:pt idx="548">
                  <c:v>10.960001</c:v>
                </c:pt>
                <c:pt idx="549">
                  <c:v>10.980000499999999</c:v>
                </c:pt>
                <c:pt idx="550">
                  <c:v>11.000000999999999</c:v>
                </c:pt>
                <c:pt idx="551">
                  <c:v>11.0200005</c:v>
                </c:pt>
                <c:pt idx="552">
                  <c:v>11.040000900000001</c:v>
                </c:pt>
                <c:pt idx="553">
                  <c:v>11.0600004</c:v>
                </c:pt>
                <c:pt idx="554">
                  <c:v>11.0800009</c:v>
                </c:pt>
                <c:pt idx="555">
                  <c:v>11.100000400000001</c:v>
                </c:pt>
                <c:pt idx="556">
                  <c:v>11.1200008</c:v>
                </c:pt>
                <c:pt idx="557">
                  <c:v>11.140000300000001</c:v>
                </c:pt>
                <c:pt idx="558">
                  <c:v>11.160000800000001</c:v>
                </c:pt>
                <c:pt idx="559">
                  <c:v>11.1800003</c:v>
                </c:pt>
                <c:pt idx="560">
                  <c:v>11.2000008</c:v>
                </c:pt>
                <c:pt idx="561">
                  <c:v>11.220000300000001</c:v>
                </c:pt>
                <c:pt idx="562">
                  <c:v>11.2400007</c:v>
                </c:pt>
                <c:pt idx="563">
                  <c:v>11.2600002</c:v>
                </c:pt>
                <c:pt idx="564">
                  <c:v>11.2800007</c:v>
                </c:pt>
                <c:pt idx="565">
                  <c:v>11.300000199999999</c:v>
                </c:pt>
                <c:pt idx="566">
                  <c:v>11.3200006</c:v>
                </c:pt>
                <c:pt idx="567">
                  <c:v>11.3400002</c:v>
                </c:pt>
                <c:pt idx="568">
                  <c:v>11.360000599999999</c:v>
                </c:pt>
                <c:pt idx="569">
                  <c:v>11.3800001</c:v>
                </c:pt>
                <c:pt idx="570">
                  <c:v>11.4000006</c:v>
                </c:pt>
                <c:pt idx="571">
                  <c:v>11.420000099999999</c:v>
                </c:pt>
                <c:pt idx="572">
                  <c:v>11.4400005</c:v>
                </c:pt>
                <c:pt idx="573">
                  <c:v>11.460001</c:v>
                </c:pt>
                <c:pt idx="574">
                  <c:v>11.480000499999999</c:v>
                </c:pt>
                <c:pt idx="575">
                  <c:v>11.500000999999999</c:v>
                </c:pt>
                <c:pt idx="576">
                  <c:v>11.5200005</c:v>
                </c:pt>
                <c:pt idx="577">
                  <c:v>11.540000900000001</c:v>
                </c:pt>
                <c:pt idx="578">
                  <c:v>11.5600004</c:v>
                </c:pt>
                <c:pt idx="579">
                  <c:v>11.5800009</c:v>
                </c:pt>
                <c:pt idx="580">
                  <c:v>11.600000400000001</c:v>
                </c:pt>
                <c:pt idx="581">
                  <c:v>11.6200008</c:v>
                </c:pt>
                <c:pt idx="582">
                  <c:v>11.640000300000001</c:v>
                </c:pt>
                <c:pt idx="583">
                  <c:v>11.660000800000001</c:v>
                </c:pt>
                <c:pt idx="584">
                  <c:v>11.6800003</c:v>
                </c:pt>
                <c:pt idx="585">
                  <c:v>11.7000008</c:v>
                </c:pt>
                <c:pt idx="586">
                  <c:v>11.720000300000001</c:v>
                </c:pt>
                <c:pt idx="587">
                  <c:v>11.7400007</c:v>
                </c:pt>
                <c:pt idx="588">
                  <c:v>11.7600002</c:v>
                </c:pt>
                <c:pt idx="589">
                  <c:v>11.7800007</c:v>
                </c:pt>
                <c:pt idx="590">
                  <c:v>11.800000199999999</c:v>
                </c:pt>
                <c:pt idx="591">
                  <c:v>11.8200006</c:v>
                </c:pt>
                <c:pt idx="592">
                  <c:v>11.8400002</c:v>
                </c:pt>
                <c:pt idx="593">
                  <c:v>11.860000599999999</c:v>
                </c:pt>
                <c:pt idx="594">
                  <c:v>11.8800001</c:v>
                </c:pt>
                <c:pt idx="595">
                  <c:v>11.9000006</c:v>
                </c:pt>
                <c:pt idx="596">
                  <c:v>11.920000999999999</c:v>
                </c:pt>
                <c:pt idx="597">
                  <c:v>11.9400005</c:v>
                </c:pt>
                <c:pt idx="598">
                  <c:v>11.960001</c:v>
                </c:pt>
                <c:pt idx="599">
                  <c:v>11.980000499999999</c:v>
                </c:pt>
                <c:pt idx="600">
                  <c:v>12.000000999999999</c:v>
                </c:pt>
                <c:pt idx="601">
                  <c:v>12.0200005</c:v>
                </c:pt>
                <c:pt idx="602">
                  <c:v>12.040000900000001</c:v>
                </c:pt>
                <c:pt idx="603">
                  <c:v>12.0600004</c:v>
                </c:pt>
                <c:pt idx="604">
                  <c:v>12.0800009</c:v>
                </c:pt>
                <c:pt idx="605">
                  <c:v>12.100000400000001</c:v>
                </c:pt>
                <c:pt idx="606">
                  <c:v>12.1200008</c:v>
                </c:pt>
                <c:pt idx="607">
                  <c:v>12.140000300000001</c:v>
                </c:pt>
                <c:pt idx="608">
                  <c:v>12.160000800000001</c:v>
                </c:pt>
                <c:pt idx="609">
                  <c:v>12.1800003</c:v>
                </c:pt>
                <c:pt idx="610">
                  <c:v>12.2000008</c:v>
                </c:pt>
                <c:pt idx="611">
                  <c:v>12.220000300000001</c:v>
                </c:pt>
                <c:pt idx="612">
                  <c:v>12.2400007</c:v>
                </c:pt>
                <c:pt idx="613">
                  <c:v>12.2600002</c:v>
                </c:pt>
                <c:pt idx="614">
                  <c:v>12.2800007</c:v>
                </c:pt>
                <c:pt idx="615">
                  <c:v>12.300000199999999</c:v>
                </c:pt>
                <c:pt idx="616">
                  <c:v>12.3200006</c:v>
                </c:pt>
                <c:pt idx="617">
                  <c:v>12.3400002</c:v>
                </c:pt>
                <c:pt idx="618">
                  <c:v>12.360000599999999</c:v>
                </c:pt>
                <c:pt idx="619">
                  <c:v>12.3800001</c:v>
                </c:pt>
                <c:pt idx="620">
                  <c:v>12.4000006</c:v>
                </c:pt>
                <c:pt idx="621">
                  <c:v>12.420000999999999</c:v>
                </c:pt>
                <c:pt idx="622">
                  <c:v>12.4400005</c:v>
                </c:pt>
                <c:pt idx="623">
                  <c:v>12.460001</c:v>
                </c:pt>
                <c:pt idx="624">
                  <c:v>12.480000499999999</c:v>
                </c:pt>
                <c:pt idx="625">
                  <c:v>12.500000999999999</c:v>
                </c:pt>
                <c:pt idx="626">
                  <c:v>12.5200005</c:v>
                </c:pt>
                <c:pt idx="627">
                  <c:v>12.540000900000001</c:v>
                </c:pt>
                <c:pt idx="628">
                  <c:v>12.5600004</c:v>
                </c:pt>
                <c:pt idx="629">
                  <c:v>12.5800009</c:v>
                </c:pt>
                <c:pt idx="630">
                  <c:v>12.600000400000001</c:v>
                </c:pt>
                <c:pt idx="631">
                  <c:v>12.6200008</c:v>
                </c:pt>
                <c:pt idx="632">
                  <c:v>12.640000300000001</c:v>
                </c:pt>
                <c:pt idx="633">
                  <c:v>12.660000800000001</c:v>
                </c:pt>
                <c:pt idx="634">
                  <c:v>12.6800003</c:v>
                </c:pt>
                <c:pt idx="635">
                  <c:v>12.7000008</c:v>
                </c:pt>
                <c:pt idx="636">
                  <c:v>12.720000300000001</c:v>
                </c:pt>
                <c:pt idx="637">
                  <c:v>12.7400007</c:v>
                </c:pt>
                <c:pt idx="638">
                  <c:v>12.7600002</c:v>
                </c:pt>
                <c:pt idx="639">
                  <c:v>12.7800007</c:v>
                </c:pt>
                <c:pt idx="640">
                  <c:v>12.800000199999999</c:v>
                </c:pt>
                <c:pt idx="641">
                  <c:v>12.8200006</c:v>
                </c:pt>
                <c:pt idx="642">
                  <c:v>12.8400002</c:v>
                </c:pt>
                <c:pt idx="643">
                  <c:v>12.860000599999999</c:v>
                </c:pt>
                <c:pt idx="644">
                  <c:v>12.880001099999999</c:v>
                </c:pt>
                <c:pt idx="645">
                  <c:v>12.9000006</c:v>
                </c:pt>
                <c:pt idx="646">
                  <c:v>12.920000999999999</c:v>
                </c:pt>
                <c:pt idx="647">
                  <c:v>12.9400005</c:v>
                </c:pt>
                <c:pt idx="648">
                  <c:v>12.960001</c:v>
                </c:pt>
                <c:pt idx="649">
                  <c:v>12.980000499999999</c:v>
                </c:pt>
                <c:pt idx="650">
                  <c:v>13.000000999999999</c:v>
                </c:pt>
                <c:pt idx="651">
                  <c:v>13.0200005</c:v>
                </c:pt>
                <c:pt idx="652">
                  <c:v>13.040000900000001</c:v>
                </c:pt>
                <c:pt idx="653">
                  <c:v>13.0600004</c:v>
                </c:pt>
                <c:pt idx="654">
                  <c:v>13.0800009</c:v>
                </c:pt>
                <c:pt idx="655">
                  <c:v>13.100000400000001</c:v>
                </c:pt>
                <c:pt idx="656">
                  <c:v>13.1200008</c:v>
                </c:pt>
                <c:pt idx="657">
                  <c:v>13.140000300000001</c:v>
                </c:pt>
                <c:pt idx="658">
                  <c:v>13.160000800000001</c:v>
                </c:pt>
                <c:pt idx="659">
                  <c:v>13.1800003</c:v>
                </c:pt>
                <c:pt idx="660">
                  <c:v>13.2000008</c:v>
                </c:pt>
                <c:pt idx="661">
                  <c:v>13.220000300000001</c:v>
                </c:pt>
                <c:pt idx="662">
                  <c:v>13.2400007</c:v>
                </c:pt>
                <c:pt idx="663">
                  <c:v>13.2600002</c:v>
                </c:pt>
                <c:pt idx="664">
                  <c:v>13.2800007</c:v>
                </c:pt>
                <c:pt idx="665">
                  <c:v>13.300000199999999</c:v>
                </c:pt>
                <c:pt idx="666">
                  <c:v>13.3200006</c:v>
                </c:pt>
                <c:pt idx="667">
                  <c:v>13.3400011</c:v>
                </c:pt>
                <c:pt idx="668">
                  <c:v>13.360000599999999</c:v>
                </c:pt>
                <c:pt idx="669">
                  <c:v>13.380001099999999</c:v>
                </c:pt>
                <c:pt idx="670">
                  <c:v>13.4000006</c:v>
                </c:pt>
                <c:pt idx="671">
                  <c:v>13.420000999999999</c:v>
                </c:pt>
                <c:pt idx="672">
                  <c:v>13.4400005</c:v>
                </c:pt>
                <c:pt idx="673">
                  <c:v>13.460001</c:v>
                </c:pt>
                <c:pt idx="674">
                  <c:v>13.480000499999999</c:v>
                </c:pt>
                <c:pt idx="675">
                  <c:v>13.500000999999999</c:v>
                </c:pt>
                <c:pt idx="676">
                  <c:v>13.5200005</c:v>
                </c:pt>
                <c:pt idx="677">
                  <c:v>13.540000900000001</c:v>
                </c:pt>
                <c:pt idx="678">
                  <c:v>13.5600004</c:v>
                </c:pt>
                <c:pt idx="679">
                  <c:v>13.5800009</c:v>
                </c:pt>
                <c:pt idx="680">
                  <c:v>13.600000400000001</c:v>
                </c:pt>
                <c:pt idx="681">
                  <c:v>13.6200008</c:v>
                </c:pt>
                <c:pt idx="682">
                  <c:v>13.640000300000001</c:v>
                </c:pt>
                <c:pt idx="683">
                  <c:v>13.660000800000001</c:v>
                </c:pt>
                <c:pt idx="684">
                  <c:v>13.6800003</c:v>
                </c:pt>
                <c:pt idx="685">
                  <c:v>13.7000008</c:v>
                </c:pt>
                <c:pt idx="686">
                  <c:v>13.720000300000001</c:v>
                </c:pt>
                <c:pt idx="687">
                  <c:v>13.7400007</c:v>
                </c:pt>
                <c:pt idx="688">
                  <c:v>13.7600002</c:v>
                </c:pt>
                <c:pt idx="689">
                  <c:v>13.7800007</c:v>
                </c:pt>
                <c:pt idx="690">
                  <c:v>13.800000199999999</c:v>
                </c:pt>
                <c:pt idx="691">
                  <c:v>13.8200006</c:v>
                </c:pt>
                <c:pt idx="692">
                  <c:v>13.8400011</c:v>
                </c:pt>
                <c:pt idx="693">
                  <c:v>13.860000599999999</c:v>
                </c:pt>
                <c:pt idx="694">
                  <c:v>13.880001099999999</c:v>
                </c:pt>
                <c:pt idx="695">
                  <c:v>13.9000006</c:v>
                </c:pt>
                <c:pt idx="696">
                  <c:v>13.920000999999999</c:v>
                </c:pt>
                <c:pt idx="697">
                  <c:v>13.9400005</c:v>
                </c:pt>
                <c:pt idx="698">
                  <c:v>13.960001</c:v>
                </c:pt>
                <c:pt idx="699">
                  <c:v>13.980000499999999</c:v>
                </c:pt>
                <c:pt idx="700">
                  <c:v>14.000000999999999</c:v>
                </c:pt>
                <c:pt idx="701">
                  <c:v>14.0200005</c:v>
                </c:pt>
                <c:pt idx="702">
                  <c:v>14.040000900000001</c:v>
                </c:pt>
                <c:pt idx="703">
                  <c:v>14.0600004</c:v>
                </c:pt>
                <c:pt idx="704">
                  <c:v>14.0800009</c:v>
                </c:pt>
                <c:pt idx="705">
                  <c:v>14.100000400000001</c:v>
                </c:pt>
                <c:pt idx="706">
                  <c:v>14.1200008</c:v>
                </c:pt>
                <c:pt idx="707">
                  <c:v>14.140000300000001</c:v>
                </c:pt>
                <c:pt idx="708">
                  <c:v>14.160000800000001</c:v>
                </c:pt>
                <c:pt idx="709">
                  <c:v>14.1800003</c:v>
                </c:pt>
                <c:pt idx="710">
                  <c:v>14.2000008</c:v>
                </c:pt>
                <c:pt idx="711">
                  <c:v>14.220000300000001</c:v>
                </c:pt>
                <c:pt idx="712">
                  <c:v>14.2400007</c:v>
                </c:pt>
                <c:pt idx="713">
                  <c:v>14.2600002</c:v>
                </c:pt>
                <c:pt idx="714">
                  <c:v>14.2800007</c:v>
                </c:pt>
                <c:pt idx="715">
                  <c:v>14.300001099999999</c:v>
                </c:pt>
                <c:pt idx="716">
                  <c:v>14.3200006</c:v>
                </c:pt>
                <c:pt idx="717">
                  <c:v>14.3400011</c:v>
                </c:pt>
                <c:pt idx="718">
                  <c:v>14.360000599999999</c:v>
                </c:pt>
                <c:pt idx="719">
                  <c:v>14.380001099999999</c:v>
                </c:pt>
                <c:pt idx="720">
                  <c:v>14.4000006</c:v>
                </c:pt>
                <c:pt idx="721">
                  <c:v>14.420000999999999</c:v>
                </c:pt>
                <c:pt idx="722">
                  <c:v>14.4400005</c:v>
                </c:pt>
                <c:pt idx="723">
                  <c:v>14.460001</c:v>
                </c:pt>
                <c:pt idx="724">
                  <c:v>14.480000499999999</c:v>
                </c:pt>
                <c:pt idx="725">
                  <c:v>14.500000999999999</c:v>
                </c:pt>
                <c:pt idx="726">
                  <c:v>14.5200005</c:v>
                </c:pt>
                <c:pt idx="727">
                  <c:v>14.540000900000001</c:v>
                </c:pt>
                <c:pt idx="728">
                  <c:v>14.5600004</c:v>
                </c:pt>
                <c:pt idx="729">
                  <c:v>14.5800009</c:v>
                </c:pt>
                <c:pt idx="730">
                  <c:v>14.600000400000001</c:v>
                </c:pt>
                <c:pt idx="731">
                  <c:v>14.6200008</c:v>
                </c:pt>
                <c:pt idx="732">
                  <c:v>14.640000300000001</c:v>
                </c:pt>
                <c:pt idx="733">
                  <c:v>14.660000800000001</c:v>
                </c:pt>
                <c:pt idx="734">
                  <c:v>14.6800003</c:v>
                </c:pt>
                <c:pt idx="735">
                  <c:v>14.7000008</c:v>
                </c:pt>
                <c:pt idx="736">
                  <c:v>14.720000300000001</c:v>
                </c:pt>
                <c:pt idx="737">
                  <c:v>14.7400007</c:v>
                </c:pt>
                <c:pt idx="738">
                  <c:v>14.7600002</c:v>
                </c:pt>
                <c:pt idx="739">
                  <c:v>14.7800007</c:v>
                </c:pt>
                <c:pt idx="740">
                  <c:v>14.800001099999999</c:v>
                </c:pt>
                <c:pt idx="741">
                  <c:v>14.8200006</c:v>
                </c:pt>
                <c:pt idx="742">
                  <c:v>14.8400011</c:v>
                </c:pt>
                <c:pt idx="743">
                  <c:v>14.860000599999999</c:v>
                </c:pt>
                <c:pt idx="744">
                  <c:v>14.880001099999999</c:v>
                </c:pt>
                <c:pt idx="745">
                  <c:v>14.9000006</c:v>
                </c:pt>
                <c:pt idx="746">
                  <c:v>14.920000999999999</c:v>
                </c:pt>
                <c:pt idx="747">
                  <c:v>14.9400005</c:v>
                </c:pt>
                <c:pt idx="748">
                  <c:v>14.960001</c:v>
                </c:pt>
                <c:pt idx="749">
                  <c:v>14.980000499999999</c:v>
                </c:pt>
                <c:pt idx="750">
                  <c:v>15.000000999999999</c:v>
                </c:pt>
                <c:pt idx="751">
                  <c:v>15.0200005</c:v>
                </c:pt>
                <c:pt idx="752">
                  <c:v>15.040000900000001</c:v>
                </c:pt>
                <c:pt idx="753">
                  <c:v>15.0600004</c:v>
                </c:pt>
                <c:pt idx="754">
                  <c:v>15.0800009</c:v>
                </c:pt>
                <c:pt idx="755">
                  <c:v>15.100000400000001</c:v>
                </c:pt>
                <c:pt idx="756">
                  <c:v>15.1200008</c:v>
                </c:pt>
                <c:pt idx="757">
                  <c:v>15.140000300000001</c:v>
                </c:pt>
                <c:pt idx="758">
                  <c:v>15.160000800000001</c:v>
                </c:pt>
                <c:pt idx="759">
                  <c:v>15.1800003</c:v>
                </c:pt>
                <c:pt idx="760">
                  <c:v>15.2000008</c:v>
                </c:pt>
                <c:pt idx="761">
                  <c:v>15.220000300000001</c:v>
                </c:pt>
                <c:pt idx="762">
                  <c:v>15.2400007</c:v>
                </c:pt>
                <c:pt idx="763">
                  <c:v>15.2600012</c:v>
                </c:pt>
                <c:pt idx="764">
                  <c:v>15.2800007</c:v>
                </c:pt>
                <c:pt idx="765">
                  <c:v>15.300001099999999</c:v>
                </c:pt>
                <c:pt idx="766">
                  <c:v>15.3200006</c:v>
                </c:pt>
                <c:pt idx="767">
                  <c:v>15.3400011</c:v>
                </c:pt>
                <c:pt idx="768">
                  <c:v>15.360000599999999</c:v>
                </c:pt>
                <c:pt idx="769">
                  <c:v>15.380001099999999</c:v>
                </c:pt>
                <c:pt idx="770">
                  <c:v>15.4000006</c:v>
                </c:pt>
                <c:pt idx="771">
                  <c:v>15.420000999999999</c:v>
                </c:pt>
                <c:pt idx="772">
                  <c:v>15.4400005</c:v>
                </c:pt>
                <c:pt idx="773">
                  <c:v>15.460001</c:v>
                </c:pt>
                <c:pt idx="774">
                  <c:v>15.480000499999999</c:v>
                </c:pt>
                <c:pt idx="775">
                  <c:v>15.500000999999999</c:v>
                </c:pt>
                <c:pt idx="776">
                  <c:v>15.5200005</c:v>
                </c:pt>
                <c:pt idx="777">
                  <c:v>15.540000900000001</c:v>
                </c:pt>
                <c:pt idx="778">
                  <c:v>15.5600004</c:v>
                </c:pt>
                <c:pt idx="779">
                  <c:v>15.5800009</c:v>
                </c:pt>
                <c:pt idx="780">
                  <c:v>15.600000400000001</c:v>
                </c:pt>
                <c:pt idx="781">
                  <c:v>15.6200008</c:v>
                </c:pt>
                <c:pt idx="782">
                  <c:v>15.640000300000001</c:v>
                </c:pt>
                <c:pt idx="783">
                  <c:v>15.660000800000001</c:v>
                </c:pt>
                <c:pt idx="784">
                  <c:v>15.6800003</c:v>
                </c:pt>
                <c:pt idx="785">
                  <c:v>15.7000008</c:v>
                </c:pt>
                <c:pt idx="786">
                  <c:v>15.7200012</c:v>
                </c:pt>
                <c:pt idx="787">
                  <c:v>15.7400007</c:v>
                </c:pt>
                <c:pt idx="788">
                  <c:v>15.7600012</c:v>
                </c:pt>
                <c:pt idx="789">
                  <c:v>15.7800007</c:v>
                </c:pt>
                <c:pt idx="790">
                  <c:v>15.800001099999999</c:v>
                </c:pt>
                <c:pt idx="791">
                  <c:v>15.8200006</c:v>
                </c:pt>
                <c:pt idx="792">
                  <c:v>15.8400011</c:v>
                </c:pt>
                <c:pt idx="793">
                  <c:v>15.860000599999999</c:v>
                </c:pt>
                <c:pt idx="794">
                  <c:v>15.880001099999999</c:v>
                </c:pt>
                <c:pt idx="795">
                  <c:v>15.9000006</c:v>
                </c:pt>
                <c:pt idx="796">
                  <c:v>15.920000999999999</c:v>
                </c:pt>
                <c:pt idx="797">
                  <c:v>15.9400005</c:v>
                </c:pt>
                <c:pt idx="798">
                  <c:v>15.960001</c:v>
                </c:pt>
                <c:pt idx="799">
                  <c:v>15.980000499999999</c:v>
                </c:pt>
                <c:pt idx="800">
                  <c:v>16</c:v>
                </c:pt>
                <c:pt idx="801">
                  <c:v>16.020000499999998</c:v>
                </c:pt>
                <c:pt idx="802">
                  <c:v>16.040000899999999</c:v>
                </c:pt>
                <c:pt idx="803">
                  <c:v>16.060001400000001</c:v>
                </c:pt>
                <c:pt idx="804">
                  <c:v>16.079999900000001</c:v>
                </c:pt>
                <c:pt idx="805">
                  <c:v>16.100000399999999</c:v>
                </c:pt>
                <c:pt idx="806">
                  <c:v>16.1200008</c:v>
                </c:pt>
                <c:pt idx="807">
                  <c:v>16.140001300000002</c:v>
                </c:pt>
                <c:pt idx="808">
                  <c:v>16.159999800000001</c:v>
                </c:pt>
                <c:pt idx="809">
                  <c:v>16.1800003</c:v>
                </c:pt>
                <c:pt idx="810">
                  <c:v>16.200000800000002</c:v>
                </c:pt>
                <c:pt idx="811">
                  <c:v>16.220001199999999</c:v>
                </c:pt>
                <c:pt idx="812">
                  <c:v>16.240001700000001</c:v>
                </c:pt>
                <c:pt idx="813">
                  <c:v>16.2600002</c:v>
                </c:pt>
                <c:pt idx="814">
                  <c:v>16.280000699999999</c:v>
                </c:pt>
                <c:pt idx="815">
                  <c:v>16.300001099999999</c:v>
                </c:pt>
                <c:pt idx="816">
                  <c:v>16.320001600000001</c:v>
                </c:pt>
                <c:pt idx="817">
                  <c:v>16.340000199999999</c:v>
                </c:pt>
                <c:pt idx="818">
                  <c:v>16.360000599999999</c:v>
                </c:pt>
                <c:pt idx="819">
                  <c:v>16.380001100000001</c:v>
                </c:pt>
                <c:pt idx="820">
                  <c:v>16.400001499999998</c:v>
                </c:pt>
                <c:pt idx="821">
                  <c:v>16.420000099999999</c:v>
                </c:pt>
                <c:pt idx="822">
                  <c:v>16.4400005</c:v>
                </c:pt>
                <c:pt idx="823">
                  <c:v>16.460000999999998</c:v>
                </c:pt>
                <c:pt idx="824">
                  <c:v>16.480001399999999</c:v>
                </c:pt>
                <c:pt idx="825">
                  <c:v>16.5</c:v>
                </c:pt>
                <c:pt idx="826">
                  <c:v>16.520000499999998</c:v>
                </c:pt>
                <c:pt idx="827">
                  <c:v>16.540000899999999</c:v>
                </c:pt>
                <c:pt idx="828">
                  <c:v>16.560001400000001</c:v>
                </c:pt>
                <c:pt idx="829">
                  <c:v>16.579999900000001</c:v>
                </c:pt>
                <c:pt idx="830">
                  <c:v>16.600000399999999</c:v>
                </c:pt>
                <c:pt idx="831">
                  <c:v>16.6200008</c:v>
                </c:pt>
                <c:pt idx="832">
                  <c:v>16.640001300000002</c:v>
                </c:pt>
                <c:pt idx="833">
                  <c:v>16.659999800000001</c:v>
                </c:pt>
                <c:pt idx="834">
                  <c:v>16.6800003</c:v>
                </c:pt>
                <c:pt idx="835">
                  <c:v>16.700000800000002</c:v>
                </c:pt>
                <c:pt idx="836">
                  <c:v>16.720001199999999</c:v>
                </c:pt>
                <c:pt idx="837">
                  <c:v>16.740001700000001</c:v>
                </c:pt>
                <c:pt idx="838">
                  <c:v>16.7600002</c:v>
                </c:pt>
                <c:pt idx="839">
                  <c:v>16.780000699999999</c:v>
                </c:pt>
                <c:pt idx="840">
                  <c:v>16.800001099999999</c:v>
                </c:pt>
                <c:pt idx="841">
                  <c:v>16.820001600000001</c:v>
                </c:pt>
                <c:pt idx="842">
                  <c:v>16.840000199999999</c:v>
                </c:pt>
                <c:pt idx="843">
                  <c:v>16.860000599999999</c:v>
                </c:pt>
                <c:pt idx="844">
                  <c:v>16.880001100000001</c:v>
                </c:pt>
                <c:pt idx="845">
                  <c:v>16.900001499999998</c:v>
                </c:pt>
                <c:pt idx="846">
                  <c:v>16.920000099999999</c:v>
                </c:pt>
                <c:pt idx="847">
                  <c:v>16.9400005</c:v>
                </c:pt>
                <c:pt idx="848">
                  <c:v>16.960000999999998</c:v>
                </c:pt>
                <c:pt idx="849">
                  <c:v>16.980001399999999</c:v>
                </c:pt>
                <c:pt idx="850">
                  <c:v>17</c:v>
                </c:pt>
                <c:pt idx="851">
                  <c:v>17.020000499999998</c:v>
                </c:pt>
                <c:pt idx="852">
                  <c:v>17.040000899999999</c:v>
                </c:pt>
                <c:pt idx="853">
                  <c:v>17.060001400000001</c:v>
                </c:pt>
                <c:pt idx="854">
                  <c:v>17.079999900000001</c:v>
                </c:pt>
                <c:pt idx="855">
                  <c:v>17.100000399999999</c:v>
                </c:pt>
                <c:pt idx="856">
                  <c:v>17.1200008</c:v>
                </c:pt>
                <c:pt idx="857">
                  <c:v>17.140001300000002</c:v>
                </c:pt>
                <c:pt idx="858">
                  <c:v>17.1600018</c:v>
                </c:pt>
                <c:pt idx="859">
                  <c:v>17.1800003</c:v>
                </c:pt>
                <c:pt idx="860">
                  <c:v>17.200000800000002</c:v>
                </c:pt>
                <c:pt idx="861">
                  <c:v>17.220001199999999</c:v>
                </c:pt>
                <c:pt idx="862">
                  <c:v>17.240001700000001</c:v>
                </c:pt>
                <c:pt idx="863">
                  <c:v>17.2600002</c:v>
                </c:pt>
                <c:pt idx="864">
                  <c:v>17.280000699999999</c:v>
                </c:pt>
                <c:pt idx="865">
                  <c:v>17.300001099999999</c:v>
                </c:pt>
                <c:pt idx="866">
                  <c:v>17.320001600000001</c:v>
                </c:pt>
                <c:pt idx="867">
                  <c:v>17.340000199999999</c:v>
                </c:pt>
                <c:pt idx="868">
                  <c:v>17.360000599999999</c:v>
                </c:pt>
                <c:pt idx="869">
                  <c:v>17.380001100000001</c:v>
                </c:pt>
                <c:pt idx="870">
                  <c:v>17.400001499999998</c:v>
                </c:pt>
                <c:pt idx="871">
                  <c:v>17.420000099999999</c:v>
                </c:pt>
                <c:pt idx="872">
                  <c:v>17.4400005</c:v>
                </c:pt>
                <c:pt idx="873">
                  <c:v>17.460000999999998</c:v>
                </c:pt>
                <c:pt idx="874">
                  <c:v>17.480001399999999</c:v>
                </c:pt>
                <c:pt idx="875">
                  <c:v>17.5</c:v>
                </c:pt>
                <c:pt idx="876">
                  <c:v>17.520000499999998</c:v>
                </c:pt>
                <c:pt idx="877">
                  <c:v>17.540000899999999</c:v>
                </c:pt>
                <c:pt idx="878">
                  <c:v>17.560001400000001</c:v>
                </c:pt>
                <c:pt idx="879">
                  <c:v>17.579999900000001</c:v>
                </c:pt>
                <c:pt idx="880">
                  <c:v>17.600000399999999</c:v>
                </c:pt>
                <c:pt idx="881">
                  <c:v>17.6200008</c:v>
                </c:pt>
                <c:pt idx="882">
                  <c:v>17.640001300000002</c:v>
                </c:pt>
                <c:pt idx="883">
                  <c:v>17.6600018</c:v>
                </c:pt>
                <c:pt idx="884">
                  <c:v>17.6800003</c:v>
                </c:pt>
                <c:pt idx="885">
                  <c:v>17.700000800000002</c:v>
                </c:pt>
                <c:pt idx="886">
                  <c:v>17.720001199999999</c:v>
                </c:pt>
                <c:pt idx="887">
                  <c:v>17.740001700000001</c:v>
                </c:pt>
                <c:pt idx="888">
                  <c:v>17.7600002</c:v>
                </c:pt>
                <c:pt idx="889">
                  <c:v>17.780000699999999</c:v>
                </c:pt>
                <c:pt idx="890">
                  <c:v>17.800001099999999</c:v>
                </c:pt>
                <c:pt idx="891">
                  <c:v>17.820001600000001</c:v>
                </c:pt>
                <c:pt idx="892">
                  <c:v>17.840000199999999</c:v>
                </c:pt>
                <c:pt idx="893">
                  <c:v>17.860000599999999</c:v>
                </c:pt>
                <c:pt idx="894">
                  <c:v>17.880001100000001</c:v>
                </c:pt>
                <c:pt idx="895">
                  <c:v>17.900001499999998</c:v>
                </c:pt>
                <c:pt idx="896">
                  <c:v>17.920000099999999</c:v>
                </c:pt>
                <c:pt idx="897">
                  <c:v>17.9400005</c:v>
                </c:pt>
                <c:pt idx="898">
                  <c:v>17.960000999999998</c:v>
                </c:pt>
                <c:pt idx="899">
                  <c:v>17.980001399999999</c:v>
                </c:pt>
                <c:pt idx="900">
                  <c:v>18</c:v>
                </c:pt>
                <c:pt idx="901">
                  <c:v>18.020000499999998</c:v>
                </c:pt>
                <c:pt idx="902">
                  <c:v>18.040000899999999</c:v>
                </c:pt>
                <c:pt idx="903">
                  <c:v>18.060001400000001</c:v>
                </c:pt>
                <c:pt idx="904">
                  <c:v>18.079999900000001</c:v>
                </c:pt>
                <c:pt idx="905">
                  <c:v>18.100000399999999</c:v>
                </c:pt>
                <c:pt idx="906">
                  <c:v>18.1200008</c:v>
                </c:pt>
                <c:pt idx="907">
                  <c:v>18.140001300000002</c:v>
                </c:pt>
                <c:pt idx="908">
                  <c:v>18.1600018</c:v>
                </c:pt>
                <c:pt idx="909">
                  <c:v>18.1800003</c:v>
                </c:pt>
                <c:pt idx="910">
                  <c:v>18.200000800000002</c:v>
                </c:pt>
                <c:pt idx="911">
                  <c:v>18.220001199999999</c:v>
                </c:pt>
                <c:pt idx="912">
                  <c:v>18.240001700000001</c:v>
                </c:pt>
                <c:pt idx="913">
                  <c:v>18.2600002</c:v>
                </c:pt>
                <c:pt idx="914">
                  <c:v>18.280000699999999</c:v>
                </c:pt>
                <c:pt idx="915">
                  <c:v>18.300001099999999</c:v>
                </c:pt>
                <c:pt idx="916">
                  <c:v>18.320001600000001</c:v>
                </c:pt>
                <c:pt idx="917">
                  <c:v>18.340000199999999</c:v>
                </c:pt>
                <c:pt idx="918">
                  <c:v>18.360000599999999</c:v>
                </c:pt>
                <c:pt idx="919">
                  <c:v>18.380001100000001</c:v>
                </c:pt>
                <c:pt idx="920">
                  <c:v>18.400001499999998</c:v>
                </c:pt>
                <c:pt idx="921">
                  <c:v>18.420000099999999</c:v>
                </c:pt>
                <c:pt idx="922">
                  <c:v>18.4400005</c:v>
                </c:pt>
                <c:pt idx="923">
                  <c:v>18.460000999999998</c:v>
                </c:pt>
                <c:pt idx="924">
                  <c:v>18.480001399999999</c:v>
                </c:pt>
                <c:pt idx="925">
                  <c:v>18.5</c:v>
                </c:pt>
                <c:pt idx="926">
                  <c:v>18.520000499999998</c:v>
                </c:pt>
                <c:pt idx="927">
                  <c:v>18.540000899999999</c:v>
                </c:pt>
                <c:pt idx="928">
                  <c:v>18.560001400000001</c:v>
                </c:pt>
                <c:pt idx="929">
                  <c:v>18.580001800000002</c:v>
                </c:pt>
                <c:pt idx="930">
                  <c:v>18.600000399999999</c:v>
                </c:pt>
                <c:pt idx="931">
                  <c:v>18.6200008</c:v>
                </c:pt>
                <c:pt idx="932">
                  <c:v>18.640001300000002</c:v>
                </c:pt>
                <c:pt idx="933">
                  <c:v>18.6600018</c:v>
                </c:pt>
                <c:pt idx="934">
                  <c:v>18.6800003</c:v>
                </c:pt>
                <c:pt idx="935">
                  <c:v>18.700000800000002</c:v>
                </c:pt>
                <c:pt idx="936">
                  <c:v>18.720001199999999</c:v>
                </c:pt>
                <c:pt idx="937">
                  <c:v>18.740001700000001</c:v>
                </c:pt>
                <c:pt idx="938">
                  <c:v>18.7600002</c:v>
                </c:pt>
                <c:pt idx="939">
                  <c:v>18.780000699999999</c:v>
                </c:pt>
                <c:pt idx="940">
                  <c:v>18.800001099999999</c:v>
                </c:pt>
                <c:pt idx="941">
                  <c:v>18.820001600000001</c:v>
                </c:pt>
                <c:pt idx="942">
                  <c:v>18.840000199999999</c:v>
                </c:pt>
                <c:pt idx="943">
                  <c:v>18.860000599999999</c:v>
                </c:pt>
                <c:pt idx="944">
                  <c:v>18.880001100000001</c:v>
                </c:pt>
                <c:pt idx="945">
                  <c:v>18.900001499999998</c:v>
                </c:pt>
                <c:pt idx="946">
                  <c:v>18.920000099999999</c:v>
                </c:pt>
                <c:pt idx="947">
                  <c:v>18.9400005</c:v>
                </c:pt>
                <c:pt idx="948">
                  <c:v>18.960000999999998</c:v>
                </c:pt>
                <c:pt idx="949">
                  <c:v>18.980001399999999</c:v>
                </c:pt>
                <c:pt idx="950">
                  <c:v>19</c:v>
                </c:pt>
                <c:pt idx="951">
                  <c:v>19.020000499999998</c:v>
                </c:pt>
                <c:pt idx="952">
                  <c:v>19.040000899999999</c:v>
                </c:pt>
                <c:pt idx="953">
                  <c:v>19.060001400000001</c:v>
                </c:pt>
                <c:pt idx="954">
                  <c:v>19.080001800000002</c:v>
                </c:pt>
                <c:pt idx="955">
                  <c:v>19.100000399999999</c:v>
                </c:pt>
                <c:pt idx="956">
                  <c:v>19.1200008</c:v>
                </c:pt>
                <c:pt idx="957">
                  <c:v>19.140001300000002</c:v>
                </c:pt>
                <c:pt idx="958">
                  <c:v>19.1600018</c:v>
                </c:pt>
                <c:pt idx="959">
                  <c:v>19.1800003</c:v>
                </c:pt>
                <c:pt idx="960">
                  <c:v>19.200000800000002</c:v>
                </c:pt>
                <c:pt idx="961">
                  <c:v>19.220001199999999</c:v>
                </c:pt>
                <c:pt idx="962">
                  <c:v>19.240001700000001</c:v>
                </c:pt>
                <c:pt idx="963">
                  <c:v>19.2600002</c:v>
                </c:pt>
                <c:pt idx="964">
                  <c:v>19.280000699999999</c:v>
                </c:pt>
                <c:pt idx="965">
                  <c:v>19.300001099999999</c:v>
                </c:pt>
                <c:pt idx="966">
                  <c:v>19.320001600000001</c:v>
                </c:pt>
                <c:pt idx="967">
                  <c:v>19.340000199999999</c:v>
                </c:pt>
                <c:pt idx="968">
                  <c:v>19.360000599999999</c:v>
                </c:pt>
                <c:pt idx="969">
                  <c:v>19.380001100000001</c:v>
                </c:pt>
                <c:pt idx="970">
                  <c:v>19.400001499999998</c:v>
                </c:pt>
                <c:pt idx="971">
                  <c:v>19.420000099999999</c:v>
                </c:pt>
                <c:pt idx="972">
                  <c:v>19.4400005</c:v>
                </c:pt>
                <c:pt idx="973">
                  <c:v>19.460000999999998</c:v>
                </c:pt>
                <c:pt idx="974">
                  <c:v>19.480001399999999</c:v>
                </c:pt>
                <c:pt idx="975">
                  <c:v>19.5</c:v>
                </c:pt>
                <c:pt idx="976">
                  <c:v>19.520000499999998</c:v>
                </c:pt>
                <c:pt idx="977">
                  <c:v>19.540000899999999</c:v>
                </c:pt>
                <c:pt idx="978">
                  <c:v>19.560001400000001</c:v>
                </c:pt>
                <c:pt idx="979">
                  <c:v>19.580001800000002</c:v>
                </c:pt>
                <c:pt idx="980">
                  <c:v>19.600000399999999</c:v>
                </c:pt>
                <c:pt idx="981">
                  <c:v>19.6200008</c:v>
                </c:pt>
                <c:pt idx="982">
                  <c:v>19.640001300000002</c:v>
                </c:pt>
                <c:pt idx="983">
                  <c:v>19.6600018</c:v>
                </c:pt>
                <c:pt idx="984">
                  <c:v>19.6800003</c:v>
                </c:pt>
                <c:pt idx="985">
                  <c:v>19.700000800000002</c:v>
                </c:pt>
                <c:pt idx="986">
                  <c:v>19.720001199999999</c:v>
                </c:pt>
                <c:pt idx="987">
                  <c:v>19.740001700000001</c:v>
                </c:pt>
                <c:pt idx="988">
                  <c:v>19.7600002</c:v>
                </c:pt>
                <c:pt idx="989">
                  <c:v>19.780000699999999</c:v>
                </c:pt>
                <c:pt idx="990">
                  <c:v>19.800001099999999</c:v>
                </c:pt>
                <c:pt idx="991">
                  <c:v>19.820001600000001</c:v>
                </c:pt>
                <c:pt idx="992">
                  <c:v>19.840000199999999</c:v>
                </c:pt>
                <c:pt idx="993">
                  <c:v>19.860000599999999</c:v>
                </c:pt>
                <c:pt idx="994">
                  <c:v>19.880001100000001</c:v>
                </c:pt>
                <c:pt idx="995">
                  <c:v>19.900001499999998</c:v>
                </c:pt>
                <c:pt idx="996">
                  <c:v>19.920000099999999</c:v>
                </c:pt>
                <c:pt idx="997">
                  <c:v>19.9400005</c:v>
                </c:pt>
                <c:pt idx="998">
                  <c:v>19.960000999999998</c:v>
                </c:pt>
                <c:pt idx="999">
                  <c:v>19.980001399999999</c:v>
                </c:pt>
                <c:pt idx="1000">
                  <c:v>20</c:v>
                </c:pt>
                <c:pt idx="1001">
                  <c:v>20.020000499999998</c:v>
                </c:pt>
                <c:pt idx="1002">
                  <c:v>20.040000899999999</c:v>
                </c:pt>
                <c:pt idx="1003">
                  <c:v>20.060001400000001</c:v>
                </c:pt>
                <c:pt idx="1004">
                  <c:v>20.080001800000002</c:v>
                </c:pt>
                <c:pt idx="1005">
                  <c:v>20.100000399999999</c:v>
                </c:pt>
                <c:pt idx="1006">
                  <c:v>20.1200008</c:v>
                </c:pt>
                <c:pt idx="1007">
                  <c:v>20.140001300000002</c:v>
                </c:pt>
                <c:pt idx="1008">
                  <c:v>20.1600018</c:v>
                </c:pt>
                <c:pt idx="1009">
                  <c:v>20.1800003</c:v>
                </c:pt>
                <c:pt idx="1010">
                  <c:v>20.200000800000002</c:v>
                </c:pt>
                <c:pt idx="1011">
                  <c:v>20.220001199999999</c:v>
                </c:pt>
                <c:pt idx="1012">
                  <c:v>20.240001700000001</c:v>
                </c:pt>
                <c:pt idx="1013">
                  <c:v>20.2600002</c:v>
                </c:pt>
                <c:pt idx="1014">
                  <c:v>20.280000699999999</c:v>
                </c:pt>
                <c:pt idx="1015">
                  <c:v>20.300001099999999</c:v>
                </c:pt>
                <c:pt idx="1016">
                  <c:v>20.320001600000001</c:v>
                </c:pt>
                <c:pt idx="1017">
                  <c:v>20.340000199999999</c:v>
                </c:pt>
                <c:pt idx="1018">
                  <c:v>20.360000599999999</c:v>
                </c:pt>
                <c:pt idx="1019">
                  <c:v>20.380001100000001</c:v>
                </c:pt>
                <c:pt idx="1020">
                  <c:v>20.400001499999998</c:v>
                </c:pt>
                <c:pt idx="1021">
                  <c:v>20.420000099999999</c:v>
                </c:pt>
                <c:pt idx="1022">
                  <c:v>20.4400005</c:v>
                </c:pt>
                <c:pt idx="1023">
                  <c:v>20.460000999999998</c:v>
                </c:pt>
                <c:pt idx="1024">
                  <c:v>20.480001399999999</c:v>
                </c:pt>
                <c:pt idx="1025">
                  <c:v>20.500001900000001</c:v>
                </c:pt>
                <c:pt idx="1026">
                  <c:v>20.520000499999998</c:v>
                </c:pt>
                <c:pt idx="1027">
                  <c:v>20.540000899999999</c:v>
                </c:pt>
                <c:pt idx="1028">
                  <c:v>20.560001400000001</c:v>
                </c:pt>
                <c:pt idx="1029">
                  <c:v>20.580001800000002</c:v>
                </c:pt>
                <c:pt idx="1030">
                  <c:v>20.600000399999999</c:v>
                </c:pt>
                <c:pt idx="1031">
                  <c:v>20.6200008</c:v>
                </c:pt>
                <c:pt idx="1032">
                  <c:v>20.640001300000002</c:v>
                </c:pt>
                <c:pt idx="1033">
                  <c:v>20.6600018</c:v>
                </c:pt>
                <c:pt idx="1034">
                  <c:v>20.6800003</c:v>
                </c:pt>
                <c:pt idx="1035">
                  <c:v>20.700000800000002</c:v>
                </c:pt>
                <c:pt idx="1036">
                  <c:v>20.720001199999999</c:v>
                </c:pt>
                <c:pt idx="1037">
                  <c:v>20.740001700000001</c:v>
                </c:pt>
                <c:pt idx="1038">
                  <c:v>20.7600002</c:v>
                </c:pt>
                <c:pt idx="1039">
                  <c:v>20.780000699999999</c:v>
                </c:pt>
                <c:pt idx="1040">
                  <c:v>20.800001099999999</c:v>
                </c:pt>
                <c:pt idx="1041">
                  <c:v>20.820001600000001</c:v>
                </c:pt>
                <c:pt idx="1042">
                  <c:v>20.840000199999999</c:v>
                </c:pt>
                <c:pt idx="1043">
                  <c:v>20.860000599999999</c:v>
                </c:pt>
                <c:pt idx="1044">
                  <c:v>20.880001100000001</c:v>
                </c:pt>
                <c:pt idx="1045">
                  <c:v>20.900001499999998</c:v>
                </c:pt>
                <c:pt idx="1046">
                  <c:v>20.920000099999999</c:v>
                </c:pt>
                <c:pt idx="1047">
                  <c:v>20.9400005</c:v>
                </c:pt>
                <c:pt idx="1048">
                  <c:v>20.960000999999998</c:v>
                </c:pt>
                <c:pt idx="1049">
                  <c:v>20.980001399999999</c:v>
                </c:pt>
                <c:pt idx="1050">
                  <c:v>21.000001900000001</c:v>
                </c:pt>
                <c:pt idx="1051">
                  <c:v>21.020000499999998</c:v>
                </c:pt>
                <c:pt idx="1052">
                  <c:v>21.040000899999999</c:v>
                </c:pt>
                <c:pt idx="1053">
                  <c:v>21.060001400000001</c:v>
                </c:pt>
                <c:pt idx="1054">
                  <c:v>21.080001800000002</c:v>
                </c:pt>
                <c:pt idx="1055">
                  <c:v>21.100000399999999</c:v>
                </c:pt>
                <c:pt idx="1056">
                  <c:v>21.1200008</c:v>
                </c:pt>
                <c:pt idx="1057">
                  <c:v>21.140001300000002</c:v>
                </c:pt>
                <c:pt idx="1058">
                  <c:v>21.1600018</c:v>
                </c:pt>
                <c:pt idx="1059">
                  <c:v>21.1800003</c:v>
                </c:pt>
                <c:pt idx="1060">
                  <c:v>21.200000800000002</c:v>
                </c:pt>
                <c:pt idx="1061">
                  <c:v>21.220001199999999</c:v>
                </c:pt>
                <c:pt idx="1062">
                  <c:v>21.240001700000001</c:v>
                </c:pt>
                <c:pt idx="1063">
                  <c:v>21.2600002</c:v>
                </c:pt>
                <c:pt idx="1064">
                  <c:v>21.280000699999999</c:v>
                </c:pt>
                <c:pt idx="1065">
                  <c:v>21.300001099999999</c:v>
                </c:pt>
                <c:pt idx="1066">
                  <c:v>21.320001600000001</c:v>
                </c:pt>
                <c:pt idx="1067">
                  <c:v>21.340000199999999</c:v>
                </c:pt>
                <c:pt idx="1068">
                  <c:v>21.360000599999999</c:v>
                </c:pt>
                <c:pt idx="1069">
                  <c:v>21.380001100000001</c:v>
                </c:pt>
                <c:pt idx="1070">
                  <c:v>21.400001499999998</c:v>
                </c:pt>
                <c:pt idx="1071">
                  <c:v>21.420000099999999</c:v>
                </c:pt>
                <c:pt idx="1072">
                  <c:v>21.4400005</c:v>
                </c:pt>
                <c:pt idx="1073">
                  <c:v>21.460000999999998</c:v>
                </c:pt>
                <c:pt idx="1074">
                  <c:v>21.480001399999999</c:v>
                </c:pt>
                <c:pt idx="1075">
                  <c:v>21.500001900000001</c:v>
                </c:pt>
                <c:pt idx="1076">
                  <c:v>21.520000499999998</c:v>
                </c:pt>
                <c:pt idx="1077">
                  <c:v>21.540000899999999</c:v>
                </c:pt>
                <c:pt idx="1078">
                  <c:v>21.560001400000001</c:v>
                </c:pt>
                <c:pt idx="1079">
                  <c:v>21.580001800000002</c:v>
                </c:pt>
                <c:pt idx="1080">
                  <c:v>21.600000399999999</c:v>
                </c:pt>
                <c:pt idx="1081">
                  <c:v>21.6200008</c:v>
                </c:pt>
                <c:pt idx="1082">
                  <c:v>21.640001300000002</c:v>
                </c:pt>
                <c:pt idx="1083">
                  <c:v>21.6600018</c:v>
                </c:pt>
                <c:pt idx="1084">
                  <c:v>21.6800003</c:v>
                </c:pt>
                <c:pt idx="1085">
                  <c:v>21.700000800000002</c:v>
                </c:pt>
                <c:pt idx="1086">
                  <c:v>21.720001199999999</c:v>
                </c:pt>
                <c:pt idx="1087">
                  <c:v>21.740001700000001</c:v>
                </c:pt>
                <c:pt idx="1088">
                  <c:v>21.7600002</c:v>
                </c:pt>
                <c:pt idx="1089">
                  <c:v>21.780000699999999</c:v>
                </c:pt>
                <c:pt idx="1090">
                  <c:v>21.800001099999999</c:v>
                </c:pt>
                <c:pt idx="1091">
                  <c:v>21.820001600000001</c:v>
                </c:pt>
                <c:pt idx="1092">
                  <c:v>21.840000199999999</c:v>
                </c:pt>
                <c:pt idx="1093">
                  <c:v>21.860000599999999</c:v>
                </c:pt>
                <c:pt idx="1094">
                  <c:v>21.880001100000001</c:v>
                </c:pt>
                <c:pt idx="1095">
                  <c:v>21.900001499999998</c:v>
                </c:pt>
                <c:pt idx="1096">
                  <c:v>21.920002</c:v>
                </c:pt>
                <c:pt idx="1097">
                  <c:v>21.9400005</c:v>
                </c:pt>
                <c:pt idx="1098">
                  <c:v>21.960000999999998</c:v>
                </c:pt>
                <c:pt idx="1099">
                  <c:v>21.980001399999999</c:v>
                </c:pt>
                <c:pt idx="1100">
                  <c:v>22.000001900000001</c:v>
                </c:pt>
                <c:pt idx="1101">
                  <c:v>22.020000499999998</c:v>
                </c:pt>
                <c:pt idx="1102">
                  <c:v>22.040000899999999</c:v>
                </c:pt>
                <c:pt idx="1103">
                  <c:v>22.060001400000001</c:v>
                </c:pt>
                <c:pt idx="1104">
                  <c:v>22.080001800000002</c:v>
                </c:pt>
                <c:pt idx="1105">
                  <c:v>22.100000399999999</c:v>
                </c:pt>
                <c:pt idx="1106">
                  <c:v>22.1200008</c:v>
                </c:pt>
                <c:pt idx="1107">
                  <c:v>22.140001300000002</c:v>
                </c:pt>
                <c:pt idx="1108">
                  <c:v>22.1600018</c:v>
                </c:pt>
                <c:pt idx="1109">
                  <c:v>22.1800003</c:v>
                </c:pt>
                <c:pt idx="1110">
                  <c:v>22.200000800000002</c:v>
                </c:pt>
                <c:pt idx="1111">
                  <c:v>22.220001199999999</c:v>
                </c:pt>
                <c:pt idx="1112">
                  <c:v>22.240001700000001</c:v>
                </c:pt>
                <c:pt idx="1113">
                  <c:v>22.2600002</c:v>
                </c:pt>
                <c:pt idx="1114">
                  <c:v>22.280000699999999</c:v>
                </c:pt>
                <c:pt idx="1115">
                  <c:v>22.300001099999999</c:v>
                </c:pt>
                <c:pt idx="1116">
                  <c:v>22.320001600000001</c:v>
                </c:pt>
                <c:pt idx="1117">
                  <c:v>22.340000199999999</c:v>
                </c:pt>
                <c:pt idx="1118">
                  <c:v>22.360000599999999</c:v>
                </c:pt>
                <c:pt idx="1119">
                  <c:v>22.380001100000001</c:v>
                </c:pt>
                <c:pt idx="1120">
                  <c:v>22.400001499999998</c:v>
                </c:pt>
                <c:pt idx="1121">
                  <c:v>22.420002</c:v>
                </c:pt>
                <c:pt idx="1122">
                  <c:v>22.4400005</c:v>
                </c:pt>
                <c:pt idx="1123">
                  <c:v>22.460000999999998</c:v>
                </c:pt>
                <c:pt idx="1124">
                  <c:v>22.480001399999999</c:v>
                </c:pt>
                <c:pt idx="1125">
                  <c:v>22.500001900000001</c:v>
                </c:pt>
                <c:pt idx="1126">
                  <c:v>22.520000499999998</c:v>
                </c:pt>
                <c:pt idx="1127">
                  <c:v>22.540000899999999</c:v>
                </c:pt>
                <c:pt idx="1128">
                  <c:v>22.560001400000001</c:v>
                </c:pt>
                <c:pt idx="1129">
                  <c:v>22.580001800000002</c:v>
                </c:pt>
                <c:pt idx="1130">
                  <c:v>22.600000399999999</c:v>
                </c:pt>
                <c:pt idx="1131">
                  <c:v>22.6200008</c:v>
                </c:pt>
                <c:pt idx="1132">
                  <c:v>22.640001300000002</c:v>
                </c:pt>
                <c:pt idx="1133">
                  <c:v>22.6600018</c:v>
                </c:pt>
                <c:pt idx="1134">
                  <c:v>22.6800003</c:v>
                </c:pt>
                <c:pt idx="1135">
                  <c:v>22.700000800000002</c:v>
                </c:pt>
                <c:pt idx="1136">
                  <c:v>22.720001199999999</c:v>
                </c:pt>
                <c:pt idx="1137">
                  <c:v>22.740001700000001</c:v>
                </c:pt>
                <c:pt idx="1138">
                  <c:v>22.7600002</c:v>
                </c:pt>
                <c:pt idx="1139">
                  <c:v>22.780000699999999</c:v>
                </c:pt>
                <c:pt idx="1140">
                  <c:v>22.800001099999999</c:v>
                </c:pt>
                <c:pt idx="1141">
                  <c:v>22.820001600000001</c:v>
                </c:pt>
                <c:pt idx="1142">
                  <c:v>22.840000199999999</c:v>
                </c:pt>
                <c:pt idx="1143">
                  <c:v>22.860000599999999</c:v>
                </c:pt>
                <c:pt idx="1144">
                  <c:v>22.880001100000001</c:v>
                </c:pt>
                <c:pt idx="1145">
                  <c:v>22.900001499999998</c:v>
                </c:pt>
                <c:pt idx="1146">
                  <c:v>22.920002</c:v>
                </c:pt>
                <c:pt idx="1147">
                  <c:v>22.9400005</c:v>
                </c:pt>
                <c:pt idx="1148">
                  <c:v>22.960000999999998</c:v>
                </c:pt>
                <c:pt idx="1149">
                  <c:v>22.980001399999999</c:v>
                </c:pt>
                <c:pt idx="1150">
                  <c:v>23.000001900000001</c:v>
                </c:pt>
                <c:pt idx="1151">
                  <c:v>23.020000499999998</c:v>
                </c:pt>
                <c:pt idx="1152">
                  <c:v>23.040000899999999</c:v>
                </c:pt>
                <c:pt idx="1153">
                  <c:v>23.060001400000001</c:v>
                </c:pt>
                <c:pt idx="1154">
                  <c:v>23.080001800000002</c:v>
                </c:pt>
                <c:pt idx="1155">
                  <c:v>23.100000399999999</c:v>
                </c:pt>
                <c:pt idx="1156">
                  <c:v>23.1200008</c:v>
                </c:pt>
                <c:pt idx="1157">
                  <c:v>23.140001300000002</c:v>
                </c:pt>
                <c:pt idx="1158">
                  <c:v>23.1600018</c:v>
                </c:pt>
                <c:pt idx="1159">
                  <c:v>23.1800003</c:v>
                </c:pt>
                <c:pt idx="1160">
                  <c:v>23.200000800000002</c:v>
                </c:pt>
                <c:pt idx="1161">
                  <c:v>23.220001199999999</c:v>
                </c:pt>
                <c:pt idx="1162">
                  <c:v>23.240001700000001</c:v>
                </c:pt>
                <c:pt idx="1163">
                  <c:v>23.2600002</c:v>
                </c:pt>
                <c:pt idx="1164">
                  <c:v>23.280000699999999</c:v>
                </c:pt>
                <c:pt idx="1165">
                  <c:v>23.300001099999999</c:v>
                </c:pt>
                <c:pt idx="1166">
                  <c:v>23.320001600000001</c:v>
                </c:pt>
                <c:pt idx="1167">
                  <c:v>23.3400021</c:v>
                </c:pt>
                <c:pt idx="1168">
                  <c:v>23.360000599999999</c:v>
                </c:pt>
                <c:pt idx="1169">
                  <c:v>23.380001100000001</c:v>
                </c:pt>
                <c:pt idx="1170">
                  <c:v>23.400001499999998</c:v>
                </c:pt>
                <c:pt idx="1171">
                  <c:v>23.420002</c:v>
                </c:pt>
                <c:pt idx="1172">
                  <c:v>23.4400005</c:v>
                </c:pt>
                <c:pt idx="1173">
                  <c:v>23.460000999999998</c:v>
                </c:pt>
                <c:pt idx="1174">
                  <c:v>23.480001399999999</c:v>
                </c:pt>
                <c:pt idx="1175">
                  <c:v>23.500001900000001</c:v>
                </c:pt>
                <c:pt idx="1176">
                  <c:v>23.520000499999998</c:v>
                </c:pt>
                <c:pt idx="1177">
                  <c:v>23.540000899999999</c:v>
                </c:pt>
                <c:pt idx="1178">
                  <c:v>23.560001400000001</c:v>
                </c:pt>
                <c:pt idx="1179">
                  <c:v>23.580001800000002</c:v>
                </c:pt>
                <c:pt idx="1180">
                  <c:v>23.600000399999999</c:v>
                </c:pt>
                <c:pt idx="1181">
                  <c:v>23.6200008</c:v>
                </c:pt>
                <c:pt idx="1182">
                  <c:v>23.640001300000002</c:v>
                </c:pt>
                <c:pt idx="1183">
                  <c:v>23.6600018</c:v>
                </c:pt>
                <c:pt idx="1184">
                  <c:v>23.6800003</c:v>
                </c:pt>
                <c:pt idx="1185">
                  <c:v>23.700000800000002</c:v>
                </c:pt>
                <c:pt idx="1186">
                  <c:v>23.720001199999999</c:v>
                </c:pt>
                <c:pt idx="1187">
                  <c:v>23.740001700000001</c:v>
                </c:pt>
                <c:pt idx="1188">
                  <c:v>23.7600002</c:v>
                </c:pt>
                <c:pt idx="1189">
                  <c:v>23.780000699999999</c:v>
                </c:pt>
                <c:pt idx="1190">
                  <c:v>23.800001099999999</c:v>
                </c:pt>
                <c:pt idx="1191">
                  <c:v>23.820001600000001</c:v>
                </c:pt>
                <c:pt idx="1192">
                  <c:v>23.8400021</c:v>
                </c:pt>
                <c:pt idx="1193">
                  <c:v>23.860000599999999</c:v>
                </c:pt>
                <c:pt idx="1194">
                  <c:v>23.880001100000001</c:v>
                </c:pt>
                <c:pt idx="1195">
                  <c:v>23.900001499999998</c:v>
                </c:pt>
                <c:pt idx="1196">
                  <c:v>23.920002</c:v>
                </c:pt>
                <c:pt idx="1197">
                  <c:v>23.9400005</c:v>
                </c:pt>
                <c:pt idx="1198">
                  <c:v>23.960000999999998</c:v>
                </c:pt>
                <c:pt idx="1199">
                  <c:v>23.980001399999999</c:v>
                </c:pt>
                <c:pt idx="1200">
                  <c:v>24.000001900000001</c:v>
                </c:pt>
                <c:pt idx="1201">
                  <c:v>24.020000499999998</c:v>
                </c:pt>
                <c:pt idx="1202">
                  <c:v>24.040000899999999</c:v>
                </c:pt>
                <c:pt idx="1203">
                  <c:v>24.060001400000001</c:v>
                </c:pt>
                <c:pt idx="1204">
                  <c:v>24.080001800000002</c:v>
                </c:pt>
                <c:pt idx="1205">
                  <c:v>24.100000399999999</c:v>
                </c:pt>
                <c:pt idx="1206">
                  <c:v>24.1200008</c:v>
                </c:pt>
                <c:pt idx="1207">
                  <c:v>24.140001300000002</c:v>
                </c:pt>
                <c:pt idx="1208">
                  <c:v>24.1600018</c:v>
                </c:pt>
                <c:pt idx="1209">
                  <c:v>24.1800003</c:v>
                </c:pt>
                <c:pt idx="1210">
                  <c:v>24.200000800000002</c:v>
                </c:pt>
                <c:pt idx="1211">
                  <c:v>24.220001199999999</c:v>
                </c:pt>
                <c:pt idx="1212">
                  <c:v>24.240001700000001</c:v>
                </c:pt>
                <c:pt idx="1213">
                  <c:v>24.2600002</c:v>
                </c:pt>
                <c:pt idx="1214">
                  <c:v>24.280000699999999</c:v>
                </c:pt>
                <c:pt idx="1215">
                  <c:v>24.300001099999999</c:v>
                </c:pt>
                <c:pt idx="1216">
                  <c:v>24.320001600000001</c:v>
                </c:pt>
                <c:pt idx="1217">
                  <c:v>24.3400021</c:v>
                </c:pt>
                <c:pt idx="1218">
                  <c:v>24.360000599999999</c:v>
                </c:pt>
                <c:pt idx="1219">
                  <c:v>24.380001100000001</c:v>
                </c:pt>
                <c:pt idx="1220">
                  <c:v>24.400001499999998</c:v>
                </c:pt>
                <c:pt idx="1221">
                  <c:v>24.420002</c:v>
                </c:pt>
                <c:pt idx="1222">
                  <c:v>24.4400005</c:v>
                </c:pt>
                <c:pt idx="1223">
                  <c:v>24.460000999999998</c:v>
                </c:pt>
                <c:pt idx="1224">
                  <c:v>24.480001399999999</c:v>
                </c:pt>
                <c:pt idx="1225">
                  <c:v>24.500001900000001</c:v>
                </c:pt>
                <c:pt idx="1226">
                  <c:v>24.520000499999998</c:v>
                </c:pt>
                <c:pt idx="1227">
                  <c:v>24.540000899999999</c:v>
                </c:pt>
                <c:pt idx="1228">
                  <c:v>24.560001400000001</c:v>
                </c:pt>
                <c:pt idx="1229">
                  <c:v>24.580001800000002</c:v>
                </c:pt>
                <c:pt idx="1230">
                  <c:v>24.600000399999999</c:v>
                </c:pt>
                <c:pt idx="1231">
                  <c:v>24.6200008</c:v>
                </c:pt>
                <c:pt idx="1232">
                  <c:v>24.640001300000002</c:v>
                </c:pt>
                <c:pt idx="1233">
                  <c:v>24.6600018</c:v>
                </c:pt>
                <c:pt idx="1234">
                  <c:v>24.6800003</c:v>
                </c:pt>
                <c:pt idx="1235">
                  <c:v>24.700000800000002</c:v>
                </c:pt>
                <c:pt idx="1236">
                  <c:v>24.720001199999999</c:v>
                </c:pt>
                <c:pt idx="1237">
                  <c:v>24.740001700000001</c:v>
                </c:pt>
                <c:pt idx="1238">
                  <c:v>24.7600002</c:v>
                </c:pt>
                <c:pt idx="1239">
                  <c:v>24.780000699999999</c:v>
                </c:pt>
                <c:pt idx="1240">
                  <c:v>24.800001099999999</c:v>
                </c:pt>
                <c:pt idx="1241">
                  <c:v>24.820001600000001</c:v>
                </c:pt>
                <c:pt idx="1242">
                  <c:v>24.8400021</c:v>
                </c:pt>
                <c:pt idx="1243">
                  <c:v>24.860000599999999</c:v>
                </c:pt>
                <c:pt idx="1244">
                  <c:v>24.880001100000001</c:v>
                </c:pt>
                <c:pt idx="1245">
                  <c:v>24.900001499999998</c:v>
                </c:pt>
                <c:pt idx="1246">
                  <c:v>24.920002</c:v>
                </c:pt>
                <c:pt idx="1247">
                  <c:v>24.9400005</c:v>
                </c:pt>
                <c:pt idx="1248">
                  <c:v>24.960000999999998</c:v>
                </c:pt>
                <c:pt idx="1249">
                  <c:v>24.980001399999999</c:v>
                </c:pt>
                <c:pt idx="1250">
                  <c:v>25.000001900000001</c:v>
                </c:pt>
                <c:pt idx="1251">
                  <c:v>25.020000499999998</c:v>
                </c:pt>
                <c:pt idx="1252">
                  <c:v>25.040000899999999</c:v>
                </c:pt>
                <c:pt idx="1253">
                  <c:v>25.060001400000001</c:v>
                </c:pt>
                <c:pt idx="1254">
                  <c:v>25.080001800000002</c:v>
                </c:pt>
                <c:pt idx="1255">
                  <c:v>25.100000399999999</c:v>
                </c:pt>
                <c:pt idx="1256">
                  <c:v>25.1200008</c:v>
                </c:pt>
                <c:pt idx="1257">
                  <c:v>25.140001300000002</c:v>
                </c:pt>
                <c:pt idx="1258">
                  <c:v>25.1600018</c:v>
                </c:pt>
                <c:pt idx="1259">
                  <c:v>25.1800003</c:v>
                </c:pt>
                <c:pt idx="1260">
                  <c:v>25.200000800000002</c:v>
                </c:pt>
                <c:pt idx="1261">
                  <c:v>25.220001199999999</c:v>
                </c:pt>
                <c:pt idx="1262">
                  <c:v>25.240001700000001</c:v>
                </c:pt>
                <c:pt idx="1263">
                  <c:v>25.260002100000001</c:v>
                </c:pt>
                <c:pt idx="1264">
                  <c:v>25.280000699999999</c:v>
                </c:pt>
                <c:pt idx="1265">
                  <c:v>25.300001099999999</c:v>
                </c:pt>
                <c:pt idx="1266">
                  <c:v>25.320001600000001</c:v>
                </c:pt>
                <c:pt idx="1267">
                  <c:v>25.3400021</c:v>
                </c:pt>
                <c:pt idx="1268">
                  <c:v>25.360000599999999</c:v>
                </c:pt>
                <c:pt idx="1269">
                  <c:v>25.380001100000001</c:v>
                </c:pt>
                <c:pt idx="1270">
                  <c:v>25.400001499999998</c:v>
                </c:pt>
                <c:pt idx="1271">
                  <c:v>25.420002</c:v>
                </c:pt>
                <c:pt idx="1272">
                  <c:v>25.4400005</c:v>
                </c:pt>
                <c:pt idx="1273">
                  <c:v>25.460000999999998</c:v>
                </c:pt>
                <c:pt idx="1274">
                  <c:v>25.480001399999999</c:v>
                </c:pt>
                <c:pt idx="1275">
                  <c:v>25.500001900000001</c:v>
                </c:pt>
                <c:pt idx="1276">
                  <c:v>25.520000499999998</c:v>
                </c:pt>
                <c:pt idx="1277">
                  <c:v>25.540000899999999</c:v>
                </c:pt>
                <c:pt idx="1278">
                  <c:v>25.560001400000001</c:v>
                </c:pt>
                <c:pt idx="1279">
                  <c:v>25.580001800000002</c:v>
                </c:pt>
                <c:pt idx="1280">
                  <c:v>25.600000399999999</c:v>
                </c:pt>
                <c:pt idx="1281">
                  <c:v>25.6200008</c:v>
                </c:pt>
                <c:pt idx="1282">
                  <c:v>25.640001300000002</c:v>
                </c:pt>
                <c:pt idx="1283">
                  <c:v>25.6600018</c:v>
                </c:pt>
                <c:pt idx="1284">
                  <c:v>25.6800003</c:v>
                </c:pt>
                <c:pt idx="1285">
                  <c:v>25.700000800000002</c:v>
                </c:pt>
                <c:pt idx="1286">
                  <c:v>25.720001199999999</c:v>
                </c:pt>
                <c:pt idx="1287">
                  <c:v>25.740001700000001</c:v>
                </c:pt>
                <c:pt idx="1288">
                  <c:v>25.760002100000001</c:v>
                </c:pt>
                <c:pt idx="1289">
                  <c:v>25.780000699999999</c:v>
                </c:pt>
                <c:pt idx="1290">
                  <c:v>25.800001099999999</c:v>
                </c:pt>
                <c:pt idx="1291">
                  <c:v>25.820001600000001</c:v>
                </c:pt>
                <c:pt idx="1292">
                  <c:v>25.8400021</c:v>
                </c:pt>
                <c:pt idx="1293">
                  <c:v>25.860000599999999</c:v>
                </c:pt>
                <c:pt idx="1294">
                  <c:v>25.880001100000001</c:v>
                </c:pt>
                <c:pt idx="1295">
                  <c:v>25.900001499999998</c:v>
                </c:pt>
                <c:pt idx="1296">
                  <c:v>25.920002</c:v>
                </c:pt>
                <c:pt idx="1297">
                  <c:v>25.9400005</c:v>
                </c:pt>
                <c:pt idx="1298">
                  <c:v>25.960000999999998</c:v>
                </c:pt>
                <c:pt idx="1299">
                  <c:v>25.980001399999999</c:v>
                </c:pt>
                <c:pt idx="1300">
                  <c:v>26.000001900000001</c:v>
                </c:pt>
                <c:pt idx="1301">
                  <c:v>26.020000499999998</c:v>
                </c:pt>
                <c:pt idx="1302">
                  <c:v>26.040000899999999</c:v>
                </c:pt>
                <c:pt idx="1303">
                  <c:v>26.060001400000001</c:v>
                </c:pt>
                <c:pt idx="1304">
                  <c:v>26.080001800000002</c:v>
                </c:pt>
                <c:pt idx="1305">
                  <c:v>26.100000399999999</c:v>
                </c:pt>
                <c:pt idx="1306">
                  <c:v>26.1200008</c:v>
                </c:pt>
                <c:pt idx="1307">
                  <c:v>26.140001300000002</c:v>
                </c:pt>
                <c:pt idx="1308">
                  <c:v>26.1600018</c:v>
                </c:pt>
                <c:pt idx="1309">
                  <c:v>26.1800003</c:v>
                </c:pt>
                <c:pt idx="1310">
                  <c:v>26.200000800000002</c:v>
                </c:pt>
                <c:pt idx="1311">
                  <c:v>26.220001199999999</c:v>
                </c:pt>
                <c:pt idx="1312">
                  <c:v>26.240001700000001</c:v>
                </c:pt>
                <c:pt idx="1313">
                  <c:v>26.260002100000001</c:v>
                </c:pt>
                <c:pt idx="1314">
                  <c:v>26.280000699999999</c:v>
                </c:pt>
                <c:pt idx="1315">
                  <c:v>26.300001099999999</c:v>
                </c:pt>
                <c:pt idx="1316">
                  <c:v>26.320001600000001</c:v>
                </c:pt>
                <c:pt idx="1317">
                  <c:v>26.3400021</c:v>
                </c:pt>
                <c:pt idx="1318">
                  <c:v>26.360000599999999</c:v>
                </c:pt>
                <c:pt idx="1319">
                  <c:v>26.380001100000001</c:v>
                </c:pt>
                <c:pt idx="1320">
                  <c:v>26.400001499999998</c:v>
                </c:pt>
                <c:pt idx="1321">
                  <c:v>26.420002</c:v>
                </c:pt>
                <c:pt idx="1322">
                  <c:v>26.4400005</c:v>
                </c:pt>
                <c:pt idx="1323">
                  <c:v>26.460000999999998</c:v>
                </c:pt>
                <c:pt idx="1324">
                  <c:v>26.480001399999999</c:v>
                </c:pt>
                <c:pt idx="1325">
                  <c:v>26.500001900000001</c:v>
                </c:pt>
                <c:pt idx="1326">
                  <c:v>26.520000499999998</c:v>
                </c:pt>
                <c:pt idx="1327">
                  <c:v>26.540000899999999</c:v>
                </c:pt>
                <c:pt idx="1328">
                  <c:v>26.560001400000001</c:v>
                </c:pt>
                <c:pt idx="1329">
                  <c:v>26.580001800000002</c:v>
                </c:pt>
                <c:pt idx="1330">
                  <c:v>26.600000399999999</c:v>
                </c:pt>
                <c:pt idx="1331">
                  <c:v>26.6200008</c:v>
                </c:pt>
                <c:pt idx="1332">
                  <c:v>26.640001300000002</c:v>
                </c:pt>
                <c:pt idx="1333">
                  <c:v>26.6600018</c:v>
                </c:pt>
                <c:pt idx="1334">
                  <c:v>26.680002200000001</c:v>
                </c:pt>
                <c:pt idx="1335">
                  <c:v>26.700000800000002</c:v>
                </c:pt>
                <c:pt idx="1336">
                  <c:v>26.720001199999999</c:v>
                </c:pt>
                <c:pt idx="1337">
                  <c:v>26.740001700000001</c:v>
                </c:pt>
                <c:pt idx="1338">
                  <c:v>26.760002100000001</c:v>
                </c:pt>
                <c:pt idx="1339">
                  <c:v>26.780000699999999</c:v>
                </c:pt>
                <c:pt idx="1340">
                  <c:v>26.800001099999999</c:v>
                </c:pt>
                <c:pt idx="1341">
                  <c:v>26.820001600000001</c:v>
                </c:pt>
                <c:pt idx="1342">
                  <c:v>26.8400021</c:v>
                </c:pt>
                <c:pt idx="1343">
                  <c:v>26.860000599999999</c:v>
                </c:pt>
                <c:pt idx="1344">
                  <c:v>26.880001100000001</c:v>
                </c:pt>
                <c:pt idx="1345">
                  <c:v>26.900001499999998</c:v>
                </c:pt>
                <c:pt idx="1346">
                  <c:v>26.920002</c:v>
                </c:pt>
                <c:pt idx="1347">
                  <c:v>26.9400005</c:v>
                </c:pt>
                <c:pt idx="1348">
                  <c:v>26.960000999999998</c:v>
                </c:pt>
                <c:pt idx="1349">
                  <c:v>26.980001399999999</c:v>
                </c:pt>
                <c:pt idx="1350">
                  <c:v>27.000001900000001</c:v>
                </c:pt>
                <c:pt idx="1351">
                  <c:v>27.020000499999998</c:v>
                </c:pt>
                <c:pt idx="1352">
                  <c:v>27.040000899999999</c:v>
                </c:pt>
                <c:pt idx="1353">
                  <c:v>27.060001400000001</c:v>
                </c:pt>
                <c:pt idx="1354">
                  <c:v>27.080001800000002</c:v>
                </c:pt>
                <c:pt idx="1355">
                  <c:v>27.100000399999999</c:v>
                </c:pt>
                <c:pt idx="1356">
                  <c:v>27.1200008</c:v>
                </c:pt>
                <c:pt idx="1357">
                  <c:v>27.140001300000002</c:v>
                </c:pt>
                <c:pt idx="1358">
                  <c:v>27.1600018</c:v>
                </c:pt>
                <c:pt idx="1359">
                  <c:v>27.180002200000001</c:v>
                </c:pt>
                <c:pt idx="1360">
                  <c:v>27.200000800000002</c:v>
                </c:pt>
                <c:pt idx="1361">
                  <c:v>27.220001199999999</c:v>
                </c:pt>
                <c:pt idx="1362">
                  <c:v>27.240001700000001</c:v>
                </c:pt>
                <c:pt idx="1363">
                  <c:v>27.260002100000001</c:v>
                </c:pt>
                <c:pt idx="1364">
                  <c:v>27.280000699999999</c:v>
                </c:pt>
                <c:pt idx="1365">
                  <c:v>27.300001099999999</c:v>
                </c:pt>
                <c:pt idx="1366">
                  <c:v>27.320001600000001</c:v>
                </c:pt>
                <c:pt idx="1367">
                  <c:v>27.3400021</c:v>
                </c:pt>
                <c:pt idx="1368">
                  <c:v>27.360000599999999</c:v>
                </c:pt>
                <c:pt idx="1369">
                  <c:v>27.380001100000001</c:v>
                </c:pt>
                <c:pt idx="1370">
                  <c:v>27.400001499999998</c:v>
                </c:pt>
                <c:pt idx="1371">
                  <c:v>27.420002</c:v>
                </c:pt>
                <c:pt idx="1372">
                  <c:v>27.4400005</c:v>
                </c:pt>
                <c:pt idx="1373">
                  <c:v>27.460000999999998</c:v>
                </c:pt>
                <c:pt idx="1374">
                  <c:v>27.480001399999999</c:v>
                </c:pt>
                <c:pt idx="1375">
                  <c:v>27.500001900000001</c:v>
                </c:pt>
                <c:pt idx="1376">
                  <c:v>27.520000499999998</c:v>
                </c:pt>
                <c:pt idx="1377">
                  <c:v>27.540000899999999</c:v>
                </c:pt>
                <c:pt idx="1378">
                  <c:v>27.560001400000001</c:v>
                </c:pt>
                <c:pt idx="1379">
                  <c:v>27.580001800000002</c:v>
                </c:pt>
                <c:pt idx="1380">
                  <c:v>27.600000399999999</c:v>
                </c:pt>
                <c:pt idx="1381">
                  <c:v>27.6200008</c:v>
                </c:pt>
                <c:pt idx="1382">
                  <c:v>27.640001300000002</c:v>
                </c:pt>
                <c:pt idx="1383">
                  <c:v>27.6600018</c:v>
                </c:pt>
                <c:pt idx="1384">
                  <c:v>27.680002200000001</c:v>
                </c:pt>
                <c:pt idx="1385">
                  <c:v>27.700000800000002</c:v>
                </c:pt>
                <c:pt idx="1386">
                  <c:v>27.720001199999999</c:v>
                </c:pt>
                <c:pt idx="1387">
                  <c:v>27.740001700000001</c:v>
                </c:pt>
                <c:pt idx="1388">
                  <c:v>27.760002100000001</c:v>
                </c:pt>
                <c:pt idx="1389">
                  <c:v>27.780000699999999</c:v>
                </c:pt>
                <c:pt idx="1390">
                  <c:v>27.800001099999999</c:v>
                </c:pt>
                <c:pt idx="1391">
                  <c:v>27.820001600000001</c:v>
                </c:pt>
                <c:pt idx="1392">
                  <c:v>27.8400021</c:v>
                </c:pt>
                <c:pt idx="1393">
                  <c:v>27.860000599999999</c:v>
                </c:pt>
                <c:pt idx="1394">
                  <c:v>27.880001100000001</c:v>
                </c:pt>
                <c:pt idx="1395">
                  <c:v>27.900001499999998</c:v>
                </c:pt>
                <c:pt idx="1396">
                  <c:v>27.920002</c:v>
                </c:pt>
                <c:pt idx="1397">
                  <c:v>27.9400005</c:v>
                </c:pt>
                <c:pt idx="1398">
                  <c:v>27.960000999999998</c:v>
                </c:pt>
                <c:pt idx="1399">
                  <c:v>27.980001399999999</c:v>
                </c:pt>
                <c:pt idx="1400">
                  <c:v>28.000001900000001</c:v>
                </c:pt>
                <c:pt idx="1401">
                  <c:v>28.020000499999998</c:v>
                </c:pt>
                <c:pt idx="1402">
                  <c:v>28.040000899999999</c:v>
                </c:pt>
                <c:pt idx="1403">
                  <c:v>28.060001400000001</c:v>
                </c:pt>
                <c:pt idx="1404">
                  <c:v>28.080001800000002</c:v>
                </c:pt>
                <c:pt idx="1405">
                  <c:v>28.100000399999999</c:v>
                </c:pt>
                <c:pt idx="1406">
                  <c:v>28.1200008</c:v>
                </c:pt>
                <c:pt idx="1407">
                  <c:v>28.140001300000002</c:v>
                </c:pt>
                <c:pt idx="1408">
                  <c:v>28.1600018</c:v>
                </c:pt>
                <c:pt idx="1409">
                  <c:v>28.180002200000001</c:v>
                </c:pt>
                <c:pt idx="1410">
                  <c:v>28.200000800000002</c:v>
                </c:pt>
                <c:pt idx="1411">
                  <c:v>28.220001199999999</c:v>
                </c:pt>
                <c:pt idx="1412">
                  <c:v>28.240001700000001</c:v>
                </c:pt>
                <c:pt idx="1413">
                  <c:v>28.260002100000001</c:v>
                </c:pt>
                <c:pt idx="1414">
                  <c:v>28.280000699999999</c:v>
                </c:pt>
                <c:pt idx="1415">
                  <c:v>28.300001099999999</c:v>
                </c:pt>
                <c:pt idx="1416">
                  <c:v>28.320001600000001</c:v>
                </c:pt>
                <c:pt idx="1417">
                  <c:v>28.3400021</c:v>
                </c:pt>
                <c:pt idx="1418">
                  <c:v>28.360000599999999</c:v>
                </c:pt>
                <c:pt idx="1419">
                  <c:v>28.380001100000001</c:v>
                </c:pt>
                <c:pt idx="1420">
                  <c:v>28.400001499999998</c:v>
                </c:pt>
                <c:pt idx="1421">
                  <c:v>28.420002</c:v>
                </c:pt>
                <c:pt idx="1422">
                  <c:v>28.4400005</c:v>
                </c:pt>
                <c:pt idx="1423">
                  <c:v>28.460000999999998</c:v>
                </c:pt>
                <c:pt idx="1424">
                  <c:v>28.480001399999999</c:v>
                </c:pt>
                <c:pt idx="1425">
                  <c:v>28.500001900000001</c:v>
                </c:pt>
                <c:pt idx="1426">
                  <c:v>28.520000499999998</c:v>
                </c:pt>
                <c:pt idx="1427">
                  <c:v>28.540000899999999</c:v>
                </c:pt>
                <c:pt idx="1428">
                  <c:v>28.560001400000001</c:v>
                </c:pt>
                <c:pt idx="1429">
                  <c:v>28.580001800000002</c:v>
                </c:pt>
                <c:pt idx="1430">
                  <c:v>28.6000023</c:v>
                </c:pt>
                <c:pt idx="1431">
                  <c:v>28.6200008</c:v>
                </c:pt>
                <c:pt idx="1432">
                  <c:v>28.640001300000002</c:v>
                </c:pt>
                <c:pt idx="1433">
                  <c:v>28.6600018</c:v>
                </c:pt>
                <c:pt idx="1434">
                  <c:v>28.680002200000001</c:v>
                </c:pt>
                <c:pt idx="1435">
                  <c:v>28.700000800000002</c:v>
                </c:pt>
                <c:pt idx="1436">
                  <c:v>28.720001199999999</c:v>
                </c:pt>
                <c:pt idx="1437">
                  <c:v>28.740001700000001</c:v>
                </c:pt>
                <c:pt idx="1438">
                  <c:v>28.760002100000001</c:v>
                </c:pt>
                <c:pt idx="1439">
                  <c:v>28.780000699999999</c:v>
                </c:pt>
                <c:pt idx="1440">
                  <c:v>28.800001099999999</c:v>
                </c:pt>
                <c:pt idx="1441">
                  <c:v>28.820001600000001</c:v>
                </c:pt>
                <c:pt idx="1442">
                  <c:v>28.8400021</c:v>
                </c:pt>
                <c:pt idx="1443">
                  <c:v>28.860000599999999</c:v>
                </c:pt>
                <c:pt idx="1444">
                  <c:v>28.880001100000001</c:v>
                </c:pt>
                <c:pt idx="1445">
                  <c:v>28.900001499999998</c:v>
                </c:pt>
                <c:pt idx="1446">
                  <c:v>28.920002</c:v>
                </c:pt>
                <c:pt idx="1447">
                  <c:v>28.9400005</c:v>
                </c:pt>
                <c:pt idx="1448">
                  <c:v>28.960000999999998</c:v>
                </c:pt>
                <c:pt idx="1449">
                  <c:v>28.980001399999999</c:v>
                </c:pt>
                <c:pt idx="1450">
                  <c:v>29.000001900000001</c:v>
                </c:pt>
                <c:pt idx="1451">
                  <c:v>29.020000499999998</c:v>
                </c:pt>
                <c:pt idx="1452">
                  <c:v>29.040000899999999</c:v>
                </c:pt>
                <c:pt idx="1453">
                  <c:v>29.060001400000001</c:v>
                </c:pt>
                <c:pt idx="1454">
                  <c:v>29.080001800000002</c:v>
                </c:pt>
                <c:pt idx="1455">
                  <c:v>29.1000023</c:v>
                </c:pt>
                <c:pt idx="1456">
                  <c:v>29.1200008</c:v>
                </c:pt>
                <c:pt idx="1457">
                  <c:v>29.140001300000002</c:v>
                </c:pt>
                <c:pt idx="1458">
                  <c:v>29.1600018</c:v>
                </c:pt>
                <c:pt idx="1459">
                  <c:v>29.180002200000001</c:v>
                </c:pt>
                <c:pt idx="1460">
                  <c:v>29.200000800000002</c:v>
                </c:pt>
                <c:pt idx="1461">
                  <c:v>29.220001199999999</c:v>
                </c:pt>
                <c:pt idx="1462">
                  <c:v>29.240001700000001</c:v>
                </c:pt>
                <c:pt idx="1463">
                  <c:v>29.260002100000001</c:v>
                </c:pt>
                <c:pt idx="1464">
                  <c:v>29.280000699999999</c:v>
                </c:pt>
                <c:pt idx="1465">
                  <c:v>29.300001099999999</c:v>
                </c:pt>
                <c:pt idx="1466">
                  <c:v>29.320001600000001</c:v>
                </c:pt>
                <c:pt idx="1467">
                  <c:v>29.3400021</c:v>
                </c:pt>
                <c:pt idx="1468">
                  <c:v>29.360000599999999</c:v>
                </c:pt>
                <c:pt idx="1469">
                  <c:v>29.380001100000001</c:v>
                </c:pt>
                <c:pt idx="1470">
                  <c:v>29.400001499999998</c:v>
                </c:pt>
                <c:pt idx="1471">
                  <c:v>29.420002</c:v>
                </c:pt>
                <c:pt idx="1472">
                  <c:v>29.4400005</c:v>
                </c:pt>
                <c:pt idx="1473">
                  <c:v>29.460000999999998</c:v>
                </c:pt>
                <c:pt idx="1474">
                  <c:v>29.480001399999999</c:v>
                </c:pt>
                <c:pt idx="1475">
                  <c:v>29.500001900000001</c:v>
                </c:pt>
                <c:pt idx="1476">
                  <c:v>29.520000499999998</c:v>
                </c:pt>
                <c:pt idx="1477">
                  <c:v>29.540000899999999</c:v>
                </c:pt>
                <c:pt idx="1478">
                  <c:v>29.560001400000001</c:v>
                </c:pt>
                <c:pt idx="1479">
                  <c:v>29.580001800000002</c:v>
                </c:pt>
                <c:pt idx="1480">
                  <c:v>29.6000023</c:v>
                </c:pt>
                <c:pt idx="1481">
                  <c:v>29.6200008</c:v>
                </c:pt>
                <c:pt idx="1482">
                  <c:v>29.640001300000002</c:v>
                </c:pt>
                <c:pt idx="1483">
                  <c:v>29.6600018</c:v>
                </c:pt>
                <c:pt idx="1484">
                  <c:v>29.680002200000001</c:v>
                </c:pt>
                <c:pt idx="1485">
                  <c:v>29.700000800000002</c:v>
                </c:pt>
                <c:pt idx="1486">
                  <c:v>29.720001199999999</c:v>
                </c:pt>
                <c:pt idx="1487">
                  <c:v>29.740001700000001</c:v>
                </c:pt>
                <c:pt idx="1488">
                  <c:v>29.760002100000001</c:v>
                </c:pt>
                <c:pt idx="1489">
                  <c:v>29.780000699999999</c:v>
                </c:pt>
                <c:pt idx="1490">
                  <c:v>29.800001099999999</c:v>
                </c:pt>
                <c:pt idx="1491">
                  <c:v>29.820001600000001</c:v>
                </c:pt>
                <c:pt idx="1492">
                  <c:v>29.8400021</c:v>
                </c:pt>
                <c:pt idx="1493">
                  <c:v>29.860000599999999</c:v>
                </c:pt>
                <c:pt idx="1494">
                  <c:v>29.880001100000001</c:v>
                </c:pt>
                <c:pt idx="1495">
                  <c:v>29.900001499999998</c:v>
                </c:pt>
                <c:pt idx="1496">
                  <c:v>29.920002</c:v>
                </c:pt>
                <c:pt idx="1497">
                  <c:v>29.9400005</c:v>
                </c:pt>
                <c:pt idx="1498">
                  <c:v>29.960000999999998</c:v>
                </c:pt>
                <c:pt idx="1499">
                  <c:v>29.980001399999999</c:v>
                </c:pt>
                <c:pt idx="1500">
                  <c:v>30.000001900000001</c:v>
                </c:pt>
                <c:pt idx="1501">
                  <c:v>30.020002399999999</c:v>
                </c:pt>
                <c:pt idx="1502">
                  <c:v>30.040000899999999</c:v>
                </c:pt>
                <c:pt idx="1503">
                  <c:v>30.060001400000001</c:v>
                </c:pt>
                <c:pt idx="1504">
                  <c:v>30.080001800000002</c:v>
                </c:pt>
                <c:pt idx="1505">
                  <c:v>30.1000023</c:v>
                </c:pt>
                <c:pt idx="1506">
                  <c:v>30.1200008</c:v>
                </c:pt>
                <c:pt idx="1507">
                  <c:v>30.140001300000002</c:v>
                </c:pt>
                <c:pt idx="1508">
                  <c:v>30.1600018</c:v>
                </c:pt>
                <c:pt idx="1509">
                  <c:v>30.180002200000001</c:v>
                </c:pt>
                <c:pt idx="1510">
                  <c:v>30.200000800000002</c:v>
                </c:pt>
                <c:pt idx="1511">
                  <c:v>30.220001199999999</c:v>
                </c:pt>
                <c:pt idx="1512">
                  <c:v>30.240001700000001</c:v>
                </c:pt>
                <c:pt idx="1513">
                  <c:v>30.260002100000001</c:v>
                </c:pt>
                <c:pt idx="1514">
                  <c:v>30.280000699999999</c:v>
                </c:pt>
                <c:pt idx="1515">
                  <c:v>30.300001099999999</c:v>
                </c:pt>
                <c:pt idx="1516">
                  <c:v>30.320001600000001</c:v>
                </c:pt>
                <c:pt idx="1517">
                  <c:v>30.3400021</c:v>
                </c:pt>
                <c:pt idx="1518">
                  <c:v>30.360000599999999</c:v>
                </c:pt>
                <c:pt idx="1519">
                  <c:v>30.380001100000001</c:v>
                </c:pt>
                <c:pt idx="1520">
                  <c:v>30.400001499999998</c:v>
                </c:pt>
                <c:pt idx="1521">
                  <c:v>30.420002</c:v>
                </c:pt>
                <c:pt idx="1522">
                  <c:v>30.4400005</c:v>
                </c:pt>
                <c:pt idx="1523">
                  <c:v>30.460000999999998</c:v>
                </c:pt>
                <c:pt idx="1524">
                  <c:v>30.480001399999999</c:v>
                </c:pt>
                <c:pt idx="1525">
                  <c:v>30.500001900000001</c:v>
                </c:pt>
                <c:pt idx="1526">
                  <c:v>30.520002399999999</c:v>
                </c:pt>
                <c:pt idx="1527">
                  <c:v>30.540000899999999</c:v>
                </c:pt>
                <c:pt idx="1528">
                  <c:v>30.560001400000001</c:v>
                </c:pt>
                <c:pt idx="1529">
                  <c:v>30.580001800000002</c:v>
                </c:pt>
                <c:pt idx="1530">
                  <c:v>30.6000023</c:v>
                </c:pt>
                <c:pt idx="1531">
                  <c:v>30.6200008</c:v>
                </c:pt>
                <c:pt idx="1532">
                  <c:v>30.640001300000002</c:v>
                </c:pt>
                <c:pt idx="1533">
                  <c:v>30.6600018</c:v>
                </c:pt>
                <c:pt idx="1534">
                  <c:v>30.680002200000001</c:v>
                </c:pt>
                <c:pt idx="1535">
                  <c:v>30.700000800000002</c:v>
                </c:pt>
                <c:pt idx="1536">
                  <c:v>30.720001199999999</c:v>
                </c:pt>
                <c:pt idx="1537">
                  <c:v>30.740001700000001</c:v>
                </c:pt>
                <c:pt idx="1538">
                  <c:v>30.760002100000001</c:v>
                </c:pt>
                <c:pt idx="1539">
                  <c:v>30.780000699999999</c:v>
                </c:pt>
                <c:pt idx="1540">
                  <c:v>30.800001099999999</c:v>
                </c:pt>
                <c:pt idx="1541">
                  <c:v>30.820001600000001</c:v>
                </c:pt>
                <c:pt idx="1542">
                  <c:v>30.8400021</c:v>
                </c:pt>
                <c:pt idx="1543">
                  <c:v>30.860000599999999</c:v>
                </c:pt>
                <c:pt idx="1544">
                  <c:v>30.880001100000001</c:v>
                </c:pt>
                <c:pt idx="1545">
                  <c:v>30.900001499999998</c:v>
                </c:pt>
                <c:pt idx="1546">
                  <c:v>30.920002</c:v>
                </c:pt>
                <c:pt idx="1547">
                  <c:v>30.9400005</c:v>
                </c:pt>
                <c:pt idx="1548">
                  <c:v>30.960000999999998</c:v>
                </c:pt>
                <c:pt idx="1549">
                  <c:v>30.980001399999999</c:v>
                </c:pt>
                <c:pt idx="1550">
                  <c:v>31.000001900000001</c:v>
                </c:pt>
                <c:pt idx="1551">
                  <c:v>31.020002399999999</c:v>
                </c:pt>
                <c:pt idx="1552">
                  <c:v>31.040000899999999</c:v>
                </c:pt>
                <c:pt idx="1553">
                  <c:v>31.060001400000001</c:v>
                </c:pt>
                <c:pt idx="1554">
                  <c:v>31.080001800000002</c:v>
                </c:pt>
                <c:pt idx="1555">
                  <c:v>31.1000023</c:v>
                </c:pt>
                <c:pt idx="1556">
                  <c:v>31.1200008</c:v>
                </c:pt>
                <c:pt idx="1557">
                  <c:v>31.140001300000002</c:v>
                </c:pt>
                <c:pt idx="1558">
                  <c:v>31.1600018</c:v>
                </c:pt>
                <c:pt idx="1559">
                  <c:v>31.180002200000001</c:v>
                </c:pt>
                <c:pt idx="1560">
                  <c:v>31.200000800000002</c:v>
                </c:pt>
                <c:pt idx="1561">
                  <c:v>31.220001199999999</c:v>
                </c:pt>
                <c:pt idx="1562">
                  <c:v>31.240001700000001</c:v>
                </c:pt>
                <c:pt idx="1563">
                  <c:v>31.260002100000001</c:v>
                </c:pt>
                <c:pt idx="1564">
                  <c:v>31.280000699999999</c:v>
                </c:pt>
                <c:pt idx="1565">
                  <c:v>31.300001099999999</c:v>
                </c:pt>
                <c:pt idx="1566">
                  <c:v>31.320001600000001</c:v>
                </c:pt>
                <c:pt idx="1567">
                  <c:v>31.3400021</c:v>
                </c:pt>
                <c:pt idx="1568">
                  <c:v>31.360000599999999</c:v>
                </c:pt>
                <c:pt idx="1569">
                  <c:v>31.380001100000001</c:v>
                </c:pt>
                <c:pt idx="1570">
                  <c:v>31.400001499999998</c:v>
                </c:pt>
                <c:pt idx="1571">
                  <c:v>31.420002</c:v>
                </c:pt>
                <c:pt idx="1572">
                  <c:v>31.440002400000001</c:v>
                </c:pt>
                <c:pt idx="1573">
                  <c:v>31.460000999999998</c:v>
                </c:pt>
                <c:pt idx="1574">
                  <c:v>31.480001399999999</c:v>
                </c:pt>
                <c:pt idx="1575">
                  <c:v>31.500001900000001</c:v>
                </c:pt>
                <c:pt idx="1576">
                  <c:v>31.520002399999999</c:v>
                </c:pt>
                <c:pt idx="1577">
                  <c:v>31.540000899999999</c:v>
                </c:pt>
                <c:pt idx="1578">
                  <c:v>31.560001400000001</c:v>
                </c:pt>
                <c:pt idx="1579">
                  <c:v>31.580001800000002</c:v>
                </c:pt>
                <c:pt idx="1580">
                  <c:v>31.6000023</c:v>
                </c:pt>
                <c:pt idx="1581">
                  <c:v>31.6200008</c:v>
                </c:pt>
                <c:pt idx="1582">
                  <c:v>31.640001300000002</c:v>
                </c:pt>
                <c:pt idx="1583">
                  <c:v>31.6600018</c:v>
                </c:pt>
                <c:pt idx="1584">
                  <c:v>31.680002200000001</c:v>
                </c:pt>
                <c:pt idx="1585">
                  <c:v>31.700000800000002</c:v>
                </c:pt>
                <c:pt idx="1586">
                  <c:v>31.720001199999999</c:v>
                </c:pt>
                <c:pt idx="1587">
                  <c:v>31.740001700000001</c:v>
                </c:pt>
                <c:pt idx="1588">
                  <c:v>31.760002100000001</c:v>
                </c:pt>
                <c:pt idx="1589">
                  <c:v>31.780000699999999</c:v>
                </c:pt>
                <c:pt idx="1590">
                  <c:v>31.800001099999999</c:v>
                </c:pt>
                <c:pt idx="1591">
                  <c:v>31.820001600000001</c:v>
                </c:pt>
                <c:pt idx="1592">
                  <c:v>31.8400021</c:v>
                </c:pt>
                <c:pt idx="1593">
                  <c:v>31.860000599999999</c:v>
                </c:pt>
                <c:pt idx="1594">
                  <c:v>31.880001100000001</c:v>
                </c:pt>
                <c:pt idx="1595">
                  <c:v>31.900001499999998</c:v>
                </c:pt>
                <c:pt idx="1596">
                  <c:v>31.920002</c:v>
                </c:pt>
                <c:pt idx="1597">
                  <c:v>31.940002400000001</c:v>
                </c:pt>
                <c:pt idx="1598">
                  <c:v>31.960000999999998</c:v>
                </c:pt>
                <c:pt idx="1599">
                  <c:v>31.980001399999999</c:v>
                </c:pt>
                <c:pt idx="1600">
                  <c:v>32</c:v>
                </c:pt>
                <c:pt idx="1601">
                  <c:v>32.020000500000002</c:v>
                </c:pt>
                <c:pt idx="1602">
                  <c:v>32.040000900000003</c:v>
                </c:pt>
                <c:pt idx="1603">
                  <c:v>32.060001399999997</c:v>
                </c:pt>
                <c:pt idx="1604">
                  <c:v>32.080001799999998</c:v>
                </c:pt>
                <c:pt idx="1605">
                  <c:v>32.1000023</c:v>
                </c:pt>
                <c:pt idx="1606">
                  <c:v>32.120002700000001</c:v>
                </c:pt>
                <c:pt idx="1607">
                  <c:v>32.140003200000002</c:v>
                </c:pt>
                <c:pt idx="1608">
                  <c:v>32.159999800000001</c:v>
                </c:pt>
                <c:pt idx="1609">
                  <c:v>32.180000300000003</c:v>
                </c:pt>
                <c:pt idx="1610">
                  <c:v>32.200000799999998</c:v>
                </c:pt>
                <c:pt idx="1611">
                  <c:v>32.220001199999999</c:v>
                </c:pt>
                <c:pt idx="1612">
                  <c:v>32.240001700000001</c:v>
                </c:pt>
                <c:pt idx="1613">
                  <c:v>32.260002100000001</c:v>
                </c:pt>
                <c:pt idx="1614">
                  <c:v>32.280002600000003</c:v>
                </c:pt>
                <c:pt idx="1615">
                  <c:v>32.300003099999998</c:v>
                </c:pt>
                <c:pt idx="1616">
                  <c:v>32.319999699999997</c:v>
                </c:pt>
                <c:pt idx="1617">
                  <c:v>32.340000199999999</c:v>
                </c:pt>
                <c:pt idx="1618">
                  <c:v>32.360000599999999</c:v>
                </c:pt>
                <c:pt idx="1619">
                  <c:v>32.380001100000001</c:v>
                </c:pt>
                <c:pt idx="1620">
                  <c:v>32.400001500000002</c:v>
                </c:pt>
                <c:pt idx="1621">
                  <c:v>32.420001999999997</c:v>
                </c:pt>
                <c:pt idx="1622">
                  <c:v>32.440002399999997</c:v>
                </c:pt>
                <c:pt idx="1623">
                  <c:v>32.460002899999999</c:v>
                </c:pt>
                <c:pt idx="1624">
                  <c:v>32.480003400000001</c:v>
                </c:pt>
                <c:pt idx="1625">
                  <c:v>32.5</c:v>
                </c:pt>
                <c:pt idx="1626">
                  <c:v>32.520000500000002</c:v>
                </c:pt>
                <c:pt idx="1627">
                  <c:v>32.540000900000003</c:v>
                </c:pt>
                <c:pt idx="1628">
                  <c:v>32.560001399999997</c:v>
                </c:pt>
                <c:pt idx="1629">
                  <c:v>32.580001799999998</c:v>
                </c:pt>
                <c:pt idx="1630">
                  <c:v>32.6000023</c:v>
                </c:pt>
                <c:pt idx="1631">
                  <c:v>32.620002700000001</c:v>
                </c:pt>
                <c:pt idx="1632">
                  <c:v>32.640003200000002</c:v>
                </c:pt>
                <c:pt idx="1633">
                  <c:v>32.659999800000001</c:v>
                </c:pt>
                <c:pt idx="1634">
                  <c:v>32.680000300000003</c:v>
                </c:pt>
                <c:pt idx="1635">
                  <c:v>32.700000799999998</c:v>
                </c:pt>
                <c:pt idx="1636">
                  <c:v>32.720001199999999</c:v>
                </c:pt>
                <c:pt idx="1637">
                  <c:v>32.740001700000001</c:v>
                </c:pt>
                <c:pt idx="1638">
                  <c:v>32.760002100000001</c:v>
                </c:pt>
                <c:pt idx="1639">
                  <c:v>32.780002600000003</c:v>
                </c:pt>
                <c:pt idx="1640">
                  <c:v>32.800003099999998</c:v>
                </c:pt>
                <c:pt idx="1641">
                  <c:v>32.819999699999997</c:v>
                </c:pt>
                <c:pt idx="1642">
                  <c:v>32.840000199999999</c:v>
                </c:pt>
                <c:pt idx="1643">
                  <c:v>32.860000599999999</c:v>
                </c:pt>
                <c:pt idx="1644">
                  <c:v>32.880001100000001</c:v>
                </c:pt>
                <c:pt idx="1645">
                  <c:v>32.900001500000002</c:v>
                </c:pt>
                <c:pt idx="1646">
                  <c:v>32.920001999999997</c:v>
                </c:pt>
                <c:pt idx="1647">
                  <c:v>32.940002399999997</c:v>
                </c:pt>
                <c:pt idx="1648">
                  <c:v>32.960002899999999</c:v>
                </c:pt>
                <c:pt idx="1649">
                  <c:v>32.980003400000001</c:v>
                </c:pt>
                <c:pt idx="1650">
                  <c:v>33</c:v>
                </c:pt>
                <c:pt idx="1651">
                  <c:v>33.020000500000002</c:v>
                </c:pt>
                <c:pt idx="1652">
                  <c:v>33.040000900000003</c:v>
                </c:pt>
                <c:pt idx="1653">
                  <c:v>33.060001399999997</c:v>
                </c:pt>
                <c:pt idx="1654">
                  <c:v>33.080001799999998</c:v>
                </c:pt>
                <c:pt idx="1655">
                  <c:v>33.1000023</c:v>
                </c:pt>
                <c:pt idx="1656">
                  <c:v>33.120002700000001</c:v>
                </c:pt>
                <c:pt idx="1657">
                  <c:v>33.140003200000002</c:v>
                </c:pt>
                <c:pt idx="1658">
                  <c:v>33.159999800000001</c:v>
                </c:pt>
                <c:pt idx="1659">
                  <c:v>33.180000300000003</c:v>
                </c:pt>
                <c:pt idx="1660">
                  <c:v>33.200000799999998</c:v>
                </c:pt>
                <c:pt idx="1661">
                  <c:v>33.220001199999999</c:v>
                </c:pt>
                <c:pt idx="1662">
                  <c:v>33.240001700000001</c:v>
                </c:pt>
                <c:pt idx="1663">
                  <c:v>33.260002100000001</c:v>
                </c:pt>
                <c:pt idx="1664">
                  <c:v>33.280002600000003</c:v>
                </c:pt>
                <c:pt idx="1665">
                  <c:v>33.300003099999998</c:v>
                </c:pt>
                <c:pt idx="1666">
                  <c:v>33.319999699999997</c:v>
                </c:pt>
                <c:pt idx="1667">
                  <c:v>33.340000199999999</c:v>
                </c:pt>
                <c:pt idx="1668">
                  <c:v>33.360000599999999</c:v>
                </c:pt>
                <c:pt idx="1669">
                  <c:v>33.380001100000001</c:v>
                </c:pt>
                <c:pt idx="1670">
                  <c:v>33.400001500000002</c:v>
                </c:pt>
                <c:pt idx="1671">
                  <c:v>33.420001999999997</c:v>
                </c:pt>
                <c:pt idx="1672">
                  <c:v>33.440002399999997</c:v>
                </c:pt>
                <c:pt idx="1673">
                  <c:v>33.460002899999999</c:v>
                </c:pt>
                <c:pt idx="1674">
                  <c:v>33.480003400000001</c:v>
                </c:pt>
                <c:pt idx="1675">
                  <c:v>33.5</c:v>
                </c:pt>
                <c:pt idx="1676">
                  <c:v>33.520000500000002</c:v>
                </c:pt>
                <c:pt idx="1677">
                  <c:v>33.540000900000003</c:v>
                </c:pt>
                <c:pt idx="1678">
                  <c:v>33.560001399999997</c:v>
                </c:pt>
                <c:pt idx="1679">
                  <c:v>33.580001799999998</c:v>
                </c:pt>
                <c:pt idx="1680">
                  <c:v>33.6000023</c:v>
                </c:pt>
                <c:pt idx="1681">
                  <c:v>33.620002700000001</c:v>
                </c:pt>
                <c:pt idx="1682">
                  <c:v>33.640003200000002</c:v>
                </c:pt>
                <c:pt idx="1683">
                  <c:v>33.659999800000001</c:v>
                </c:pt>
                <c:pt idx="1684">
                  <c:v>33.680000300000003</c:v>
                </c:pt>
                <c:pt idx="1685">
                  <c:v>33.700000799999998</c:v>
                </c:pt>
                <c:pt idx="1686">
                  <c:v>33.720001199999999</c:v>
                </c:pt>
                <c:pt idx="1687">
                  <c:v>33.740001700000001</c:v>
                </c:pt>
                <c:pt idx="1688">
                  <c:v>33.760002100000001</c:v>
                </c:pt>
                <c:pt idx="1689">
                  <c:v>33.780002600000003</c:v>
                </c:pt>
                <c:pt idx="1690">
                  <c:v>33.800003099999998</c:v>
                </c:pt>
                <c:pt idx="1691">
                  <c:v>33.820003499999999</c:v>
                </c:pt>
                <c:pt idx="1692">
                  <c:v>33.840000199999999</c:v>
                </c:pt>
                <c:pt idx="1693">
                  <c:v>33.860000599999999</c:v>
                </c:pt>
                <c:pt idx="1694">
                  <c:v>33.880001100000001</c:v>
                </c:pt>
                <c:pt idx="1695">
                  <c:v>33.900001500000002</c:v>
                </c:pt>
                <c:pt idx="1696">
                  <c:v>33.920001999999997</c:v>
                </c:pt>
                <c:pt idx="1697">
                  <c:v>33.940002399999997</c:v>
                </c:pt>
                <c:pt idx="1698">
                  <c:v>33.960002899999999</c:v>
                </c:pt>
                <c:pt idx="1699">
                  <c:v>33.980003400000001</c:v>
                </c:pt>
                <c:pt idx="1700">
                  <c:v>34</c:v>
                </c:pt>
                <c:pt idx="1701">
                  <c:v>34.020000500000002</c:v>
                </c:pt>
                <c:pt idx="1702">
                  <c:v>34.040000900000003</c:v>
                </c:pt>
                <c:pt idx="1703">
                  <c:v>34.060001399999997</c:v>
                </c:pt>
                <c:pt idx="1704">
                  <c:v>34.080001799999998</c:v>
                </c:pt>
                <c:pt idx="1705">
                  <c:v>34.1000023</c:v>
                </c:pt>
                <c:pt idx="1706">
                  <c:v>34.120002700000001</c:v>
                </c:pt>
                <c:pt idx="1707">
                  <c:v>34.140003200000002</c:v>
                </c:pt>
                <c:pt idx="1708">
                  <c:v>34.159999800000001</c:v>
                </c:pt>
                <c:pt idx="1709">
                  <c:v>34.180000300000003</c:v>
                </c:pt>
                <c:pt idx="1710">
                  <c:v>34.200000799999998</c:v>
                </c:pt>
                <c:pt idx="1711">
                  <c:v>34.220001199999999</c:v>
                </c:pt>
                <c:pt idx="1712">
                  <c:v>34.240001700000001</c:v>
                </c:pt>
                <c:pt idx="1713">
                  <c:v>34.260002100000001</c:v>
                </c:pt>
                <c:pt idx="1714">
                  <c:v>34.280002600000003</c:v>
                </c:pt>
                <c:pt idx="1715">
                  <c:v>34.300003099999998</c:v>
                </c:pt>
                <c:pt idx="1716">
                  <c:v>34.320003499999999</c:v>
                </c:pt>
                <c:pt idx="1717">
                  <c:v>34.340000199999999</c:v>
                </c:pt>
                <c:pt idx="1718">
                  <c:v>34.360000599999999</c:v>
                </c:pt>
                <c:pt idx="1719">
                  <c:v>34.380001100000001</c:v>
                </c:pt>
                <c:pt idx="1720">
                  <c:v>34.400001500000002</c:v>
                </c:pt>
                <c:pt idx="1721">
                  <c:v>34.420001999999997</c:v>
                </c:pt>
                <c:pt idx="1722">
                  <c:v>34.440002399999997</c:v>
                </c:pt>
                <c:pt idx="1723">
                  <c:v>34.460002899999999</c:v>
                </c:pt>
                <c:pt idx="1724">
                  <c:v>34.480003400000001</c:v>
                </c:pt>
                <c:pt idx="1725">
                  <c:v>34.5</c:v>
                </c:pt>
                <c:pt idx="1726">
                  <c:v>34.520000500000002</c:v>
                </c:pt>
                <c:pt idx="1727">
                  <c:v>34.540000900000003</c:v>
                </c:pt>
                <c:pt idx="1728">
                  <c:v>34.560001399999997</c:v>
                </c:pt>
                <c:pt idx="1729">
                  <c:v>34.580001799999998</c:v>
                </c:pt>
                <c:pt idx="1730">
                  <c:v>34.6000023</c:v>
                </c:pt>
                <c:pt idx="1731">
                  <c:v>34.620002700000001</c:v>
                </c:pt>
                <c:pt idx="1732">
                  <c:v>34.640003200000002</c:v>
                </c:pt>
                <c:pt idx="1733">
                  <c:v>34.659999800000001</c:v>
                </c:pt>
                <c:pt idx="1734">
                  <c:v>34.680000300000003</c:v>
                </c:pt>
                <c:pt idx="1735">
                  <c:v>34.700000799999998</c:v>
                </c:pt>
                <c:pt idx="1736">
                  <c:v>34.720001199999999</c:v>
                </c:pt>
                <c:pt idx="1737">
                  <c:v>34.740001700000001</c:v>
                </c:pt>
                <c:pt idx="1738">
                  <c:v>34.760002100000001</c:v>
                </c:pt>
                <c:pt idx="1739">
                  <c:v>34.780002600000003</c:v>
                </c:pt>
                <c:pt idx="1740">
                  <c:v>34.800003099999998</c:v>
                </c:pt>
                <c:pt idx="1741">
                  <c:v>34.820003499999999</c:v>
                </c:pt>
                <c:pt idx="1742">
                  <c:v>34.840000199999999</c:v>
                </c:pt>
                <c:pt idx="1743">
                  <c:v>34.860000599999999</c:v>
                </c:pt>
                <c:pt idx="1744">
                  <c:v>34.880001100000001</c:v>
                </c:pt>
                <c:pt idx="1745">
                  <c:v>34.900001500000002</c:v>
                </c:pt>
                <c:pt idx="1746">
                  <c:v>34.920001999999997</c:v>
                </c:pt>
                <c:pt idx="1747">
                  <c:v>34.940002399999997</c:v>
                </c:pt>
                <c:pt idx="1748">
                  <c:v>34.960002899999999</c:v>
                </c:pt>
                <c:pt idx="1749">
                  <c:v>34.980003400000001</c:v>
                </c:pt>
                <c:pt idx="1750">
                  <c:v>35</c:v>
                </c:pt>
                <c:pt idx="1751">
                  <c:v>35.020000500000002</c:v>
                </c:pt>
                <c:pt idx="1752">
                  <c:v>35.040000900000003</c:v>
                </c:pt>
                <c:pt idx="1753">
                  <c:v>35.060001399999997</c:v>
                </c:pt>
                <c:pt idx="1754">
                  <c:v>35.080001799999998</c:v>
                </c:pt>
                <c:pt idx="1755">
                  <c:v>35.1000023</c:v>
                </c:pt>
                <c:pt idx="1756">
                  <c:v>35.120002700000001</c:v>
                </c:pt>
                <c:pt idx="1757">
                  <c:v>35.140003200000002</c:v>
                </c:pt>
                <c:pt idx="1758">
                  <c:v>35.159999800000001</c:v>
                </c:pt>
                <c:pt idx="1759">
                  <c:v>35.180000300000003</c:v>
                </c:pt>
                <c:pt idx="1760">
                  <c:v>35.200000799999998</c:v>
                </c:pt>
                <c:pt idx="1761">
                  <c:v>35.220001199999999</c:v>
                </c:pt>
                <c:pt idx="1762">
                  <c:v>35.240001700000001</c:v>
                </c:pt>
                <c:pt idx="1763">
                  <c:v>35.260002100000001</c:v>
                </c:pt>
                <c:pt idx="1764">
                  <c:v>35.280002600000003</c:v>
                </c:pt>
                <c:pt idx="1765">
                  <c:v>35.300003099999998</c:v>
                </c:pt>
                <c:pt idx="1766">
                  <c:v>35.320003499999999</c:v>
                </c:pt>
                <c:pt idx="1767">
                  <c:v>35.340000199999999</c:v>
                </c:pt>
                <c:pt idx="1768">
                  <c:v>35.360000599999999</c:v>
                </c:pt>
                <c:pt idx="1769">
                  <c:v>35.380001100000001</c:v>
                </c:pt>
                <c:pt idx="1770">
                  <c:v>35.400001500000002</c:v>
                </c:pt>
                <c:pt idx="1771">
                  <c:v>35.420001999999997</c:v>
                </c:pt>
                <c:pt idx="1772">
                  <c:v>35.440002399999997</c:v>
                </c:pt>
                <c:pt idx="1773">
                  <c:v>35.460002899999999</c:v>
                </c:pt>
                <c:pt idx="1774">
                  <c:v>35.480003400000001</c:v>
                </c:pt>
                <c:pt idx="1775">
                  <c:v>35.5</c:v>
                </c:pt>
                <c:pt idx="1776">
                  <c:v>35.520000500000002</c:v>
                </c:pt>
                <c:pt idx="1777">
                  <c:v>35.540000900000003</c:v>
                </c:pt>
                <c:pt idx="1778">
                  <c:v>35.560001399999997</c:v>
                </c:pt>
                <c:pt idx="1779">
                  <c:v>35.580001799999998</c:v>
                </c:pt>
                <c:pt idx="1780">
                  <c:v>35.6000023</c:v>
                </c:pt>
                <c:pt idx="1781">
                  <c:v>35.620002700000001</c:v>
                </c:pt>
                <c:pt idx="1782">
                  <c:v>35.640003200000002</c:v>
                </c:pt>
                <c:pt idx="1783">
                  <c:v>35.659999800000001</c:v>
                </c:pt>
                <c:pt idx="1784">
                  <c:v>35.680000300000003</c:v>
                </c:pt>
                <c:pt idx="1785">
                  <c:v>35.700000799999998</c:v>
                </c:pt>
                <c:pt idx="1786">
                  <c:v>35.720001199999999</c:v>
                </c:pt>
                <c:pt idx="1787">
                  <c:v>35.740001700000001</c:v>
                </c:pt>
                <c:pt idx="1788">
                  <c:v>35.760002100000001</c:v>
                </c:pt>
                <c:pt idx="1789">
                  <c:v>35.780002600000003</c:v>
                </c:pt>
                <c:pt idx="1790">
                  <c:v>35.800003099999998</c:v>
                </c:pt>
                <c:pt idx="1791">
                  <c:v>35.820003499999999</c:v>
                </c:pt>
                <c:pt idx="1792">
                  <c:v>35.840000199999999</c:v>
                </c:pt>
                <c:pt idx="1793">
                  <c:v>35.860000599999999</c:v>
                </c:pt>
                <c:pt idx="1794">
                  <c:v>35.880001100000001</c:v>
                </c:pt>
                <c:pt idx="1795">
                  <c:v>35.900001500000002</c:v>
                </c:pt>
                <c:pt idx="1796">
                  <c:v>35.920001999999997</c:v>
                </c:pt>
                <c:pt idx="1797">
                  <c:v>35.940002399999997</c:v>
                </c:pt>
                <c:pt idx="1798">
                  <c:v>35.960002899999999</c:v>
                </c:pt>
                <c:pt idx="1799">
                  <c:v>35.980003400000001</c:v>
                </c:pt>
                <c:pt idx="1800">
                  <c:v>36</c:v>
                </c:pt>
                <c:pt idx="1801">
                  <c:v>36.020000500000002</c:v>
                </c:pt>
                <c:pt idx="1802">
                  <c:v>36.040000900000003</c:v>
                </c:pt>
                <c:pt idx="1803">
                  <c:v>36.060001399999997</c:v>
                </c:pt>
                <c:pt idx="1804">
                  <c:v>36.080001799999998</c:v>
                </c:pt>
                <c:pt idx="1805">
                  <c:v>36.1000023</c:v>
                </c:pt>
                <c:pt idx="1806">
                  <c:v>36.120002700000001</c:v>
                </c:pt>
                <c:pt idx="1807">
                  <c:v>36.140003200000002</c:v>
                </c:pt>
                <c:pt idx="1808">
                  <c:v>36.159999800000001</c:v>
                </c:pt>
                <c:pt idx="1809">
                  <c:v>36.180000300000003</c:v>
                </c:pt>
                <c:pt idx="1810">
                  <c:v>36.200000799999998</c:v>
                </c:pt>
                <c:pt idx="1811">
                  <c:v>36.220001199999999</c:v>
                </c:pt>
                <c:pt idx="1812">
                  <c:v>36.240001700000001</c:v>
                </c:pt>
                <c:pt idx="1813">
                  <c:v>36.260002100000001</c:v>
                </c:pt>
                <c:pt idx="1814">
                  <c:v>36.280002600000003</c:v>
                </c:pt>
                <c:pt idx="1815">
                  <c:v>36.300003099999998</c:v>
                </c:pt>
                <c:pt idx="1816">
                  <c:v>36.320003499999999</c:v>
                </c:pt>
                <c:pt idx="1817">
                  <c:v>36.340000199999999</c:v>
                </c:pt>
                <c:pt idx="1818">
                  <c:v>36.360000599999999</c:v>
                </c:pt>
                <c:pt idx="1819">
                  <c:v>36.380001100000001</c:v>
                </c:pt>
                <c:pt idx="1820">
                  <c:v>36.400001500000002</c:v>
                </c:pt>
                <c:pt idx="1821">
                  <c:v>36.420001999999997</c:v>
                </c:pt>
                <c:pt idx="1822">
                  <c:v>36.440002399999997</c:v>
                </c:pt>
                <c:pt idx="1823">
                  <c:v>36.460002899999999</c:v>
                </c:pt>
                <c:pt idx="1824">
                  <c:v>36.480003400000001</c:v>
                </c:pt>
                <c:pt idx="1825">
                  <c:v>36.5</c:v>
                </c:pt>
                <c:pt idx="1826">
                  <c:v>36.520000500000002</c:v>
                </c:pt>
                <c:pt idx="1827">
                  <c:v>36.540000900000003</c:v>
                </c:pt>
                <c:pt idx="1828">
                  <c:v>36.560001399999997</c:v>
                </c:pt>
                <c:pt idx="1829">
                  <c:v>36.580001799999998</c:v>
                </c:pt>
                <c:pt idx="1830">
                  <c:v>36.6000023</c:v>
                </c:pt>
                <c:pt idx="1831">
                  <c:v>36.620002700000001</c:v>
                </c:pt>
                <c:pt idx="1832">
                  <c:v>36.640003200000002</c:v>
                </c:pt>
                <c:pt idx="1833">
                  <c:v>36.659999800000001</c:v>
                </c:pt>
                <c:pt idx="1834">
                  <c:v>36.680000300000003</c:v>
                </c:pt>
                <c:pt idx="1835">
                  <c:v>36.700000799999998</c:v>
                </c:pt>
                <c:pt idx="1836">
                  <c:v>36.720001199999999</c:v>
                </c:pt>
                <c:pt idx="1837">
                  <c:v>36.740001700000001</c:v>
                </c:pt>
                <c:pt idx="1838">
                  <c:v>36.760002100000001</c:v>
                </c:pt>
                <c:pt idx="1839">
                  <c:v>36.780002600000003</c:v>
                </c:pt>
                <c:pt idx="1840">
                  <c:v>36.800003099999998</c:v>
                </c:pt>
                <c:pt idx="1841">
                  <c:v>36.820003499999999</c:v>
                </c:pt>
                <c:pt idx="1842">
                  <c:v>36.840000199999999</c:v>
                </c:pt>
                <c:pt idx="1843">
                  <c:v>36.860000599999999</c:v>
                </c:pt>
                <c:pt idx="1844">
                  <c:v>36.880001100000001</c:v>
                </c:pt>
                <c:pt idx="1845">
                  <c:v>36.900001500000002</c:v>
                </c:pt>
                <c:pt idx="1846">
                  <c:v>36.920001999999997</c:v>
                </c:pt>
                <c:pt idx="1847">
                  <c:v>36.940002399999997</c:v>
                </c:pt>
                <c:pt idx="1848">
                  <c:v>36.960002899999999</c:v>
                </c:pt>
                <c:pt idx="1849">
                  <c:v>36.980003400000001</c:v>
                </c:pt>
                <c:pt idx="1850">
                  <c:v>37</c:v>
                </c:pt>
                <c:pt idx="1851">
                  <c:v>37.020000500000002</c:v>
                </c:pt>
                <c:pt idx="1852">
                  <c:v>37.040000900000003</c:v>
                </c:pt>
                <c:pt idx="1853">
                  <c:v>37.060001399999997</c:v>
                </c:pt>
                <c:pt idx="1854">
                  <c:v>37.080001799999998</c:v>
                </c:pt>
                <c:pt idx="1855">
                  <c:v>37.1000023</c:v>
                </c:pt>
                <c:pt idx="1856">
                  <c:v>37.120002700000001</c:v>
                </c:pt>
                <c:pt idx="1857">
                  <c:v>37.140003200000002</c:v>
                </c:pt>
                <c:pt idx="1858">
                  <c:v>37.160003699999997</c:v>
                </c:pt>
                <c:pt idx="1859">
                  <c:v>37.180000300000003</c:v>
                </c:pt>
                <c:pt idx="1860">
                  <c:v>37.200000799999998</c:v>
                </c:pt>
                <c:pt idx="1861">
                  <c:v>37.220001199999999</c:v>
                </c:pt>
                <c:pt idx="1862">
                  <c:v>37.240001700000001</c:v>
                </c:pt>
                <c:pt idx="1863">
                  <c:v>37.260002100000001</c:v>
                </c:pt>
                <c:pt idx="1864">
                  <c:v>37.280002600000003</c:v>
                </c:pt>
                <c:pt idx="1865">
                  <c:v>37.300003099999998</c:v>
                </c:pt>
                <c:pt idx="1866">
                  <c:v>37.320003499999999</c:v>
                </c:pt>
                <c:pt idx="1867">
                  <c:v>37.340000199999999</c:v>
                </c:pt>
                <c:pt idx="1868">
                  <c:v>37.360000599999999</c:v>
                </c:pt>
                <c:pt idx="1869">
                  <c:v>37.380001100000001</c:v>
                </c:pt>
                <c:pt idx="1870">
                  <c:v>37.400001500000002</c:v>
                </c:pt>
                <c:pt idx="1871">
                  <c:v>37.420001999999997</c:v>
                </c:pt>
                <c:pt idx="1872">
                  <c:v>37.440002399999997</c:v>
                </c:pt>
                <c:pt idx="1873">
                  <c:v>37.460002899999999</c:v>
                </c:pt>
                <c:pt idx="1874">
                  <c:v>37.480003400000001</c:v>
                </c:pt>
                <c:pt idx="1875">
                  <c:v>37.5</c:v>
                </c:pt>
                <c:pt idx="1876">
                  <c:v>37.520000500000002</c:v>
                </c:pt>
                <c:pt idx="1877">
                  <c:v>37.540000900000003</c:v>
                </c:pt>
                <c:pt idx="1878">
                  <c:v>37.560001399999997</c:v>
                </c:pt>
                <c:pt idx="1879">
                  <c:v>37.580001799999998</c:v>
                </c:pt>
                <c:pt idx="1880">
                  <c:v>37.6000023</c:v>
                </c:pt>
                <c:pt idx="1881">
                  <c:v>37.620002700000001</c:v>
                </c:pt>
                <c:pt idx="1882">
                  <c:v>37.640003200000002</c:v>
                </c:pt>
                <c:pt idx="1883">
                  <c:v>37.660003699999997</c:v>
                </c:pt>
                <c:pt idx="1884">
                  <c:v>37.680000300000003</c:v>
                </c:pt>
                <c:pt idx="1885">
                  <c:v>37.700000799999998</c:v>
                </c:pt>
                <c:pt idx="1886">
                  <c:v>37.720001199999999</c:v>
                </c:pt>
                <c:pt idx="1887">
                  <c:v>37.740001700000001</c:v>
                </c:pt>
                <c:pt idx="1888">
                  <c:v>37.760002100000001</c:v>
                </c:pt>
                <c:pt idx="1889">
                  <c:v>37.780002600000003</c:v>
                </c:pt>
                <c:pt idx="1890">
                  <c:v>37.800003099999998</c:v>
                </c:pt>
                <c:pt idx="1891">
                  <c:v>37.820003499999999</c:v>
                </c:pt>
                <c:pt idx="1892">
                  <c:v>37.840000199999999</c:v>
                </c:pt>
                <c:pt idx="1893">
                  <c:v>37.860000599999999</c:v>
                </c:pt>
                <c:pt idx="1894">
                  <c:v>37.880001100000001</c:v>
                </c:pt>
                <c:pt idx="1895">
                  <c:v>37.900001500000002</c:v>
                </c:pt>
                <c:pt idx="1896">
                  <c:v>37.920001999999997</c:v>
                </c:pt>
                <c:pt idx="1897">
                  <c:v>37.940002399999997</c:v>
                </c:pt>
                <c:pt idx="1898">
                  <c:v>37.960002899999999</c:v>
                </c:pt>
                <c:pt idx="1899">
                  <c:v>37.980003400000001</c:v>
                </c:pt>
                <c:pt idx="1900">
                  <c:v>38</c:v>
                </c:pt>
                <c:pt idx="1901">
                  <c:v>38.020000500000002</c:v>
                </c:pt>
                <c:pt idx="1902">
                  <c:v>38.040000900000003</c:v>
                </c:pt>
                <c:pt idx="1903">
                  <c:v>38.060001399999997</c:v>
                </c:pt>
                <c:pt idx="1904">
                  <c:v>38.080001799999998</c:v>
                </c:pt>
                <c:pt idx="1905">
                  <c:v>38.1000023</c:v>
                </c:pt>
                <c:pt idx="1906">
                  <c:v>38.120002700000001</c:v>
                </c:pt>
                <c:pt idx="1907">
                  <c:v>38.140003200000002</c:v>
                </c:pt>
                <c:pt idx="1908">
                  <c:v>38.160003699999997</c:v>
                </c:pt>
                <c:pt idx="1909">
                  <c:v>38.180000300000003</c:v>
                </c:pt>
                <c:pt idx="1910">
                  <c:v>38.200000799999998</c:v>
                </c:pt>
                <c:pt idx="1911">
                  <c:v>38.220001199999999</c:v>
                </c:pt>
                <c:pt idx="1912">
                  <c:v>38.240001700000001</c:v>
                </c:pt>
                <c:pt idx="1913">
                  <c:v>38.260002100000001</c:v>
                </c:pt>
                <c:pt idx="1914">
                  <c:v>38.280002600000003</c:v>
                </c:pt>
                <c:pt idx="1915">
                  <c:v>38.300003099999998</c:v>
                </c:pt>
                <c:pt idx="1916">
                  <c:v>38.320003499999999</c:v>
                </c:pt>
                <c:pt idx="1917">
                  <c:v>38.340000199999999</c:v>
                </c:pt>
                <c:pt idx="1918">
                  <c:v>38.360000599999999</c:v>
                </c:pt>
                <c:pt idx="1919">
                  <c:v>38.380001100000001</c:v>
                </c:pt>
                <c:pt idx="1920">
                  <c:v>38.400001500000002</c:v>
                </c:pt>
                <c:pt idx="1921">
                  <c:v>38.420001999999997</c:v>
                </c:pt>
                <c:pt idx="1922">
                  <c:v>38.440002399999997</c:v>
                </c:pt>
                <c:pt idx="1923">
                  <c:v>38.460002899999999</c:v>
                </c:pt>
                <c:pt idx="1924">
                  <c:v>38.480003400000001</c:v>
                </c:pt>
                <c:pt idx="1925">
                  <c:v>38.5</c:v>
                </c:pt>
                <c:pt idx="1926">
                  <c:v>38.520000500000002</c:v>
                </c:pt>
                <c:pt idx="1927">
                  <c:v>38.540000900000003</c:v>
                </c:pt>
                <c:pt idx="1928">
                  <c:v>38.560001399999997</c:v>
                </c:pt>
                <c:pt idx="1929">
                  <c:v>38.580001799999998</c:v>
                </c:pt>
                <c:pt idx="1930">
                  <c:v>38.6000023</c:v>
                </c:pt>
                <c:pt idx="1931">
                  <c:v>38.620002700000001</c:v>
                </c:pt>
                <c:pt idx="1932">
                  <c:v>38.640003200000002</c:v>
                </c:pt>
                <c:pt idx="1933">
                  <c:v>38.660003699999997</c:v>
                </c:pt>
                <c:pt idx="1934">
                  <c:v>38.680000300000003</c:v>
                </c:pt>
                <c:pt idx="1935">
                  <c:v>38.700000799999998</c:v>
                </c:pt>
                <c:pt idx="1936">
                  <c:v>38.720001199999999</c:v>
                </c:pt>
                <c:pt idx="1937">
                  <c:v>38.740001700000001</c:v>
                </c:pt>
                <c:pt idx="1938">
                  <c:v>38.760002100000001</c:v>
                </c:pt>
                <c:pt idx="1939">
                  <c:v>38.780002600000003</c:v>
                </c:pt>
                <c:pt idx="1940">
                  <c:v>38.800003099999998</c:v>
                </c:pt>
                <c:pt idx="1941">
                  <c:v>38.820003499999999</c:v>
                </c:pt>
                <c:pt idx="1942">
                  <c:v>38.840000199999999</c:v>
                </c:pt>
                <c:pt idx="1943">
                  <c:v>38.860000599999999</c:v>
                </c:pt>
                <c:pt idx="1944">
                  <c:v>38.880001100000001</c:v>
                </c:pt>
                <c:pt idx="1945">
                  <c:v>38.900001500000002</c:v>
                </c:pt>
                <c:pt idx="1946">
                  <c:v>38.920001999999997</c:v>
                </c:pt>
                <c:pt idx="1947">
                  <c:v>38.940002399999997</c:v>
                </c:pt>
                <c:pt idx="1948">
                  <c:v>38.960002899999999</c:v>
                </c:pt>
                <c:pt idx="1949">
                  <c:v>38.980003400000001</c:v>
                </c:pt>
                <c:pt idx="1950">
                  <c:v>39</c:v>
                </c:pt>
                <c:pt idx="1951">
                  <c:v>39.020000500000002</c:v>
                </c:pt>
                <c:pt idx="1952">
                  <c:v>39.040000900000003</c:v>
                </c:pt>
                <c:pt idx="1953">
                  <c:v>39.060001399999997</c:v>
                </c:pt>
                <c:pt idx="1954">
                  <c:v>39.080001799999998</c:v>
                </c:pt>
                <c:pt idx="1955">
                  <c:v>39.1000023</c:v>
                </c:pt>
                <c:pt idx="1956">
                  <c:v>39.120002700000001</c:v>
                </c:pt>
                <c:pt idx="1957">
                  <c:v>39.140003200000002</c:v>
                </c:pt>
                <c:pt idx="1958">
                  <c:v>39.160003699999997</c:v>
                </c:pt>
                <c:pt idx="1959">
                  <c:v>39.180000300000003</c:v>
                </c:pt>
                <c:pt idx="1960">
                  <c:v>39.200000799999998</c:v>
                </c:pt>
                <c:pt idx="1961">
                  <c:v>39.220001199999999</c:v>
                </c:pt>
                <c:pt idx="1962">
                  <c:v>39.240001700000001</c:v>
                </c:pt>
                <c:pt idx="1963">
                  <c:v>39.260002100000001</c:v>
                </c:pt>
                <c:pt idx="1964">
                  <c:v>39.280002600000003</c:v>
                </c:pt>
                <c:pt idx="1965">
                  <c:v>39.300003099999998</c:v>
                </c:pt>
                <c:pt idx="1966">
                  <c:v>39.320003499999999</c:v>
                </c:pt>
                <c:pt idx="1967">
                  <c:v>39.340000199999999</c:v>
                </c:pt>
                <c:pt idx="1968">
                  <c:v>39.360000599999999</c:v>
                </c:pt>
                <c:pt idx="1969">
                  <c:v>39.380001100000001</c:v>
                </c:pt>
                <c:pt idx="1970">
                  <c:v>39.400001500000002</c:v>
                </c:pt>
                <c:pt idx="1971">
                  <c:v>39.420001999999997</c:v>
                </c:pt>
                <c:pt idx="1972">
                  <c:v>39.440002399999997</c:v>
                </c:pt>
                <c:pt idx="1973">
                  <c:v>39.460002899999999</c:v>
                </c:pt>
                <c:pt idx="1974">
                  <c:v>39.480003400000001</c:v>
                </c:pt>
                <c:pt idx="1975">
                  <c:v>39.5</c:v>
                </c:pt>
                <c:pt idx="1976">
                  <c:v>39.520000500000002</c:v>
                </c:pt>
                <c:pt idx="1977">
                  <c:v>39.540000900000003</c:v>
                </c:pt>
                <c:pt idx="1978">
                  <c:v>39.560001399999997</c:v>
                </c:pt>
                <c:pt idx="1979">
                  <c:v>39.580001799999998</c:v>
                </c:pt>
                <c:pt idx="1980">
                  <c:v>39.6000023</c:v>
                </c:pt>
                <c:pt idx="1981">
                  <c:v>39.620002700000001</c:v>
                </c:pt>
                <c:pt idx="1982">
                  <c:v>39.640003200000002</c:v>
                </c:pt>
                <c:pt idx="1983">
                  <c:v>39.660003699999997</c:v>
                </c:pt>
                <c:pt idx="1984">
                  <c:v>39.680000300000003</c:v>
                </c:pt>
                <c:pt idx="1985">
                  <c:v>39.700000799999998</c:v>
                </c:pt>
                <c:pt idx="1986">
                  <c:v>39.720001199999999</c:v>
                </c:pt>
                <c:pt idx="1987">
                  <c:v>39.740001700000001</c:v>
                </c:pt>
                <c:pt idx="1988">
                  <c:v>39.760002100000001</c:v>
                </c:pt>
                <c:pt idx="1989">
                  <c:v>39.780002600000003</c:v>
                </c:pt>
                <c:pt idx="1990">
                  <c:v>39.800003099999998</c:v>
                </c:pt>
                <c:pt idx="1991">
                  <c:v>39.820003499999999</c:v>
                </c:pt>
                <c:pt idx="1992">
                  <c:v>39.840000199999999</c:v>
                </c:pt>
                <c:pt idx="1993">
                  <c:v>39.860000599999999</c:v>
                </c:pt>
                <c:pt idx="1994">
                  <c:v>39.880001100000001</c:v>
                </c:pt>
                <c:pt idx="1995">
                  <c:v>39.900001500000002</c:v>
                </c:pt>
                <c:pt idx="1996">
                  <c:v>39.920001999999997</c:v>
                </c:pt>
                <c:pt idx="1997">
                  <c:v>39.940002399999997</c:v>
                </c:pt>
                <c:pt idx="1998">
                  <c:v>39.960002899999999</c:v>
                </c:pt>
                <c:pt idx="1999">
                  <c:v>39.980003400000001</c:v>
                </c:pt>
                <c:pt idx="2000">
                  <c:v>40</c:v>
                </c:pt>
                <c:pt idx="2001">
                  <c:v>40.020000500000002</c:v>
                </c:pt>
                <c:pt idx="2002">
                  <c:v>40.040000900000003</c:v>
                </c:pt>
                <c:pt idx="2003">
                  <c:v>40.060001399999997</c:v>
                </c:pt>
                <c:pt idx="2004">
                  <c:v>40.080001799999998</c:v>
                </c:pt>
                <c:pt idx="2005">
                  <c:v>40.1000023</c:v>
                </c:pt>
                <c:pt idx="2006">
                  <c:v>40.120002700000001</c:v>
                </c:pt>
                <c:pt idx="2007">
                  <c:v>40.140003200000002</c:v>
                </c:pt>
                <c:pt idx="2008">
                  <c:v>40.160003699999997</c:v>
                </c:pt>
                <c:pt idx="2009">
                  <c:v>40.180000300000003</c:v>
                </c:pt>
                <c:pt idx="2010">
                  <c:v>40.200000799999998</c:v>
                </c:pt>
                <c:pt idx="2011">
                  <c:v>40.220001199999999</c:v>
                </c:pt>
                <c:pt idx="2012">
                  <c:v>40.240001700000001</c:v>
                </c:pt>
                <c:pt idx="2013">
                  <c:v>40.260002100000001</c:v>
                </c:pt>
                <c:pt idx="2014">
                  <c:v>40.280002600000003</c:v>
                </c:pt>
                <c:pt idx="2015">
                  <c:v>40.300003099999998</c:v>
                </c:pt>
                <c:pt idx="2016">
                  <c:v>40.320003499999999</c:v>
                </c:pt>
                <c:pt idx="2017">
                  <c:v>40.340000199999999</c:v>
                </c:pt>
                <c:pt idx="2018">
                  <c:v>40.360000599999999</c:v>
                </c:pt>
                <c:pt idx="2019">
                  <c:v>40.380001100000001</c:v>
                </c:pt>
                <c:pt idx="2020">
                  <c:v>40.400001500000002</c:v>
                </c:pt>
                <c:pt idx="2021">
                  <c:v>40.420001999999997</c:v>
                </c:pt>
                <c:pt idx="2022">
                  <c:v>40.440002399999997</c:v>
                </c:pt>
                <c:pt idx="2023">
                  <c:v>40.460002899999999</c:v>
                </c:pt>
                <c:pt idx="2024">
                  <c:v>40.480003400000001</c:v>
                </c:pt>
                <c:pt idx="2025">
                  <c:v>40.500003800000002</c:v>
                </c:pt>
                <c:pt idx="2026">
                  <c:v>40.520000500000002</c:v>
                </c:pt>
                <c:pt idx="2027">
                  <c:v>40.540000900000003</c:v>
                </c:pt>
                <c:pt idx="2028">
                  <c:v>40.560001399999997</c:v>
                </c:pt>
                <c:pt idx="2029">
                  <c:v>40.580001799999998</c:v>
                </c:pt>
                <c:pt idx="2030">
                  <c:v>40.6000023</c:v>
                </c:pt>
                <c:pt idx="2031">
                  <c:v>40.620002700000001</c:v>
                </c:pt>
                <c:pt idx="2032">
                  <c:v>40.640003200000002</c:v>
                </c:pt>
                <c:pt idx="2033">
                  <c:v>40.660003699999997</c:v>
                </c:pt>
                <c:pt idx="2034">
                  <c:v>40.680000300000003</c:v>
                </c:pt>
                <c:pt idx="2035">
                  <c:v>40.700000799999998</c:v>
                </c:pt>
                <c:pt idx="2036">
                  <c:v>40.720001199999999</c:v>
                </c:pt>
                <c:pt idx="2037">
                  <c:v>40.740001700000001</c:v>
                </c:pt>
                <c:pt idx="2038">
                  <c:v>40.760002100000001</c:v>
                </c:pt>
                <c:pt idx="2039">
                  <c:v>40.780002600000003</c:v>
                </c:pt>
                <c:pt idx="2040">
                  <c:v>40.800003099999998</c:v>
                </c:pt>
                <c:pt idx="2041">
                  <c:v>40.820003499999999</c:v>
                </c:pt>
                <c:pt idx="2042">
                  <c:v>40.840000199999999</c:v>
                </c:pt>
                <c:pt idx="2043">
                  <c:v>40.860000599999999</c:v>
                </c:pt>
                <c:pt idx="2044">
                  <c:v>40.880001100000001</c:v>
                </c:pt>
                <c:pt idx="2045">
                  <c:v>40.900001500000002</c:v>
                </c:pt>
                <c:pt idx="2046">
                  <c:v>40.920001999999997</c:v>
                </c:pt>
                <c:pt idx="2047">
                  <c:v>40.940002399999997</c:v>
                </c:pt>
                <c:pt idx="2048">
                  <c:v>40.960002899999999</c:v>
                </c:pt>
                <c:pt idx="2049">
                  <c:v>40.980003400000001</c:v>
                </c:pt>
                <c:pt idx="2050">
                  <c:v>41.000003800000002</c:v>
                </c:pt>
                <c:pt idx="2051">
                  <c:v>41.020000500000002</c:v>
                </c:pt>
                <c:pt idx="2052">
                  <c:v>41.040000900000003</c:v>
                </c:pt>
                <c:pt idx="2053">
                  <c:v>41.060001399999997</c:v>
                </c:pt>
                <c:pt idx="2054">
                  <c:v>41.080001799999998</c:v>
                </c:pt>
                <c:pt idx="2055">
                  <c:v>41.1000023</c:v>
                </c:pt>
                <c:pt idx="2056">
                  <c:v>41.120002700000001</c:v>
                </c:pt>
                <c:pt idx="2057">
                  <c:v>41.140003200000002</c:v>
                </c:pt>
                <c:pt idx="2058">
                  <c:v>41.160003699999997</c:v>
                </c:pt>
                <c:pt idx="2059">
                  <c:v>41.180000300000003</c:v>
                </c:pt>
                <c:pt idx="2060">
                  <c:v>41.200000799999998</c:v>
                </c:pt>
                <c:pt idx="2061">
                  <c:v>41.220001199999999</c:v>
                </c:pt>
                <c:pt idx="2062">
                  <c:v>41.240001700000001</c:v>
                </c:pt>
                <c:pt idx="2063">
                  <c:v>41.260002100000001</c:v>
                </c:pt>
                <c:pt idx="2064">
                  <c:v>41.280002600000003</c:v>
                </c:pt>
                <c:pt idx="2065">
                  <c:v>41.300003099999998</c:v>
                </c:pt>
                <c:pt idx="2066">
                  <c:v>41.320003499999999</c:v>
                </c:pt>
                <c:pt idx="2067">
                  <c:v>41.340000199999999</c:v>
                </c:pt>
                <c:pt idx="2068">
                  <c:v>41.360000599999999</c:v>
                </c:pt>
                <c:pt idx="2069">
                  <c:v>41.380001100000001</c:v>
                </c:pt>
                <c:pt idx="2070">
                  <c:v>41.400001500000002</c:v>
                </c:pt>
                <c:pt idx="2071">
                  <c:v>41.420001999999997</c:v>
                </c:pt>
                <c:pt idx="2072">
                  <c:v>41.440002399999997</c:v>
                </c:pt>
                <c:pt idx="2073">
                  <c:v>41.460002899999999</c:v>
                </c:pt>
                <c:pt idx="2074">
                  <c:v>41.480003400000001</c:v>
                </c:pt>
                <c:pt idx="2075">
                  <c:v>41.500003800000002</c:v>
                </c:pt>
                <c:pt idx="2076">
                  <c:v>41.520000500000002</c:v>
                </c:pt>
                <c:pt idx="2077">
                  <c:v>41.540000900000003</c:v>
                </c:pt>
                <c:pt idx="2078">
                  <c:v>41.560001399999997</c:v>
                </c:pt>
                <c:pt idx="2079">
                  <c:v>41.580001799999998</c:v>
                </c:pt>
                <c:pt idx="2080">
                  <c:v>41.6000023</c:v>
                </c:pt>
                <c:pt idx="2081">
                  <c:v>41.620002700000001</c:v>
                </c:pt>
                <c:pt idx="2082">
                  <c:v>41.640003200000002</c:v>
                </c:pt>
                <c:pt idx="2083">
                  <c:v>41.660003699999997</c:v>
                </c:pt>
                <c:pt idx="2084">
                  <c:v>41.680000300000003</c:v>
                </c:pt>
                <c:pt idx="2085">
                  <c:v>41.700000799999998</c:v>
                </c:pt>
                <c:pt idx="2086">
                  <c:v>41.720001199999999</c:v>
                </c:pt>
                <c:pt idx="2087">
                  <c:v>41.740001700000001</c:v>
                </c:pt>
                <c:pt idx="2088">
                  <c:v>41.760002100000001</c:v>
                </c:pt>
                <c:pt idx="2089">
                  <c:v>41.780002600000003</c:v>
                </c:pt>
                <c:pt idx="2090">
                  <c:v>41.800003099999998</c:v>
                </c:pt>
                <c:pt idx="2091">
                  <c:v>41.820003499999999</c:v>
                </c:pt>
                <c:pt idx="2092">
                  <c:v>41.840000199999999</c:v>
                </c:pt>
                <c:pt idx="2093">
                  <c:v>41.860000599999999</c:v>
                </c:pt>
                <c:pt idx="2094">
                  <c:v>41.880001100000001</c:v>
                </c:pt>
                <c:pt idx="2095">
                  <c:v>41.900001500000002</c:v>
                </c:pt>
                <c:pt idx="2096">
                  <c:v>41.920001999999997</c:v>
                </c:pt>
                <c:pt idx="2097">
                  <c:v>41.940002399999997</c:v>
                </c:pt>
                <c:pt idx="2098">
                  <c:v>41.960002899999999</c:v>
                </c:pt>
                <c:pt idx="2099">
                  <c:v>41.980003400000001</c:v>
                </c:pt>
                <c:pt idx="2100">
                  <c:v>42.000003800000002</c:v>
                </c:pt>
                <c:pt idx="2101">
                  <c:v>42.020000500000002</c:v>
                </c:pt>
                <c:pt idx="2102">
                  <c:v>42.040000900000003</c:v>
                </c:pt>
                <c:pt idx="2103">
                  <c:v>42.060001399999997</c:v>
                </c:pt>
                <c:pt idx="2104">
                  <c:v>42.080001799999998</c:v>
                </c:pt>
                <c:pt idx="2105">
                  <c:v>42.1000023</c:v>
                </c:pt>
                <c:pt idx="2106">
                  <c:v>42.120002700000001</c:v>
                </c:pt>
                <c:pt idx="2107">
                  <c:v>42.140003200000002</c:v>
                </c:pt>
                <c:pt idx="2108">
                  <c:v>42.160003699999997</c:v>
                </c:pt>
                <c:pt idx="2109">
                  <c:v>42.180000300000003</c:v>
                </c:pt>
                <c:pt idx="2110">
                  <c:v>42.200000799999998</c:v>
                </c:pt>
                <c:pt idx="2111">
                  <c:v>42.220001199999999</c:v>
                </c:pt>
                <c:pt idx="2112">
                  <c:v>42.240001700000001</c:v>
                </c:pt>
                <c:pt idx="2113">
                  <c:v>42.260002100000001</c:v>
                </c:pt>
                <c:pt idx="2114">
                  <c:v>42.280002600000003</c:v>
                </c:pt>
                <c:pt idx="2115">
                  <c:v>42.300003099999998</c:v>
                </c:pt>
                <c:pt idx="2116">
                  <c:v>42.320003499999999</c:v>
                </c:pt>
                <c:pt idx="2117">
                  <c:v>42.340000199999999</c:v>
                </c:pt>
                <c:pt idx="2118">
                  <c:v>42.360000599999999</c:v>
                </c:pt>
                <c:pt idx="2119">
                  <c:v>42.380001100000001</c:v>
                </c:pt>
                <c:pt idx="2120">
                  <c:v>42.400001500000002</c:v>
                </c:pt>
                <c:pt idx="2121">
                  <c:v>42.420001999999997</c:v>
                </c:pt>
                <c:pt idx="2122">
                  <c:v>42.440002399999997</c:v>
                </c:pt>
                <c:pt idx="2123">
                  <c:v>42.460002899999999</c:v>
                </c:pt>
                <c:pt idx="2124">
                  <c:v>42.480003400000001</c:v>
                </c:pt>
                <c:pt idx="2125">
                  <c:v>42.500003800000002</c:v>
                </c:pt>
                <c:pt idx="2126">
                  <c:v>42.520000500000002</c:v>
                </c:pt>
                <c:pt idx="2127">
                  <c:v>42.540000900000003</c:v>
                </c:pt>
                <c:pt idx="2128">
                  <c:v>42.560001399999997</c:v>
                </c:pt>
                <c:pt idx="2129">
                  <c:v>42.580001799999998</c:v>
                </c:pt>
                <c:pt idx="2130">
                  <c:v>42.6000023</c:v>
                </c:pt>
                <c:pt idx="2131">
                  <c:v>42.620002700000001</c:v>
                </c:pt>
                <c:pt idx="2132">
                  <c:v>42.640003200000002</c:v>
                </c:pt>
                <c:pt idx="2133">
                  <c:v>42.660003699999997</c:v>
                </c:pt>
                <c:pt idx="2134">
                  <c:v>42.680000300000003</c:v>
                </c:pt>
                <c:pt idx="2135">
                  <c:v>42.700000799999998</c:v>
                </c:pt>
                <c:pt idx="2136">
                  <c:v>42.720001199999999</c:v>
                </c:pt>
                <c:pt idx="2137">
                  <c:v>42.740001700000001</c:v>
                </c:pt>
                <c:pt idx="2138">
                  <c:v>42.760002100000001</c:v>
                </c:pt>
                <c:pt idx="2139">
                  <c:v>42.780002600000003</c:v>
                </c:pt>
                <c:pt idx="2140">
                  <c:v>42.800003099999998</c:v>
                </c:pt>
                <c:pt idx="2141">
                  <c:v>42.820003499999999</c:v>
                </c:pt>
                <c:pt idx="2142">
                  <c:v>42.840000199999999</c:v>
                </c:pt>
                <c:pt idx="2143">
                  <c:v>42.860000599999999</c:v>
                </c:pt>
                <c:pt idx="2144">
                  <c:v>42.880001100000001</c:v>
                </c:pt>
                <c:pt idx="2145">
                  <c:v>42.900001500000002</c:v>
                </c:pt>
                <c:pt idx="2146">
                  <c:v>42.920001999999997</c:v>
                </c:pt>
                <c:pt idx="2147">
                  <c:v>42.940002399999997</c:v>
                </c:pt>
                <c:pt idx="2148">
                  <c:v>42.960002899999999</c:v>
                </c:pt>
                <c:pt idx="2149">
                  <c:v>42.980003400000001</c:v>
                </c:pt>
                <c:pt idx="2150">
                  <c:v>43.000003800000002</c:v>
                </c:pt>
                <c:pt idx="2151">
                  <c:v>43.020000500000002</c:v>
                </c:pt>
                <c:pt idx="2152">
                  <c:v>43.040000900000003</c:v>
                </c:pt>
                <c:pt idx="2153">
                  <c:v>43.060001399999997</c:v>
                </c:pt>
                <c:pt idx="2154">
                  <c:v>43.080001799999998</c:v>
                </c:pt>
                <c:pt idx="2155">
                  <c:v>43.1000023</c:v>
                </c:pt>
                <c:pt idx="2156">
                  <c:v>43.120002700000001</c:v>
                </c:pt>
                <c:pt idx="2157">
                  <c:v>43.140003200000002</c:v>
                </c:pt>
                <c:pt idx="2158">
                  <c:v>43.160003699999997</c:v>
                </c:pt>
                <c:pt idx="2159">
                  <c:v>43.180000300000003</c:v>
                </c:pt>
                <c:pt idx="2160">
                  <c:v>43.200000799999998</c:v>
                </c:pt>
                <c:pt idx="2161">
                  <c:v>43.220001199999999</c:v>
                </c:pt>
                <c:pt idx="2162">
                  <c:v>43.240001700000001</c:v>
                </c:pt>
                <c:pt idx="2163">
                  <c:v>43.260002100000001</c:v>
                </c:pt>
                <c:pt idx="2164">
                  <c:v>43.280002600000003</c:v>
                </c:pt>
                <c:pt idx="2165">
                  <c:v>43.300003099999998</c:v>
                </c:pt>
                <c:pt idx="2166">
                  <c:v>43.320003499999999</c:v>
                </c:pt>
                <c:pt idx="2167">
                  <c:v>43.340000199999999</c:v>
                </c:pt>
                <c:pt idx="2168">
                  <c:v>43.360000599999999</c:v>
                </c:pt>
                <c:pt idx="2169">
                  <c:v>43.380001100000001</c:v>
                </c:pt>
                <c:pt idx="2170">
                  <c:v>43.400001500000002</c:v>
                </c:pt>
                <c:pt idx="2171">
                  <c:v>43.420001999999997</c:v>
                </c:pt>
                <c:pt idx="2172">
                  <c:v>43.440002399999997</c:v>
                </c:pt>
                <c:pt idx="2173">
                  <c:v>43.460002899999999</c:v>
                </c:pt>
                <c:pt idx="2174">
                  <c:v>43.480003400000001</c:v>
                </c:pt>
                <c:pt idx="2175">
                  <c:v>43.500003800000002</c:v>
                </c:pt>
                <c:pt idx="2176">
                  <c:v>43.520000500000002</c:v>
                </c:pt>
                <c:pt idx="2177">
                  <c:v>43.540000900000003</c:v>
                </c:pt>
                <c:pt idx="2178">
                  <c:v>43.560001399999997</c:v>
                </c:pt>
                <c:pt idx="2179">
                  <c:v>43.580001799999998</c:v>
                </c:pt>
                <c:pt idx="2180">
                  <c:v>43.6000023</c:v>
                </c:pt>
                <c:pt idx="2181">
                  <c:v>43.620002700000001</c:v>
                </c:pt>
                <c:pt idx="2182">
                  <c:v>43.640003200000002</c:v>
                </c:pt>
                <c:pt idx="2183">
                  <c:v>43.660003699999997</c:v>
                </c:pt>
                <c:pt idx="2184">
                  <c:v>43.680000300000003</c:v>
                </c:pt>
                <c:pt idx="2185">
                  <c:v>43.700000799999998</c:v>
                </c:pt>
                <c:pt idx="2186">
                  <c:v>43.720001199999999</c:v>
                </c:pt>
                <c:pt idx="2187">
                  <c:v>43.740001700000001</c:v>
                </c:pt>
                <c:pt idx="2188">
                  <c:v>43.760002100000001</c:v>
                </c:pt>
                <c:pt idx="2189">
                  <c:v>43.780002600000003</c:v>
                </c:pt>
                <c:pt idx="2190">
                  <c:v>43.800003099999998</c:v>
                </c:pt>
                <c:pt idx="2191">
                  <c:v>43.820003499999999</c:v>
                </c:pt>
                <c:pt idx="2192">
                  <c:v>43.840004</c:v>
                </c:pt>
                <c:pt idx="2193">
                  <c:v>43.860000599999999</c:v>
                </c:pt>
                <c:pt idx="2194">
                  <c:v>43.880001100000001</c:v>
                </c:pt>
                <c:pt idx="2195">
                  <c:v>43.900001500000002</c:v>
                </c:pt>
                <c:pt idx="2196">
                  <c:v>43.920001999999997</c:v>
                </c:pt>
                <c:pt idx="2197">
                  <c:v>43.940002399999997</c:v>
                </c:pt>
                <c:pt idx="2198">
                  <c:v>43.960002899999999</c:v>
                </c:pt>
                <c:pt idx="2199">
                  <c:v>43.980003400000001</c:v>
                </c:pt>
                <c:pt idx="2200">
                  <c:v>44.000003800000002</c:v>
                </c:pt>
                <c:pt idx="2201">
                  <c:v>44.020000500000002</c:v>
                </c:pt>
                <c:pt idx="2202">
                  <c:v>44.040000900000003</c:v>
                </c:pt>
                <c:pt idx="2203">
                  <c:v>44.060001399999997</c:v>
                </c:pt>
                <c:pt idx="2204">
                  <c:v>44.080001799999998</c:v>
                </c:pt>
                <c:pt idx="2205">
                  <c:v>44.1000023</c:v>
                </c:pt>
                <c:pt idx="2206">
                  <c:v>44.120002700000001</c:v>
                </c:pt>
                <c:pt idx="2207">
                  <c:v>44.140003200000002</c:v>
                </c:pt>
                <c:pt idx="2208">
                  <c:v>44.160003699999997</c:v>
                </c:pt>
                <c:pt idx="2209">
                  <c:v>44.180000300000003</c:v>
                </c:pt>
                <c:pt idx="2210">
                  <c:v>44.200000799999998</c:v>
                </c:pt>
                <c:pt idx="2211">
                  <c:v>44.220001199999999</c:v>
                </c:pt>
                <c:pt idx="2212">
                  <c:v>44.240001700000001</c:v>
                </c:pt>
                <c:pt idx="2213">
                  <c:v>44.260002100000001</c:v>
                </c:pt>
                <c:pt idx="2214">
                  <c:v>44.280002600000003</c:v>
                </c:pt>
                <c:pt idx="2215">
                  <c:v>44.300003099999998</c:v>
                </c:pt>
                <c:pt idx="2216">
                  <c:v>44.320003499999999</c:v>
                </c:pt>
                <c:pt idx="2217">
                  <c:v>44.340004</c:v>
                </c:pt>
                <c:pt idx="2218">
                  <c:v>44.360000599999999</c:v>
                </c:pt>
                <c:pt idx="2219">
                  <c:v>44.380001100000001</c:v>
                </c:pt>
                <c:pt idx="2220">
                  <c:v>44.400001500000002</c:v>
                </c:pt>
                <c:pt idx="2221">
                  <c:v>44.420001999999997</c:v>
                </c:pt>
                <c:pt idx="2222">
                  <c:v>44.440002399999997</c:v>
                </c:pt>
                <c:pt idx="2223">
                  <c:v>44.460002899999999</c:v>
                </c:pt>
                <c:pt idx="2224">
                  <c:v>44.480003400000001</c:v>
                </c:pt>
                <c:pt idx="2225">
                  <c:v>44.500003800000002</c:v>
                </c:pt>
                <c:pt idx="2226">
                  <c:v>44.520000500000002</c:v>
                </c:pt>
                <c:pt idx="2227">
                  <c:v>44.540000900000003</c:v>
                </c:pt>
                <c:pt idx="2228">
                  <c:v>44.560001399999997</c:v>
                </c:pt>
                <c:pt idx="2229">
                  <c:v>44.580001799999998</c:v>
                </c:pt>
                <c:pt idx="2230">
                  <c:v>44.6000023</c:v>
                </c:pt>
                <c:pt idx="2231">
                  <c:v>44.620002700000001</c:v>
                </c:pt>
                <c:pt idx="2232">
                  <c:v>44.640003200000002</c:v>
                </c:pt>
                <c:pt idx="2233">
                  <c:v>44.660003699999997</c:v>
                </c:pt>
                <c:pt idx="2234">
                  <c:v>44.680000300000003</c:v>
                </c:pt>
                <c:pt idx="2235">
                  <c:v>44.700000799999998</c:v>
                </c:pt>
                <c:pt idx="2236">
                  <c:v>44.720001199999999</c:v>
                </c:pt>
                <c:pt idx="2237">
                  <c:v>44.740001700000001</c:v>
                </c:pt>
                <c:pt idx="2238">
                  <c:v>44.760002100000001</c:v>
                </c:pt>
                <c:pt idx="2239">
                  <c:v>44.780002600000003</c:v>
                </c:pt>
                <c:pt idx="2240">
                  <c:v>44.800003099999998</c:v>
                </c:pt>
                <c:pt idx="2241">
                  <c:v>44.820003499999999</c:v>
                </c:pt>
                <c:pt idx="2242">
                  <c:v>44.840004</c:v>
                </c:pt>
                <c:pt idx="2243">
                  <c:v>44.860000599999999</c:v>
                </c:pt>
                <c:pt idx="2244">
                  <c:v>44.880001100000001</c:v>
                </c:pt>
                <c:pt idx="2245">
                  <c:v>44.900001500000002</c:v>
                </c:pt>
                <c:pt idx="2246">
                  <c:v>44.920001999999997</c:v>
                </c:pt>
                <c:pt idx="2247">
                  <c:v>44.940002399999997</c:v>
                </c:pt>
                <c:pt idx="2248">
                  <c:v>44.960002899999999</c:v>
                </c:pt>
                <c:pt idx="2249">
                  <c:v>44.980003400000001</c:v>
                </c:pt>
                <c:pt idx="2250">
                  <c:v>45.000003800000002</c:v>
                </c:pt>
                <c:pt idx="2251">
                  <c:v>45.020000500000002</c:v>
                </c:pt>
                <c:pt idx="2252">
                  <c:v>45.040000900000003</c:v>
                </c:pt>
                <c:pt idx="2253">
                  <c:v>45.060001399999997</c:v>
                </c:pt>
                <c:pt idx="2254">
                  <c:v>45.080001799999998</c:v>
                </c:pt>
                <c:pt idx="2255">
                  <c:v>45.1000023</c:v>
                </c:pt>
                <c:pt idx="2256">
                  <c:v>45.120002700000001</c:v>
                </c:pt>
                <c:pt idx="2257">
                  <c:v>45.140003200000002</c:v>
                </c:pt>
                <c:pt idx="2258">
                  <c:v>45.160003699999997</c:v>
                </c:pt>
                <c:pt idx="2259">
                  <c:v>45.180000300000003</c:v>
                </c:pt>
                <c:pt idx="2260">
                  <c:v>45.200000799999998</c:v>
                </c:pt>
                <c:pt idx="2261">
                  <c:v>45.220001199999999</c:v>
                </c:pt>
                <c:pt idx="2262">
                  <c:v>45.240001700000001</c:v>
                </c:pt>
                <c:pt idx="2263">
                  <c:v>45.260002100000001</c:v>
                </c:pt>
                <c:pt idx="2264">
                  <c:v>45.280002600000003</c:v>
                </c:pt>
                <c:pt idx="2265">
                  <c:v>45.300003099999998</c:v>
                </c:pt>
                <c:pt idx="2266">
                  <c:v>45.320003499999999</c:v>
                </c:pt>
                <c:pt idx="2267">
                  <c:v>45.340004</c:v>
                </c:pt>
                <c:pt idx="2268">
                  <c:v>45.360000599999999</c:v>
                </c:pt>
                <c:pt idx="2269">
                  <c:v>45.380001100000001</c:v>
                </c:pt>
                <c:pt idx="2270">
                  <c:v>45.400001500000002</c:v>
                </c:pt>
                <c:pt idx="2271">
                  <c:v>45.420001999999997</c:v>
                </c:pt>
                <c:pt idx="2272">
                  <c:v>45.440002399999997</c:v>
                </c:pt>
                <c:pt idx="2273">
                  <c:v>45.460002899999999</c:v>
                </c:pt>
                <c:pt idx="2274">
                  <c:v>45.480003400000001</c:v>
                </c:pt>
                <c:pt idx="2275">
                  <c:v>45.500003800000002</c:v>
                </c:pt>
                <c:pt idx="2276">
                  <c:v>45.520000500000002</c:v>
                </c:pt>
                <c:pt idx="2277">
                  <c:v>45.540000900000003</c:v>
                </c:pt>
                <c:pt idx="2278">
                  <c:v>45.560001399999997</c:v>
                </c:pt>
                <c:pt idx="2279">
                  <c:v>45.580001799999998</c:v>
                </c:pt>
                <c:pt idx="2280">
                  <c:v>45.6000023</c:v>
                </c:pt>
                <c:pt idx="2281">
                  <c:v>45.620002700000001</c:v>
                </c:pt>
                <c:pt idx="2282">
                  <c:v>45.640003200000002</c:v>
                </c:pt>
                <c:pt idx="2283">
                  <c:v>45.660003699999997</c:v>
                </c:pt>
                <c:pt idx="2284">
                  <c:v>45.680000300000003</c:v>
                </c:pt>
                <c:pt idx="2285">
                  <c:v>45.700000799999998</c:v>
                </c:pt>
                <c:pt idx="2286">
                  <c:v>45.720001199999999</c:v>
                </c:pt>
                <c:pt idx="2287">
                  <c:v>45.740001700000001</c:v>
                </c:pt>
                <c:pt idx="2288">
                  <c:v>45.760002100000001</c:v>
                </c:pt>
                <c:pt idx="2289">
                  <c:v>45.780002600000003</c:v>
                </c:pt>
                <c:pt idx="2290">
                  <c:v>45.800003099999998</c:v>
                </c:pt>
                <c:pt idx="2291">
                  <c:v>45.820003499999999</c:v>
                </c:pt>
                <c:pt idx="2292">
                  <c:v>45.840004</c:v>
                </c:pt>
                <c:pt idx="2293">
                  <c:v>45.860000599999999</c:v>
                </c:pt>
                <c:pt idx="2294">
                  <c:v>45.880001100000001</c:v>
                </c:pt>
                <c:pt idx="2295">
                  <c:v>45.900001500000002</c:v>
                </c:pt>
                <c:pt idx="2296">
                  <c:v>45.920001999999997</c:v>
                </c:pt>
                <c:pt idx="2297">
                  <c:v>45.940002399999997</c:v>
                </c:pt>
                <c:pt idx="2298">
                  <c:v>45.960002899999999</c:v>
                </c:pt>
                <c:pt idx="2299">
                  <c:v>45.980003400000001</c:v>
                </c:pt>
                <c:pt idx="2300">
                  <c:v>46.000003800000002</c:v>
                </c:pt>
                <c:pt idx="2301">
                  <c:v>46.020000500000002</c:v>
                </c:pt>
                <c:pt idx="2302">
                  <c:v>46.040000900000003</c:v>
                </c:pt>
                <c:pt idx="2303">
                  <c:v>46.060001399999997</c:v>
                </c:pt>
                <c:pt idx="2304">
                  <c:v>46.080001799999998</c:v>
                </c:pt>
                <c:pt idx="2305">
                  <c:v>46.1000023</c:v>
                </c:pt>
                <c:pt idx="2306">
                  <c:v>46.120002700000001</c:v>
                </c:pt>
                <c:pt idx="2307">
                  <c:v>46.140003200000002</c:v>
                </c:pt>
                <c:pt idx="2308">
                  <c:v>46.160003699999997</c:v>
                </c:pt>
                <c:pt idx="2309">
                  <c:v>46.180000300000003</c:v>
                </c:pt>
                <c:pt idx="2310">
                  <c:v>46.200000799999998</c:v>
                </c:pt>
                <c:pt idx="2311">
                  <c:v>46.220001199999999</c:v>
                </c:pt>
                <c:pt idx="2312">
                  <c:v>46.240001700000001</c:v>
                </c:pt>
                <c:pt idx="2313">
                  <c:v>46.260002100000001</c:v>
                </c:pt>
                <c:pt idx="2314">
                  <c:v>46.280002600000003</c:v>
                </c:pt>
                <c:pt idx="2315">
                  <c:v>46.300003099999998</c:v>
                </c:pt>
                <c:pt idx="2316">
                  <c:v>46.320003499999999</c:v>
                </c:pt>
                <c:pt idx="2317">
                  <c:v>46.340004</c:v>
                </c:pt>
                <c:pt idx="2318">
                  <c:v>46.360000599999999</c:v>
                </c:pt>
                <c:pt idx="2319">
                  <c:v>46.380001100000001</c:v>
                </c:pt>
                <c:pt idx="2320">
                  <c:v>46.400001500000002</c:v>
                </c:pt>
                <c:pt idx="2321">
                  <c:v>46.420001999999997</c:v>
                </c:pt>
                <c:pt idx="2322">
                  <c:v>46.440002399999997</c:v>
                </c:pt>
                <c:pt idx="2323">
                  <c:v>46.460002899999999</c:v>
                </c:pt>
                <c:pt idx="2324">
                  <c:v>46.480003400000001</c:v>
                </c:pt>
                <c:pt idx="2325">
                  <c:v>46.500003800000002</c:v>
                </c:pt>
                <c:pt idx="2326">
                  <c:v>46.520000500000002</c:v>
                </c:pt>
                <c:pt idx="2327">
                  <c:v>46.540000900000003</c:v>
                </c:pt>
                <c:pt idx="2328">
                  <c:v>46.560001399999997</c:v>
                </c:pt>
                <c:pt idx="2329">
                  <c:v>46.580001799999998</c:v>
                </c:pt>
                <c:pt idx="2330">
                  <c:v>46.6000023</c:v>
                </c:pt>
                <c:pt idx="2331">
                  <c:v>46.620002700000001</c:v>
                </c:pt>
                <c:pt idx="2332">
                  <c:v>46.640003200000002</c:v>
                </c:pt>
                <c:pt idx="2333">
                  <c:v>46.660003699999997</c:v>
                </c:pt>
                <c:pt idx="2334">
                  <c:v>46.680004099999998</c:v>
                </c:pt>
                <c:pt idx="2335">
                  <c:v>46.700000799999998</c:v>
                </c:pt>
                <c:pt idx="2336">
                  <c:v>46.720001199999999</c:v>
                </c:pt>
                <c:pt idx="2337">
                  <c:v>46.740001700000001</c:v>
                </c:pt>
                <c:pt idx="2338">
                  <c:v>46.760002100000001</c:v>
                </c:pt>
                <c:pt idx="2339">
                  <c:v>46.780002600000003</c:v>
                </c:pt>
                <c:pt idx="2340">
                  <c:v>46.800003099999998</c:v>
                </c:pt>
                <c:pt idx="2341">
                  <c:v>46.820003499999999</c:v>
                </c:pt>
                <c:pt idx="2342">
                  <c:v>46.840004</c:v>
                </c:pt>
                <c:pt idx="2343">
                  <c:v>46.860000599999999</c:v>
                </c:pt>
                <c:pt idx="2344">
                  <c:v>46.880001100000001</c:v>
                </c:pt>
                <c:pt idx="2345">
                  <c:v>46.900001500000002</c:v>
                </c:pt>
                <c:pt idx="2346">
                  <c:v>46.920001999999997</c:v>
                </c:pt>
                <c:pt idx="2347">
                  <c:v>46.940002399999997</c:v>
                </c:pt>
                <c:pt idx="2348">
                  <c:v>46.960002899999999</c:v>
                </c:pt>
                <c:pt idx="2349">
                  <c:v>46.980003400000001</c:v>
                </c:pt>
                <c:pt idx="2350">
                  <c:v>47.000003800000002</c:v>
                </c:pt>
                <c:pt idx="2351">
                  <c:v>47.020000500000002</c:v>
                </c:pt>
                <c:pt idx="2352">
                  <c:v>47.040000900000003</c:v>
                </c:pt>
                <c:pt idx="2353">
                  <c:v>47.060001399999997</c:v>
                </c:pt>
                <c:pt idx="2354">
                  <c:v>47.080001799999998</c:v>
                </c:pt>
                <c:pt idx="2355">
                  <c:v>47.1000023</c:v>
                </c:pt>
                <c:pt idx="2356">
                  <c:v>47.120002700000001</c:v>
                </c:pt>
                <c:pt idx="2357">
                  <c:v>47.140003200000002</c:v>
                </c:pt>
                <c:pt idx="2358">
                  <c:v>47.160003699999997</c:v>
                </c:pt>
                <c:pt idx="2359">
                  <c:v>47.180004099999998</c:v>
                </c:pt>
                <c:pt idx="2360">
                  <c:v>47.200000799999998</c:v>
                </c:pt>
                <c:pt idx="2361">
                  <c:v>47.220001199999999</c:v>
                </c:pt>
                <c:pt idx="2362">
                  <c:v>47.240001700000001</c:v>
                </c:pt>
                <c:pt idx="2363">
                  <c:v>47.260002100000001</c:v>
                </c:pt>
                <c:pt idx="2364">
                  <c:v>47.280002600000003</c:v>
                </c:pt>
                <c:pt idx="2365">
                  <c:v>47.300003099999998</c:v>
                </c:pt>
                <c:pt idx="2366">
                  <c:v>47.320003499999999</c:v>
                </c:pt>
                <c:pt idx="2367">
                  <c:v>47.340004</c:v>
                </c:pt>
                <c:pt idx="2368">
                  <c:v>47.360000599999999</c:v>
                </c:pt>
                <c:pt idx="2369">
                  <c:v>47.380001100000001</c:v>
                </c:pt>
                <c:pt idx="2370">
                  <c:v>47.400001500000002</c:v>
                </c:pt>
                <c:pt idx="2371">
                  <c:v>47.420001999999997</c:v>
                </c:pt>
                <c:pt idx="2372">
                  <c:v>47.440002399999997</c:v>
                </c:pt>
                <c:pt idx="2373">
                  <c:v>47.460002899999999</c:v>
                </c:pt>
                <c:pt idx="2374">
                  <c:v>47.480003400000001</c:v>
                </c:pt>
                <c:pt idx="2375">
                  <c:v>47.500003800000002</c:v>
                </c:pt>
                <c:pt idx="2376">
                  <c:v>47.520000500000002</c:v>
                </c:pt>
                <c:pt idx="2377">
                  <c:v>47.540000900000003</c:v>
                </c:pt>
                <c:pt idx="2378">
                  <c:v>47.560001399999997</c:v>
                </c:pt>
                <c:pt idx="2379">
                  <c:v>47.580001799999998</c:v>
                </c:pt>
                <c:pt idx="2380">
                  <c:v>47.6000023</c:v>
                </c:pt>
                <c:pt idx="2381">
                  <c:v>47.620002700000001</c:v>
                </c:pt>
                <c:pt idx="2382">
                  <c:v>47.640003200000002</c:v>
                </c:pt>
                <c:pt idx="2383">
                  <c:v>47.660003699999997</c:v>
                </c:pt>
                <c:pt idx="2384">
                  <c:v>47.680004099999998</c:v>
                </c:pt>
                <c:pt idx="2385">
                  <c:v>47.700000799999998</c:v>
                </c:pt>
                <c:pt idx="2386">
                  <c:v>47.720001199999999</c:v>
                </c:pt>
                <c:pt idx="2387">
                  <c:v>47.740001700000001</c:v>
                </c:pt>
                <c:pt idx="2388">
                  <c:v>47.760002100000001</c:v>
                </c:pt>
                <c:pt idx="2389">
                  <c:v>47.780002600000003</c:v>
                </c:pt>
                <c:pt idx="2390">
                  <c:v>47.800003099999998</c:v>
                </c:pt>
                <c:pt idx="2391">
                  <c:v>47.820003499999999</c:v>
                </c:pt>
                <c:pt idx="2392">
                  <c:v>47.840004</c:v>
                </c:pt>
                <c:pt idx="2393">
                  <c:v>47.860000599999999</c:v>
                </c:pt>
                <c:pt idx="2394">
                  <c:v>47.880001100000001</c:v>
                </c:pt>
                <c:pt idx="2395">
                  <c:v>47.900001500000002</c:v>
                </c:pt>
                <c:pt idx="2396">
                  <c:v>47.920001999999997</c:v>
                </c:pt>
                <c:pt idx="2397">
                  <c:v>47.940002399999997</c:v>
                </c:pt>
                <c:pt idx="2398">
                  <c:v>47.960002899999999</c:v>
                </c:pt>
                <c:pt idx="2399">
                  <c:v>47.980003400000001</c:v>
                </c:pt>
                <c:pt idx="2400">
                  <c:v>48.000003800000002</c:v>
                </c:pt>
                <c:pt idx="2401">
                  <c:v>48.020000500000002</c:v>
                </c:pt>
                <c:pt idx="2402">
                  <c:v>48.040000900000003</c:v>
                </c:pt>
                <c:pt idx="2403">
                  <c:v>48.060001399999997</c:v>
                </c:pt>
                <c:pt idx="2404">
                  <c:v>48.080001799999998</c:v>
                </c:pt>
                <c:pt idx="2405">
                  <c:v>48.1000023</c:v>
                </c:pt>
                <c:pt idx="2406">
                  <c:v>48.120002700000001</c:v>
                </c:pt>
                <c:pt idx="2407">
                  <c:v>48.140003200000002</c:v>
                </c:pt>
                <c:pt idx="2408">
                  <c:v>48.160003699999997</c:v>
                </c:pt>
                <c:pt idx="2409">
                  <c:v>48.180004099999998</c:v>
                </c:pt>
                <c:pt idx="2410">
                  <c:v>48.200000799999998</c:v>
                </c:pt>
                <c:pt idx="2411">
                  <c:v>48.220001199999999</c:v>
                </c:pt>
                <c:pt idx="2412">
                  <c:v>48.240001700000001</c:v>
                </c:pt>
                <c:pt idx="2413">
                  <c:v>48.260002100000001</c:v>
                </c:pt>
                <c:pt idx="2414">
                  <c:v>48.280002600000003</c:v>
                </c:pt>
                <c:pt idx="2415">
                  <c:v>48.300003099999998</c:v>
                </c:pt>
                <c:pt idx="2416">
                  <c:v>48.320003499999999</c:v>
                </c:pt>
                <c:pt idx="2417">
                  <c:v>48.340004</c:v>
                </c:pt>
                <c:pt idx="2418">
                  <c:v>48.360000599999999</c:v>
                </c:pt>
                <c:pt idx="2419">
                  <c:v>48.380001100000001</c:v>
                </c:pt>
                <c:pt idx="2420">
                  <c:v>48.400001500000002</c:v>
                </c:pt>
                <c:pt idx="2421">
                  <c:v>48.420001999999997</c:v>
                </c:pt>
                <c:pt idx="2422">
                  <c:v>48.440002399999997</c:v>
                </c:pt>
                <c:pt idx="2423">
                  <c:v>48.460002899999999</c:v>
                </c:pt>
                <c:pt idx="2424">
                  <c:v>48.480003400000001</c:v>
                </c:pt>
                <c:pt idx="2425">
                  <c:v>48.500003800000002</c:v>
                </c:pt>
                <c:pt idx="2426">
                  <c:v>48.520000500000002</c:v>
                </c:pt>
                <c:pt idx="2427">
                  <c:v>48.540000900000003</c:v>
                </c:pt>
                <c:pt idx="2428">
                  <c:v>48.560001399999997</c:v>
                </c:pt>
                <c:pt idx="2429">
                  <c:v>48.580001799999998</c:v>
                </c:pt>
                <c:pt idx="2430">
                  <c:v>48.6000023</c:v>
                </c:pt>
                <c:pt idx="2431">
                  <c:v>48.620002700000001</c:v>
                </c:pt>
                <c:pt idx="2432">
                  <c:v>48.640003200000002</c:v>
                </c:pt>
                <c:pt idx="2433">
                  <c:v>48.660003699999997</c:v>
                </c:pt>
                <c:pt idx="2434">
                  <c:v>48.680004099999998</c:v>
                </c:pt>
                <c:pt idx="2435">
                  <c:v>48.700000799999998</c:v>
                </c:pt>
                <c:pt idx="2436">
                  <c:v>48.720001199999999</c:v>
                </c:pt>
                <c:pt idx="2437">
                  <c:v>48.740001700000001</c:v>
                </c:pt>
                <c:pt idx="2438">
                  <c:v>48.760002100000001</c:v>
                </c:pt>
                <c:pt idx="2439">
                  <c:v>48.780002600000003</c:v>
                </c:pt>
                <c:pt idx="2440">
                  <c:v>48.800003099999998</c:v>
                </c:pt>
                <c:pt idx="2441">
                  <c:v>48.820003499999999</c:v>
                </c:pt>
                <c:pt idx="2442">
                  <c:v>48.840004</c:v>
                </c:pt>
                <c:pt idx="2443">
                  <c:v>48.860000599999999</c:v>
                </c:pt>
                <c:pt idx="2444">
                  <c:v>48.880001100000001</c:v>
                </c:pt>
                <c:pt idx="2445">
                  <c:v>48.900001500000002</c:v>
                </c:pt>
                <c:pt idx="2446">
                  <c:v>48.920001999999997</c:v>
                </c:pt>
                <c:pt idx="2447">
                  <c:v>48.940002399999997</c:v>
                </c:pt>
                <c:pt idx="2448">
                  <c:v>48.960002899999999</c:v>
                </c:pt>
                <c:pt idx="2449">
                  <c:v>48.980003400000001</c:v>
                </c:pt>
                <c:pt idx="2450">
                  <c:v>49.000003800000002</c:v>
                </c:pt>
                <c:pt idx="2451">
                  <c:v>49.020000500000002</c:v>
                </c:pt>
                <c:pt idx="2452">
                  <c:v>49.040000900000003</c:v>
                </c:pt>
                <c:pt idx="2453">
                  <c:v>49.060001399999997</c:v>
                </c:pt>
                <c:pt idx="2454">
                  <c:v>49.080001799999998</c:v>
                </c:pt>
                <c:pt idx="2455">
                  <c:v>49.1000023</c:v>
                </c:pt>
                <c:pt idx="2456">
                  <c:v>49.120002700000001</c:v>
                </c:pt>
                <c:pt idx="2457">
                  <c:v>49.140003200000002</c:v>
                </c:pt>
                <c:pt idx="2458">
                  <c:v>49.160003699999997</c:v>
                </c:pt>
                <c:pt idx="2459">
                  <c:v>49.180004099999998</c:v>
                </c:pt>
                <c:pt idx="2460">
                  <c:v>49.200000799999998</c:v>
                </c:pt>
                <c:pt idx="2461">
                  <c:v>49.220001199999999</c:v>
                </c:pt>
                <c:pt idx="2462">
                  <c:v>49.240001700000001</c:v>
                </c:pt>
                <c:pt idx="2463">
                  <c:v>49.260002100000001</c:v>
                </c:pt>
                <c:pt idx="2464">
                  <c:v>49.280002600000003</c:v>
                </c:pt>
                <c:pt idx="2465">
                  <c:v>49.300003099999998</c:v>
                </c:pt>
                <c:pt idx="2466">
                  <c:v>49.320003499999999</c:v>
                </c:pt>
                <c:pt idx="2467">
                  <c:v>49.340004</c:v>
                </c:pt>
                <c:pt idx="2468">
                  <c:v>49.360000599999999</c:v>
                </c:pt>
                <c:pt idx="2469">
                  <c:v>49.380001100000001</c:v>
                </c:pt>
                <c:pt idx="2470">
                  <c:v>49.400001500000002</c:v>
                </c:pt>
                <c:pt idx="2471">
                  <c:v>49.420001999999997</c:v>
                </c:pt>
                <c:pt idx="2472">
                  <c:v>49.440002399999997</c:v>
                </c:pt>
                <c:pt idx="2473">
                  <c:v>49.460002899999999</c:v>
                </c:pt>
                <c:pt idx="2474">
                  <c:v>49.480003400000001</c:v>
                </c:pt>
                <c:pt idx="2475">
                  <c:v>49.500003800000002</c:v>
                </c:pt>
                <c:pt idx="2476">
                  <c:v>49.520000500000002</c:v>
                </c:pt>
                <c:pt idx="2477">
                  <c:v>49.540000900000003</c:v>
                </c:pt>
                <c:pt idx="2478">
                  <c:v>49.560001399999997</c:v>
                </c:pt>
                <c:pt idx="2479">
                  <c:v>49.580001799999998</c:v>
                </c:pt>
                <c:pt idx="2480">
                  <c:v>49.6000023</c:v>
                </c:pt>
                <c:pt idx="2481">
                  <c:v>49.620002700000001</c:v>
                </c:pt>
                <c:pt idx="2482">
                  <c:v>49.640003200000002</c:v>
                </c:pt>
                <c:pt idx="2483">
                  <c:v>49.660003699999997</c:v>
                </c:pt>
                <c:pt idx="2484">
                  <c:v>49.680004099999998</c:v>
                </c:pt>
                <c:pt idx="2485">
                  <c:v>49.700000799999998</c:v>
                </c:pt>
                <c:pt idx="2486">
                  <c:v>49.720001199999999</c:v>
                </c:pt>
                <c:pt idx="2487">
                  <c:v>49.740001700000001</c:v>
                </c:pt>
                <c:pt idx="2488">
                  <c:v>49.760002100000001</c:v>
                </c:pt>
                <c:pt idx="2489">
                  <c:v>49.780002600000003</c:v>
                </c:pt>
                <c:pt idx="2490">
                  <c:v>49.800003099999998</c:v>
                </c:pt>
                <c:pt idx="2491">
                  <c:v>49.820003499999999</c:v>
                </c:pt>
                <c:pt idx="2492">
                  <c:v>49.840004</c:v>
                </c:pt>
                <c:pt idx="2493">
                  <c:v>49.860000599999999</c:v>
                </c:pt>
                <c:pt idx="2494">
                  <c:v>49.880001100000001</c:v>
                </c:pt>
                <c:pt idx="2495">
                  <c:v>49.900001500000002</c:v>
                </c:pt>
                <c:pt idx="2496">
                  <c:v>49.920001999999997</c:v>
                </c:pt>
                <c:pt idx="2497">
                  <c:v>49.940002399999997</c:v>
                </c:pt>
                <c:pt idx="2498">
                  <c:v>49.960002899999999</c:v>
                </c:pt>
                <c:pt idx="2499">
                  <c:v>49.980003400000001</c:v>
                </c:pt>
                <c:pt idx="2500">
                  <c:v>50.000003800000002</c:v>
                </c:pt>
                <c:pt idx="2501">
                  <c:v>50.020004299999997</c:v>
                </c:pt>
                <c:pt idx="2502">
                  <c:v>50.040000900000003</c:v>
                </c:pt>
                <c:pt idx="2503">
                  <c:v>50.060001399999997</c:v>
                </c:pt>
                <c:pt idx="2504">
                  <c:v>50.080001799999998</c:v>
                </c:pt>
                <c:pt idx="2505">
                  <c:v>50.1000023</c:v>
                </c:pt>
                <c:pt idx="2506">
                  <c:v>50.120002700000001</c:v>
                </c:pt>
                <c:pt idx="2507">
                  <c:v>50.140003200000002</c:v>
                </c:pt>
                <c:pt idx="2508">
                  <c:v>50.160003699999997</c:v>
                </c:pt>
                <c:pt idx="2509">
                  <c:v>50.180004099999998</c:v>
                </c:pt>
                <c:pt idx="2510">
                  <c:v>50.200000799999998</c:v>
                </c:pt>
                <c:pt idx="2511">
                  <c:v>50.220001199999999</c:v>
                </c:pt>
                <c:pt idx="2512">
                  <c:v>50.240001700000001</c:v>
                </c:pt>
                <c:pt idx="2513">
                  <c:v>50.260002100000001</c:v>
                </c:pt>
                <c:pt idx="2514">
                  <c:v>50.280002600000003</c:v>
                </c:pt>
                <c:pt idx="2515">
                  <c:v>50.300003099999998</c:v>
                </c:pt>
                <c:pt idx="2516">
                  <c:v>50.320003499999999</c:v>
                </c:pt>
                <c:pt idx="2517">
                  <c:v>50.340004</c:v>
                </c:pt>
                <c:pt idx="2518">
                  <c:v>50.360000599999999</c:v>
                </c:pt>
                <c:pt idx="2519">
                  <c:v>50.380001100000001</c:v>
                </c:pt>
                <c:pt idx="2520">
                  <c:v>50.400001500000002</c:v>
                </c:pt>
                <c:pt idx="2521">
                  <c:v>50.420001999999997</c:v>
                </c:pt>
                <c:pt idx="2522">
                  <c:v>50.440002399999997</c:v>
                </c:pt>
                <c:pt idx="2523">
                  <c:v>50.460002899999999</c:v>
                </c:pt>
                <c:pt idx="2524">
                  <c:v>50.480003400000001</c:v>
                </c:pt>
                <c:pt idx="2525">
                  <c:v>50.500003800000002</c:v>
                </c:pt>
                <c:pt idx="2526">
                  <c:v>50.520004299999997</c:v>
                </c:pt>
                <c:pt idx="2527">
                  <c:v>50.540000900000003</c:v>
                </c:pt>
                <c:pt idx="2528">
                  <c:v>50.560001399999997</c:v>
                </c:pt>
                <c:pt idx="2529">
                  <c:v>50.580001799999998</c:v>
                </c:pt>
                <c:pt idx="2530">
                  <c:v>50.6000023</c:v>
                </c:pt>
                <c:pt idx="2531">
                  <c:v>50.620002700000001</c:v>
                </c:pt>
                <c:pt idx="2532">
                  <c:v>50.640003200000002</c:v>
                </c:pt>
                <c:pt idx="2533">
                  <c:v>50.660003699999997</c:v>
                </c:pt>
                <c:pt idx="2534">
                  <c:v>50.680004099999998</c:v>
                </c:pt>
                <c:pt idx="2535">
                  <c:v>50.700000799999998</c:v>
                </c:pt>
                <c:pt idx="2536">
                  <c:v>50.720001199999999</c:v>
                </c:pt>
                <c:pt idx="2537">
                  <c:v>50.740001700000001</c:v>
                </c:pt>
                <c:pt idx="2538">
                  <c:v>50.760002100000001</c:v>
                </c:pt>
                <c:pt idx="2539">
                  <c:v>50.780002600000003</c:v>
                </c:pt>
                <c:pt idx="2540">
                  <c:v>50.800003099999998</c:v>
                </c:pt>
                <c:pt idx="2541">
                  <c:v>50.820003499999999</c:v>
                </c:pt>
                <c:pt idx="2542">
                  <c:v>50.840004</c:v>
                </c:pt>
                <c:pt idx="2543">
                  <c:v>50.860000599999999</c:v>
                </c:pt>
                <c:pt idx="2544">
                  <c:v>50.880001100000001</c:v>
                </c:pt>
                <c:pt idx="2545">
                  <c:v>50.900001500000002</c:v>
                </c:pt>
                <c:pt idx="2546">
                  <c:v>50.920001999999997</c:v>
                </c:pt>
                <c:pt idx="2547">
                  <c:v>50.940002399999997</c:v>
                </c:pt>
                <c:pt idx="2548">
                  <c:v>50.960002899999999</c:v>
                </c:pt>
                <c:pt idx="2549">
                  <c:v>50.980003400000001</c:v>
                </c:pt>
                <c:pt idx="2550">
                  <c:v>51.000003800000002</c:v>
                </c:pt>
                <c:pt idx="2551">
                  <c:v>51.020004299999997</c:v>
                </c:pt>
                <c:pt idx="2552">
                  <c:v>51.040000900000003</c:v>
                </c:pt>
                <c:pt idx="2553">
                  <c:v>51.060001399999997</c:v>
                </c:pt>
                <c:pt idx="2554">
                  <c:v>51.080001799999998</c:v>
                </c:pt>
                <c:pt idx="2555">
                  <c:v>51.1000023</c:v>
                </c:pt>
                <c:pt idx="2556">
                  <c:v>51.120002700000001</c:v>
                </c:pt>
                <c:pt idx="2557">
                  <c:v>51.140003200000002</c:v>
                </c:pt>
                <c:pt idx="2558">
                  <c:v>51.160003699999997</c:v>
                </c:pt>
                <c:pt idx="2559">
                  <c:v>51.180004099999998</c:v>
                </c:pt>
                <c:pt idx="2560">
                  <c:v>51.200000799999998</c:v>
                </c:pt>
                <c:pt idx="2561">
                  <c:v>51.220001199999999</c:v>
                </c:pt>
                <c:pt idx="2562">
                  <c:v>51.240001700000001</c:v>
                </c:pt>
                <c:pt idx="2563">
                  <c:v>51.260002100000001</c:v>
                </c:pt>
                <c:pt idx="2564">
                  <c:v>51.280002600000003</c:v>
                </c:pt>
                <c:pt idx="2565">
                  <c:v>51.300003099999998</c:v>
                </c:pt>
                <c:pt idx="2566">
                  <c:v>51.320003499999999</c:v>
                </c:pt>
                <c:pt idx="2567">
                  <c:v>51.340004</c:v>
                </c:pt>
                <c:pt idx="2568">
                  <c:v>51.360000599999999</c:v>
                </c:pt>
                <c:pt idx="2569">
                  <c:v>51.380001100000001</c:v>
                </c:pt>
                <c:pt idx="2570">
                  <c:v>51.400001500000002</c:v>
                </c:pt>
                <c:pt idx="2571">
                  <c:v>51.420001999999997</c:v>
                </c:pt>
                <c:pt idx="2572">
                  <c:v>51.440002399999997</c:v>
                </c:pt>
                <c:pt idx="2573">
                  <c:v>51.460002899999999</c:v>
                </c:pt>
                <c:pt idx="2574">
                  <c:v>51.480003400000001</c:v>
                </c:pt>
                <c:pt idx="2575">
                  <c:v>51.500003800000002</c:v>
                </c:pt>
                <c:pt idx="2576">
                  <c:v>51.520004299999997</c:v>
                </c:pt>
                <c:pt idx="2577">
                  <c:v>51.540000900000003</c:v>
                </c:pt>
                <c:pt idx="2578">
                  <c:v>51.560001399999997</c:v>
                </c:pt>
                <c:pt idx="2579">
                  <c:v>51.580001799999998</c:v>
                </c:pt>
                <c:pt idx="2580">
                  <c:v>51.6000023</c:v>
                </c:pt>
                <c:pt idx="2581">
                  <c:v>51.620002700000001</c:v>
                </c:pt>
                <c:pt idx="2582">
                  <c:v>51.640003200000002</c:v>
                </c:pt>
                <c:pt idx="2583">
                  <c:v>51.660003699999997</c:v>
                </c:pt>
                <c:pt idx="2584">
                  <c:v>51.680004099999998</c:v>
                </c:pt>
                <c:pt idx="2585">
                  <c:v>51.700000799999998</c:v>
                </c:pt>
                <c:pt idx="2586">
                  <c:v>51.720001199999999</c:v>
                </c:pt>
                <c:pt idx="2587">
                  <c:v>51.740001700000001</c:v>
                </c:pt>
                <c:pt idx="2588">
                  <c:v>51.760002100000001</c:v>
                </c:pt>
                <c:pt idx="2589">
                  <c:v>51.780002600000003</c:v>
                </c:pt>
                <c:pt idx="2590">
                  <c:v>51.800003099999998</c:v>
                </c:pt>
                <c:pt idx="2591">
                  <c:v>51.820003499999999</c:v>
                </c:pt>
                <c:pt idx="2592">
                  <c:v>51.840004</c:v>
                </c:pt>
                <c:pt idx="2593">
                  <c:v>51.860000599999999</c:v>
                </c:pt>
                <c:pt idx="2594">
                  <c:v>51.880001100000001</c:v>
                </c:pt>
                <c:pt idx="2595">
                  <c:v>51.900001500000002</c:v>
                </c:pt>
                <c:pt idx="2596">
                  <c:v>51.920001999999997</c:v>
                </c:pt>
                <c:pt idx="2597">
                  <c:v>51.940002399999997</c:v>
                </c:pt>
                <c:pt idx="2598">
                  <c:v>51.960002899999999</c:v>
                </c:pt>
                <c:pt idx="2599">
                  <c:v>51.980003400000001</c:v>
                </c:pt>
                <c:pt idx="2600">
                  <c:v>52.000003800000002</c:v>
                </c:pt>
                <c:pt idx="2601">
                  <c:v>52.020004299999997</c:v>
                </c:pt>
                <c:pt idx="2602">
                  <c:v>52.040000900000003</c:v>
                </c:pt>
                <c:pt idx="2603">
                  <c:v>52.060001399999997</c:v>
                </c:pt>
                <c:pt idx="2604">
                  <c:v>52.080001799999998</c:v>
                </c:pt>
                <c:pt idx="2605">
                  <c:v>52.1000023</c:v>
                </c:pt>
                <c:pt idx="2606">
                  <c:v>52.120002700000001</c:v>
                </c:pt>
                <c:pt idx="2607">
                  <c:v>52.140003200000002</c:v>
                </c:pt>
                <c:pt idx="2608">
                  <c:v>52.160003699999997</c:v>
                </c:pt>
                <c:pt idx="2609">
                  <c:v>52.180004099999998</c:v>
                </c:pt>
                <c:pt idx="2610">
                  <c:v>52.200000799999998</c:v>
                </c:pt>
                <c:pt idx="2611">
                  <c:v>52.220001199999999</c:v>
                </c:pt>
                <c:pt idx="2612">
                  <c:v>52.240001700000001</c:v>
                </c:pt>
                <c:pt idx="2613">
                  <c:v>52.260002100000001</c:v>
                </c:pt>
                <c:pt idx="2614">
                  <c:v>52.280002600000003</c:v>
                </c:pt>
                <c:pt idx="2615">
                  <c:v>52.300003099999998</c:v>
                </c:pt>
                <c:pt idx="2616">
                  <c:v>52.320003499999999</c:v>
                </c:pt>
                <c:pt idx="2617">
                  <c:v>52.340004</c:v>
                </c:pt>
                <c:pt idx="2618">
                  <c:v>52.360000599999999</c:v>
                </c:pt>
                <c:pt idx="2619">
                  <c:v>52.380001100000001</c:v>
                </c:pt>
                <c:pt idx="2620">
                  <c:v>52.400001500000002</c:v>
                </c:pt>
                <c:pt idx="2621">
                  <c:v>52.420001999999997</c:v>
                </c:pt>
                <c:pt idx="2622">
                  <c:v>52.440002399999997</c:v>
                </c:pt>
                <c:pt idx="2623">
                  <c:v>52.460002899999999</c:v>
                </c:pt>
                <c:pt idx="2624">
                  <c:v>52.480003400000001</c:v>
                </c:pt>
                <c:pt idx="2625">
                  <c:v>52.500003800000002</c:v>
                </c:pt>
                <c:pt idx="2626">
                  <c:v>52.520004299999997</c:v>
                </c:pt>
                <c:pt idx="2627">
                  <c:v>52.540000900000003</c:v>
                </c:pt>
                <c:pt idx="2628">
                  <c:v>52.560001399999997</c:v>
                </c:pt>
                <c:pt idx="2629">
                  <c:v>52.580001799999998</c:v>
                </c:pt>
                <c:pt idx="2630">
                  <c:v>52.6000023</c:v>
                </c:pt>
                <c:pt idx="2631">
                  <c:v>52.620002700000001</c:v>
                </c:pt>
                <c:pt idx="2632">
                  <c:v>52.640003200000002</c:v>
                </c:pt>
                <c:pt idx="2633">
                  <c:v>52.660003699999997</c:v>
                </c:pt>
                <c:pt idx="2634">
                  <c:v>52.680004099999998</c:v>
                </c:pt>
                <c:pt idx="2635">
                  <c:v>52.700000799999998</c:v>
                </c:pt>
                <c:pt idx="2636">
                  <c:v>52.720001199999999</c:v>
                </c:pt>
                <c:pt idx="2637">
                  <c:v>52.740001700000001</c:v>
                </c:pt>
                <c:pt idx="2638">
                  <c:v>52.760002100000001</c:v>
                </c:pt>
                <c:pt idx="2639">
                  <c:v>52.780002600000003</c:v>
                </c:pt>
                <c:pt idx="2640">
                  <c:v>52.800003099999998</c:v>
                </c:pt>
                <c:pt idx="2641">
                  <c:v>52.820003499999999</c:v>
                </c:pt>
                <c:pt idx="2642">
                  <c:v>52.840004</c:v>
                </c:pt>
                <c:pt idx="2643">
                  <c:v>52.860000599999999</c:v>
                </c:pt>
                <c:pt idx="2644">
                  <c:v>52.880001100000001</c:v>
                </c:pt>
                <c:pt idx="2645">
                  <c:v>52.900001500000002</c:v>
                </c:pt>
                <c:pt idx="2646">
                  <c:v>52.920001999999997</c:v>
                </c:pt>
                <c:pt idx="2647">
                  <c:v>52.940002399999997</c:v>
                </c:pt>
                <c:pt idx="2648">
                  <c:v>52.960002899999999</c:v>
                </c:pt>
                <c:pt idx="2649">
                  <c:v>52.980003400000001</c:v>
                </c:pt>
                <c:pt idx="2650">
                  <c:v>53.000003800000002</c:v>
                </c:pt>
                <c:pt idx="2651">
                  <c:v>53.020004299999997</c:v>
                </c:pt>
                <c:pt idx="2652">
                  <c:v>53.040000900000003</c:v>
                </c:pt>
                <c:pt idx="2653">
                  <c:v>53.060001399999997</c:v>
                </c:pt>
                <c:pt idx="2654">
                  <c:v>53.080001799999998</c:v>
                </c:pt>
                <c:pt idx="2655">
                  <c:v>53.1000023</c:v>
                </c:pt>
                <c:pt idx="2656">
                  <c:v>53.120002700000001</c:v>
                </c:pt>
                <c:pt idx="2657">
                  <c:v>53.140003200000002</c:v>
                </c:pt>
                <c:pt idx="2658">
                  <c:v>53.160003699999997</c:v>
                </c:pt>
                <c:pt idx="2659">
                  <c:v>53.180004099999998</c:v>
                </c:pt>
                <c:pt idx="2660">
                  <c:v>53.200000799999998</c:v>
                </c:pt>
                <c:pt idx="2661">
                  <c:v>53.220001199999999</c:v>
                </c:pt>
                <c:pt idx="2662">
                  <c:v>53.240001700000001</c:v>
                </c:pt>
                <c:pt idx="2663">
                  <c:v>53.260002100000001</c:v>
                </c:pt>
                <c:pt idx="2664">
                  <c:v>53.280002600000003</c:v>
                </c:pt>
                <c:pt idx="2665">
                  <c:v>53.300003099999998</c:v>
                </c:pt>
                <c:pt idx="2666">
                  <c:v>53.320003499999999</c:v>
                </c:pt>
                <c:pt idx="2667">
                  <c:v>53.340004</c:v>
                </c:pt>
                <c:pt idx="2668">
                  <c:v>53.360004400000001</c:v>
                </c:pt>
                <c:pt idx="2669">
                  <c:v>53.380001100000001</c:v>
                </c:pt>
                <c:pt idx="2670">
                  <c:v>53.400001500000002</c:v>
                </c:pt>
                <c:pt idx="2671">
                  <c:v>53.420001999999997</c:v>
                </c:pt>
                <c:pt idx="2672">
                  <c:v>53.440002399999997</c:v>
                </c:pt>
                <c:pt idx="2673">
                  <c:v>53.460002899999999</c:v>
                </c:pt>
                <c:pt idx="2674">
                  <c:v>53.480003400000001</c:v>
                </c:pt>
                <c:pt idx="2675">
                  <c:v>53.500003800000002</c:v>
                </c:pt>
                <c:pt idx="2676">
                  <c:v>53.520004299999997</c:v>
                </c:pt>
                <c:pt idx="2677">
                  <c:v>53.540000900000003</c:v>
                </c:pt>
                <c:pt idx="2678">
                  <c:v>53.560001399999997</c:v>
                </c:pt>
                <c:pt idx="2679">
                  <c:v>53.580001799999998</c:v>
                </c:pt>
                <c:pt idx="2680">
                  <c:v>53.6000023</c:v>
                </c:pt>
                <c:pt idx="2681">
                  <c:v>53.620002700000001</c:v>
                </c:pt>
                <c:pt idx="2682">
                  <c:v>53.640003200000002</c:v>
                </c:pt>
                <c:pt idx="2683">
                  <c:v>53.660003699999997</c:v>
                </c:pt>
                <c:pt idx="2684">
                  <c:v>53.680004099999998</c:v>
                </c:pt>
                <c:pt idx="2685">
                  <c:v>53.700000799999998</c:v>
                </c:pt>
                <c:pt idx="2686">
                  <c:v>53.720001199999999</c:v>
                </c:pt>
                <c:pt idx="2687">
                  <c:v>53.740001700000001</c:v>
                </c:pt>
                <c:pt idx="2688">
                  <c:v>53.760002100000001</c:v>
                </c:pt>
                <c:pt idx="2689">
                  <c:v>53.780002600000003</c:v>
                </c:pt>
                <c:pt idx="2690">
                  <c:v>53.800003099999998</c:v>
                </c:pt>
                <c:pt idx="2691">
                  <c:v>53.820003499999999</c:v>
                </c:pt>
                <c:pt idx="2692">
                  <c:v>53.840004</c:v>
                </c:pt>
                <c:pt idx="2693">
                  <c:v>53.860004400000001</c:v>
                </c:pt>
                <c:pt idx="2694">
                  <c:v>53.880001100000001</c:v>
                </c:pt>
                <c:pt idx="2695">
                  <c:v>53.900001500000002</c:v>
                </c:pt>
                <c:pt idx="2696">
                  <c:v>53.920001999999997</c:v>
                </c:pt>
                <c:pt idx="2697">
                  <c:v>53.940002399999997</c:v>
                </c:pt>
                <c:pt idx="2698">
                  <c:v>53.960002899999999</c:v>
                </c:pt>
                <c:pt idx="2699">
                  <c:v>53.980003400000001</c:v>
                </c:pt>
                <c:pt idx="2700">
                  <c:v>54.000003800000002</c:v>
                </c:pt>
                <c:pt idx="2701">
                  <c:v>54.020004299999997</c:v>
                </c:pt>
                <c:pt idx="2702">
                  <c:v>54.040000900000003</c:v>
                </c:pt>
                <c:pt idx="2703">
                  <c:v>54.060001399999997</c:v>
                </c:pt>
                <c:pt idx="2704">
                  <c:v>54.080001799999998</c:v>
                </c:pt>
                <c:pt idx="2705">
                  <c:v>54.1000023</c:v>
                </c:pt>
                <c:pt idx="2706">
                  <c:v>54.120002700000001</c:v>
                </c:pt>
                <c:pt idx="2707">
                  <c:v>54.140003200000002</c:v>
                </c:pt>
                <c:pt idx="2708">
                  <c:v>54.160003699999997</c:v>
                </c:pt>
                <c:pt idx="2709">
                  <c:v>54.180004099999998</c:v>
                </c:pt>
                <c:pt idx="2710">
                  <c:v>54.200000799999998</c:v>
                </c:pt>
                <c:pt idx="2711">
                  <c:v>54.220001199999999</c:v>
                </c:pt>
                <c:pt idx="2712">
                  <c:v>54.240001700000001</c:v>
                </c:pt>
                <c:pt idx="2713">
                  <c:v>54.260002100000001</c:v>
                </c:pt>
                <c:pt idx="2714">
                  <c:v>54.280002600000003</c:v>
                </c:pt>
                <c:pt idx="2715">
                  <c:v>54.300003099999998</c:v>
                </c:pt>
                <c:pt idx="2716">
                  <c:v>54.320003499999999</c:v>
                </c:pt>
                <c:pt idx="2717">
                  <c:v>54.340004</c:v>
                </c:pt>
                <c:pt idx="2718">
                  <c:v>54.360004400000001</c:v>
                </c:pt>
                <c:pt idx="2719">
                  <c:v>54.380001100000001</c:v>
                </c:pt>
                <c:pt idx="2720">
                  <c:v>54.400001500000002</c:v>
                </c:pt>
                <c:pt idx="2721">
                  <c:v>54.420001999999997</c:v>
                </c:pt>
                <c:pt idx="2722">
                  <c:v>54.440002399999997</c:v>
                </c:pt>
                <c:pt idx="2723">
                  <c:v>54.460002899999999</c:v>
                </c:pt>
                <c:pt idx="2724">
                  <c:v>54.480003400000001</c:v>
                </c:pt>
                <c:pt idx="2725">
                  <c:v>54.500003800000002</c:v>
                </c:pt>
                <c:pt idx="2726">
                  <c:v>54.520004299999997</c:v>
                </c:pt>
                <c:pt idx="2727">
                  <c:v>54.540000900000003</c:v>
                </c:pt>
                <c:pt idx="2728">
                  <c:v>54.560001399999997</c:v>
                </c:pt>
                <c:pt idx="2729">
                  <c:v>54.580001799999998</c:v>
                </c:pt>
                <c:pt idx="2730">
                  <c:v>54.6000023</c:v>
                </c:pt>
                <c:pt idx="2731">
                  <c:v>54.620002700000001</c:v>
                </c:pt>
                <c:pt idx="2732">
                  <c:v>54.640003200000002</c:v>
                </c:pt>
                <c:pt idx="2733">
                  <c:v>54.660003699999997</c:v>
                </c:pt>
                <c:pt idx="2734">
                  <c:v>54.680004099999998</c:v>
                </c:pt>
                <c:pt idx="2735">
                  <c:v>54.700000799999998</c:v>
                </c:pt>
                <c:pt idx="2736">
                  <c:v>54.720001199999999</c:v>
                </c:pt>
                <c:pt idx="2737">
                  <c:v>54.740001700000001</c:v>
                </c:pt>
                <c:pt idx="2738">
                  <c:v>54.760002100000001</c:v>
                </c:pt>
                <c:pt idx="2739">
                  <c:v>54.780002600000003</c:v>
                </c:pt>
                <c:pt idx="2740">
                  <c:v>54.800003099999998</c:v>
                </c:pt>
                <c:pt idx="2741">
                  <c:v>54.820003499999999</c:v>
                </c:pt>
                <c:pt idx="2742">
                  <c:v>54.840004</c:v>
                </c:pt>
                <c:pt idx="2743">
                  <c:v>54.860004400000001</c:v>
                </c:pt>
                <c:pt idx="2744">
                  <c:v>54.880001100000001</c:v>
                </c:pt>
                <c:pt idx="2745">
                  <c:v>54.900001500000002</c:v>
                </c:pt>
                <c:pt idx="2746">
                  <c:v>54.920001999999997</c:v>
                </c:pt>
                <c:pt idx="2747">
                  <c:v>54.940002399999997</c:v>
                </c:pt>
                <c:pt idx="2748">
                  <c:v>54.960002899999999</c:v>
                </c:pt>
                <c:pt idx="2749">
                  <c:v>54.980003400000001</c:v>
                </c:pt>
                <c:pt idx="2750">
                  <c:v>55.000003800000002</c:v>
                </c:pt>
                <c:pt idx="2751">
                  <c:v>55.020004299999997</c:v>
                </c:pt>
                <c:pt idx="2752">
                  <c:v>55.040000900000003</c:v>
                </c:pt>
                <c:pt idx="2753">
                  <c:v>55.060001399999997</c:v>
                </c:pt>
                <c:pt idx="2754">
                  <c:v>55.080001799999998</c:v>
                </c:pt>
                <c:pt idx="2755">
                  <c:v>55.1000023</c:v>
                </c:pt>
                <c:pt idx="2756">
                  <c:v>55.120002700000001</c:v>
                </c:pt>
                <c:pt idx="2757">
                  <c:v>55.140003200000002</c:v>
                </c:pt>
                <c:pt idx="2758">
                  <c:v>55.160003699999997</c:v>
                </c:pt>
                <c:pt idx="2759">
                  <c:v>55.180004099999998</c:v>
                </c:pt>
                <c:pt idx="2760">
                  <c:v>55.200000799999998</c:v>
                </c:pt>
                <c:pt idx="2761">
                  <c:v>55.220001199999999</c:v>
                </c:pt>
                <c:pt idx="2762">
                  <c:v>55.240001700000001</c:v>
                </c:pt>
                <c:pt idx="2763">
                  <c:v>55.260002100000001</c:v>
                </c:pt>
                <c:pt idx="2764">
                  <c:v>55.280002600000003</c:v>
                </c:pt>
                <c:pt idx="2765">
                  <c:v>55.300003099999998</c:v>
                </c:pt>
                <c:pt idx="2766">
                  <c:v>55.320003499999999</c:v>
                </c:pt>
                <c:pt idx="2767">
                  <c:v>55.340004</c:v>
                </c:pt>
                <c:pt idx="2768">
                  <c:v>55.360004400000001</c:v>
                </c:pt>
                <c:pt idx="2769">
                  <c:v>55.380001100000001</c:v>
                </c:pt>
                <c:pt idx="2770">
                  <c:v>55.400001500000002</c:v>
                </c:pt>
                <c:pt idx="2771">
                  <c:v>55.420001999999997</c:v>
                </c:pt>
                <c:pt idx="2772">
                  <c:v>55.440002399999997</c:v>
                </c:pt>
                <c:pt idx="2773">
                  <c:v>55.460002899999999</c:v>
                </c:pt>
                <c:pt idx="2774">
                  <c:v>55.480003400000001</c:v>
                </c:pt>
                <c:pt idx="2775">
                  <c:v>55.500003800000002</c:v>
                </c:pt>
                <c:pt idx="2776">
                  <c:v>55.520004299999997</c:v>
                </c:pt>
                <c:pt idx="2777">
                  <c:v>55.540000900000003</c:v>
                </c:pt>
                <c:pt idx="2778">
                  <c:v>55.560001399999997</c:v>
                </c:pt>
                <c:pt idx="2779">
                  <c:v>55.580001799999998</c:v>
                </c:pt>
                <c:pt idx="2780">
                  <c:v>55.6000023</c:v>
                </c:pt>
                <c:pt idx="2781">
                  <c:v>55.620002700000001</c:v>
                </c:pt>
                <c:pt idx="2782">
                  <c:v>55.640003200000002</c:v>
                </c:pt>
                <c:pt idx="2783">
                  <c:v>55.660003699999997</c:v>
                </c:pt>
                <c:pt idx="2784">
                  <c:v>55.680004099999998</c:v>
                </c:pt>
                <c:pt idx="2785">
                  <c:v>55.700000799999998</c:v>
                </c:pt>
                <c:pt idx="2786">
                  <c:v>55.720001199999999</c:v>
                </c:pt>
                <c:pt idx="2787">
                  <c:v>55.740001700000001</c:v>
                </c:pt>
                <c:pt idx="2788">
                  <c:v>55.760002100000001</c:v>
                </c:pt>
                <c:pt idx="2789">
                  <c:v>55.780002600000003</c:v>
                </c:pt>
                <c:pt idx="2790">
                  <c:v>55.800003099999998</c:v>
                </c:pt>
                <c:pt idx="2791">
                  <c:v>55.820003499999999</c:v>
                </c:pt>
                <c:pt idx="2792">
                  <c:v>55.840004</c:v>
                </c:pt>
                <c:pt idx="2793">
                  <c:v>55.860004400000001</c:v>
                </c:pt>
                <c:pt idx="2794">
                  <c:v>55.880001100000001</c:v>
                </c:pt>
                <c:pt idx="2795">
                  <c:v>55.900001500000002</c:v>
                </c:pt>
                <c:pt idx="2796">
                  <c:v>55.920001999999997</c:v>
                </c:pt>
                <c:pt idx="2797">
                  <c:v>55.940002399999997</c:v>
                </c:pt>
                <c:pt idx="2798">
                  <c:v>55.960002899999999</c:v>
                </c:pt>
                <c:pt idx="2799">
                  <c:v>55.980003400000001</c:v>
                </c:pt>
                <c:pt idx="2800">
                  <c:v>56.000003800000002</c:v>
                </c:pt>
                <c:pt idx="2801">
                  <c:v>56.020004299999997</c:v>
                </c:pt>
                <c:pt idx="2802">
                  <c:v>56.040000900000003</c:v>
                </c:pt>
                <c:pt idx="2803">
                  <c:v>56.060001399999997</c:v>
                </c:pt>
                <c:pt idx="2804">
                  <c:v>56.080001799999998</c:v>
                </c:pt>
                <c:pt idx="2805">
                  <c:v>56.1000023</c:v>
                </c:pt>
                <c:pt idx="2806">
                  <c:v>56.120002700000001</c:v>
                </c:pt>
                <c:pt idx="2807">
                  <c:v>56.140003200000002</c:v>
                </c:pt>
                <c:pt idx="2808">
                  <c:v>56.160003699999997</c:v>
                </c:pt>
                <c:pt idx="2809">
                  <c:v>56.180004099999998</c:v>
                </c:pt>
                <c:pt idx="2810">
                  <c:v>56.200000799999998</c:v>
                </c:pt>
                <c:pt idx="2811">
                  <c:v>56.220001199999999</c:v>
                </c:pt>
                <c:pt idx="2812">
                  <c:v>56.240001700000001</c:v>
                </c:pt>
                <c:pt idx="2813">
                  <c:v>56.260002100000001</c:v>
                </c:pt>
                <c:pt idx="2814">
                  <c:v>56.280002600000003</c:v>
                </c:pt>
                <c:pt idx="2815">
                  <c:v>56.300003099999998</c:v>
                </c:pt>
                <c:pt idx="2816">
                  <c:v>56.320003499999999</c:v>
                </c:pt>
                <c:pt idx="2817">
                  <c:v>56.340004</c:v>
                </c:pt>
                <c:pt idx="2818">
                  <c:v>56.360004400000001</c:v>
                </c:pt>
                <c:pt idx="2819">
                  <c:v>56.380001100000001</c:v>
                </c:pt>
                <c:pt idx="2820">
                  <c:v>56.400001500000002</c:v>
                </c:pt>
                <c:pt idx="2821">
                  <c:v>56.420001999999997</c:v>
                </c:pt>
                <c:pt idx="2822">
                  <c:v>56.440002399999997</c:v>
                </c:pt>
                <c:pt idx="2823">
                  <c:v>56.460002899999999</c:v>
                </c:pt>
                <c:pt idx="2824">
                  <c:v>56.480003400000001</c:v>
                </c:pt>
                <c:pt idx="2825">
                  <c:v>56.500003800000002</c:v>
                </c:pt>
                <c:pt idx="2826">
                  <c:v>56.520004299999997</c:v>
                </c:pt>
                <c:pt idx="2827">
                  <c:v>56.540000900000003</c:v>
                </c:pt>
                <c:pt idx="2828">
                  <c:v>56.560001399999997</c:v>
                </c:pt>
                <c:pt idx="2829">
                  <c:v>56.580001799999998</c:v>
                </c:pt>
                <c:pt idx="2830">
                  <c:v>56.6000023</c:v>
                </c:pt>
                <c:pt idx="2831">
                  <c:v>56.620002700000001</c:v>
                </c:pt>
                <c:pt idx="2832">
                  <c:v>56.640003200000002</c:v>
                </c:pt>
                <c:pt idx="2833">
                  <c:v>56.660003699999997</c:v>
                </c:pt>
                <c:pt idx="2834">
                  <c:v>56.680004099999998</c:v>
                </c:pt>
                <c:pt idx="2835">
                  <c:v>56.7000046</c:v>
                </c:pt>
                <c:pt idx="2836">
                  <c:v>56.720001199999999</c:v>
                </c:pt>
                <c:pt idx="2837">
                  <c:v>56.740001700000001</c:v>
                </c:pt>
                <c:pt idx="2838">
                  <c:v>56.760002100000001</c:v>
                </c:pt>
                <c:pt idx="2839">
                  <c:v>56.780002600000003</c:v>
                </c:pt>
                <c:pt idx="2840">
                  <c:v>56.800003099999998</c:v>
                </c:pt>
                <c:pt idx="2841">
                  <c:v>56.820003499999999</c:v>
                </c:pt>
                <c:pt idx="2842">
                  <c:v>56.840004</c:v>
                </c:pt>
                <c:pt idx="2843">
                  <c:v>56.860004400000001</c:v>
                </c:pt>
                <c:pt idx="2844">
                  <c:v>56.880001100000001</c:v>
                </c:pt>
                <c:pt idx="2845">
                  <c:v>56.900001500000002</c:v>
                </c:pt>
                <c:pt idx="2846">
                  <c:v>56.920001999999997</c:v>
                </c:pt>
                <c:pt idx="2847">
                  <c:v>56.940002399999997</c:v>
                </c:pt>
                <c:pt idx="2848">
                  <c:v>56.960002899999999</c:v>
                </c:pt>
                <c:pt idx="2849">
                  <c:v>56.980003400000001</c:v>
                </c:pt>
                <c:pt idx="2850">
                  <c:v>57.000003800000002</c:v>
                </c:pt>
                <c:pt idx="2851">
                  <c:v>57.020004299999997</c:v>
                </c:pt>
                <c:pt idx="2852">
                  <c:v>57.040000900000003</c:v>
                </c:pt>
                <c:pt idx="2853">
                  <c:v>57.060001399999997</c:v>
                </c:pt>
                <c:pt idx="2854">
                  <c:v>57.080001799999998</c:v>
                </c:pt>
                <c:pt idx="2855">
                  <c:v>57.1000023</c:v>
                </c:pt>
                <c:pt idx="2856">
                  <c:v>57.120002700000001</c:v>
                </c:pt>
                <c:pt idx="2857">
                  <c:v>57.140003200000002</c:v>
                </c:pt>
                <c:pt idx="2858">
                  <c:v>57.160003699999997</c:v>
                </c:pt>
                <c:pt idx="2859">
                  <c:v>57.180004099999998</c:v>
                </c:pt>
                <c:pt idx="2860">
                  <c:v>57.2000046</c:v>
                </c:pt>
                <c:pt idx="2861">
                  <c:v>57.220001199999999</c:v>
                </c:pt>
                <c:pt idx="2862">
                  <c:v>57.240001700000001</c:v>
                </c:pt>
                <c:pt idx="2863">
                  <c:v>57.260002100000001</c:v>
                </c:pt>
                <c:pt idx="2864">
                  <c:v>57.280002600000003</c:v>
                </c:pt>
                <c:pt idx="2865">
                  <c:v>57.300003099999998</c:v>
                </c:pt>
                <c:pt idx="2866">
                  <c:v>57.320003499999999</c:v>
                </c:pt>
                <c:pt idx="2867">
                  <c:v>57.340004</c:v>
                </c:pt>
                <c:pt idx="2868">
                  <c:v>57.360004400000001</c:v>
                </c:pt>
                <c:pt idx="2869">
                  <c:v>57.380001100000001</c:v>
                </c:pt>
                <c:pt idx="2870">
                  <c:v>57.400001500000002</c:v>
                </c:pt>
                <c:pt idx="2871">
                  <c:v>57.420001999999997</c:v>
                </c:pt>
                <c:pt idx="2872">
                  <c:v>57.440002399999997</c:v>
                </c:pt>
                <c:pt idx="2873">
                  <c:v>57.460002899999999</c:v>
                </c:pt>
                <c:pt idx="2874">
                  <c:v>57.480003400000001</c:v>
                </c:pt>
                <c:pt idx="2875">
                  <c:v>57.500003800000002</c:v>
                </c:pt>
                <c:pt idx="2876">
                  <c:v>57.520004299999997</c:v>
                </c:pt>
                <c:pt idx="2877">
                  <c:v>57.540000900000003</c:v>
                </c:pt>
                <c:pt idx="2878">
                  <c:v>57.560001399999997</c:v>
                </c:pt>
                <c:pt idx="2879">
                  <c:v>57.580001799999998</c:v>
                </c:pt>
                <c:pt idx="2880">
                  <c:v>57.6000023</c:v>
                </c:pt>
                <c:pt idx="2881">
                  <c:v>57.620002700000001</c:v>
                </c:pt>
                <c:pt idx="2882">
                  <c:v>57.640003200000002</c:v>
                </c:pt>
                <c:pt idx="2883">
                  <c:v>57.660003699999997</c:v>
                </c:pt>
                <c:pt idx="2884">
                  <c:v>57.680004099999998</c:v>
                </c:pt>
                <c:pt idx="2885">
                  <c:v>57.7000046</c:v>
                </c:pt>
                <c:pt idx="2886">
                  <c:v>57.720001199999999</c:v>
                </c:pt>
                <c:pt idx="2887">
                  <c:v>57.740001700000001</c:v>
                </c:pt>
                <c:pt idx="2888">
                  <c:v>57.760002100000001</c:v>
                </c:pt>
                <c:pt idx="2889">
                  <c:v>57.780002600000003</c:v>
                </c:pt>
                <c:pt idx="2890">
                  <c:v>57.800003099999998</c:v>
                </c:pt>
                <c:pt idx="2891">
                  <c:v>57.820003499999999</c:v>
                </c:pt>
                <c:pt idx="2892">
                  <c:v>57.840004</c:v>
                </c:pt>
                <c:pt idx="2893">
                  <c:v>57.860004400000001</c:v>
                </c:pt>
                <c:pt idx="2894">
                  <c:v>57.880001100000001</c:v>
                </c:pt>
                <c:pt idx="2895">
                  <c:v>57.900001500000002</c:v>
                </c:pt>
                <c:pt idx="2896">
                  <c:v>57.920001999999997</c:v>
                </c:pt>
                <c:pt idx="2897">
                  <c:v>57.940002399999997</c:v>
                </c:pt>
                <c:pt idx="2898">
                  <c:v>57.960002899999999</c:v>
                </c:pt>
                <c:pt idx="2899">
                  <c:v>57.980003400000001</c:v>
                </c:pt>
                <c:pt idx="2900">
                  <c:v>58.000003800000002</c:v>
                </c:pt>
                <c:pt idx="2901">
                  <c:v>58.020004299999997</c:v>
                </c:pt>
                <c:pt idx="2902">
                  <c:v>58.040000900000003</c:v>
                </c:pt>
                <c:pt idx="2903">
                  <c:v>58.060001399999997</c:v>
                </c:pt>
                <c:pt idx="2904">
                  <c:v>58.080001799999998</c:v>
                </c:pt>
                <c:pt idx="2905">
                  <c:v>58.1000023</c:v>
                </c:pt>
                <c:pt idx="2906">
                  <c:v>58.120002700000001</c:v>
                </c:pt>
                <c:pt idx="2907">
                  <c:v>58.140003200000002</c:v>
                </c:pt>
                <c:pt idx="2908">
                  <c:v>58.160003699999997</c:v>
                </c:pt>
                <c:pt idx="2909">
                  <c:v>58.180004099999998</c:v>
                </c:pt>
                <c:pt idx="2910">
                  <c:v>58.2000046</c:v>
                </c:pt>
                <c:pt idx="2911">
                  <c:v>58.220001199999999</c:v>
                </c:pt>
                <c:pt idx="2912">
                  <c:v>58.240001700000001</c:v>
                </c:pt>
                <c:pt idx="2913">
                  <c:v>58.260002100000001</c:v>
                </c:pt>
                <c:pt idx="2914">
                  <c:v>58.280002600000003</c:v>
                </c:pt>
                <c:pt idx="2915">
                  <c:v>58.300003099999998</c:v>
                </c:pt>
                <c:pt idx="2916">
                  <c:v>58.320003499999999</c:v>
                </c:pt>
                <c:pt idx="2917">
                  <c:v>58.340004</c:v>
                </c:pt>
                <c:pt idx="2918">
                  <c:v>58.360004400000001</c:v>
                </c:pt>
                <c:pt idx="2919">
                  <c:v>58.380001100000001</c:v>
                </c:pt>
                <c:pt idx="2920">
                  <c:v>58.400001500000002</c:v>
                </c:pt>
                <c:pt idx="2921">
                  <c:v>58.420001999999997</c:v>
                </c:pt>
                <c:pt idx="2922">
                  <c:v>58.440002399999997</c:v>
                </c:pt>
                <c:pt idx="2923">
                  <c:v>58.460002899999999</c:v>
                </c:pt>
                <c:pt idx="2924">
                  <c:v>58.480003400000001</c:v>
                </c:pt>
                <c:pt idx="2925">
                  <c:v>58.500003800000002</c:v>
                </c:pt>
                <c:pt idx="2926">
                  <c:v>58.520004299999997</c:v>
                </c:pt>
                <c:pt idx="2927">
                  <c:v>58.540000900000003</c:v>
                </c:pt>
                <c:pt idx="2928">
                  <c:v>58.560001399999997</c:v>
                </c:pt>
                <c:pt idx="2929">
                  <c:v>58.580001799999998</c:v>
                </c:pt>
                <c:pt idx="2930">
                  <c:v>58.6000023</c:v>
                </c:pt>
                <c:pt idx="2931">
                  <c:v>58.620002700000001</c:v>
                </c:pt>
                <c:pt idx="2932">
                  <c:v>58.640003200000002</c:v>
                </c:pt>
                <c:pt idx="2933">
                  <c:v>58.660003699999997</c:v>
                </c:pt>
                <c:pt idx="2934">
                  <c:v>58.680004099999998</c:v>
                </c:pt>
                <c:pt idx="2935">
                  <c:v>58.7000046</c:v>
                </c:pt>
                <c:pt idx="2936">
                  <c:v>58.720001199999999</c:v>
                </c:pt>
                <c:pt idx="2937">
                  <c:v>58.740001700000001</c:v>
                </c:pt>
                <c:pt idx="2938">
                  <c:v>58.760002100000001</c:v>
                </c:pt>
                <c:pt idx="2939">
                  <c:v>58.780002600000003</c:v>
                </c:pt>
                <c:pt idx="2940">
                  <c:v>58.800003099999998</c:v>
                </c:pt>
                <c:pt idx="2941">
                  <c:v>58.820003499999999</c:v>
                </c:pt>
                <c:pt idx="2942">
                  <c:v>58.840004</c:v>
                </c:pt>
                <c:pt idx="2943">
                  <c:v>58.860004400000001</c:v>
                </c:pt>
                <c:pt idx="2944">
                  <c:v>58.880001100000001</c:v>
                </c:pt>
                <c:pt idx="2945">
                  <c:v>58.900001500000002</c:v>
                </c:pt>
                <c:pt idx="2946">
                  <c:v>58.920001999999997</c:v>
                </c:pt>
                <c:pt idx="2947">
                  <c:v>58.940002399999997</c:v>
                </c:pt>
                <c:pt idx="2948">
                  <c:v>58.960002899999999</c:v>
                </c:pt>
                <c:pt idx="2949">
                  <c:v>58.980003400000001</c:v>
                </c:pt>
                <c:pt idx="2950">
                  <c:v>59.000003800000002</c:v>
                </c:pt>
                <c:pt idx="2951">
                  <c:v>59.020004299999997</c:v>
                </c:pt>
                <c:pt idx="2952">
                  <c:v>59.040000900000003</c:v>
                </c:pt>
                <c:pt idx="2953">
                  <c:v>59.060001399999997</c:v>
                </c:pt>
                <c:pt idx="2954">
                  <c:v>59.080001799999998</c:v>
                </c:pt>
                <c:pt idx="2955">
                  <c:v>59.1000023</c:v>
                </c:pt>
                <c:pt idx="2956">
                  <c:v>59.120002700000001</c:v>
                </c:pt>
                <c:pt idx="2957">
                  <c:v>59.140003200000002</c:v>
                </c:pt>
                <c:pt idx="2958">
                  <c:v>59.160003699999997</c:v>
                </c:pt>
                <c:pt idx="2959">
                  <c:v>59.180004099999998</c:v>
                </c:pt>
                <c:pt idx="2960">
                  <c:v>59.2000046</c:v>
                </c:pt>
                <c:pt idx="2961">
                  <c:v>59.220001199999999</c:v>
                </c:pt>
                <c:pt idx="2962">
                  <c:v>59.240001700000001</c:v>
                </c:pt>
                <c:pt idx="2963">
                  <c:v>59.260002100000001</c:v>
                </c:pt>
                <c:pt idx="2964">
                  <c:v>59.280002600000003</c:v>
                </c:pt>
                <c:pt idx="2965">
                  <c:v>59.300003099999998</c:v>
                </c:pt>
                <c:pt idx="2966">
                  <c:v>59.320003499999999</c:v>
                </c:pt>
                <c:pt idx="2967">
                  <c:v>59.340004</c:v>
                </c:pt>
                <c:pt idx="2968">
                  <c:v>59.360004400000001</c:v>
                </c:pt>
                <c:pt idx="2969">
                  <c:v>59.380001100000001</c:v>
                </c:pt>
                <c:pt idx="2970">
                  <c:v>59.400001500000002</c:v>
                </c:pt>
                <c:pt idx="2971">
                  <c:v>59.420001999999997</c:v>
                </c:pt>
                <c:pt idx="2972">
                  <c:v>59.440002399999997</c:v>
                </c:pt>
                <c:pt idx="2973">
                  <c:v>59.460002899999999</c:v>
                </c:pt>
                <c:pt idx="2974">
                  <c:v>59.480003400000001</c:v>
                </c:pt>
                <c:pt idx="2975">
                  <c:v>59.500003800000002</c:v>
                </c:pt>
                <c:pt idx="2976">
                  <c:v>59.520004299999997</c:v>
                </c:pt>
                <c:pt idx="2977">
                  <c:v>59.540004699999997</c:v>
                </c:pt>
                <c:pt idx="2978">
                  <c:v>59.560001399999997</c:v>
                </c:pt>
                <c:pt idx="2979">
                  <c:v>59.580001799999998</c:v>
                </c:pt>
                <c:pt idx="2980">
                  <c:v>59.6000023</c:v>
                </c:pt>
                <c:pt idx="2981">
                  <c:v>59.620002700000001</c:v>
                </c:pt>
                <c:pt idx="2982">
                  <c:v>59.640003200000002</c:v>
                </c:pt>
                <c:pt idx="2983">
                  <c:v>59.660003699999997</c:v>
                </c:pt>
                <c:pt idx="2984">
                  <c:v>59.680004099999998</c:v>
                </c:pt>
                <c:pt idx="2985">
                  <c:v>59.7000046</c:v>
                </c:pt>
                <c:pt idx="2986">
                  <c:v>59.720001199999999</c:v>
                </c:pt>
                <c:pt idx="2987">
                  <c:v>59.740001700000001</c:v>
                </c:pt>
                <c:pt idx="2988">
                  <c:v>59.760002100000001</c:v>
                </c:pt>
                <c:pt idx="2989">
                  <c:v>59.780002600000003</c:v>
                </c:pt>
                <c:pt idx="2990">
                  <c:v>59.800003099999998</c:v>
                </c:pt>
                <c:pt idx="2991">
                  <c:v>59.820003499999999</c:v>
                </c:pt>
                <c:pt idx="2992">
                  <c:v>59.840004</c:v>
                </c:pt>
                <c:pt idx="2993">
                  <c:v>59.860004400000001</c:v>
                </c:pt>
                <c:pt idx="2994">
                  <c:v>59.880001100000001</c:v>
                </c:pt>
                <c:pt idx="2995">
                  <c:v>59.900001500000002</c:v>
                </c:pt>
                <c:pt idx="2996">
                  <c:v>59.920001999999997</c:v>
                </c:pt>
                <c:pt idx="2997">
                  <c:v>59.940002399999997</c:v>
                </c:pt>
                <c:pt idx="2998">
                  <c:v>59.960002899999999</c:v>
                </c:pt>
                <c:pt idx="2999">
                  <c:v>59.980003400000001</c:v>
                </c:pt>
                <c:pt idx="3000">
                  <c:v>60.000003800000002</c:v>
                </c:pt>
                <c:pt idx="3001">
                  <c:v>60.020004299999997</c:v>
                </c:pt>
                <c:pt idx="3002">
                  <c:v>60.040004699999997</c:v>
                </c:pt>
                <c:pt idx="3003">
                  <c:v>60.060001399999997</c:v>
                </c:pt>
                <c:pt idx="3004">
                  <c:v>60.080001799999998</c:v>
                </c:pt>
                <c:pt idx="3005">
                  <c:v>60.1000023</c:v>
                </c:pt>
                <c:pt idx="3006">
                  <c:v>60.120002700000001</c:v>
                </c:pt>
                <c:pt idx="3007">
                  <c:v>60.140003200000002</c:v>
                </c:pt>
                <c:pt idx="3008">
                  <c:v>60.160003699999997</c:v>
                </c:pt>
                <c:pt idx="3009">
                  <c:v>60.180004099999998</c:v>
                </c:pt>
                <c:pt idx="3010">
                  <c:v>60.2000046</c:v>
                </c:pt>
                <c:pt idx="3011">
                  <c:v>60.220001199999999</c:v>
                </c:pt>
                <c:pt idx="3012">
                  <c:v>60.240001700000001</c:v>
                </c:pt>
                <c:pt idx="3013">
                  <c:v>60.260002100000001</c:v>
                </c:pt>
                <c:pt idx="3014">
                  <c:v>60.280002600000003</c:v>
                </c:pt>
                <c:pt idx="3015">
                  <c:v>60.300003099999998</c:v>
                </c:pt>
                <c:pt idx="3016">
                  <c:v>60.320003499999999</c:v>
                </c:pt>
                <c:pt idx="3017">
                  <c:v>60.340004</c:v>
                </c:pt>
                <c:pt idx="3018">
                  <c:v>60.360004400000001</c:v>
                </c:pt>
                <c:pt idx="3019">
                  <c:v>60.380001100000001</c:v>
                </c:pt>
                <c:pt idx="3020">
                  <c:v>60.400001500000002</c:v>
                </c:pt>
                <c:pt idx="3021">
                  <c:v>60.420001999999997</c:v>
                </c:pt>
                <c:pt idx="3022">
                  <c:v>60.440002399999997</c:v>
                </c:pt>
                <c:pt idx="3023">
                  <c:v>60.460002899999999</c:v>
                </c:pt>
                <c:pt idx="3024">
                  <c:v>60.480003400000001</c:v>
                </c:pt>
                <c:pt idx="3025">
                  <c:v>60.500003800000002</c:v>
                </c:pt>
                <c:pt idx="3026">
                  <c:v>60.520004299999997</c:v>
                </c:pt>
                <c:pt idx="3027">
                  <c:v>60.540004699999997</c:v>
                </c:pt>
                <c:pt idx="3028">
                  <c:v>60.560001399999997</c:v>
                </c:pt>
                <c:pt idx="3029">
                  <c:v>60.580001799999998</c:v>
                </c:pt>
                <c:pt idx="3030">
                  <c:v>60.6000023</c:v>
                </c:pt>
                <c:pt idx="3031">
                  <c:v>60.620002700000001</c:v>
                </c:pt>
                <c:pt idx="3032">
                  <c:v>60.640003200000002</c:v>
                </c:pt>
                <c:pt idx="3033">
                  <c:v>60.660003699999997</c:v>
                </c:pt>
                <c:pt idx="3034">
                  <c:v>60.680004099999998</c:v>
                </c:pt>
                <c:pt idx="3035">
                  <c:v>60.7000046</c:v>
                </c:pt>
                <c:pt idx="3036">
                  <c:v>60.720001199999999</c:v>
                </c:pt>
                <c:pt idx="3037">
                  <c:v>60.740001700000001</c:v>
                </c:pt>
                <c:pt idx="3038">
                  <c:v>60.760002100000001</c:v>
                </c:pt>
                <c:pt idx="3039">
                  <c:v>60.780002600000003</c:v>
                </c:pt>
                <c:pt idx="3040">
                  <c:v>60.800003099999998</c:v>
                </c:pt>
                <c:pt idx="3041">
                  <c:v>60.820003499999999</c:v>
                </c:pt>
                <c:pt idx="3042">
                  <c:v>60.840004</c:v>
                </c:pt>
                <c:pt idx="3043">
                  <c:v>60.860004400000001</c:v>
                </c:pt>
                <c:pt idx="3044">
                  <c:v>60.880001100000001</c:v>
                </c:pt>
                <c:pt idx="3045">
                  <c:v>60.900001500000002</c:v>
                </c:pt>
                <c:pt idx="3046">
                  <c:v>60.920001999999997</c:v>
                </c:pt>
                <c:pt idx="3047">
                  <c:v>60.940002399999997</c:v>
                </c:pt>
                <c:pt idx="3048">
                  <c:v>60.960002899999999</c:v>
                </c:pt>
                <c:pt idx="3049">
                  <c:v>60.980003400000001</c:v>
                </c:pt>
                <c:pt idx="3050">
                  <c:v>61.000003800000002</c:v>
                </c:pt>
                <c:pt idx="3051">
                  <c:v>61.020004299999997</c:v>
                </c:pt>
                <c:pt idx="3052">
                  <c:v>61.040004699999997</c:v>
                </c:pt>
                <c:pt idx="3053">
                  <c:v>61.060001399999997</c:v>
                </c:pt>
                <c:pt idx="3054">
                  <c:v>61.080001799999998</c:v>
                </c:pt>
                <c:pt idx="3055">
                  <c:v>61.1000023</c:v>
                </c:pt>
                <c:pt idx="3056">
                  <c:v>61.120002700000001</c:v>
                </c:pt>
                <c:pt idx="3057">
                  <c:v>61.140003200000002</c:v>
                </c:pt>
                <c:pt idx="3058">
                  <c:v>61.160003699999997</c:v>
                </c:pt>
                <c:pt idx="3059">
                  <c:v>61.180004099999998</c:v>
                </c:pt>
                <c:pt idx="3060">
                  <c:v>61.2000046</c:v>
                </c:pt>
                <c:pt idx="3061">
                  <c:v>61.220001199999999</c:v>
                </c:pt>
                <c:pt idx="3062">
                  <c:v>61.240001700000001</c:v>
                </c:pt>
                <c:pt idx="3063">
                  <c:v>61.260002100000001</c:v>
                </c:pt>
                <c:pt idx="3064">
                  <c:v>61.280002600000003</c:v>
                </c:pt>
                <c:pt idx="3065">
                  <c:v>61.300003099999998</c:v>
                </c:pt>
                <c:pt idx="3066">
                  <c:v>61.320003499999999</c:v>
                </c:pt>
                <c:pt idx="3067">
                  <c:v>61.340004</c:v>
                </c:pt>
                <c:pt idx="3068">
                  <c:v>61.360004400000001</c:v>
                </c:pt>
                <c:pt idx="3069">
                  <c:v>61.380001100000001</c:v>
                </c:pt>
                <c:pt idx="3070">
                  <c:v>61.400001500000002</c:v>
                </c:pt>
                <c:pt idx="3071">
                  <c:v>61.420001999999997</c:v>
                </c:pt>
                <c:pt idx="3072">
                  <c:v>61.440002399999997</c:v>
                </c:pt>
                <c:pt idx="3073">
                  <c:v>61.460002899999999</c:v>
                </c:pt>
                <c:pt idx="3074">
                  <c:v>61.480003400000001</c:v>
                </c:pt>
                <c:pt idx="3075">
                  <c:v>61.500003800000002</c:v>
                </c:pt>
                <c:pt idx="3076">
                  <c:v>61.520004299999997</c:v>
                </c:pt>
                <c:pt idx="3077">
                  <c:v>61.540004699999997</c:v>
                </c:pt>
                <c:pt idx="3078">
                  <c:v>61.560001399999997</c:v>
                </c:pt>
                <c:pt idx="3079">
                  <c:v>61.580001799999998</c:v>
                </c:pt>
                <c:pt idx="3080">
                  <c:v>61.6000023</c:v>
                </c:pt>
                <c:pt idx="3081">
                  <c:v>61.620002700000001</c:v>
                </c:pt>
                <c:pt idx="3082">
                  <c:v>61.640003200000002</c:v>
                </c:pt>
                <c:pt idx="3083">
                  <c:v>61.660003699999997</c:v>
                </c:pt>
                <c:pt idx="3084">
                  <c:v>61.680004099999998</c:v>
                </c:pt>
                <c:pt idx="3085">
                  <c:v>61.7000046</c:v>
                </c:pt>
                <c:pt idx="3086">
                  <c:v>61.720001199999999</c:v>
                </c:pt>
                <c:pt idx="3087">
                  <c:v>61.740001700000001</c:v>
                </c:pt>
                <c:pt idx="3088">
                  <c:v>61.760002100000001</c:v>
                </c:pt>
                <c:pt idx="3089">
                  <c:v>61.780002600000003</c:v>
                </c:pt>
                <c:pt idx="3090">
                  <c:v>61.800003099999998</c:v>
                </c:pt>
                <c:pt idx="3091">
                  <c:v>61.820003499999999</c:v>
                </c:pt>
                <c:pt idx="3092">
                  <c:v>61.840004</c:v>
                </c:pt>
                <c:pt idx="3093">
                  <c:v>61.860004400000001</c:v>
                </c:pt>
                <c:pt idx="3094">
                  <c:v>61.880001100000001</c:v>
                </c:pt>
                <c:pt idx="3095">
                  <c:v>61.900001500000002</c:v>
                </c:pt>
                <c:pt idx="3096">
                  <c:v>61.920001999999997</c:v>
                </c:pt>
                <c:pt idx="3097">
                  <c:v>61.940002399999997</c:v>
                </c:pt>
                <c:pt idx="3098">
                  <c:v>61.960002899999999</c:v>
                </c:pt>
                <c:pt idx="3099">
                  <c:v>61.980003400000001</c:v>
                </c:pt>
                <c:pt idx="3100">
                  <c:v>62.000003800000002</c:v>
                </c:pt>
                <c:pt idx="3101">
                  <c:v>62.020004299999997</c:v>
                </c:pt>
                <c:pt idx="3102">
                  <c:v>62.040004699999997</c:v>
                </c:pt>
                <c:pt idx="3103">
                  <c:v>62.060001399999997</c:v>
                </c:pt>
                <c:pt idx="3104">
                  <c:v>62.080001799999998</c:v>
                </c:pt>
                <c:pt idx="3105">
                  <c:v>62.1000023</c:v>
                </c:pt>
                <c:pt idx="3106">
                  <c:v>62.120002700000001</c:v>
                </c:pt>
                <c:pt idx="3107">
                  <c:v>62.140003200000002</c:v>
                </c:pt>
                <c:pt idx="3108">
                  <c:v>62.160003699999997</c:v>
                </c:pt>
                <c:pt idx="3109">
                  <c:v>62.180004099999998</c:v>
                </c:pt>
                <c:pt idx="3110">
                  <c:v>62.2000046</c:v>
                </c:pt>
                <c:pt idx="3111">
                  <c:v>62.220001199999999</c:v>
                </c:pt>
                <c:pt idx="3112">
                  <c:v>62.240001700000001</c:v>
                </c:pt>
                <c:pt idx="3113">
                  <c:v>62.260002100000001</c:v>
                </c:pt>
                <c:pt idx="3114">
                  <c:v>62.280002600000003</c:v>
                </c:pt>
                <c:pt idx="3115">
                  <c:v>62.300003099999998</c:v>
                </c:pt>
                <c:pt idx="3116">
                  <c:v>62.320003499999999</c:v>
                </c:pt>
                <c:pt idx="3117">
                  <c:v>62.340004</c:v>
                </c:pt>
                <c:pt idx="3118">
                  <c:v>62.360004400000001</c:v>
                </c:pt>
                <c:pt idx="3119">
                  <c:v>62.380001100000001</c:v>
                </c:pt>
                <c:pt idx="3120">
                  <c:v>62.400001500000002</c:v>
                </c:pt>
                <c:pt idx="3121">
                  <c:v>62.420001999999997</c:v>
                </c:pt>
                <c:pt idx="3122">
                  <c:v>62.440002399999997</c:v>
                </c:pt>
                <c:pt idx="3123">
                  <c:v>62.460002899999999</c:v>
                </c:pt>
                <c:pt idx="3124">
                  <c:v>62.480003400000001</c:v>
                </c:pt>
                <c:pt idx="3125">
                  <c:v>62.500003800000002</c:v>
                </c:pt>
                <c:pt idx="3126">
                  <c:v>62.520004299999997</c:v>
                </c:pt>
                <c:pt idx="3127">
                  <c:v>62.540004699999997</c:v>
                </c:pt>
                <c:pt idx="3128">
                  <c:v>62.560001399999997</c:v>
                </c:pt>
                <c:pt idx="3129">
                  <c:v>62.580001799999998</c:v>
                </c:pt>
                <c:pt idx="3130">
                  <c:v>62.6000023</c:v>
                </c:pt>
                <c:pt idx="3131">
                  <c:v>62.620002700000001</c:v>
                </c:pt>
                <c:pt idx="3132">
                  <c:v>62.640003200000002</c:v>
                </c:pt>
                <c:pt idx="3133">
                  <c:v>62.660003699999997</c:v>
                </c:pt>
                <c:pt idx="3134">
                  <c:v>62.680004099999998</c:v>
                </c:pt>
                <c:pt idx="3135">
                  <c:v>62.7000046</c:v>
                </c:pt>
                <c:pt idx="3136">
                  <c:v>62.720001199999999</c:v>
                </c:pt>
                <c:pt idx="3137">
                  <c:v>62.740001700000001</c:v>
                </c:pt>
                <c:pt idx="3138">
                  <c:v>62.760002100000001</c:v>
                </c:pt>
                <c:pt idx="3139">
                  <c:v>62.780002600000003</c:v>
                </c:pt>
                <c:pt idx="3140">
                  <c:v>62.800003099999998</c:v>
                </c:pt>
                <c:pt idx="3141">
                  <c:v>62.820003499999999</c:v>
                </c:pt>
                <c:pt idx="3142">
                  <c:v>62.840004</c:v>
                </c:pt>
                <c:pt idx="3143">
                  <c:v>62.860004400000001</c:v>
                </c:pt>
                <c:pt idx="3144">
                  <c:v>62.880004900000003</c:v>
                </c:pt>
                <c:pt idx="3145">
                  <c:v>62.900001500000002</c:v>
                </c:pt>
                <c:pt idx="3146">
                  <c:v>62.920001999999997</c:v>
                </c:pt>
                <c:pt idx="3147">
                  <c:v>62.940002399999997</c:v>
                </c:pt>
                <c:pt idx="3148">
                  <c:v>62.960002899999999</c:v>
                </c:pt>
                <c:pt idx="3149">
                  <c:v>62.980003400000001</c:v>
                </c:pt>
                <c:pt idx="3150">
                  <c:v>63.000003800000002</c:v>
                </c:pt>
                <c:pt idx="3151">
                  <c:v>63.020004299999997</c:v>
                </c:pt>
                <c:pt idx="3152">
                  <c:v>63.040004699999997</c:v>
                </c:pt>
                <c:pt idx="3153">
                  <c:v>63.060001399999997</c:v>
                </c:pt>
                <c:pt idx="3154">
                  <c:v>63.080001799999998</c:v>
                </c:pt>
                <c:pt idx="3155">
                  <c:v>63.1000023</c:v>
                </c:pt>
                <c:pt idx="3156">
                  <c:v>63.120002700000001</c:v>
                </c:pt>
                <c:pt idx="3157">
                  <c:v>63.140003200000002</c:v>
                </c:pt>
                <c:pt idx="3158">
                  <c:v>63.160003699999997</c:v>
                </c:pt>
                <c:pt idx="3159">
                  <c:v>63.180004099999998</c:v>
                </c:pt>
                <c:pt idx="3160">
                  <c:v>63.2000046</c:v>
                </c:pt>
                <c:pt idx="3161">
                  <c:v>63.220001199999999</c:v>
                </c:pt>
                <c:pt idx="3162">
                  <c:v>63.240001700000001</c:v>
                </c:pt>
                <c:pt idx="3163">
                  <c:v>63.260002100000001</c:v>
                </c:pt>
                <c:pt idx="3164">
                  <c:v>63.280002600000003</c:v>
                </c:pt>
                <c:pt idx="3165">
                  <c:v>63.300003099999998</c:v>
                </c:pt>
                <c:pt idx="3166">
                  <c:v>63.320003499999999</c:v>
                </c:pt>
                <c:pt idx="3167">
                  <c:v>63.340004</c:v>
                </c:pt>
                <c:pt idx="3168">
                  <c:v>63.360004400000001</c:v>
                </c:pt>
                <c:pt idx="3169">
                  <c:v>63.380004900000003</c:v>
                </c:pt>
                <c:pt idx="3170">
                  <c:v>63.400001500000002</c:v>
                </c:pt>
                <c:pt idx="3171">
                  <c:v>63.420001999999997</c:v>
                </c:pt>
                <c:pt idx="3172">
                  <c:v>63.440002399999997</c:v>
                </c:pt>
                <c:pt idx="3173">
                  <c:v>63.460002899999999</c:v>
                </c:pt>
                <c:pt idx="3174">
                  <c:v>63.480003400000001</c:v>
                </c:pt>
                <c:pt idx="3175">
                  <c:v>63.500003800000002</c:v>
                </c:pt>
                <c:pt idx="3176">
                  <c:v>63.520004299999997</c:v>
                </c:pt>
                <c:pt idx="3177">
                  <c:v>63.540004699999997</c:v>
                </c:pt>
                <c:pt idx="3178">
                  <c:v>63.560001399999997</c:v>
                </c:pt>
                <c:pt idx="3179">
                  <c:v>63.580001799999998</c:v>
                </c:pt>
                <c:pt idx="3180">
                  <c:v>63.6000023</c:v>
                </c:pt>
                <c:pt idx="3181">
                  <c:v>63.620002700000001</c:v>
                </c:pt>
                <c:pt idx="3182">
                  <c:v>63.640003200000002</c:v>
                </c:pt>
                <c:pt idx="3183">
                  <c:v>63.660003699999997</c:v>
                </c:pt>
                <c:pt idx="3184">
                  <c:v>63.680004099999998</c:v>
                </c:pt>
                <c:pt idx="3185">
                  <c:v>63.7000046</c:v>
                </c:pt>
                <c:pt idx="3186">
                  <c:v>63.720001199999999</c:v>
                </c:pt>
                <c:pt idx="3187">
                  <c:v>63.740001700000001</c:v>
                </c:pt>
                <c:pt idx="3188">
                  <c:v>63.760002100000001</c:v>
                </c:pt>
                <c:pt idx="3189">
                  <c:v>63.780002600000003</c:v>
                </c:pt>
                <c:pt idx="3190">
                  <c:v>63.800003099999998</c:v>
                </c:pt>
                <c:pt idx="3191">
                  <c:v>63.820003499999999</c:v>
                </c:pt>
                <c:pt idx="3192">
                  <c:v>63.840004</c:v>
                </c:pt>
                <c:pt idx="3193">
                  <c:v>63.860004400000001</c:v>
                </c:pt>
                <c:pt idx="3194">
                  <c:v>63.880004900000003</c:v>
                </c:pt>
                <c:pt idx="3195">
                  <c:v>63.900001500000002</c:v>
                </c:pt>
                <c:pt idx="3196">
                  <c:v>63.920001999999997</c:v>
                </c:pt>
                <c:pt idx="3197">
                  <c:v>63.940002399999997</c:v>
                </c:pt>
                <c:pt idx="3198">
                  <c:v>63.960002899999999</c:v>
                </c:pt>
                <c:pt idx="3199">
                  <c:v>63.980003400000001</c:v>
                </c:pt>
                <c:pt idx="3200">
                  <c:v>64</c:v>
                </c:pt>
                <c:pt idx="3201">
                  <c:v>64.020004299999997</c:v>
                </c:pt>
                <c:pt idx="3202">
                  <c:v>64.040000899999995</c:v>
                </c:pt>
                <c:pt idx="3203">
                  <c:v>64.060005200000006</c:v>
                </c:pt>
                <c:pt idx="3204">
                  <c:v>64.080001800000005</c:v>
                </c:pt>
                <c:pt idx="3205">
                  <c:v>64.100006100000002</c:v>
                </c:pt>
                <c:pt idx="3206">
                  <c:v>64.120002700000001</c:v>
                </c:pt>
                <c:pt idx="3207">
                  <c:v>64.139999399999994</c:v>
                </c:pt>
                <c:pt idx="3208">
                  <c:v>64.160003700000004</c:v>
                </c:pt>
                <c:pt idx="3209">
                  <c:v>64.180000300000003</c:v>
                </c:pt>
                <c:pt idx="3210">
                  <c:v>64.2000046</c:v>
                </c:pt>
                <c:pt idx="3211">
                  <c:v>64.220001199999999</c:v>
                </c:pt>
                <c:pt idx="3212">
                  <c:v>64.240005499999995</c:v>
                </c:pt>
                <c:pt idx="3213">
                  <c:v>64.260002099999994</c:v>
                </c:pt>
                <c:pt idx="3214">
                  <c:v>64.280006400000005</c:v>
                </c:pt>
                <c:pt idx="3215">
                  <c:v>64.300003099999998</c:v>
                </c:pt>
                <c:pt idx="3216">
                  <c:v>64.319999699999997</c:v>
                </c:pt>
                <c:pt idx="3217">
                  <c:v>64.340003999999993</c:v>
                </c:pt>
                <c:pt idx="3218">
                  <c:v>64.360000600000006</c:v>
                </c:pt>
                <c:pt idx="3219">
                  <c:v>64.380004900000003</c:v>
                </c:pt>
                <c:pt idx="3220">
                  <c:v>64.400001500000002</c:v>
                </c:pt>
                <c:pt idx="3221">
                  <c:v>64.420005799999998</c:v>
                </c:pt>
                <c:pt idx="3222">
                  <c:v>64.440002399999997</c:v>
                </c:pt>
                <c:pt idx="3223">
                  <c:v>64.460006699999994</c:v>
                </c:pt>
                <c:pt idx="3224">
                  <c:v>64.480003400000001</c:v>
                </c:pt>
                <c:pt idx="3225">
                  <c:v>64.5</c:v>
                </c:pt>
                <c:pt idx="3226">
                  <c:v>64.520004299999997</c:v>
                </c:pt>
                <c:pt idx="3227">
                  <c:v>64.540000899999995</c:v>
                </c:pt>
                <c:pt idx="3228">
                  <c:v>64.560005200000006</c:v>
                </c:pt>
                <c:pt idx="3229">
                  <c:v>64.580001800000005</c:v>
                </c:pt>
                <c:pt idx="3230">
                  <c:v>64.600006100000002</c:v>
                </c:pt>
                <c:pt idx="3231">
                  <c:v>64.620002700000001</c:v>
                </c:pt>
                <c:pt idx="3232">
                  <c:v>64.639999399999994</c:v>
                </c:pt>
                <c:pt idx="3233">
                  <c:v>64.660003700000004</c:v>
                </c:pt>
                <c:pt idx="3234">
                  <c:v>64.680000300000003</c:v>
                </c:pt>
                <c:pt idx="3235">
                  <c:v>64.7000046</c:v>
                </c:pt>
                <c:pt idx="3236">
                  <c:v>64.720001199999999</c:v>
                </c:pt>
                <c:pt idx="3237">
                  <c:v>64.740005499999995</c:v>
                </c:pt>
                <c:pt idx="3238">
                  <c:v>64.760002099999994</c:v>
                </c:pt>
                <c:pt idx="3239">
                  <c:v>64.780006400000005</c:v>
                </c:pt>
                <c:pt idx="3240">
                  <c:v>64.800003099999998</c:v>
                </c:pt>
                <c:pt idx="3241">
                  <c:v>64.819999699999997</c:v>
                </c:pt>
                <c:pt idx="3242">
                  <c:v>64.840003999999993</c:v>
                </c:pt>
                <c:pt idx="3243">
                  <c:v>64.860000600000006</c:v>
                </c:pt>
                <c:pt idx="3244">
                  <c:v>64.880004900000003</c:v>
                </c:pt>
                <c:pt idx="3245">
                  <c:v>64.900001500000002</c:v>
                </c:pt>
                <c:pt idx="3246">
                  <c:v>64.920005799999998</c:v>
                </c:pt>
                <c:pt idx="3247">
                  <c:v>64.940002399999997</c:v>
                </c:pt>
                <c:pt idx="3248">
                  <c:v>64.960006699999994</c:v>
                </c:pt>
                <c:pt idx="3249">
                  <c:v>64.980003400000001</c:v>
                </c:pt>
                <c:pt idx="3250">
                  <c:v>65</c:v>
                </c:pt>
                <c:pt idx="3251">
                  <c:v>65.020004299999997</c:v>
                </c:pt>
                <c:pt idx="3252">
                  <c:v>65.040000899999995</c:v>
                </c:pt>
                <c:pt idx="3253">
                  <c:v>65.060005200000006</c:v>
                </c:pt>
                <c:pt idx="3254">
                  <c:v>65.080001800000005</c:v>
                </c:pt>
                <c:pt idx="3255">
                  <c:v>65.100006100000002</c:v>
                </c:pt>
                <c:pt idx="3256">
                  <c:v>65.120002700000001</c:v>
                </c:pt>
                <c:pt idx="3257">
                  <c:v>65.139999399999994</c:v>
                </c:pt>
                <c:pt idx="3258">
                  <c:v>65.160003700000004</c:v>
                </c:pt>
                <c:pt idx="3259">
                  <c:v>65.180000300000003</c:v>
                </c:pt>
                <c:pt idx="3260">
                  <c:v>65.2000046</c:v>
                </c:pt>
                <c:pt idx="3261">
                  <c:v>65.220001199999999</c:v>
                </c:pt>
                <c:pt idx="3262">
                  <c:v>65.240005499999995</c:v>
                </c:pt>
                <c:pt idx="3263">
                  <c:v>65.260002099999994</c:v>
                </c:pt>
                <c:pt idx="3264">
                  <c:v>65.280006400000005</c:v>
                </c:pt>
                <c:pt idx="3265">
                  <c:v>65.300003099999998</c:v>
                </c:pt>
                <c:pt idx="3266">
                  <c:v>65.319999699999997</c:v>
                </c:pt>
                <c:pt idx="3267">
                  <c:v>65.340003999999993</c:v>
                </c:pt>
                <c:pt idx="3268">
                  <c:v>65.360000600000006</c:v>
                </c:pt>
                <c:pt idx="3269">
                  <c:v>65.380004900000003</c:v>
                </c:pt>
                <c:pt idx="3270">
                  <c:v>65.400001500000002</c:v>
                </c:pt>
                <c:pt idx="3271">
                  <c:v>65.420005799999998</c:v>
                </c:pt>
                <c:pt idx="3272">
                  <c:v>65.440002399999997</c:v>
                </c:pt>
                <c:pt idx="3273">
                  <c:v>65.460006699999994</c:v>
                </c:pt>
                <c:pt idx="3274">
                  <c:v>65.480003400000001</c:v>
                </c:pt>
                <c:pt idx="3275">
                  <c:v>65.5</c:v>
                </c:pt>
                <c:pt idx="3276">
                  <c:v>65.520004299999997</c:v>
                </c:pt>
                <c:pt idx="3277">
                  <c:v>65.540000899999995</c:v>
                </c:pt>
                <c:pt idx="3278">
                  <c:v>65.560005200000006</c:v>
                </c:pt>
                <c:pt idx="3279">
                  <c:v>65.580001800000005</c:v>
                </c:pt>
                <c:pt idx="3280">
                  <c:v>65.600006100000002</c:v>
                </c:pt>
                <c:pt idx="3281">
                  <c:v>65.620002700000001</c:v>
                </c:pt>
                <c:pt idx="3282">
                  <c:v>65.639999399999994</c:v>
                </c:pt>
                <c:pt idx="3283">
                  <c:v>65.660003700000004</c:v>
                </c:pt>
                <c:pt idx="3284">
                  <c:v>65.680000300000003</c:v>
                </c:pt>
                <c:pt idx="3285">
                  <c:v>65.7000046</c:v>
                </c:pt>
                <c:pt idx="3286">
                  <c:v>65.720001199999999</c:v>
                </c:pt>
                <c:pt idx="3287">
                  <c:v>65.740005499999995</c:v>
                </c:pt>
                <c:pt idx="3288">
                  <c:v>65.760002099999994</c:v>
                </c:pt>
                <c:pt idx="3289">
                  <c:v>65.780006400000005</c:v>
                </c:pt>
                <c:pt idx="3290">
                  <c:v>65.800003099999998</c:v>
                </c:pt>
                <c:pt idx="3291">
                  <c:v>65.819999699999997</c:v>
                </c:pt>
                <c:pt idx="3292">
                  <c:v>65.840003999999993</c:v>
                </c:pt>
                <c:pt idx="3293">
                  <c:v>65.860000600000006</c:v>
                </c:pt>
                <c:pt idx="3294">
                  <c:v>65.880004900000003</c:v>
                </c:pt>
                <c:pt idx="3295">
                  <c:v>65.900001500000002</c:v>
                </c:pt>
                <c:pt idx="3296">
                  <c:v>65.920005799999998</c:v>
                </c:pt>
                <c:pt idx="3297">
                  <c:v>65.940002399999997</c:v>
                </c:pt>
                <c:pt idx="3298">
                  <c:v>65.960006699999994</c:v>
                </c:pt>
                <c:pt idx="3299">
                  <c:v>65.980003400000001</c:v>
                </c:pt>
                <c:pt idx="3300">
                  <c:v>66</c:v>
                </c:pt>
                <c:pt idx="3301">
                  <c:v>66.020004299999997</c:v>
                </c:pt>
                <c:pt idx="3302">
                  <c:v>66.040000899999995</c:v>
                </c:pt>
                <c:pt idx="3303">
                  <c:v>66.060005200000006</c:v>
                </c:pt>
                <c:pt idx="3304">
                  <c:v>66.080001800000005</c:v>
                </c:pt>
                <c:pt idx="3305">
                  <c:v>66.100006100000002</c:v>
                </c:pt>
                <c:pt idx="3306">
                  <c:v>66.120002700000001</c:v>
                </c:pt>
                <c:pt idx="3307">
                  <c:v>66.139999399999994</c:v>
                </c:pt>
                <c:pt idx="3308">
                  <c:v>66.160003700000004</c:v>
                </c:pt>
                <c:pt idx="3309">
                  <c:v>66.180000300000003</c:v>
                </c:pt>
                <c:pt idx="3310">
                  <c:v>66.2000046</c:v>
                </c:pt>
                <c:pt idx="3311">
                  <c:v>66.220001199999999</c:v>
                </c:pt>
                <c:pt idx="3312">
                  <c:v>66.240005499999995</c:v>
                </c:pt>
                <c:pt idx="3313">
                  <c:v>66.260002099999994</c:v>
                </c:pt>
                <c:pt idx="3314">
                  <c:v>66.280006400000005</c:v>
                </c:pt>
                <c:pt idx="3315">
                  <c:v>66.300003099999998</c:v>
                </c:pt>
                <c:pt idx="3316">
                  <c:v>66.319999699999997</c:v>
                </c:pt>
                <c:pt idx="3317">
                  <c:v>66.340003999999993</c:v>
                </c:pt>
                <c:pt idx="3318">
                  <c:v>66.360000600000006</c:v>
                </c:pt>
                <c:pt idx="3319">
                  <c:v>66.380004900000003</c:v>
                </c:pt>
                <c:pt idx="3320">
                  <c:v>66.400001500000002</c:v>
                </c:pt>
                <c:pt idx="3321">
                  <c:v>66.420005799999998</c:v>
                </c:pt>
                <c:pt idx="3322">
                  <c:v>66.440002399999997</c:v>
                </c:pt>
                <c:pt idx="3323">
                  <c:v>66.460006699999994</c:v>
                </c:pt>
                <c:pt idx="3324">
                  <c:v>66.480003400000001</c:v>
                </c:pt>
                <c:pt idx="3325">
                  <c:v>66.5</c:v>
                </c:pt>
                <c:pt idx="3326">
                  <c:v>66.520004299999997</c:v>
                </c:pt>
                <c:pt idx="3327">
                  <c:v>66.540000899999995</c:v>
                </c:pt>
                <c:pt idx="3328">
                  <c:v>66.560005200000006</c:v>
                </c:pt>
                <c:pt idx="3329">
                  <c:v>66.580001800000005</c:v>
                </c:pt>
                <c:pt idx="3330">
                  <c:v>66.600006100000002</c:v>
                </c:pt>
                <c:pt idx="3331">
                  <c:v>66.620002700000001</c:v>
                </c:pt>
                <c:pt idx="3332">
                  <c:v>66.639999399999994</c:v>
                </c:pt>
                <c:pt idx="3333">
                  <c:v>66.660003700000004</c:v>
                </c:pt>
                <c:pt idx="3334">
                  <c:v>66.680000300000003</c:v>
                </c:pt>
                <c:pt idx="3335">
                  <c:v>66.7000046</c:v>
                </c:pt>
                <c:pt idx="3336">
                  <c:v>66.720001199999999</c:v>
                </c:pt>
                <c:pt idx="3337">
                  <c:v>66.740005499999995</c:v>
                </c:pt>
                <c:pt idx="3338">
                  <c:v>66.760002099999994</c:v>
                </c:pt>
                <c:pt idx="3339">
                  <c:v>66.780006400000005</c:v>
                </c:pt>
                <c:pt idx="3340">
                  <c:v>66.800003099999998</c:v>
                </c:pt>
                <c:pt idx="3341">
                  <c:v>66.819999699999997</c:v>
                </c:pt>
                <c:pt idx="3342">
                  <c:v>66.840003999999993</c:v>
                </c:pt>
                <c:pt idx="3343">
                  <c:v>66.860000600000006</c:v>
                </c:pt>
                <c:pt idx="3344">
                  <c:v>66.880004900000003</c:v>
                </c:pt>
                <c:pt idx="3345">
                  <c:v>66.900001500000002</c:v>
                </c:pt>
                <c:pt idx="3346">
                  <c:v>66.920005799999998</c:v>
                </c:pt>
                <c:pt idx="3347">
                  <c:v>66.940002399999997</c:v>
                </c:pt>
                <c:pt idx="3348">
                  <c:v>66.960006699999994</c:v>
                </c:pt>
                <c:pt idx="3349">
                  <c:v>66.980003400000001</c:v>
                </c:pt>
                <c:pt idx="3350">
                  <c:v>67</c:v>
                </c:pt>
                <c:pt idx="3351">
                  <c:v>67.020004299999997</c:v>
                </c:pt>
                <c:pt idx="3352">
                  <c:v>67.040000899999995</c:v>
                </c:pt>
                <c:pt idx="3353">
                  <c:v>67.060005200000006</c:v>
                </c:pt>
                <c:pt idx="3354">
                  <c:v>67.080001800000005</c:v>
                </c:pt>
                <c:pt idx="3355">
                  <c:v>67.100006100000002</c:v>
                </c:pt>
                <c:pt idx="3356">
                  <c:v>67.120002700000001</c:v>
                </c:pt>
                <c:pt idx="3357">
                  <c:v>67.139999399999994</c:v>
                </c:pt>
                <c:pt idx="3358">
                  <c:v>67.160003700000004</c:v>
                </c:pt>
                <c:pt idx="3359">
                  <c:v>67.180000300000003</c:v>
                </c:pt>
                <c:pt idx="3360">
                  <c:v>67.2000046</c:v>
                </c:pt>
                <c:pt idx="3361">
                  <c:v>67.220001199999999</c:v>
                </c:pt>
                <c:pt idx="3362">
                  <c:v>67.240005499999995</c:v>
                </c:pt>
                <c:pt idx="3363">
                  <c:v>67.260002099999994</c:v>
                </c:pt>
                <c:pt idx="3364">
                  <c:v>67.280006400000005</c:v>
                </c:pt>
                <c:pt idx="3365">
                  <c:v>67.300003099999998</c:v>
                </c:pt>
                <c:pt idx="3366">
                  <c:v>67.319999699999997</c:v>
                </c:pt>
                <c:pt idx="3367">
                  <c:v>67.340003999999993</c:v>
                </c:pt>
                <c:pt idx="3368">
                  <c:v>67.360000600000006</c:v>
                </c:pt>
                <c:pt idx="3369">
                  <c:v>67.380004900000003</c:v>
                </c:pt>
                <c:pt idx="3370">
                  <c:v>67.400001500000002</c:v>
                </c:pt>
                <c:pt idx="3371">
                  <c:v>67.420005799999998</c:v>
                </c:pt>
                <c:pt idx="3372">
                  <c:v>67.440002399999997</c:v>
                </c:pt>
                <c:pt idx="3373">
                  <c:v>67.460006699999994</c:v>
                </c:pt>
                <c:pt idx="3374">
                  <c:v>67.480003400000001</c:v>
                </c:pt>
                <c:pt idx="3375">
                  <c:v>67.5</c:v>
                </c:pt>
                <c:pt idx="3376">
                  <c:v>67.520004299999997</c:v>
                </c:pt>
                <c:pt idx="3377">
                  <c:v>67.540000899999995</c:v>
                </c:pt>
                <c:pt idx="3378">
                  <c:v>67.560005200000006</c:v>
                </c:pt>
                <c:pt idx="3379">
                  <c:v>67.580001800000005</c:v>
                </c:pt>
                <c:pt idx="3380">
                  <c:v>67.600006100000002</c:v>
                </c:pt>
                <c:pt idx="3381">
                  <c:v>67.620002700000001</c:v>
                </c:pt>
                <c:pt idx="3382">
                  <c:v>67.640006999999997</c:v>
                </c:pt>
                <c:pt idx="3383">
                  <c:v>67.660003700000004</c:v>
                </c:pt>
                <c:pt idx="3384">
                  <c:v>67.680000300000003</c:v>
                </c:pt>
                <c:pt idx="3385">
                  <c:v>67.7000046</c:v>
                </c:pt>
                <c:pt idx="3386">
                  <c:v>67.720001199999999</c:v>
                </c:pt>
                <c:pt idx="3387">
                  <c:v>67.740005499999995</c:v>
                </c:pt>
                <c:pt idx="3388">
                  <c:v>67.760002099999994</c:v>
                </c:pt>
                <c:pt idx="3389">
                  <c:v>67.780006400000005</c:v>
                </c:pt>
                <c:pt idx="3390">
                  <c:v>67.800003099999998</c:v>
                </c:pt>
                <c:pt idx="3391">
                  <c:v>67.819999699999997</c:v>
                </c:pt>
                <c:pt idx="3392">
                  <c:v>67.840003999999993</c:v>
                </c:pt>
                <c:pt idx="3393">
                  <c:v>67.860000600000006</c:v>
                </c:pt>
                <c:pt idx="3394">
                  <c:v>67.880004900000003</c:v>
                </c:pt>
                <c:pt idx="3395">
                  <c:v>67.900001500000002</c:v>
                </c:pt>
                <c:pt idx="3396">
                  <c:v>67.920005799999998</c:v>
                </c:pt>
                <c:pt idx="3397">
                  <c:v>67.940002399999997</c:v>
                </c:pt>
                <c:pt idx="3398">
                  <c:v>67.960006699999994</c:v>
                </c:pt>
                <c:pt idx="3399">
                  <c:v>67.980003400000001</c:v>
                </c:pt>
                <c:pt idx="3400">
                  <c:v>68</c:v>
                </c:pt>
                <c:pt idx="3401">
                  <c:v>68.020004299999997</c:v>
                </c:pt>
                <c:pt idx="3402">
                  <c:v>68.040000899999995</c:v>
                </c:pt>
                <c:pt idx="3403">
                  <c:v>68.060005200000006</c:v>
                </c:pt>
                <c:pt idx="3404">
                  <c:v>68.080001800000005</c:v>
                </c:pt>
                <c:pt idx="3405">
                  <c:v>68.100006100000002</c:v>
                </c:pt>
                <c:pt idx="3406">
                  <c:v>68.120002700000001</c:v>
                </c:pt>
                <c:pt idx="3407">
                  <c:v>68.140006999999997</c:v>
                </c:pt>
                <c:pt idx="3408">
                  <c:v>68.160003700000004</c:v>
                </c:pt>
                <c:pt idx="3409">
                  <c:v>68.180000300000003</c:v>
                </c:pt>
                <c:pt idx="3410">
                  <c:v>68.2000046</c:v>
                </c:pt>
                <c:pt idx="3411">
                  <c:v>68.220001199999999</c:v>
                </c:pt>
                <c:pt idx="3412">
                  <c:v>68.240005499999995</c:v>
                </c:pt>
                <c:pt idx="3413">
                  <c:v>68.260002099999994</c:v>
                </c:pt>
                <c:pt idx="3414">
                  <c:v>68.280006400000005</c:v>
                </c:pt>
                <c:pt idx="3415">
                  <c:v>68.300003099999998</c:v>
                </c:pt>
                <c:pt idx="3416">
                  <c:v>68.319999699999997</c:v>
                </c:pt>
                <c:pt idx="3417">
                  <c:v>68.340003999999993</c:v>
                </c:pt>
                <c:pt idx="3418">
                  <c:v>68.360000600000006</c:v>
                </c:pt>
                <c:pt idx="3419">
                  <c:v>68.380004900000003</c:v>
                </c:pt>
                <c:pt idx="3420">
                  <c:v>68.400001500000002</c:v>
                </c:pt>
                <c:pt idx="3421">
                  <c:v>68.420005799999998</c:v>
                </c:pt>
                <c:pt idx="3422">
                  <c:v>68.440002399999997</c:v>
                </c:pt>
                <c:pt idx="3423">
                  <c:v>68.460006699999994</c:v>
                </c:pt>
                <c:pt idx="3424">
                  <c:v>68.480003400000001</c:v>
                </c:pt>
                <c:pt idx="3425">
                  <c:v>68.5</c:v>
                </c:pt>
                <c:pt idx="3426">
                  <c:v>68.520004299999997</c:v>
                </c:pt>
                <c:pt idx="3427">
                  <c:v>68.540000899999995</c:v>
                </c:pt>
                <c:pt idx="3428">
                  <c:v>68.560005200000006</c:v>
                </c:pt>
                <c:pt idx="3429">
                  <c:v>68.580001800000005</c:v>
                </c:pt>
                <c:pt idx="3430">
                  <c:v>68.600006100000002</c:v>
                </c:pt>
                <c:pt idx="3431">
                  <c:v>68.620002700000001</c:v>
                </c:pt>
                <c:pt idx="3432">
                  <c:v>68.640006999999997</c:v>
                </c:pt>
                <c:pt idx="3433">
                  <c:v>68.660003700000004</c:v>
                </c:pt>
                <c:pt idx="3434">
                  <c:v>68.680000300000003</c:v>
                </c:pt>
                <c:pt idx="3435">
                  <c:v>68.7000046</c:v>
                </c:pt>
                <c:pt idx="3436">
                  <c:v>68.720001199999999</c:v>
                </c:pt>
                <c:pt idx="3437">
                  <c:v>68.740005499999995</c:v>
                </c:pt>
                <c:pt idx="3438">
                  <c:v>68.760002099999994</c:v>
                </c:pt>
                <c:pt idx="3439">
                  <c:v>68.780006400000005</c:v>
                </c:pt>
                <c:pt idx="3440">
                  <c:v>68.800003099999998</c:v>
                </c:pt>
                <c:pt idx="3441">
                  <c:v>68.819999699999997</c:v>
                </c:pt>
                <c:pt idx="3442">
                  <c:v>68.840003999999993</c:v>
                </c:pt>
                <c:pt idx="3443">
                  <c:v>68.860000600000006</c:v>
                </c:pt>
                <c:pt idx="3444">
                  <c:v>68.880004900000003</c:v>
                </c:pt>
                <c:pt idx="3445">
                  <c:v>68.900001500000002</c:v>
                </c:pt>
                <c:pt idx="3446">
                  <c:v>68.920005799999998</c:v>
                </c:pt>
                <c:pt idx="3447">
                  <c:v>68.940002399999997</c:v>
                </c:pt>
                <c:pt idx="3448">
                  <c:v>68.960006699999994</c:v>
                </c:pt>
                <c:pt idx="3449">
                  <c:v>68.980003400000001</c:v>
                </c:pt>
                <c:pt idx="3450">
                  <c:v>69</c:v>
                </c:pt>
                <c:pt idx="3451">
                  <c:v>69.020004299999997</c:v>
                </c:pt>
                <c:pt idx="3452">
                  <c:v>69.040000899999995</c:v>
                </c:pt>
                <c:pt idx="3453">
                  <c:v>69.060005200000006</c:v>
                </c:pt>
                <c:pt idx="3454">
                  <c:v>69.080001800000005</c:v>
                </c:pt>
                <c:pt idx="3455">
                  <c:v>69.100006100000002</c:v>
                </c:pt>
                <c:pt idx="3456">
                  <c:v>69.120002700000001</c:v>
                </c:pt>
                <c:pt idx="3457">
                  <c:v>69.140006999999997</c:v>
                </c:pt>
                <c:pt idx="3458">
                  <c:v>69.160003700000004</c:v>
                </c:pt>
                <c:pt idx="3459">
                  <c:v>69.180000300000003</c:v>
                </c:pt>
                <c:pt idx="3460">
                  <c:v>69.2000046</c:v>
                </c:pt>
                <c:pt idx="3461">
                  <c:v>69.220001199999999</c:v>
                </c:pt>
                <c:pt idx="3462">
                  <c:v>69.240005499999995</c:v>
                </c:pt>
                <c:pt idx="3463">
                  <c:v>69.260002099999994</c:v>
                </c:pt>
                <c:pt idx="3464">
                  <c:v>69.280006400000005</c:v>
                </c:pt>
                <c:pt idx="3465">
                  <c:v>69.300003099999998</c:v>
                </c:pt>
                <c:pt idx="3466">
                  <c:v>69.319999699999997</c:v>
                </c:pt>
                <c:pt idx="3467">
                  <c:v>69.340003999999993</c:v>
                </c:pt>
                <c:pt idx="3468">
                  <c:v>69.360000600000006</c:v>
                </c:pt>
                <c:pt idx="3469">
                  <c:v>69.380004900000003</c:v>
                </c:pt>
                <c:pt idx="3470">
                  <c:v>69.400001500000002</c:v>
                </c:pt>
                <c:pt idx="3471">
                  <c:v>69.420005799999998</c:v>
                </c:pt>
                <c:pt idx="3472">
                  <c:v>69.440002399999997</c:v>
                </c:pt>
                <c:pt idx="3473">
                  <c:v>69.460006699999994</c:v>
                </c:pt>
                <c:pt idx="3474">
                  <c:v>69.480003400000001</c:v>
                </c:pt>
                <c:pt idx="3475">
                  <c:v>69.5</c:v>
                </c:pt>
                <c:pt idx="3476">
                  <c:v>69.520004299999997</c:v>
                </c:pt>
                <c:pt idx="3477">
                  <c:v>69.540000899999995</c:v>
                </c:pt>
                <c:pt idx="3478">
                  <c:v>69.560005200000006</c:v>
                </c:pt>
                <c:pt idx="3479">
                  <c:v>69.580001800000005</c:v>
                </c:pt>
                <c:pt idx="3480">
                  <c:v>69.600006100000002</c:v>
                </c:pt>
                <c:pt idx="3481">
                  <c:v>69.620002700000001</c:v>
                </c:pt>
                <c:pt idx="3482">
                  <c:v>69.640006999999997</c:v>
                </c:pt>
                <c:pt idx="3483">
                  <c:v>69.660003700000004</c:v>
                </c:pt>
                <c:pt idx="3484">
                  <c:v>69.680000300000003</c:v>
                </c:pt>
                <c:pt idx="3485">
                  <c:v>69.7000046</c:v>
                </c:pt>
                <c:pt idx="3486">
                  <c:v>69.720001199999999</c:v>
                </c:pt>
                <c:pt idx="3487">
                  <c:v>69.740005499999995</c:v>
                </c:pt>
                <c:pt idx="3488">
                  <c:v>69.760002099999994</c:v>
                </c:pt>
                <c:pt idx="3489">
                  <c:v>69.780006400000005</c:v>
                </c:pt>
                <c:pt idx="3490">
                  <c:v>69.800003099999998</c:v>
                </c:pt>
                <c:pt idx="3491">
                  <c:v>69.819999699999997</c:v>
                </c:pt>
                <c:pt idx="3492">
                  <c:v>69.840003999999993</c:v>
                </c:pt>
                <c:pt idx="3493">
                  <c:v>69.860000600000006</c:v>
                </c:pt>
                <c:pt idx="3494">
                  <c:v>69.880004900000003</c:v>
                </c:pt>
                <c:pt idx="3495">
                  <c:v>69.900001500000002</c:v>
                </c:pt>
                <c:pt idx="3496">
                  <c:v>69.920005799999998</c:v>
                </c:pt>
                <c:pt idx="3497">
                  <c:v>69.940002399999997</c:v>
                </c:pt>
                <c:pt idx="3498">
                  <c:v>69.960006699999994</c:v>
                </c:pt>
                <c:pt idx="3499">
                  <c:v>69.980003400000001</c:v>
                </c:pt>
                <c:pt idx="3500">
                  <c:v>70</c:v>
                </c:pt>
                <c:pt idx="3501">
                  <c:v>70.020004299999997</c:v>
                </c:pt>
                <c:pt idx="3502">
                  <c:v>70.040000899999995</c:v>
                </c:pt>
                <c:pt idx="3503">
                  <c:v>70.060005200000006</c:v>
                </c:pt>
                <c:pt idx="3504">
                  <c:v>70.080001800000005</c:v>
                </c:pt>
                <c:pt idx="3505">
                  <c:v>70.100006100000002</c:v>
                </c:pt>
                <c:pt idx="3506">
                  <c:v>70.120002700000001</c:v>
                </c:pt>
                <c:pt idx="3507">
                  <c:v>70.140006999999997</c:v>
                </c:pt>
                <c:pt idx="3508">
                  <c:v>70.160003700000004</c:v>
                </c:pt>
                <c:pt idx="3509">
                  <c:v>70.180000300000003</c:v>
                </c:pt>
                <c:pt idx="3510">
                  <c:v>70.2000046</c:v>
                </c:pt>
                <c:pt idx="3511">
                  <c:v>70.220001199999999</c:v>
                </c:pt>
                <c:pt idx="3512">
                  <c:v>70.240005499999995</c:v>
                </c:pt>
                <c:pt idx="3513">
                  <c:v>70.260002099999994</c:v>
                </c:pt>
                <c:pt idx="3514">
                  <c:v>70.280006400000005</c:v>
                </c:pt>
                <c:pt idx="3515">
                  <c:v>70.300003099999998</c:v>
                </c:pt>
                <c:pt idx="3516">
                  <c:v>70.319999699999997</c:v>
                </c:pt>
                <c:pt idx="3517">
                  <c:v>70.340003999999993</c:v>
                </c:pt>
                <c:pt idx="3518">
                  <c:v>70.360000600000006</c:v>
                </c:pt>
                <c:pt idx="3519">
                  <c:v>70.380004900000003</c:v>
                </c:pt>
                <c:pt idx="3520">
                  <c:v>70.400001500000002</c:v>
                </c:pt>
                <c:pt idx="3521">
                  <c:v>70.420005799999998</c:v>
                </c:pt>
                <c:pt idx="3522">
                  <c:v>70.440002399999997</c:v>
                </c:pt>
                <c:pt idx="3523">
                  <c:v>70.460006699999994</c:v>
                </c:pt>
                <c:pt idx="3524">
                  <c:v>70.480003400000001</c:v>
                </c:pt>
                <c:pt idx="3525">
                  <c:v>70.5</c:v>
                </c:pt>
                <c:pt idx="3526">
                  <c:v>70.520004299999997</c:v>
                </c:pt>
                <c:pt idx="3527">
                  <c:v>70.540000899999995</c:v>
                </c:pt>
                <c:pt idx="3528">
                  <c:v>70.560005200000006</c:v>
                </c:pt>
                <c:pt idx="3529">
                  <c:v>70.580001800000005</c:v>
                </c:pt>
                <c:pt idx="3530">
                  <c:v>70.600006100000002</c:v>
                </c:pt>
                <c:pt idx="3531">
                  <c:v>70.620002700000001</c:v>
                </c:pt>
                <c:pt idx="3532">
                  <c:v>70.640006999999997</c:v>
                </c:pt>
                <c:pt idx="3533">
                  <c:v>70.660003700000004</c:v>
                </c:pt>
                <c:pt idx="3534">
                  <c:v>70.680000300000003</c:v>
                </c:pt>
                <c:pt idx="3535">
                  <c:v>70.7000046</c:v>
                </c:pt>
                <c:pt idx="3536">
                  <c:v>70.720001199999999</c:v>
                </c:pt>
                <c:pt idx="3537">
                  <c:v>70.740005499999995</c:v>
                </c:pt>
                <c:pt idx="3538">
                  <c:v>70.760002099999994</c:v>
                </c:pt>
                <c:pt idx="3539">
                  <c:v>70.780006400000005</c:v>
                </c:pt>
                <c:pt idx="3540">
                  <c:v>70.800003099999998</c:v>
                </c:pt>
                <c:pt idx="3541">
                  <c:v>70.819999699999997</c:v>
                </c:pt>
                <c:pt idx="3542">
                  <c:v>70.840003999999993</c:v>
                </c:pt>
                <c:pt idx="3543">
                  <c:v>70.860000600000006</c:v>
                </c:pt>
                <c:pt idx="3544">
                  <c:v>70.880004900000003</c:v>
                </c:pt>
                <c:pt idx="3545">
                  <c:v>70.900001500000002</c:v>
                </c:pt>
                <c:pt idx="3546">
                  <c:v>70.920005799999998</c:v>
                </c:pt>
                <c:pt idx="3547">
                  <c:v>70.940002399999997</c:v>
                </c:pt>
                <c:pt idx="3548">
                  <c:v>70.960006699999994</c:v>
                </c:pt>
                <c:pt idx="3549">
                  <c:v>70.980003400000001</c:v>
                </c:pt>
                <c:pt idx="3550">
                  <c:v>71</c:v>
                </c:pt>
                <c:pt idx="3551">
                  <c:v>71.020004299999997</c:v>
                </c:pt>
                <c:pt idx="3552">
                  <c:v>71.040000899999995</c:v>
                </c:pt>
                <c:pt idx="3553">
                  <c:v>71.060005200000006</c:v>
                </c:pt>
                <c:pt idx="3554">
                  <c:v>71.080001800000005</c:v>
                </c:pt>
                <c:pt idx="3555">
                  <c:v>71.100006100000002</c:v>
                </c:pt>
                <c:pt idx="3556">
                  <c:v>71.120002700000001</c:v>
                </c:pt>
                <c:pt idx="3557">
                  <c:v>71.140006999999997</c:v>
                </c:pt>
                <c:pt idx="3558">
                  <c:v>71.160003700000004</c:v>
                </c:pt>
                <c:pt idx="3559">
                  <c:v>71.180000300000003</c:v>
                </c:pt>
                <c:pt idx="3560">
                  <c:v>71.2000046</c:v>
                </c:pt>
                <c:pt idx="3561">
                  <c:v>71.220001199999999</c:v>
                </c:pt>
                <c:pt idx="3562">
                  <c:v>71.240005499999995</c:v>
                </c:pt>
                <c:pt idx="3563">
                  <c:v>71.260002099999994</c:v>
                </c:pt>
                <c:pt idx="3564">
                  <c:v>71.280006400000005</c:v>
                </c:pt>
                <c:pt idx="3565">
                  <c:v>71.300003099999998</c:v>
                </c:pt>
                <c:pt idx="3566">
                  <c:v>71.319999699999997</c:v>
                </c:pt>
                <c:pt idx="3567">
                  <c:v>71.340003999999993</c:v>
                </c:pt>
                <c:pt idx="3568">
                  <c:v>71.360000600000006</c:v>
                </c:pt>
                <c:pt idx="3569">
                  <c:v>71.380004900000003</c:v>
                </c:pt>
                <c:pt idx="3570">
                  <c:v>71.400001500000002</c:v>
                </c:pt>
                <c:pt idx="3571">
                  <c:v>71.420005799999998</c:v>
                </c:pt>
                <c:pt idx="3572">
                  <c:v>71.440002399999997</c:v>
                </c:pt>
                <c:pt idx="3573">
                  <c:v>71.460006699999994</c:v>
                </c:pt>
                <c:pt idx="3574">
                  <c:v>71.480003400000001</c:v>
                </c:pt>
                <c:pt idx="3575">
                  <c:v>71.5</c:v>
                </c:pt>
                <c:pt idx="3576">
                  <c:v>71.520004299999997</c:v>
                </c:pt>
                <c:pt idx="3577">
                  <c:v>71.540000899999995</c:v>
                </c:pt>
                <c:pt idx="3578">
                  <c:v>71.560005200000006</c:v>
                </c:pt>
                <c:pt idx="3579">
                  <c:v>71.580001800000005</c:v>
                </c:pt>
                <c:pt idx="3580">
                  <c:v>71.600006100000002</c:v>
                </c:pt>
                <c:pt idx="3581">
                  <c:v>71.620002700000001</c:v>
                </c:pt>
                <c:pt idx="3582">
                  <c:v>71.640006999999997</c:v>
                </c:pt>
                <c:pt idx="3583">
                  <c:v>71.660003700000004</c:v>
                </c:pt>
                <c:pt idx="3584">
                  <c:v>71.680000300000003</c:v>
                </c:pt>
                <c:pt idx="3585">
                  <c:v>71.7000046</c:v>
                </c:pt>
                <c:pt idx="3586">
                  <c:v>71.720001199999999</c:v>
                </c:pt>
                <c:pt idx="3587">
                  <c:v>71.740005499999995</c:v>
                </c:pt>
                <c:pt idx="3588">
                  <c:v>71.760002099999994</c:v>
                </c:pt>
                <c:pt idx="3589">
                  <c:v>71.780006400000005</c:v>
                </c:pt>
                <c:pt idx="3590">
                  <c:v>71.800003099999998</c:v>
                </c:pt>
                <c:pt idx="3591">
                  <c:v>71.819999699999997</c:v>
                </c:pt>
                <c:pt idx="3592">
                  <c:v>71.840003999999993</c:v>
                </c:pt>
                <c:pt idx="3593">
                  <c:v>71.860000600000006</c:v>
                </c:pt>
                <c:pt idx="3594">
                  <c:v>71.880004900000003</c:v>
                </c:pt>
                <c:pt idx="3595">
                  <c:v>71.900001500000002</c:v>
                </c:pt>
                <c:pt idx="3596">
                  <c:v>71.920005799999998</c:v>
                </c:pt>
                <c:pt idx="3597">
                  <c:v>71.940002399999997</c:v>
                </c:pt>
                <c:pt idx="3598">
                  <c:v>71.960006699999994</c:v>
                </c:pt>
                <c:pt idx="3599">
                  <c:v>71.980003400000001</c:v>
                </c:pt>
                <c:pt idx="3600">
                  <c:v>72</c:v>
                </c:pt>
                <c:pt idx="3601">
                  <c:v>72.020004299999997</c:v>
                </c:pt>
                <c:pt idx="3602">
                  <c:v>72.040000899999995</c:v>
                </c:pt>
                <c:pt idx="3603">
                  <c:v>72.060005200000006</c:v>
                </c:pt>
                <c:pt idx="3604">
                  <c:v>72.080001800000005</c:v>
                </c:pt>
                <c:pt idx="3605">
                  <c:v>72.100006100000002</c:v>
                </c:pt>
                <c:pt idx="3606">
                  <c:v>72.120002700000001</c:v>
                </c:pt>
                <c:pt idx="3607">
                  <c:v>72.140006999999997</c:v>
                </c:pt>
                <c:pt idx="3608">
                  <c:v>72.160003700000004</c:v>
                </c:pt>
                <c:pt idx="3609">
                  <c:v>72.180000300000003</c:v>
                </c:pt>
                <c:pt idx="3610">
                  <c:v>72.2000046</c:v>
                </c:pt>
                <c:pt idx="3611">
                  <c:v>72.220001199999999</c:v>
                </c:pt>
                <c:pt idx="3612">
                  <c:v>72.240005499999995</c:v>
                </c:pt>
                <c:pt idx="3613">
                  <c:v>72.260002099999994</c:v>
                </c:pt>
                <c:pt idx="3614">
                  <c:v>72.280006400000005</c:v>
                </c:pt>
                <c:pt idx="3615">
                  <c:v>72.300003099999998</c:v>
                </c:pt>
                <c:pt idx="3616">
                  <c:v>72.319999699999997</c:v>
                </c:pt>
                <c:pt idx="3617">
                  <c:v>72.340003999999993</c:v>
                </c:pt>
                <c:pt idx="3618">
                  <c:v>72.360000600000006</c:v>
                </c:pt>
                <c:pt idx="3619">
                  <c:v>72.380004900000003</c:v>
                </c:pt>
                <c:pt idx="3620">
                  <c:v>72.400001500000002</c:v>
                </c:pt>
                <c:pt idx="3621">
                  <c:v>72.420005799999998</c:v>
                </c:pt>
                <c:pt idx="3622">
                  <c:v>72.440002399999997</c:v>
                </c:pt>
                <c:pt idx="3623">
                  <c:v>72.460006699999994</c:v>
                </c:pt>
                <c:pt idx="3624">
                  <c:v>72.480003400000001</c:v>
                </c:pt>
                <c:pt idx="3625">
                  <c:v>72.5</c:v>
                </c:pt>
                <c:pt idx="3626">
                  <c:v>72.520004299999997</c:v>
                </c:pt>
                <c:pt idx="3627">
                  <c:v>72.540000899999995</c:v>
                </c:pt>
                <c:pt idx="3628">
                  <c:v>72.560005200000006</c:v>
                </c:pt>
                <c:pt idx="3629">
                  <c:v>72.580001800000005</c:v>
                </c:pt>
                <c:pt idx="3630">
                  <c:v>72.600006100000002</c:v>
                </c:pt>
                <c:pt idx="3631">
                  <c:v>72.620002700000001</c:v>
                </c:pt>
                <c:pt idx="3632">
                  <c:v>72.640006999999997</c:v>
                </c:pt>
                <c:pt idx="3633">
                  <c:v>72.660003700000004</c:v>
                </c:pt>
                <c:pt idx="3634">
                  <c:v>72.680000300000003</c:v>
                </c:pt>
                <c:pt idx="3635">
                  <c:v>72.7000046</c:v>
                </c:pt>
                <c:pt idx="3636">
                  <c:v>72.720001199999999</c:v>
                </c:pt>
                <c:pt idx="3637">
                  <c:v>72.740005499999995</c:v>
                </c:pt>
                <c:pt idx="3638">
                  <c:v>72.760002099999994</c:v>
                </c:pt>
                <c:pt idx="3639">
                  <c:v>72.780006400000005</c:v>
                </c:pt>
                <c:pt idx="3640">
                  <c:v>72.800003099999998</c:v>
                </c:pt>
                <c:pt idx="3641">
                  <c:v>72.819999699999997</c:v>
                </c:pt>
                <c:pt idx="3642">
                  <c:v>72.840003999999993</c:v>
                </c:pt>
                <c:pt idx="3643">
                  <c:v>72.860000600000006</c:v>
                </c:pt>
                <c:pt idx="3644">
                  <c:v>72.880004900000003</c:v>
                </c:pt>
                <c:pt idx="3645">
                  <c:v>72.900001500000002</c:v>
                </c:pt>
                <c:pt idx="3646">
                  <c:v>72.920005799999998</c:v>
                </c:pt>
                <c:pt idx="3647">
                  <c:v>72.940002399999997</c:v>
                </c:pt>
                <c:pt idx="3648">
                  <c:v>72.960006699999994</c:v>
                </c:pt>
                <c:pt idx="3649">
                  <c:v>72.980003400000001</c:v>
                </c:pt>
                <c:pt idx="3650">
                  <c:v>73</c:v>
                </c:pt>
                <c:pt idx="3651">
                  <c:v>73.020004299999997</c:v>
                </c:pt>
                <c:pt idx="3652">
                  <c:v>73.040000899999995</c:v>
                </c:pt>
                <c:pt idx="3653">
                  <c:v>73.060005200000006</c:v>
                </c:pt>
                <c:pt idx="3654">
                  <c:v>73.080001800000005</c:v>
                </c:pt>
                <c:pt idx="3655">
                  <c:v>73.100006100000002</c:v>
                </c:pt>
                <c:pt idx="3656">
                  <c:v>73.120002700000001</c:v>
                </c:pt>
                <c:pt idx="3657">
                  <c:v>73.140006999999997</c:v>
                </c:pt>
                <c:pt idx="3658">
                  <c:v>73.160003700000004</c:v>
                </c:pt>
                <c:pt idx="3659">
                  <c:v>73.180000300000003</c:v>
                </c:pt>
                <c:pt idx="3660">
                  <c:v>73.2000046</c:v>
                </c:pt>
                <c:pt idx="3661">
                  <c:v>73.220001199999999</c:v>
                </c:pt>
                <c:pt idx="3662">
                  <c:v>73.240005499999995</c:v>
                </c:pt>
                <c:pt idx="3663">
                  <c:v>73.260002099999994</c:v>
                </c:pt>
                <c:pt idx="3664">
                  <c:v>73.280006400000005</c:v>
                </c:pt>
                <c:pt idx="3665">
                  <c:v>73.300003099999998</c:v>
                </c:pt>
                <c:pt idx="3666">
                  <c:v>73.319999699999997</c:v>
                </c:pt>
                <c:pt idx="3667">
                  <c:v>73.340003999999993</c:v>
                </c:pt>
                <c:pt idx="3668">
                  <c:v>73.360000600000006</c:v>
                </c:pt>
                <c:pt idx="3669">
                  <c:v>73.380004900000003</c:v>
                </c:pt>
                <c:pt idx="3670">
                  <c:v>73.400001500000002</c:v>
                </c:pt>
                <c:pt idx="3671">
                  <c:v>73.420005799999998</c:v>
                </c:pt>
                <c:pt idx="3672">
                  <c:v>73.440002399999997</c:v>
                </c:pt>
                <c:pt idx="3673">
                  <c:v>73.460006699999994</c:v>
                </c:pt>
                <c:pt idx="3674">
                  <c:v>73.480003400000001</c:v>
                </c:pt>
                <c:pt idx="3675">
                  <c:v>73.5</c:v>
                </c:pt>
                <c:pt idx="3676">
                  <c:v>73.520004299999997</c:v>
                </c:pt>
                <c:pt idx="3677">
                  <c:v>73.540000899999995</c:v>
                </c:pt>
                <c:pt idx="3678">
                  <c:v>73.560005200000006</c:v>
                </c:pt>
                <c:pt idx="3679">
                  <c:v>73.580001800000005</c:v>
                </c:pt>
                <c:pt idx="3680">
                  <c:v>73.600006100000002</c:v>
                </c:pt>
                <c:pt idx="3681">
                  <c:v>73.620002700000001</c:v>
                </c:pt>
                <c:pt idx="3682">
                  <c:v>73.640006999999997</c:v>
                </c:pt>
                <c:pt idx="3683">
                  <c:v>73.660003700000004</c:v>
                </c:pt>
                <c:pt idx="3684">
                  <c:v>73.680000300000003</c:v>
                </c:pt>
                <c:pt idx="3685">
                  <c:v>73.7000046</c:v>
                </c:pt>
                <c:pt idx="3686">
                  <c:v>73.720001199999999</c:v>
                </c:pt>
                <c:pt idx="3687">
                  <c:v>73.740005499999995</c:v>
                </c:pt>
                <c:pt idx="3688">
                  <c:v>73.760002099999994</c:v>
                </c:pt>
                <c:pt idx="3689">
                  <c:v>73.780006400000005</c:v>
                </c:pt>
                <c:pt idx="3690">
                  <c:v>73.800003099999998</c:v>
                </c:pt>
                <c:pt idx="3691">
                  <c:v>73.819999699999997</c:v>
                </c:pt>
                <c:pt idx="3692">
                  <c:v>73.840003999999993</c:v>
                </c:pt>
                <c:pt idx="3693">
                  <c:v>73.860000600000006</c:v>
                </c:pt>
                <c:pt idx="3694">
                  <c:v>73.880004900000003</c:v>
                </c:pt>
                <c:pt idx="3695">
                  <c:v>73.900001500000002</c:v>
                </c:pt>
                <c:pt idx="3696">
                  <c:v>73.920005799999998</c:v>
                </c:pt>
                <c:pt idx="3697">
                  <c:v>73.940002399999997</c:v>
                </c:pt>
                <c:pt idx="3698">
                  <c:v>73.960006699999994</c:v>
                </c:pt>
                <c:pt idx="3699">
                  <c:v>73.980003400000001</c:v>
                </c:pt>
                <c:pt idx="3700">
                  <c:v>74</c:v>
                </c:pt>
                <c:pt idx="3701">
                  <c:v>74.020004299999997</c:v>
                </c:pt>
                <c:pt idx="3702">
                  <c:v>74.040000899999995</c:v>
                </c:pt>
                <c:pt idx="3703">
                  <c:v>74.060005200000006</c:v>
                </c:pt>
                <c:pt idx="3704">
                  <c:v>74.080001800000005</c:v>
                </c:pt>
                <c:pt idx="3705">
                  <c:v>74.100006100000002</c:v>
                </c:pt>
                <c:pt idx="3706">
                  <c:v>74.120002700000001</c:v>
                </c:pt>
                <c:pt idx="3707">
                  <c:v>74.140006999999997</c:v>
                </c:pt>
                <c:pt idx="3708">
                  <c:v>74.160003700000004</c:v>
                </c:pt>
                <c:pt idx="3709">
                  <c:v>74.180000300000003</c:v>
                </c:pt>
                <c:pt idx="3710">
                  <c:v>74.2000046</c:v>
                </c:pt>
                <c:pt idx="3711">
                  <c:v>74.220001199999999</c:v>
                </c:pt>
                <c:pt idx="3712">
                  <c:v>74.240005499999995</c:v>
                </c:pt>
                <c:pt idx="3713">
                  <c:v>74.260002099999994</c:v>
                </c:pt>
                <c:pt idx="3714">
                  <c:v>74.280006400000005</c:v>
                </c:pt>
                <c:pt idx="3715">
                  <c:v>74.300003099999998</c:v>
                </c:pt>
                <c:pt idx="3716">
                  <c:v>74.3200073</c:v>
                </c:pt>
                <c:pt idx="3717">
                  <c:v>74.340003999999993</c:v>
                </c:pt>
                <c:pt idx="3718">
                  <c:v>74.360000600000006</c:v>
                </c:pt>
                <c:pt idx="3719">
                  <c:v>74.380004900000003</c:v>
                </c:pt>
                <c:pt idx="3720">
                  <c:v>74.400001500000002</c:v>
                </c:pt>
                <c:pt idx="3721">
                  <c:v>74.420005799999998</c:v>
                </c:pt>
                <c:pt idx="3722">
                  <c:v>74.440002399999997</c:v>
                </c:pt>
                <c:pt idx="3723">
                  <c:v>74.460006699999994</c:v>
                </c:pt>
                <c:pt idx="3724">
                  <c:v>74.480003400000001</c:v>
                </c:pt>
                <c:pt idx="3725">
                  <c:v>74.5</c:v>
                </c:pt>
                <c:pt idx="3726">
                  <c:v>74.520004299999997</c:v>
                </c:pt>
                <c:pt idx="3727">
                  <c:v>74.540000899999995</c:v>
                </c:pt>
                <c:pt idx="3728">
                  <c:v>74.560005200000006</c:v>
                </c:pt>
                <c:pt idx="3729">
                  <c:v>74.580001800000005</c:v>
                </c:pt>
                <c:pt idx="3730">
                  <c:v>74.600006100000002</c:v>
                </c:pt>
                <c:pt idx="3731">
                  <c:v>74.620002700000001</c:v>
                </c:pt>
                <c:pt idx="3732">
                  <c:v>74.640006999999997</c:v>
                </c:pt>
                <c:pt idx="3733">
                  <c:v>74.660003700000004</c:v>
                </c:pt>
                <c:pt idx="3734">
                  <c:v>74.680000300000003</c:v>
                </c:pt>
                <c:pt idx="3735">
                  <c:v>74.7000046</c:v>
                </c:pt>
                <c:pt idx="3736">
                  <c:v>74.720001199999999</c:v>
                </c:pt>
                <c:pt idx="3737">
                  <c:v>74.740005499999995</c:v>
                </c:pt>
                <c:pt idx="3738">
                  <c:v>74.760002099999994</c:v>
                </c:pt>
                <c:pt idx="3739">
                  <c:v>74.780006400000005</c:v>
                </c:pt>
                <c:pt idx="3740">
                  <c:v>74.800003099999998</c:v>
                </c:pt>
                <c:pt idx="3741">
                  <c:v>74.8200073</c:v>
                </c:pt>
                <c:pt idx="3742">
                  <c:v>74.840003999999993</c:v>
                </c:pt>
                <c:pt idx="3743">
                  <c:v>74.860000600000006</c:v>
                </c:pt>
                <c:pt idx="3744">
                  <c:v>74.880004900000003</c:v>
                </c:pt>
                <c:pt idx="3745">
                  <c:v>74.900001500000002</c:v>
                </c:pt>
                <c:pt idx="3746">
                  <c:v>74.920005799999998</c:v>
                </c:pt>
                <c:pt idx="3747">
                  <c:v>74.940002399999997</c:v>
                </c:pt>
                <c:pt idx="3748">
                  <c:v>74.960006699999994</c:v>
                </c:pt>
                <c:pt idx="3749">
                  <c:v>74.980003400000001</c:v>
                </c:pt>
                <c:pt idx="3750">
                  <c:v>75</c:v>
                </c:pt>
                <c:pt idx="3751">
                  <c:v>75.020004299999997</c:v>
                </c:pt>
                <c:pt idx="3752">
                  <c:v>75.040000899999995</c:v>
                </c:pt>
                <c:pt idx="3753">
                  <c:v>75.060005200000006</c:v>
                </c:pt>
                <c:pt idx="3754">
                  <c:v>75.080001800000005</c:v>
                </c:pt>
                <c:pt idx="3755">
                  <c:v>75.100006100000002</c:v>
                </c:pt>
                <c:pt idx="3756">
                  <c:v>75.120002700000001</c:v>
                </c:pt>
                <c:pt idx="3757">
                  <c:v>75.140006999999997</c:v>
                </c:pt>
                <c:pt idx="3758">
                  <c:v>75.160003700000004</c:v>
                </c:pt>
                <c:pt idx="3759">
                  <c:v>75.180000300000003</c:v>
                </c:pt>
                <c:pt idx="3760">
                  <c:v>75.2000046</c:v>
                </c:pt>
                <c:pt idx="3761">
                  <c:v>75.220001199999999</c:v>
                </c:pt>
                <c:pt idx="3762">
                  <c:v>75.240005499999995</c:v>
                </c:pt>
                <c:pt idx="3763">
                  <c:v>75.260002099999994</c:v>
                </c:pt>
                <c:pt idx="3764">
                  <c:v>75.280006400000005</c:v>
                </c:pt>
                <c:pt idx="3765">
                  <c:v>75.300003099999998</c:v>
                </c:pt>
                <c:pt idx="3766">
                  <c:v>75.3200073</c:v>
                </c:pt>
                <c:pt idx="3767">
                  <c:v>75.340003999999993</c:v>
                </c:pt>
                <c:pt idx="3768">
                  <c:v>75.360000600000006</c:v>
                </c:pt>
                <c:pt idx="3769">
                  <c:v>75.380004900000003</c:v>
                </c:pt>
                <c:pt idx="3770">
                  <c:v>75.400001500000002</c:v>
                </c:pt>
                <c:pt idx="3771">
                  <c:v>75.420005799999998</c:v>
                </c:pt>
                <c:pt idx="3772">
                  <c:v>75.440002399999997</c:v>
                </c:pt>
                <c:pt idx="3773">
                  <c:v>75.460006699999994</c:v>
                </c:pt>
                <c:pt idx="3774">
                  <c:v>75.480003400000001</c:v>
                </c:pt>
                <c:pt idx="3775">
                  <c:v>75.5</c:v>
                </c:pt>
                <c:pt idx="3776">
                  <c:v>75.520004299999997</c:v>
                </c:pt>
                <c:pt idx="3777">
                  <c:v>75.540000899999995</c:v>
                </c:pt>
                <c:pt idx="3778">
                  <c:v>75.560005200000006</c:v>
                </c:pt>
                <c:pt idx="3779">
                  <c:v>75.580001800000005</c:v>
                </c:pt>
                <c:pt idx="3780">
                  <c:v>75.600006100000002</c:v>
                </c:pt>
                <c:pt idx="3781">
                  <c:v>75.620002700000001</c:v>
                </c:pt>
                <c:pt idx="3782">
                  <c:v>75.640006999999997</c:v>
                </c:pt>
                <c:pt idx="3783">
                  <c:v>75.660003700000004</c:v>
                </c:pt>
                <c:pt idx="3784">
                  <c:v>75.680000300000003</c:v>
                </c:pt>
                <c:pt idx="3785">
                  <c:v>75.7000046</c:v>
                </c:pt>
                <c:pt idx="3786">
                  <c:v>75.720001199999999</c:v>
                </c:pt>
                <c:pt idx="3787">
                  <c:v>75.740005499999995</c:v>
                </c:pt>
                <c:pt idx="3788">
                  <c:v>75.760002099999994</c:v>
                </c:pt>
                <c:pt idx="3789">
                  <c:v>75.780006400000005</c:v>
                </c:pt>
                <c:pt idx="3790">
                  <c:v>75.800003099999998</c:v>
                </c:pt>
                <c:pt idx="3791">
                  <c:v>75.8200073</c:v>
                </c:pt>
                <c:pt idx="3792">
                  <c:v>75.840003999999993</c:v>
                </c:pt>
                <c:pt idx="3793">
                  <c:v>75.860000600000006</c:v>
                </c:pt>
                <c:pt idx="3794">
                  <c:v>75.880004900000003</c:v>
                </c:pt>
                <c:pt idx="3795">
                  <c:v>75.900001500000002</c:v>
                </c:pt>
                <c:pt idx="3796">
                  <c:v>75.920005799999998</c:v>
                </c:pt>
                <c:pt idx="3797">
                  <c:v>75.940002399999997</c:v>
                </c:pt>
                <c:pt idx="3798">
                  <c:v>75.960006699999994</c:v>
                </c:pt>
                <c:pt idx="3799">
                  <c:v>75.980003400000001</c:v>
                </c:pt>
                <c:pt idx="3800">
                  <c:v>76</c:v>
                </c:pt>
                <c:pt idx="3801">
                  <c:v>76.020004299999997</c:v>
                </c:pt>
                <c:pt idx="3802">
                  <c:v>76.040000899999995</c:v>
                </c:pt>
                <c:pt idx="3803">
                  <c:v>76.060005200000006</c:v>
                </c:pt>
                <c:pt idx="3804">
                  <c:v>76.080001800000005</c:v>
                </c:pt>
                <c:pt idx="3805">
                  <c:v>76.100006100000002</c:v>
                </c:pt>
                <c:pt idx="3806">
                  <c:v>76.120002700000001</c:v>
                </c:pt>
                <c:pt idx="3807">
                  <c:v>76.140006999999997</c:v>
                </c:pt>
                <c:pt idx="3808">
                  <c:v>76.160003700000004</c:v>
                </c:pt>
                <c:pt idx="3809">
                  <c:v>76.180000300000003</c:v>
                </c:pt>
                <c:pt idx="3810">
                  <c:v>76.2000046</c:v>
                </c:pt>
                <c:pt idx="3811">
                  <c:v>76.220001199999999</c:v>
                </c:pt>
                <c:pt idx="3812">
                  <c:v>76.240005499999995</c:v>
                </c:pt>
                <c:pt idx="3813">
                  <c:v>76.260002099999994</c:v>
                </c:pt>
                <c:pt idx="3814">
                  <c:v>76.280006400000005</c:v>
                </c:pt>
                <c:pt idx="3815">
                  <c:v>76.300003099999998</c:v>
                </c:pt>
                <c:pt idx="3816">
                  <c:v>76.3200073</c:v>
                </c:pt>
                <c:pt idx="3817">
                  <c:v>76.340003999999993</c:v>
                </c:pt>
                <c:pt idx="3818">
                  <c:v>76.360000600000006</c:v>
                </c:pt>
                <c:pt idx="3819">
                  <c:v>76.380004900000003</c:v>
                </c:pt>
                <c:pt idx="3820">
                  <c:v>76.400001500000002</c:v>
                </c:pt>
                <c:pt idx="3821">
                  <c:v>76.420005799999998</c:v>
                </c:pt>
                <c:pt idx="3822">
                  <c:v>76.440002399999997</c:v>
                </c:pt>
                <c:pt idx="3823">
                  <c:v>76.460006699999994</c:v>
                </c:pt>
                <c:pt idx="3824">
                  <c:v>76.480003400000001</c:v>
                </c:pt>
                <c:pt idx="3825">
                  <c:v>76.5</c:v>
                </c:pt>
                <c:pt idx="3826">
                  <c:v>76.520004299999997</c:v>
                </c:pt>
                <c:pt idx="3827">
                  <c:v>76.540000899999995</c:v>
                </c:pt>
                <c:pt idx="3828">
                  <c:v>76.560005200000006</c:v>
                </c:pt>
                <c:pt idx="3829">
                  <c:v>76.580001800000005</c:v>
                </c:pt>
                <c:pt idx="3830">
                  <c:v>76.600006100000002</c:v>
                </c:pt>
                <c:pt idx="3831">
                  <c:v>76.620002700000001</c:v>
                </c:pt>
                <c:pt idx="3832">
                  <c:v>76.640006999999997</c:v>
                </c:pt>
                <c:pt idx="3833">
                  <c:v>76.660003700000004</c:v>
                </c:pt>
                <c:pt idx="3834">
                  <c:v>76.680000300000003</c:v>
                </c:pt>
                <c:pt idx="3835">
                  <c:v>76.7000046</c:v>
                </c:pt>
                <c:pt idx="3836">
                  <c:v>76.720001199999999</c:v>
                </c:pt>
                <c:pt idx="3837">
                  <c:v>76.740005499999995</c:v>
                </c:pt>
                <c:pt idx="3838">
                  <c:v>76.760002099999994</c:v>
                </c:pt>
                <c:pt idx="3839">
                  <c:v>76.780006400000005</c:v>
                </c:pt>
                <c:pt idx="3840">
                  <c:v>76.800003099999998</c:v>
                </c:pt>
                <c:pt idx="3841">
                  <c:v>76.8200073</c:v>
                </c:pt>
                <c:pt idx="3842">
                  <c:v>76.840003999999993</c:v>
                </c:pt>
                <c:pt idx="3843">
                  <c:v>76.860000600000006</c:v>
                </c:pt>
                <c:pt idx="3844">
                  <c:v>76.880004900000003</c:v>
                </c:pt>
                <c:pt idx="3845">
                  <c:v>76.900001500000002</c:v>
                </c:pt>
                <c:pt idx="3846">
                  <c:v>76.920005799999998</c:v>
                </c:pt>
                <c:pt idx="3847">
                  <c:v>76.940002399999997</c:v>
                </c:pt>
                <c:pt idx="3848">
                  <c:v>76.960006699999994</c:v>
                </c:pt>
                <c:pt idx="3849">
                  <c:v>76.980003400000001</c:v>
                </c:pt>
                <c:pt idx="3850">
                  <c:v>77</c:v>
                </c:pt>
                <c:pt idx="3851">
                  <c:v>77.020004299999997</c:v>
                </c:pt>
                <c:pt idx="3852">
                  <c:v>77.040000899999995</c:v>
                </c:pt>
                <c:pt idx="3853">
                  <c:v>77.060005200000006</c:v>
                </c:pt>
                <c:pt idx="3854">
                  <c:v>77.080001800000005</c:v>
                </c:pt>
                <c:pt idx="3855">
                  <c:v>77.100006100000002</c:v>
                </c:pt>
                <c:pt idx="3856">
                  <c:v>77.120002700000001</c:v>
                </c:pt>
                <c:pt idx="3857">
                  <c:v>77.140006999999997</c:v>
                </c:pt>
                <c:pt idx="3858">
                  <c:v>77.160003700000004</c:v>
                </c:pt>
                <c:pt idx="3859">
                  <c:v>77.180000300000003</c:v>
                </c:pt>
                <c:pt idx="3860">
                  <c:v>77.2000046</c:v>
                </c:pt>
                <c:pt idx="3861">
                  <c:v>77.220001199999999</c:v>
                </c:pt>
                <c:pt idx="3862">
                  <c:v>77.240005499999995</c:v>
                </c:pt>
                <c:pt idx="3863">
                  <c:v>77.260002099999994</c:v>
                </c:pt>
                <c:pt idx="3864">
                  <c:v>77.280006400000005</c:v>
                </c:pt>
                <c:pt idx="3865">
                  <c:v>77.300003099999998</c:v>
                </c:pt>
                <c:pt idx="3866">
                  <c:v>77.3200073</c:v>
                </c:pt>
                <c:pt idx="3867">
                  <c:v>77.340003999999993</c:v>
                </c:pt>
                <c:pt idx="3868">
                  <c:v>77.360000600000006</c:v>
                </c:pt>
                <c:pt idx="3869">
                  <c:v>77.380004900000003</c:v>
                </c:pt>
                <c:pt idx="3870">
                  <c:v>77.400001500000002</c:v>
                </c:pt>
                <c:pt idx="3871">
                  <c:v>77.420005799999998</c:v>
                </c:pt>
                <c:pt idx="3872">
                  <c:v>77.440002399999997</c:v>
                </c:pt>
                <c:pt idx="3873">
                  <c:v>77.460006699999994</c:v>
                </c:pt>
                <c:pt idx="3874">
                  <c:v>77.480003400000001</c:v>
                </c:pt>
                <c:pt idx="3875">
                  <c:v>77.5</c:v>
                </c:pt>
                <c:pt idx="3876">
                  <c:v>77.520004299999997</c:v>
                </c:pt>
                <c:pt idx="3877">
                  <c:v>77.540000899999995</c:v>
                </c:pt>
                <c:pt idx="3878">
                  <c:v>77.560005200000006</c:v>
                </c:pt>
                <c:pt idx="3879">
                  <c:v>77.580001800000005</c:v>
                </c:pt>
                <c:pt idx="3880">
                  <c:v>77.600006100000002</c:v>
                </c:pt>
                <c:pt idx="3881">
                  <c:v>77.620002700000001</c:v>
                </c:pt>
                <c:pt idx="3882">
                  <c:v>77.640006999999997</c:v>
                </c:pt>
                <c:pt idx="3883">
                  <c:v>77.660003700000004</c:v>
                </c:pt>
                <c:pt idx="3884">
                  <c:v>77.680000300000003</c:v>
                </c:pt>
                <c:pt idx="3885">
                  <c:v>77.7000046</c:v>
                </c:pt>
                <c:pt idx="3886">
                  <c:v>77.720001199999999</c:v>
                </c:pt>
                <c:pt idx="3887">
                  <c:v>77.740005499999995</c:v>
                </c:pt>
                <c:pt idx="3888">
                  <c:v>77.760002099999994</c:v>
                </c:pt>
                <c:pt idx="3889">
                  <c:v>77.780006400000005</c:v>
                </c:pt>
                <c:pt idx="3890">
                  <c:v>77.800003099999998</c:v>
                </c:pt>
                <c:pt idx="3891">
                  <c:v>77.8200073</c:v>
                </c:pt>
                <c:pt idx="3892">
                  <c:v>77.840003999999993</c:v>
                </c:pt>
                <c:pt idx="3893">
                  <c:v>77.860000600000006</c:v>
                </c:pt>
                <c:pt idx="3894">
                  <c:v>77.880004900000003</c:v>
                </c:pt>
                <c:pt idx="3895">
                  <c:v>77.900001500000002</c:v>
                </c:pt>
                <c:pt idx="3896">
                  <c:v>77.920005799999998</c:v>
                </c:pt>
                <c:pt idx="3897">
                  <c:v>77.940002399999997</c:v>
                </c:pt>
                <c:pt idx="3898">
                  <c:v>77.960006699999994</c:v>
                </c:pt>
                <c:pt idx="3899">
                  <c:v>77.980003400000001</c:v>
                </c:pt>
                <c:pt idx="3900">
                  <c:v>78</c:v>
                </c:pt>
                <c:pt idx="3901">
                  <c:v>78.020004299999997</c:v>
                </c:pt>
                <c:pt idx="3902">
                  <c:v>78.040000899999995</c:v>
                </c:pt>
                <c:pt idx="3903">
                  <c:v>78.060005200000006</c:v>
                </c:pt>
                <c:pt idx="3904">
                  <c:v>78.080001800000005</c:v>
                </c:pt>
                <c:pt idx="3905">
                  <c:v>78.100006100000002</c:v>
                </c:pt>
                <c:pt idx="3906">
                  <c:v>78.120002700000001</c:v>
                </c:pt>
                <c:pt idx="3907">
                  <c:v>78.140006999999997</c:v>
                </c:pt>
                <c:pt idx="3908">
                  <c:v>78.160003700000004</c:v>
                </c:pt>
                <c:pt idx="3909">
                  <c:v>78.180000300000003</c:v>
                </c:pt>
                <c:pt idx="3910">
                  <c:v>78.2000046</c:v>
                </c:pt>
                <c:pt idx="3911">
                  <c:v>78.220001199999999</c:v>
                </c:pt>
                <c:pt idx="3912">
                  <c:v>78.240005499999995</c:v>
                </c:pt>
                <c:pt idx="3913">
                  <c:v>78.260002099999994</c:v>
                </c:pt>
                <c:pt idx="3914">
                  <c:v>78.280006400000005</c:v>
                </c:pt>
                <c:pt idx="3915">
                  <c:v>78.300003099999998</c:v>
                </c:pt>
                <c:pt idx="3916">
                  <c:v>78.3200073</c:v>
                </c:pt>
                <c:pt idx="3917">
                  <c:v>78.340003999999993</c:v>
                </c:pt>
                <c:pt idx="3918">
                  <c:v>78.360000600000006</c:v>
                </c:pt>
                <c:pt idx="3919">
                  <c:v>78.380004900000003</c:v>
                </c:pt>
                <c:pt idx="3920">
                  <c:v>78.400001500000002</c:v>
                </c:pt>
                <c:pt idx="3921">
                  <c:v>78.420005799999998</c:v>
                </c:pt>
                <c:pt idx="3922">
                  <c:v>78.440002399999997</c:v>
                </c:pt>
                <c:pt idx="3923">
                  <c:v>78.460006699999994</c:v>
                </c:pt>
                <c:pt idx="3924">
                  <c:v>78.480003400000001</c:v>
                </c:pt>
                <c:pt idx="3925">
                  <c:v>78.5</c:v>
                </c:pt>
                <c:pt idx="3926">
                  <c:v>78.520004299999997</c:v>
                </c:pt>
                <c:pt idx="3927">
                  <c:v>78.540000899999995</c:v>
                </c:pt>
                <c:pt idx="3928">
                  <c:v>78.560005200000006</c:v>
                </c:pt>
                <c:pt idx="3929">
                  <c:v>78.580001800000005</c:v>
                </c:pt>
                <c:pt idx="3930">
                  <c:v>78.600006100000002</c:v>
                </c:pt>
                <c:pt idx="3931">
                  <c:v>78.620002700000001</c:v>
                </c:pt>
                <c:pt idx="3932">
                  <c:v>78.640006999999997</c:v>
                </c:pt>
                <c:pt idx="3933">
                  <c:v>78.660003700000004</c:v>
                </c:pt>
                <c:pt idx="3934">
                  <c:v>78.680000300000003</c:v>
                </c:pt>
                <c:pt idx="3935">
                  <c:v>78.7000046</c:v>
                </c:pt>
                <c:pt idx="3936">
                  <c:v>78.720001199999999</c:v>
                </c:pt>
                <c:pt idx="3937">
                  <c:v>78.740005499999995</c:v>
                </c:pt>
                <c:pt idx="3938">
                  <c:v>78.760002099999994</c:v>
                </c:pt>
                <c:pt idx="3939">
                  <c:v>78.780006400000005</c:v>
                </c:pt>
                <c:pt idx="3940">
                  <c:v>78.800003099999998</c:v>
                </c:pt>
                <c:pt idx="3941">
                  <c:v>78.8200073</c:v>
                </c:pt>
                <c:pt idx="3942">
                  <c:v>78.840003999999993</c:v>
                </c:pt>
                <c:pt idx="3943">
                  <c:v>78.860000600000006</c:v>
                </c:pt>
                <c:pt idx="3944">
                  <c:v>78.880004900000003</c:v>
                </c:pt>
                <c:pt idx="3945">
                  <c:v>78.900001500000002</c:v>
                </c:pt>
                <c:pt idx="3946">
                  <c:v>78.920005799999998</c:v>
                </c:pt>
                <c:pt idx="3947">
                  <c:v>78.940002399999997</c:v>
                </c:pt>
                <c:pt idx="3948">
                  <c:v>78.960006699999994</c:v>
                </c:pt>
                <c:pt idx="3949">
                  <c:v>78.980003400000001</c:v>
                </c:pt>
                <c:pt idx="3950">
                  <c:v>79</c:v>
                </c:pt>
                <c:pt idx="3951">
                  <c:v>79.020004299999997</c:v>
                </c:pt>
                <c:pt idx="3952">
                  <c:v>79.040000899999995</c:v>
                </c:pt>
                <c:pt idx="3953">
                  <c:v>79.060005200000006</c:v>
                </c:pt>
                <c:pt idx="3954">
                  <c:v>79.080001800000005</c:v>
                </c:pt>
                <c:pt idx="3955">
                  <c:v>79.100006100000002</c:v>
                </c:pt>
                <c:pt idx="3956">
                  <c:v>79.120002700000001</c:v>
                </c:pt>
                <c:pt idx="3957">
                  <c:v>79.140006999999997</c:v>
                </c:pt>
                <c:pt idx="3958">
                  <c:v>79.160003700000004</c:v>
                </c:pt>
                <c:pt idx="3959">
                  <c:v>79.180000300000003</c:v>
                </c:pt>
                <c:pt idx="3960">
                  <c:v>79.2000046</c:v>
                </c:pt>
                <c:pt idx="3961">
                  <c:v>79.220001199999999</c:v>
                </c:pt>
                <c:pt idx="3962">
                  <c:v>79.240005499999995</c:v>
                </c:pt>
                <c:pt idx="3963">
                  <c:v>79.260002099999994</c:v>
                </c:pt>
                <c:pt idx="3964">
                  <c:v>79.280006400000005</c:v>
                </c:pt>
                <c:pt idx="3965">
                  <c:v>79.300003099999998</c:v>
                </c:pt>
                <c:pt idx="3966">
                  <c:v>79.3200073</c:v>
                </c:pt>
                <c:pt idx="3967">
                  <c:v>79.340003999999993</c:v>
                </c:pt>
                <c:pt idx="3968">
                  <c:v>79.360000600000006</c:v>
                </c:pt>
                <c:pt idx="3969">
                  <c:v>79.380004900000003</c:v>
                </c:pt>
                <c:pt idx="3970">
                  <c:v>79.400001500000002</c:v>
                </c:pt>
                <c:pt idx="3971">
                  <c:v>79.420005799999998</c:v>
                </c:pt>
                <c:pt idx="3972">
                  <c:v>79.440002399999997</c:v>
                </c:pt>
                <c:pt idx="3973">
                  <c:v>79.460006699999994</c:v>
                </c:pt>
                <c:pt idx="3974">
                  <c:v>79.480003400000001</c:v>
                </c:pt>
                <c:pt idx="3975">
                  <c:v>79.5</c:v>
                </c:pt>
                <c:pt idx="3976">
                  <c:v>79.520004299999997</c:v>
                </c:pt>
                <c:pt idx="3977">
                  <c:v>79.540000899999995</c:v>
                </c:pt>
                <c:pt idx="3978">
                  <c:v>79.560005200000006</c:v>
                </c:pt>
                <c:pt idx="3979">
                  <c:v>79.580001800000005</c:v>
                </c:pt>
                <c:pt idx="3980">
                  <c:v>79.600006100000002</c:v>
                </c:pt>
                <c:pt idx="3981">
                  <c:v>79.620002700000001</c:v>
                </c:pt>
                <c:pt idx="3982">
                  <c:v>79.640006999999997</c:v>
                </c:pt>
                <c:pt idx="3983">
                  <c:v>79.660003700000004</c:v>
                </c:pt>
                <c:pt idx="3984">
                  <c:v>79.680000300000003</c:v>
                </c:pt>
                <c:pt idx="3985">
                  <c:v>79.7000046</c:v>
                </c:pt>
                <c:pt idx="3986">
                  <c:v>79.720001199999999</c:v>
                </c:pt>
                <c:pt idx="3987">
                  <c:v>79.740005499999995</c:v>
                </c:pt>
                <c:pt idx="3988">
                  <c:v>79.760002099999994</c:v>
                </c:pt>
                <c:pt idx="3989">
                  <c:v>79.780006400000005</c:v>
                </c:pt>
                <c:pt idx="3990">
                  <c:v>79.800003099999998</c:v>
                </c:pt>
                <c:pt idx="3991">
                  <c:v>79.8200073</c:v>
                </c:pt>
                <c:pt idx="3992">
                  <c:v>79.840003999999993</c:v>
                </c:pt>
                <c:pt idx="3993">
                  <c:v>79.860000600000006</c:v>
                </c:pt>
                <c:pt idx="3994">
                  <c:v>79.880004900000003</c:v>
                </c:pt>
                <c:pt idx="3995">
                  <c:v>79.900001500000002</c:v>
                </c:pt>
                <c:pt idx="3996">
                  <c:v>79.920005799999998</c:v>
                </c:pt>
                <c:pt idx="3997">
                  <c:v>79.940002399999997</c:v>
                </c:pt>
                <c:pt idx="3998">
                  <c:v>79.960006699999994</c:v>
                </c:pt>
                <c:pt idx="3999">
                  <c:v>79.980003400000001</c:v>
                </c:pt>
                <c:pt idx="4000">
                  <c:v>80</c:v>
                </c:pt>
                <c:pt idx="4001">
                  <c:v>80.020004299999997</c:v>
                </c:pt>
                <c:pt idx="4002">
                  <c:v>80.040000899999995</c:v>
                </c:pt>
                <c:pt idx="4003">
                  <c:v>80.060005200000006</c:v>
                </c:pt>
                <c:pt idx="4004">
                  <c:v>80.080001800000005</c:v>
                </c:pt>
                <c:pt idx="4005">
                  <c:v>80.100006100000002</c:v>
                </c:pt>
                <c:pt idx="4006">
                  <c:v>80.120002700000001</c:v>
                </c:pt>
                <c:pt idx="4007">
                  <c:v>80.140006999999997</c:v>
                </c:pt>
                <c:pt idx="4008">
                  <c:v>80.160003700000004</c:v>
                </c:pt>
                <c:pt idx="4009">
                  <c:v>80.180000300000003</c:v>
                </c:pt>
                <c:pt idx="4010">
                  <c:v>80.2000046</c:v>
                </c:pt>
                <c:pt idx="4011">
                  <c:v>80.220001199999999</c:v>
                </c:pt>
                <c:pt idx="4012">
                  <c:v>80.240005499999995</c:v>
                </c:pt>
                <c:pt idx="4013">
                  <c:v>80.260002099999994</c:v>
                </c:pt>
                <c:pt idx="4014">
                  <c:v>80.280006400000005</c:v>
                </c:pt>
                <c:pt idx="4015">
                  <c:v>80.300003099999998</c:v>
                </c:pt>
                <c:pt idx="4016">
                  <c:v>80.3200073</c:v>
                </c:pt>
                <c:pt idx="4017">
                  <c:v>80.340003999999993</c:v>
                </c:pt>
                <c:pt idx="4018">
                  <c:v>80.360000600000006</c:v>
                </c:pt>
                <c:pt idx="4019">
                  <c:v>80.380004900000003</c:v>
                </c:pt>
                <c:pt idx="4020">
                  <c:v>80.400001500000002</c:v>
                </c:pt>
                <c:pt idx="4021">
                  <c:v>80.420005799999998</c:v>
                </c:pt>
                <c:pt idx="4022">
                  <c:v>80.440002399999997</c:v>
                </c:pt>
                <c:pt idx="4023">
                  <c:v>80.460006699999994</c:v>
                </c:pt>
                <c:pt idx="4024">
                  <c:v>80.480003400000001</c:v>
                </c:pt>
                <c:pt idx="4025">
                  <c:v>80.500007600000004</c:v>
                </c:pt>
                <c:pt idx="4026">
                  <c:v>80.520004299999997</c:v>
                </c:pt>
                <c:pt idx="4027">
                  <c:v>80.540000899999995</c:v>
                </c:pt>
                <c:pt idx="4028">
                  <c:v>80.560005200000006</c:v>
                </c:pt>
                <c:pt idx="4029">
                  <c:v>80.580001800000005</c:v>
                </c:pt>
                <c:pt idx="4030">
                  <c:v>80.600006100000002</c:v>
                </c:pt>
                <c:pt idx="4031">
                  <c:v>80.620002700000001</c:v>
                </c:pt>
                <c:pt idx="4032">
                  <c:v>80.640006999999997</c:v>
                </c:pt>
                <c:pt idx="4033">
                  <c:v>80.660003700000004</c:v>
                </c:pt>
                <c:pt idx="4034">
                  <c:v>80.680000300000003</c:v>
                </c:pt>
                <c:pt idx="4035">
                  <c:v>80.7000046</c:v>
                </c:pt>
                <c:pt idx="4036">
                  <c:v>80.720001199999999</c:v>
                </c:pt>
                <c:pt idx="4037">
                  <c:v>80.740005499999995</c:v>
                </c:pt>
                <c:pt idx="4038">
                  <c:v>80.760002099999994</c:v>
                </c:pt>
                <c:pt idx="4039">
                  <c:v>80.780006400000005</c:v>
                </c:pt>
                <c:pt idx="4040">
                  <c:v>80.800003099999998</c:v>
                </c:pt>
                <c:pt idx="4041">
                  <c:v>80.8200073</c:v>
                </c:pt>
                <c:pt idx="4042">
                  <c:v>80.840003999999993</c:v>
                </c:pt>
                <c:pt idx="4043">
                  <c:v>80.860000600000006</c:v>
                </c:pt>
                <c:pt idx="4044">
                  <c:v>80.880004900000003</c:v>
                </c:pt>
                <c:pt idx="4045">
                  <c:v>80.900001500000002</c:v>
                </c:pt>
                <c:pt idx="4046">
                  <c:v>80.920005799999998</c:v>
                </c:pt>
                <c:pt idx="4047">
                  <c:v>80.940002399999997</c:v>
                </c:pt>
                <c:pt idx="4048">
                  <c:v>80.960006699999994</c:v>
                </c:pt>
                <c:pt idx="4049">
                  <c:v>80.980003400000001</c:v>
                </c:pt>
                <c:pt idx="4050">
                  <c:v>81.000007600000004</c:v>
                </c:pt>
                <c:pt idx="4051">
                  <c:v>81.020004299999997</c:v>
                </c:pt>
                <c:pt idx="4052">
                  <c:v>81.040000899999995</c:v>
                </c:pt>
                <c:pt idx="4053">
                  <c:v>81.060005200000006</c:v>
                </c:pt>
                <c:pt idx="4054">
                  <c:v>81.080001800000005</c:v>
                </c:pt>
                <c:pt idx="4055">
                  <c:v>81.100006100000002</c:v>
                </c:pt>
                <c:pt idx="4056">
                  <c:v>81.120002700000001</c:v>
                </c:pt>
                <c:pt idx="4057">
                  <c:v>81.140006999999997</c:v>
                </c:pt>
                <c:pt idx="4058">
                  <c:v>81.160003700000004</c:v>
                </c:pt>
                <c:pt idx="4059">
                  <c:v>81.180000300000003</c:v>
                </c:pt>
                <c:pt idx="4060">
                  <c:v>81.2000046</c:v>
                </c:pt>
                <c:pt idx="4061">
                  <c:v>81.220001199999999</c:v>
                </c:pt>
                <c:pt idx="4062">
                  <c:v>81.240005499999995</c:v>
                </c:pt>
                <c:pt idx="4063">
                  <c:v>81.260002099999994</c:v>
                </c:pt>
                <c:pt idx="4064">
                  <c:v>81.280006400000005</c:v>
                </c:pt>
                <c:pt idx="4065">
                  <c:v>81.300003099999998</c:v>
                </c:pt>
                <c:pt idx="4066">
                  <c:v>81.3200073</c:v>
                </c:pt>
                <c:pt idx="4067">
                  <c:v>81.340003999999993</c:v>
                </c:pt>
                <c:pt idx="4068">
                  <c:v>81.360000600000006</c:v>
                </c:pt>
                <c:pt idx="4069">
                  <c:v>81.380004900000003</c:v>
                </c:pt>
                <c:pt idx="4070">
                  <c:v>81.400001500000002</c:v>
                </c:pt>
                <c:pt idx="4071">
                  <c:v>81.420005799999998</c:v>
                </c:pt>
                <c:pt idx="4072">
                  <c:v>81.440002399999997</c:v>
                </c:pt>
                <c:pt idx="4073">
                  <c:v>81.460006699999994</c:v>
                </c:pt>
                <c:pt idx="4074">
                  <c:v>81.480003400000001</c:v>
                </c:pt>
                <c:pt idx="4075">
                  <c:v>81.500007600000004</c:v>
                </c:pt>
                <c:pt idx="4076">
                  <c:v>81.520004299999997</c:v>
                </c:pt>
                <c:pt idx="4077">
                  <c:v>81.540000899999995</c:v>
                </c:pt>
                <c:pt idx="4078">
                  <c:v>81.560005200000006</c:v>
                </c:pt>
                <c:pt idx="4079">
                  <c:v>81.580001800000005</c:v>
                </c:pt>
                <c:pt idx="4080">
                  <c:v>81.600006100000002</c:v>
                </c:pt>
                <c:pt idx="4081">
                  <c:v>81.620002700000001</c:v>
                </c:pt>
                <c:pt idx="4082">
                  <c:v>81.640006999999997</c:v>
                </c:pt>
                <c:pt idx="4083">
                  <c:v>81.660003700000004</c:v>
                </c:pt>
                <c:pt idx="4084">
                  <c:v>81.680000300000003</c:v>
                </c:pt>
                <c:pt idx="4085">
                  <c:v>81.7000046</c:v>
                </c:pt>
                <c:pt idx="4086">
                  <c:v>81.720001199999999</c:v>
                </c:pt>
                <c:pt idx="4087">
                  <c:v>81.740005499999995</c:v>
                </c:pt>
                <c:pt idx="4088">
                  <c:v>81.760002099999994</c:v>
                </c:pt>
                <c:pt idx="4089">
                  <c:v>81.780006400000005</c:v>
                </c:pt>
                <c:pt idx="4090">
                  <c:v>81.800003099999998</c:v>
                </c:pt>
                <c:pt idx="4091">
                  <c:v>81.8200073</c:v>
                </c:pt>
                <c:pt idx="4092">
                  <c:v>81.840003999999993</c:v>
                </c:pt>
                <c:pt idx="4093">
                  <c:v>81.860000600000006</c:v>
                </c:pt>
                <c:pt idx="4094">
                  <c:v>81.880004900000003</c:v>
                </c:pt>
                <c:pt idx="4095">
                  <c:v>81.900001500000002</c:v>
                </c:pt>
                <c:pt idx="4096">
                  <c:v>81.920005799999998</c:v>
                </c:pt>
                <c:pt idx="4097">
                  <c:v>81.940002399999997</c:v>
                </c:pt>
                <c:pt idx="4098">
                  <c:v>81.960006699999994</c:v>
                </c:pt>
                <c:pt idx="4099">
                  <c:v>81.980003400000001</c:v>
                </c:pt>
                <c:pt idx="4100">
                  <c:v>82.000007600000004</c:v>
                </c:pt>
                <c:pt idx="4101">
                  <c:v>82.020004299999997</c:v>
                </c:pt>
                <c:pt idx="4102">
                  <c:v>82.040000899999995</c:v>
                </c:pt>
                <c:pt idx="4103">
                  <c:v>82.060005200000006</c:v>
                </c:pt>
                <c:pt idx="4104">
                  <c:v>82.080001800000005</c:v>
                </c:pt>
                <c:pt idx="4105">
                  <c:v>82.100006100000002</c:v>
                </c:pt>
                <c:pt idx="4106">
                  <c:v>82.120002700000001</c:v>
                </c:pt>
                <c:pt idx="4107">
                  <c:v>82.140006999999997</c:v>
                </c:pt>
                <c:pt idx="4108">
                  <c:v>82.160003700000004</c:v>
                </c:pt>
                <c:pt idx="4109">
                  <c:v>82.180000300000003</c:v>
                </c:pt>
                <c:pt idx="4110">
                  <c:v>82.2000046</c:v>
                </c:pt>
                <c:pt idx="4111">
                  <c:v>82.220001199999999</c:v>
                </c:pt>
                <c:pt idx="4112">
                  <c:v>82.240005499999995</c:v>
                </c:pt>
                <c:pt idx="4113">
                  <c:v>82.260002099999994</c:v>
                </c:pt>
                <c:pt idx="4114">
                  <c:v>82.280006400000005</c:v>
                </c:pt>
                <c:pt idx="4115">
                  <c:v>82.300003099999998</c:v>
                </c:pt>
                <c:pt idx="4116">
                  <c:v>82.3200073</c:v>
                </c:pt>
                <c:pt idx="4117">
                  <c:v>82.340003999999993</c:v>
                </c:pt>
                <c:pt idx="4118">
                  <c:v>82.360000600000006</c:v>
                </c:pt>
                <c:pt idx="4119">
                  <c:v>82.380004900000003</c:v>
                </c:pt>
                <c:pt idx="4120">
                  <c:v>82.400001500000002</c:v>
                </c:pt>
                <c:pt idx="4121">
                  <c:v>82.420005799999998</c:v>
                </c:pt>
                <c:pt idx="4122">
                  <c:v>82.440002399999997</c:v>
                </c:pt>
                <c:pt idx="4123">
                  <c:v>82.460006699999994</c:v>
                </c:pt>
                <c:pt idx="4124">
                  <c:v>82.480003400000001</c:v>
                </c:pt>
                <c:pt idx="4125">
                  <c:v>82.500007600000004</c:v>
                </c:pt>
                <c:pt idx="4126">
                  <c:v>82.520004299999997</c:v>
                </c:pt>
                <c:pt idx="4127">
                  <c:v>82.540000899999995</c:v>
                </c:pt>
                <c:pt idx="4128">
                  <c:v>82.560005200000006</c:v>
                </c:pt>
                <c:pt idx="4129">
                  <c:v>82.580001800000005</c:v>
                </c:pt>
                <c:pt idx="4130">
                  <c:v>82.600006100000002</c:v>
                </c:pt>
                <c:pt idx="4131">
                  <c:v>82.620002700000001</c:v>
                </c:pt>
                <c:pt idx="4132">
                  <c:v>82.640006999999997</c:v>
                </c:pt>
                <c:pt idx="4133">
                  <c:v>82.660003700000004</c:v>
                </c:pt>
                <c:pt idx="4134">
                  <c:v>82.680000300000003</c:v>
                </c:pt>
                <c:pt idx="4135">
                  <c:v>82.7000046</c:v>
                </c:pt>
                <c:pt idx="4136">
                  <c:v>82.720001199999999</c:v>
                </c:pt>
                <c:pt idx="4137">
                  <c:v>82.740005499999995</c:v>
                </c:pt>
                <c:pt idx="4138">
                  <c:v>82.760002099999994</c:v>
                </c:pt>
                <c:pt idx="4139">
                  <c:v>82.780006400000005</c:v>
                </c:pt>
                <c:pt idx="4140">
                  <c:v>82.800003099999998</c:v>
                </c:pt>
                <c:pt idx="4141">
                  <c:v>82.8200073</c:v>
                </c:pt>
                <c:pt idx="4142">
                  <c:v>82.840003999999993</c:v>
                </c:pt>
                <c:pt idx="4143">
                  <c:v>82.860000600000006</c:v>
                </c:pt>
                <c:pt idx="4144">
                  <c:v>82.880004900000003</c:v>
                </c:pt>
                <c:pt idx="4145">
                  <c:v>82.900001500000002</c:v>
                </c:pt>
                <c:pt idx="4146">
                  <c:v>82.920005799999998</c:v>
                </c:pt>
                <c:pt idx="4147">
                  <c:v>82.940002399999997</c:v>
                </c:pt>
                <c:pt idx="4148">
                  <c:v>82.960006699999994</c:v>
                </c:pt>
                <c:pt idx="4149">
                  <c:v>82.980003400000001</c:v>
                </c:pt>
                <c:pt idx="4150">
                  <c:v>83.000007600000004</c:v>
                </c:pt>
                <c:pt idx="4151">
                  <c:v>83.020004299999997</c:v>
                </c:pt>
                <c:pt idx="4152">
                  <c:v>83.040000899999995</c:v>
                </c:pt>
                <c:pt idx="4153">
                  <c:v>83.060005200000006</c:v>
                </c:pt>
                <c:pt idx="4154">
                  <c:v>83.080001800000005</c:v>
                </c:pt>
                <c:pt idx="4155">
                  <c:v>83.100006100000002</c:v>
                </c:pt>
                <c:pt idx="4156">
                  <c:v>83.120002700000001</c:v>
                </c:pt>
                <c:pt idx="4157">
                  <c:v>83.140006999999997</c:v>
                </c:pt>
                <c:pt idx="4158">
                  <c:v>83.160003700000004</c:v>
                </c:pt>
                <c:pt idx="4159">
                  <c:v>83.180000300000003</c:v>
                </c:pt>
                <c:pt idx="4160">
                  <c:v>83.2000046</c:v>
                </c:pt>
                <c:pt idx="4161">
                  <c:v>83.220001199999999</c:v>
                </c:pt>
                <c:pt idx="4162">
                  <c:v>83.240005499999995</c:v>
                </c:pt>
                <c:pt idx="4163">
                  <c:v>83.260002099999994</c:v>
                </c:pt>
                <c:pt idx="4164">
                  <c:v>83.280006400000005</c:v>
                </c:pt>
                <c:pt idx="4165">
                  <c:v>83.300003099999998</c:v>
                </c:pt>
                <c:pt idx="4166">
                  <c:v>83.3200073</c:v>
                </c:pt>
                <c:pt idx="4167">
                  <c:v>83.340003999999993</c:v>
                </c:pt>
                <c:pt idx="4168">
                  <c:v>83.360000600000006</c:v>
                </c:pt>
                <c:pt idx="4169">
                  <c:v>83.380004900000003</c:v>
                </c:pt>
                <c:pt idx="4170">
                  <c:v>83.400001500000002</c:v>
                </c:pt>
                <c:pt idx="4171">
                  <c:v>83.420005799999998</c:v>
                </c:pt>
                <c:pt idx="4172">
                  <c:v>83.440002399999997</c:v>
                </c:pt>
                <c:pt idx="4173">
                  <c:v>83.460006699999994</c:v>
                </c:pt>
                <c:pt idx="4174">
                  <c:v>83.480003400000001</c:v>
                </c:pt>
                <c:pt idx="4175">
                  <c:v>83.500007600000004</c:v>
                </c:pt>
                <c:pt idx="4176">
                  <c:v>83.520004299999997</c:v>
                </c:pt>
                <c:pt idx="4177">
                  <c:v>83.540000899999995</c:v>
                </c:pt>
                <c:pt idx="4178">
                  <c:v>83.560005200000006</c:v>
                </c:pt>
                <c:pt idx="4179">
                  <c:v>83.580001800000005</c:v>
                </c:pt>
                <c:pt idx="4180">
                  <c:v>83.600006100000002</c:v>
                </c:pt>
                <c:pt idx="4181">
                  <c:v>83.620002700000001</c:v>
                </c:pt>
                <c:pt idx="4182">
                  <c:v>83.640006999999997</c:v>
                </c:pt>
                <c:pt idx="4183">
                  <c:v>83.660003700000004</c:v>
                </c:pt>
                <c:pt idx="4184">
                  <c:v>83.680000300000003</c:v>
                </c:pt>
                <c:pt idx="4185">
                  <c:v>83.7000046</c:v>
                </c:pt>
                <c:pt idx="4186">
                  <c:v>83.720001199999999</c:v>
                </c:pt>
                <c:pt idx="4187">
                  <c:v>83.740005499999995</c:v>
                </c:pt>
                <c:pt idx="4188">
                  <c:v>83.760002099999994</c:v>
                </c:pt>
                <c:pt idx="4189">
                  <c:v>83.780006400000005</c:v>
                </c:pt>
                <c:pt idx="4190">
                  <c:v>83.800003099999998</c:v>
                </c:pt>
                <c:pt idx="4191">
                  <c:v>83.8200073</c:v>
                </c:pt>
                <c:pt idx="4192">
                  <c:v>83.840003999999993</c:v>
                </c:pt>
                <c:pt idx="4193">
                  <c:v>83.860000600000006</c:v>
                </c:pt>
                <c:pt idx="4194">
                  <c:v>83.880004900000003</c:v>
                </c:pt>
                <c:pt idx="4195">
                  <c:v>83.900001500000002</c:v>
                </c:pt>
                <c:pt idx="4196">
                  <c:v>83.920005799999998</c:v>
                </c:pt>
                <c:pt idx="4197">
                  <c:v>83.940002399999997</c:v>
                </c:pt>
                <c:pt idx="4198">
                  <c:v>83.960006699999994</c:v>
                </c:pt>
                <c:pt idx="4199">
                  <c:v>83.980003400000001</c:v>
                </c:pt>
                <c:pt idx="4200">
                  <c:v>84.000007600000004</c:v>
                </c:pt>
                <c:pt idx="4201">
                  <c:v>84.020004299999997</c:v>
                </c:pt>
                <c:pt idx="4202">
                  <c:v>84.040000899999995</c:v>
                </c:pt>
                <c:pt idx="4203">
                  <c:v>84.060005200000006</c:v>
                </c:pt>
                <c:pt idx="4204">
                  <c:v>84.080001800000005</c:v>
                </c:pt>
                <c:pt idx="4205">
                  <c:v>84.100006100000002</c:v>
                </c:pt>
                <c:pt idx="4206">
                  <c:v>84.120002700000001</c:v>
                </c:pt>
                <c:pt idx="4207">
                  <c:v>84.140006999999997</c:v>
                </c:pt>
                <c:pt idx="4208">
                  <c:v>84.160003700000004</c:v>
                </c:pt>
                <c:pt idx="4209">
                  <c:v>84.180000300000003</c:v>
                </c:pt>
                <c:pt idx="4210">
                  <c:v>84.2000046</c:v>
                </c:pt>
                <c:pt idx="4211">
                  <c:v>84.220001199999999</c:v>
                </c:pt>
                <c:pt idx="4212">
                  <c:v>84.240005499999995</c:v>
                </c:pt>
                <c:pt idx="4213">
                  <c:v>84.260002099999994</c:v>
                </c:pt>
                <c:pt idx="4214">
                  <c:v>84.280006400000005</c:v>
                </c:pt>
                <c:pt idx="4215">
                  <c:v>84.300003099999998</c:v>
                </c:pt>
                <c:pt idx="4216">
                  <c:v>84.3200073</c:v>
                </c:pt>
                <c:pt idx="4217">
                  <c:v>84.340003999999993</c:v>
                </c:pt>
                <c:pt idx="4218">
                  <c:v>84.360000600000006</c:v>
                </c:pt>
                <c:pt idx="4219">
                  <c:v>84.380004900000003</c:v>
                </c:pt>
                <c:pt idx="4220">
                  <c:v>84.400001500000002</c:v>
                </c:pt>
                <c:pt idx="4221">
                  <c:v>84.420005799999998</c:v>
                </c:pt>
                <c:pt idx="4222">
                  <c:v>84.440002399999997</c:v>
                </c:pt>
                <c:pt idx="4223">
                  <c:v>84.460006699999994</c:v>
                </c:pt>
                <c:pt idx="4224">
                  <c:v>84.480003400000001</c:v>
                </c:pt>
                <c:pt idx="4225">
                  <c:v>84.500007600000004</c:v>
                </c:pt>
                <c:pt idx="4226">
                  <c:v>84.520004299999997</c:v>
                </c:pt>
                <c:pt idx="4227">
                  <c:v>84.540000899999995</c:v>
                </c:pt>
                <c:pt idx="4228">
                  <c:v>84.560005200000006</c:v>
                </c:pt>
                <c:pt idx="4229">
                  <c:v>84.580001800000005</c:v>
                </c:pt>
                <c:pt idx="4230">
                  <c:v>84.600006100000002</c:v>
                </c:pt>
                <c:pt idx="4231">
                  <c:v>84.620002700000001</c:v>
                </c:pt>
                <c:pt idx="4232">
                  <c:v>84.640006999999997</c:v>
                </c:pt>
                <c:pt idx="4233">
                  <c:v>84.660003700000004</c:v>
                </c:pt>
                <c:pt idx="4234">
                  <c:v>84.680000300000003</c:v>
                </c:pt>
                <c:pt idx="4235">
                  <c:v>84.7000046</c:v>
                </c:pt>
                <c:pt idx="4236">
                  <c:v>84.720001199999999</c:v>
                </c:pt>
                <c:pt idx="4237">
                  <c:v>84.740005499999995</c:v>
                </c:pt>
                <c:pt idx="4238">
                  <c:v>84.760002099999994</c:v>
                </c:pt>
                <c:pt idx="4239">
                  <c:v>84.780006400000005</c:v>
                </c:pt>
                <c:pt idx="4240">
                  <c:v>84.800003099999998</c:v>
                </c:pt>
                <c:pt idx="4241">
                  <c:v>84.8200073</c:v>
                </c:pt>
                <c:pt idx="4242">
                  <c:v>84.840003999999993</c:v>
                </c:pt>
                <c:pt idx="4243">
                  <c:v>84.860000600000006</c:v>
                </c:pt>
                <c:pt idx="4244">
                  <c:v>84.880004900000003</c:v>
                </c:pt>
                <c:pt idx="4245">
                  <c:v>84.900001500000002</c:v>
                </c:pt>
                <c:pt idx="4246">
                  <c:v>84.920005799999998</c:v>
                </c:pt>
                <c:pt idx="4247">
                  <c:v>84.940002399999997</c:v>
                </c:pt>
                <c:pt idx="4248">
                  <c:v>84.960006699999994</c:v>
                </c:pt>
                <c:pt idx="4249">
                  <c:v>84.980003400000001</c:v>
                </c:pt>
                <c:pt idx="4250">
                  <c:v>85.000007600000004</c:v>
                </c:pt>
                <c:pt idx="4251">
                  <c:v>85.020004299999997</c:v>
                </c:pt>
                <c:pt idx="4252">
                  <c:v>85.040000899999995</c:v>
                </c:pt>
                <c:pt idx="4253">
                  <c:v>85.060005200000006</c:v>
                </c:pt>
                <c:pt idx="4254">
                  <c:v>85.080001800000005</c:v>
                </c:pt>
                <c:pt idx="4255">
                  <c:v>85.100006100000002</c:v>
                </c:pt>
                <c:pt idx="4256">
                  <c:v>85.120002700000001</c:v>
                </c:pt>
                <c:pt idx="4257">
                  <c:v>85.140006999999997</c:v>
                </c:pt>
                <c:pt idx="4258">
                  <c:v>85.160003700000004</c:v>
                </c:pt>
                <c:pt idx="4259">
                  <c:v>85.180000300000003</c:v>
                </c:pt>
                <c:pt idx="4260">
                  <c:v>85.2000046</c:v>
                </c:pt>
                <c:pt idx="4261">
                  <c:v>85.220001199999999</c:v>
                </c:pt>
                <c:pt idx="4262">
                  <c:v>85.240005499999995</c:v>
                </c:pt>
                <c:pt idx="4263">
                  <c:v>85.260002099999994</c:v>
                </c:pt>
                <c:pt idx="4264">
                  <c:v>85.280006400000005</c:v>
                </c:pt>
                <c:pt idx="4265">
                  <c:v>85.300003099999998</c:v>
                </c:pt>
                <c:pt idx="4266">
                  <c:v>85.3200073</c:v>
                </c:pt>
                <c:pt idx="4267">
                  <c:v>85.340003999999993</c:v>
                </c:pt>
                <c:pt idx="4268">
                  <c:v>85.360000600000006</c:v>
                </c:pt>
                <c:pt idx="4269">
                  <c:v>85.380004900000003</c:v>
                </c:pt>
                <c:pt idx="4270">
                  <c:v>85.400001500000002</c:v>
                </c:pt>
                <c:pt idx="4271">
                  <c:v>85.420005799999998</c:v>
                </c:pt>
                <c:pt idx="4272">
                  <c:v>85.440002399999997</c:v>
                </c:pt>
                <c:pt idx="4273">
                  <c:v>85.460006699999994</c:v>
                </c:pt>
                <c:pt idx="4274">
                  <c:v>85.480003400000001</c:v>
                </c:pt>
                <c:pt idx="4275">
                  <c:v>85.500007600000004</c:v>
                </c:pt>
                <c:pt idx="4276">
                  <c:v>85.520004299999997</c:v>
                </c:pt>
                <c:pt idx="4277">
                  <c:v>85.540000899999995</c:v>
                </c:pt>
                <c:pt idx="4278">
                  <c:v>85.560005200000006</c:v>
                </c:pt>
                <c:pt idx="4279">
                  <c:v>85.580001800000005</c:v>
                </c:pt>
                <c:pt idx="4280">
                  <c:v>85.600006100000002</c:v>
                </c:pt>
                <c:pt idx="4281">
                  <c:v>85.620002700000001</c:v>
                </c:pt>
                <c:pt idx="4282">
                  <c:v>85.640006999999997</c:v>
                </c:pt>
                <c:pt idx="4283">
                  <c:v>85.660003700000004</c:v>
                </c:pt>
                <c:pt idx="4284">
                  <c:v>85.680000300000003</c:v>
                </c:pt>
                <c:pt idx="4285">
                  <c:v>85.7000046</c:v>
                </c:pt>
                <c:pt idx="4286">
                  <c:v>85.720001199999999</c:v>
                </c:pt>
                <c:pt idx="4287">
                  <c:v>85.740005499999995</c:v>
                </c:pt>
                <c:pt idx="4288">
                  <c:v>85.760002099999994</c:v>
                </c:pt>
                <c:pt idx="4289">
                  <c:v>85.780006400000005</c:v>
                </c:pt>
                <c:pt idx="4290">
                  <c:v>85.800003099999998</c:v>
                </c:pt>
                <c:pt idx="4291">
                  <c:v>85.8200073</c:v>
                </c:pt>
                <c:pt idx="4292">
                  <c:v>85.840003999999993</c:v>
                </c:pt>
                <c:pt idx="4293">
                  <c:v>85.860000600000006</c:v>
                </c:pt>
                <c:pt idx="4294">
                  <c:v>85.880004900000003</c:v>
                </c:pt>
                <c:pt idx="4295">
                  <c:v>85.900001500000002</c:v>
                </c:pt>
                <c:pt idx="4296">
                  <c:v>85.920005799999998</c:v>
                </c:pt>
                <c:pt idx="4297">
                  <c:v>85.940002399999997</c:v>
                </c:pt>
                <c:pt idx="4298">
                  <c:v>85.960006699999994</c:v>
                </c:pt>
                <c:pt idx="4299">
                  <c:v>85.980003400000001</c:v>
                </c:pt>
                <c:pt idx="4300">
                  <c:v>86.000007600000004</c:v>
                </c:pt>
                <c:pt idx="4301">
                  <c:v>86.020004299999997</c:v>
                </c:pt>
                <c:pt idx="4302">
                  <c:v>86.040000899999995</c:v>
                </c:pt>
                <c:pt idx="4303">
                  <c:v>86.060005200000006</c:v>
                </c:pt>
                <c:pt idx="4304">
                  <c:v>86.080001800000005</c:v>
                </c:pt>
                <c:pt idx="4305">
                  <c:v>86.100006100000002</c:v>
                </c:pt>
                <c:pt idx="4306">
                  <c:v>86.120002700000001</c:v>
                </c:pt>
                <c:pt idx="4307">
                  <c:v>86.140006999999997</c:v>
                </c:pt>
                <c:pt idx="4308">
                  <c:v>86.160003700000004</c:v>
                </c:pt>
                <c:pt idx="4309">
                  <c:v>86.180000300000003</c:v>
                </c:pt>
                <c:pt idx="4310">
                  <c:v>86.2000046</c:v>
                </c:pt>
                <c:pt idx="4311">
                  <c:v>86.220001199999999</c:v>
                </c:pt>
                <c:pt idx="4312">
                  <c:v>86.240005499999995</c:v>
                </c:pt>
                <c:pt idx="4313">
                  <c:v>86.260002099999994</c:v>
                </c:pt>
                <c:pt idx="4314">
                  <c:v>86.280006400000005</c:v>
                </c:pt>
                <c:pt idx="4315">
                  <c:v>86.300003099999998</c:v>
                </c:pt>
                <c:pt idx="4316">
                  <c:v>86.3200073</c:v>
                </c:pt>
                <c:pt idx="4317">
                  <c:v>86.340003999999993</c:v>
                </c:pt>
                <c:pt idx="4318">
                  <c:v>86.360000600000006</c:v>
                </c:pt>
                <c:pt idx="4319">
                  <c:v>86.380004900000003</c:v>
                </c:pt>
                <c:pt idx="4320">
                  <c:v>86.400001500000002</c:v>
                </c:pt>
                <c:pt idx="4321">
                  <c:v>86.420005799999998</c:v>
                </c:pt>
                <c:pt idx="4322">
                  <c:v>86.440002399999997</c:v>
                </c:pt>
                <c:pt idx="4323">
                  <c:v>86.460006699999994</c:v>
                </c:pt>
                <c:pt idx="4324">
                  <c:v>86.480003400000001</c:v>
                </c:pt>
                <c:pt idx="4325">
                  <c:v>86.500007600000004</c:v>
                </c:pt>
                <c:pt idx="4326">
                  <c:v>86.520004299999997</c:v>
                </c:pt>
                <c:pt idx="4327">
                  <c:v>86.540000899999995</c:v>
                </c:pt>
                <c:pt idx="4328">
                  <c:v>86.560005200000006</c:v>
                </c:pt>
                <c:pt idx="4329">
                  <c:v>86.580001800000005</c:v>
                </c:pt>
                <c:pt idx="4330">
                  <c:v>86.600006100000002</c:v>
                </c:pt>
                <c:pt idx="4331">
                  <c:v>86.620002700000001</c:v>
                </c:pt>
                <c:pt idx="4332">
                  <c:v>86.640006999999997</c:v>
                </c:pt>
                <c:pt idx="4333">
                  <c:v>86.660003700000004</c:v>
                </c:pt>
                <c:pt idx="4334">
                  <c:v>86.680000300000003</c:v>
                </c:pt>
                <c:pt idx="4335">
                  <c:v>86.7000046</c:v>
                </c:pt>
                <c:pt idx="4336">
                  <c:v>86.720001199999999</c:v>
                </c:pt>
                <c:pt idx="4337">
                  <c:v>86.740005499999995</c:v>
                </c:pt>
                <c:pt idx="4338">
                  <c:v>86.760002099999994</c:v>
                </c:pt>
                <c:pt idx="4339">
                  <c:v>86.780006400000005</c:v>
                </c:pt>
                <c:pt idx="4340">
                  <c:v>86.800003099999998</c:v>
                </c:pt>
                <c:pt idx="4341">
                  <c:v>86.8200073</c:v>
                </c:pt>
                <c:pt idx="4342">
                  <c:v>86.840003999999993</c:v>
                </c:pt>
                <c:pt idx="4343">
                  <c:v>86.860000600000006</c:v>
                </c:pt>
                <c:pt idx="4344">
                  <c:v>86.880004900000003</c:v>
                </c:pt>
                <c:pt idx="4345">
                  <c:v>86.900001500000002</c:v>
                </c:pt>
                <c:pt idx="4346">
                  <c:v>86.920005799999998</c:v>
                </c:pt>
                <c:pt idx="4347">
                  <c:v>86.940002399999997</c:v>
                </c:pt>
                <c:pt idx="4348">
                  <c:v>86.960006699999994</c:v>
                </c:pt>
                <c:pt idx="4349">
                  <c:v>86.980003400000001</c:v>
                </c:pt>
                <c:pt idx="4350">
                  <c:v>87.000007600000004</c:v>
                </c:pt>
                <c:pt idx="4351">
                  <c:v>87.020004299999997</c:v>
                </c:pt>
                <c:pt idx="4352">
                  <c:v>87.040000899999995</c:v>
                </c:pt>
                <c:pt idx="4353">
                  <c:v>87.060005200000006</c:v>
                </c:pt>
                <c:pt idx="4354">
                  <c:v>87.080001800000005</c:v>
                </c:pt>
                <c:pt idx="4355">
                  <c:v>87.100006100000002</c:v>
                </c:pt>
                <c:pt idx="4356">
                  <c:v>87.120002700000001</c:v>
                </c:pt>
                <c:pt idx="4357">
                  <c:v>87.140006999999997</c:v>
                </c:pt>
                <c:pt idx="4358">
                  <c:v>87.160003700000004</c:v>
                </c:pt>
                <c:pt idx="4359">
                  <c:v>87.180007900000007</c:v>
                </c:pt>
                <c:pt idx="4360">
                  <c:v>87.2000046</c:v>
                </c:pt>
                <c:pt idx="4361">
                  <c:v>87.220001199999999</c:v>
                </c:pt>
                <c:pt idx="4362">
                  <c:v>87.240005499999995</c:v>
                </c:pt>
                <c:pt idx="4363">
                  <c:v>87.260002099999994</c:v>
                </c:pt>
                <c:pt idx="4364">
                  <c:v>87.280006400000005</c:v>
                </c:pt>
                <c:pt idx="4365">
                  <c:v>87.300003099999998</c:v>
                </c:pt>
                <c:pt idx="4366">
                  <c:v>87.3200073</c:v>
                </c:pt>
                <c:pt idx="4367">
                  <c:v>87.340003999999993</c:v>
                </c:pt>
                <c:pt idx="4368">
                  <c:v>87.360000600000006</c:v>
                </c:pt>
                <c:pt idx="4369">
                  <c:v>87.380004900000003</c:v>
                </c:pt>
                <c:pt idx="4370">
                  <c:v>87.400001500000002</c:v>
                </c:pt>
                <c:pt idx="4371">
                  <c:v>87.420005799999998</c:v>
                </c:pt>
                <c:pt idx="4372">
                  <c:v>87.440002399999997</c:v>
                </c:pt>
                <c:pt idx="4373">
                  <c:v>87.460006699999994</c:v>
                </c:pt>
                <c:pt idx="4374">
                  <c:v>87.480003400000001</c:v>
                </c:pt>
                <c:pt idx="4375">
                  <c:v>87.500007600000004</c:v>
                </c:pt>
                <c:pt idx="4376">
                  <c:v>87.520004299999997</c:v>
                </c:pt>
                <c:pt idx="4377">
                  <c:v>87.540000899999995</c:v>
                </c:pt>
                <c:pt idx="4378">
                  <c:v>87.560005200000006</c:v>
                </c:pt>
                <c:pt idx="4379">
                  <c:v>87.580001800000005</c:v>
                </c:pt>
                <c:pt idx="4380">
                  <c:v>87.600006100000002</c:v>
                </c:pt>
                <c:pt idx="4381">
                  <c:v>87.620002700000001</c:v>
                </c:pt>
                <c:pt idx="4382">
                  <c:v>87.640006999999997</c:v>
                </c:pt>
                <c:pt idx="4383">
                  <c:v>87.660003700000004</c:v>
                </c:pt>
                <c:pt idx="4384">
                  <c:v>87.680007900000007</c:v>
                </c:pt>
                <c:pt idx="4385">
                  <c:v>87.7000046</c:v>
                </c:pt>
                <c:pt idx="4386">
                  <c:v>87.720001199999999</c:v>
                </c:pt>
                <c:pt idx="4387">
                  <c:v>87.740005499999995</c:v>
                </c:pt>
                <c:pt idx="4388">
                  <c:v>87.760002099999994</c:v>
                </c:pt>
                <c:pt idx="4389">
                  <c:v>87.780006400000005</c:v>
                </c:pt>
                <c:pt idx="4390">
                  <c:v>87.800003099999998</c:v>
                </c:pt>
                <c:pt idx="4391">
                  <c:v>87.8200073</c:v>
                </c:pt>
                <c:pt idx="4392">
                  <c:v>87.840003999999993</c:v>
                </c:pt>
                <c:pt idx="4393">
                  <c:v>87.860000600000006</c:v>
                </c:pt>
                <c:pt idx="4394">
                  <c:v>87.880004900000003</c:v>
                </c:pt>
                <c:pt idx="4395">
                  <c:v>87.900001500000002</c:v>
                </c:pt>
                <c:pt idx="4396">
                  <c:v>87.920005799999998</c:v>
                </c:pt>
                <c:pt idx="4397">
                  <c:v>87.940002399999997</c:v>
                </c:pt>
                <c:pt idx="4398">
                  <c:v>87.960006699999994</c:v>
                </c:pt>
                <c:pt idx="4399">
                  <c:v>87.980003400000001</c:v>
                </c:pt>
                <c:pt idx="4400">
                  <c:v>88.000007600000004</c:v>
                </c:pt>
                <c:pt idx="4401">
                  <c:v>88.020004299999997</c:v>
                </c:pt>
                <c:pt idx="4402">
                  <c:v>88.040000899999995</c:v>
                </c:pt>
                <c:pt idx="4403">
                  <c:v>88.060005200000006</c:v>
                </c:pt>
                <c:pt idx="4404">
                  <c:v>88.080001800000005</c:v>
                </c:pt>
                <c:pt idx="4405">
                  <c:v>88.100006100000002</c:v>
                </c:pt>
                <c:pt idx="4406">
                  <c:v>88.120002700000001</c:v>
                </c:pt>
                <c:pt idx="4407">
                  <c:v>88.140006999999997</c:v>
                </c:pt>
                <c:pt idx="4408">
                  <c:v>88.160003700000004</c:v>
                </c:pt>
                <c:pt idx="4409">
                  <c:v>88.180007900000007</c:v>
                </c:pt>
                <c:pt idx="4410">
                  <c:v>88.2000046</c:v>
                </c:pt>
                <c:pt idx="4411">
                  <c:v>88.220001199999999</c:v>
                </c:pt>
                <c:pt idx="4412">
                  <c:v>88.240005499999995</c:v>
                </c:pt>
                <c:pt idx="4413">
                  <c:v>88.260002099999994</c:v>
                </c:pt>
                <c:pt idx="4414">
                  <c:v>88.280006400000005</c:v>
                </c:pt>
                <c:pt idx="4415">
                  <c:v>88.300003099999998</c:v>
                </c:pt>
                <c:pt idx="4416">
                  <c:v>88.3200073</c:v>
                </c:pt>
                <c:pt idx="4417">
                  <c:v>88.340003999999993</c:v>
                </c:pt>
                <c:pt idx="4418">
                  <c:v>88.360000600000006</c:v>
                </c:pt>
                <c:pt idx="4419">
                  <c:v>88.380004900000003</c:v>
                </c:pt>
                <c:pt idx="4420">
                  <c:v>88.400001500000002</c:v>
                </c:pt>
                <c:pt idx="4421">
                  <c:v>88.420005799999998</c:v>
                </c:pt>
                <c:pt idx="4422">
                  <c:v>88.440002399999997</c:v>
                </c:pt>
                <c:pt idx="4423">
                  <c:v>88.460006699999994</c:v>
                </c:pt>
                <c:pt idx="4424">
                  <c:v>88.480003400000001</c:v>
                </c:pt>
                <c:pt idx="4425">
                  <c:v>88.500007600000004</c:v>
                </c:pt>
                <c:pt idx="4426">
                  <c:v>88.520004299999997</c:v>
                </c:pt>
                <c:pt idx="4427">
                  <c:v>88.540000899999995</c:v>
                </c:pt>
                <c:pt idx="4428">
                  <c:v>88.560005200000006</c:v>
                </c:pt>
                <c:pt idx="4429">
                  <c:v>88.580001800000005</c:v>
                </c:pt>
                <c:pt idx="4430">
                  <c:v>88.600006100000002</c:v>
                </c:pt>
                <c:pt idx="4431">
                  <c:v>88.620002700000001</c:v>
                </c:pt>
                <c:pt idx="4432">
                  <c:v>88.640006999999997</c:v>
                </c:pt>
                <c:pt idx="4433">
                  <c:v>88.660003700000004</c:v>
                </c:pt>
                <c:pt idx="4434">
                  <c:v>88.680007900000007</c:v>
                </c:pt>
                <c:pt idx="4435">
                  <c:v>88.7000046</c:v>
                </c:pt>
                <c:pt idx="4436">
                  <c:v>88.720001199999999</c:v>
                </c:pt>
                <c:pt idx="4437">
                  <c:v>88.740005499999995</c:v>
                </c:pt>
                <c:pt idx="4438">
                  <c:v>88.760002099999994</c:v>
                </c:pt>
                <c:pt idx="4439">
                  <c:v>88.780006400000005</c:v>
                </c:pt>
                <c:pt idx="4440">
                  <c:v>88.800003099999998</c:v>
                </c:pt>
                <c:pt idx="4441">
                  <c:v>88.8200073</c:v>
                </c:pt>
                <c:pt idx="4442">
                  <c:v>88.840003999999993</c:v>
                </c:pt>
                <c:pt idx="4443">
                  <c:v>88.860000600000006</c:v>
                </c:pt>
                <c:pt idx="4444">
                  <c:v>88.880004900000003</c:v>
                </c:pt>
                <c:pt idx="4445">
                  <c:v>88.900001500000002</c:v>
                </c:pt>
                <c:pt idx="4446">
                  <c:v>88.920005799999998</c:v>
                </c:pt>
                <c:pt idx="4447">
                  <c:v>88.940002399999997</c:v>
                </c:pt>
                <c:pt idx="4448">
                  <c:v>88.960006699999994</c:v>
                </c:pt>
                <c:pt idx="4449">
                  <c:v>88.980003400000001</c:v>
                </c:pt>
                <c:pt idx="4450">
                  <c:v>89.000007600000004</c:v>
                </c:pt>
                <c:pt idx="4451">
                  <c:v>89.020004299999997</c:v>
                </c:pt>
                <c:pt idx="4452">
                  <c:v>89.040000899999995</c:v>
                </c:pt>
                <c:pt idx="4453">
                  <c:v>89.060005200000006</c:v>
                </c:pt>
                <c:pt idx="4454">
                  <c:v>89.080001800000005</c:v>
                </c:pt>
                <c:pt idx="4455">
                  <c:v>89.100006100000002</c:v>
                </c:pt>
                <c:pt idx="4456">
                  <c:v>89.120002700000001</c:v>
                </c:pt>
                <c:pt idx="4457">
                  <c:v>89.140006999999997</c:v>
                </c:pt>
                <c:pt idx="4458">
                  <c:v>89.160003700000004</c:v>
                </c:pt>
                <c:pt idx="4459">
                  <c:v>89.180007900000007</c:v>
                </c:pt>
                <c:pt idx="4460">
                  <c:v>89.2000046</c:v>
                </c:pt>
                <c:pt idx="4461">
                  <c:v>89.220001199999999</c:v>
                </c:pt>
                <c:pt idx="4462">
                  <c:v>89.240005499999995</c:v>
                </c:pt>
                <c:pt idx="4463">
                  <c:v>89.260002099999994</c:v>
                </c:pt>
                <c:pt idx="4464">
                  <c:v>89.280006400000005</c:v>
                </c:pt>
                <c:pt idx="4465">
                  <c:v>89.300003099999998</c:v>
                </c:pt>
                <c:pt idx="4466">
                  <c:v>89.3200073</c:v>
                </c:pt>
                <c:pt idx="4467">
                  <c:v>89.340003999999993</c:v>
                </c:pt>
                <c:pt idx="4468">
                  <c:v>89.360000600000006</c:v>
                </c:pt>
                <c:pt idx="4469">
                  <c:v>89.380004900000003</c:v>
                </c:pt>
                <c:pt idx="4470">
                  <c:v>89.400001500000002</c:v>
                </c:pt>
                <c:pt idx="4471">
                  <c:v>89.420005799999998</c:v>
                </c:pt>
                <c:pt idx="4472">
                  <c:v>89.440002399999997</c:v>
                </c:pt>
                <c:pt idx="4473">
                  <c:v>89.460006699999994</c:v>
                </c:pt>
                <c:pt idx="4474">
                  <c:v>89.480003400000001</c:v>
                </c:pt>
                <c:pt idx="4475">
                  <c:v>89.500007600000004</c:v>
                </c:pt>
                <c:pt idx="4476">
                  <c:v>89.520004299999997</c:v>
                </c:pt>
                <c:pt idx="4477">
                  <c:v>89.540000899999995</c:v>
                </c:pt>
                <c:pt idx="4478">
                  <c:v>89.560005200000006</c:v>
                </c:pt>
                <c:pt idx="4479">
                  <c:v>89.580001800000005</c:v>
                </c:pt>
                <c:pt idx="4480">
                  <c:v>89.600006100000002</c:v>
                </c:pt>
                <c:pt idx="4481">
                  <c:v>89.620002700000001</c:v>
                </c:pt>
                <c:pt idx="4482">
                  <c:v>89.640006999999997</c:v>
                </c:pt>
                <c:pt idx="4483">
                  <c:v>89.660003700000004</c:v>
                </c:pt>
                <c:pt idx="4484">
                  <c:v>89.680007900000007</c:v>
                </c:pt>
                <c:pt idx="4485">
                  <c:v>89.7000046</c:v>
                </c:pt>
                <c:pt idx="4486">
                  <c:v>89.720001199999999</c:v>
                </c:pt>
                <c:pt idx="4487">
                  <c:v>89.740005499999995</c:v>
                </c:pt>
                <c:pt idx="4488">
                  <c:v>89.760002099999994</c:v>
                </c:pt>
                <c:pt idx="4489">
                  <c:v>89.780006400000005</c:v>
                </c:pt>
                <c:pt idx="4490">
                  <c:v>89.800003099999998</c:v>
                </c:pt>
                <c:pt idx="4491">
                  <c:v>89.8200073</c:v>
                </c:pt>
                <c:pt idx="4492">
                  <c:v>89.840003999999993</c:v>
                </c:pt>
                <c:pt idx="4493">
                  <c:v>89.860000600000006</c:v>
                </c:pt>
                <c:pt idx="4494">
                  <c:v>89.880004900000003</c:v>
                </c:pt>
                <c:pt idx="4495">
                  <c:v>89.900001500000002</c:v>
                </c:pt>
                <c:pt idx="4496">
                  <c:v>89.920005799999998</c:v>
                </c:pt>
                <c:pt idx="4497">
                  <c:v>89.940002399999997</c:v>
                </c:pt>
                <c:pt idx="4498">
                  <c:v>89.960006699999994</c:v>
                </c:pt>
                <c:pt idx="4499">
                  <c:v>89.980003400000001</c:v>
                </c:pt>
                <c:pt idx="4500">
                  <c:v>90.000007600000004</c:v>
                </c:pt>
                <c:pt idx="4501">
                  <c:v>90.020004299999997</c:v>
                </c:pt>
                <c:pt idx="4502">
                  <c:v>90.040000899999995</c:v>
                </c:pt>
                <c:pt idx="4503">
                  <c:v>90.060005200000006</c:v>
                </c:pt>
                <c:pt idx="4504">
                  <c:v>90.080001800000005</c:v>
                </c:pt>
                <c:pt idx="4505">
                  <c:v>90.100006100000002</c:v>
                </c:pt>
                <c:pt idx="4506">
                  <c:v>90.120002700000001</c:v>
                </c:pt>
                <c:pt idx="4507">
                  <c:v>90.140006999999997</c:v>
                </c:pt>
                <c:pt idx="4508">
                  <c:v>90.160003700000004</c:v>
                </c:pt>
                <c:pt idx="4509">
                  <c:v>90.180007900000007</c:v>
                </c:pt>
                <c:pt idx="4510">
                  <c:v>90.2000046</c:v>
                </c:pt>
                <c:pt idx="4511">
                  <c:v>90.220001199999999</c:v>
                </c:pt>
                <c:pt idx="4512">
                  <c:v>90.240005499999995</c:v>
                </c:pt>
                <c:pt idx="4513">
                  <c:v>90.260002099999994</c:v>
                </c:pt>
                <c:pt idx="4514">
                  <c:v>90.280006400000005</c:v>
                </c:pt>
                <c:pt idx="4515">
                  <c:v>90.300003099999998</c:v>
                </c:pt>
                <c:pt idx="4516">
                  <c:v>90.3200073</c:v>
                </c:pt>
                <c:pt idx="4517">
                  <c:v>90.340003999999993</c:v>
                </c:pt>
                <c:pt idx="4518">
                  <c:v>90.360000600000006</c:v>
                </c:pt>
                <c:pt idx="4519">
                  <c:v>90.380004900000003</c:v>
                </c:pt>
                <c:pt idx="4520">
                  <c:v>90.400001500000002</c:v>
                </c:pt>
                <c:pt idx="4521">
                  <c:v>90.420005799999998</c:v>
                </c:pt>
                <c:pt idx="4522">
                  <c:v>90.440002399999997</c:v>
                </c:pt>
                <c:pt idx="4523">
                  <c:v>90.460006699999994</c:v>
                </c:pt>
                <c:pt idx="4524">
                  <c:v>90.480003400000001</c:v>
                </c:pt>
                <c:pt idx="4525">
                  <c:v>90.500007600000004</c:v>
                </c:pt>
                <c:pt idx="4526">
                  <c:v>90.520004299999997</c:v>
                </c:pt>
                <c:pt idx="4527">
                  <c:v>90.540000899999995</c:v>
                </c:pt>
                <c:pt idx="4528">
                  <c:v>90.560005200000006</c:v>
                </c:pt>
                <c:pt idx="4529">
                  <c:v>90.580001800000005</c:v>
                </c:pt>
                <c:pt idx="4530">
                  <c:v>90.600006100000002</c:v>
                </c:pt>
                <c:pt idx="4531">
                  <c:v>90.620002700000001</c:v>
                </c:pt>
                <c:pt idx="4532">
                  <c:v>90.640006999999997</c:v>
                </c:pt>
                <c:pt idx="4533">
                  <c:v>90.660003700000004</c:v>
                </c:pt>
                <c:pt idx="4534">
                  <c:v>90.680007900000007</c:v>
                </c:pt>
                <c:pt idx="4535">
                  <c:v>90.7000046</c:v>
                </c:pt>
                <c:pt idx="4536">
                  <c:v>90.720001199999999</c:v>
                </c:pt>
                <c:pt idx="4537">
                  <c:v>90.740005499999995</c:v>
                </c:pt>
                <c:pt idx="4538">
                  <c:v>90.760002099999994</c:v>
                </c:pt>
                <c:pt idx="4539">
                  <c:v>90.780006400000005</c:v>
                </c:pt>
                <c:pt idx="4540">
                  <c:v>90.800003099999998</c:v>
                </c:pt>
                <c:pt idx="4541">
                  <c:v>90.8200073</c:v>
                </c:pt>
                <c:pt idx="4542">
                  <c:v>90.840003999999993</c:v>
                </c:pt>
                <c:pt idx="4543">
                  <c:v>90.860000600000006</c:v>
                </c:pt>
                <c:pt idx="4544">
                  <c:v>90.880004900000003</c:v>
                </c:pt>
                <c:pt idx="4545">
                  <c:v>90.900001500000002</c:v>
                </c:pt>
                <c:pt idx="4546">
                  <c:v>90.920005799999998</c:v>
                </c:pt>
                <c:pt idx="4547">
                  <c:v>90.940002399999997</c:v>
                </c:pt>
                <c:pt idx="4548">
                  <c:v>90.960006699999994</c:v>
                </c:pt>
                <c:pt idx="4549">
                  <c:v>90.980003400000001</c:v>
                </c:pt>
                <c:pt idx="4550">
                  <c:v>91.000007600000004</c:v>
                </c:pt>
                <c:pt idx="4551">
                  <c:v>91.020004299999997</c:v>
                </c:pt>
                <c:pt idx="4552">
                  <c:v>91.040000899999995</c:v>
                </c:pt>
                <c:pt idx="4553">
                  <c:v>91.060005200000006</c:v>
                </c:pt>
                <c:pt idx="4554">
                  <c:v>91.080001800000005</c:v>
                </c:pt>
                <c:pt idx="4555">
                  <c:v>91.100006100000002</c:v>
                </c:pt>
                <c:pt idx="4556">
                  <c:v>91.120002700000001</c:v>
                </c:pt>
                <c:pt idx="4557">
                  <c:v>91.140006999999997</c:v>
                </c:pt>
                <c:pt idx="4558">
                  <c:v>91.160003700000004</c:v>
                </c:pt>
                <c:pt idx="4559">
                  <c:v>91.180007900000007</c:v>
                </c:pt>
                <c:pt idx="4560">
                  <c:v>91.2000046</c:v>
                </c:pt>
                <c:pt idx="4561">
                  <c:v>91.220001199999999</c:v>
                </c:pt>
                <c:pt idx="4562">
                  <c:v>91.240005499999995</c:v>
                </c:pt>
                <c:pt idx="4563">
                  <c:v>91.260002099999994</c:v>
                </c:pt>
                <c:pt idx="4564">
                  <c:v>91.280006400000005</c:v>
                </c:pt>
                <c:pt idx="4565">
                  <c:v>91.300003099999998</c:v>
                </c:pt>
                <c:pt idx="4566">
                  <c:v>91.3200073</c:v>
                </c:pt>
                <c:pt idx="4567">
                  <c:v>91.340003999999993</c:v>
                </c:pt>
                <c:pt idx="4568">
                  <c:v>91.360000600000006</c:v>
                </c:pt>
                <c:pt idx="4569">
                  <c:v>91.380004900000003</c:v>
                </c:pt>
                <c:pt idx="4570">
                  <c:v>91.400001500000002</c:v>
                </c:pt>
                <c:pt idx="4571">
                  <c:v>91.420005799999998</c:v>
                </c:pt>
                <c:pt idx="4572">
                  <c:v>91.440002399999997</c:v>
                </c:pt>
                <c:pt idx="4573">
                  <c:v>91.460006699999994</c:v>
                </c:pt>
                <c:pt idx="4574">
                  <c:v>91.480003400000001</c:v>
                </c:pt>
                <c:pt idx="4575">
                  <c:v>91.500007600000004</c:v>
                </c:pt>
                <c:pt idx="4576">
                  <c:v>91.520004299999997</c:v>
                </c:pt>
                <c:pt idx="4577">
                  <c:v>91.540000899999995</c:v>
                </c:pt>
                <c:pt idx="4578">
                  <c:v>91.560005200000006</c:v>
                </c:pt>
                <c:pt idx="4579">
                  <c:v>91.580001800000005</c:v>
                </c:pt>
                <c:pt idx="4580">
                  <c:v>91.600006100000002</c:v>
                </c:pt>
                <c:pt idx="4581">
                  <c:v>91.620002700000001</c:v>
                </c:pt>
                <c:pt idx="4582">
                  <c:v>91.640006999999997</c:v>
                </c:pt>
                <c:pt idx="4583">
                  <c:v>91.660003700000004</c:v>
                </c:pt>
                <c:pt idx="4584">
                  <c:v>91.680007900000007</c:v>
                </c:pt>
                <c:pt idx="4585">
                  <c:v>91.7000046</c:v>
                </c:pt>
                <c:pt idx="4586">
                  <c:v>91.720001199999999</c:v>
                </c:pt>
                <c:pt idx="4587">
                  <c:v>91.740005499999995</c:v>
                </c:pt>
                <c:pt idx="4588">
                  <c:v>91.760002099999994</c:v>
                </c:pt>
                <c:pt idx="4589">
                  <c:v>91.780006400000005</c:v>
                </c:pt>
                <c:pt idx="4590">
                  <c:v>91.800003099999998</c:v>
                </c:pt>
                <c:pt idx="4591">
                  <c:v>91.8200073</c:v>
                </c:pt>
                <c:pt idx="4592">
                  <c:v>91.840003999999993</c:v>
                </c:pt>
                <c:pt idx="4593">
                  <c:v>91.860000600000006</c:v>
                </c:pt>
                <c:pt idx="4594">
                  <c:v>91.880004900000003</c:v>
                </c:pt>
                <c:pt idx="4595">
                  <c:v>91.900001500000002</c:v>
                </c:pt>
                <c:pt idx="4596">
                  <c:v>91.920005799999998</c:v>
                </c:pt>
                <c:pt idx="4597">
                  <c:v>91.940002399999997</c:v>
                </c:pt>
                <c:pt idx="4598">
                  <c:v>91.960006699999994</c:v>
                </c:pt>
                <c:pt idx="4599">
                  <c:v>91.980003400000001</c:v>
                </c:pt>
                <c:pt idx="4600">
                  <c:v>92.000007600000004</c:v>
                </c:pt>
                <c:pt idx="4601">
                  <c:v>92.020004299999997</c:v>
                </c:pt>
                <c:pt idx="4602">
                  <c:v>92.040000899999995</c:v>
                </c:pt>
                <c:pt idx="4603">
                  <c:v>92.060005200000006</c:v>
                </c:pt>
                <c:pt idx="4604">
                  <c:v>92.080001800000005</c:v>
                </c:pt>
                <c:pt idx="4605">
                  <c:v>92.100006100000002</c:v>
                </c:pt>
                <c:pt idx="4606">
                  <c:v>92.120002700000001</c:v>
                </c:pt>
                <c:pt idx="4607">
                  <c:v>92.140006999999997</c:v>
                </c:pt>
                <c:pt idx="4608">
                  <c:v>92.160003700000004</c:v>
                </c:pt>
                <c:pt idx="4609">
                  <c:v>92.180007900000007</c:v>
                </c:pt>
                <c:pt idx="4610">
                  <c:v>92.2000046</c:v>
                </c:pt>
                <c:pt idx="4611">
                  <c:v>92.220001199999999</c:v>
                </c:pt>
                <c:pt idx="4612">
                  <c:v>92.240005499999995</c:v>
                </c:pt>
                <c:pt idx="4613">
                  <c:v>92.260002099999994</c:v>
                </c:pt>
                <c:pt idx="4614">
                  <c:v>92.280006400000005</c:v>
                </c:pt>
                <c:pt idx="4615">
                  <c:v>92.300003099999998</c:v>
                </c:pt>
                <c:pt idx="4616">
                  <c:v>92.3200073</c:v>
                </c:pt>
                <c:pt idx="4617">
                  <c:v>92.340003999999993</c:v>
                </c:pt>
                <c:pt idx="4618">
                  <c:v>92.360000600000006</c:v>
                </c:pt>
                <c:pt idx="4619">
                  <c:v>92.380004900000003</c:v>
                </c:pt>
                <c:pt idx="4620">
                  <c:v>92.400001500000002</c:v>
                </c:pt>
                <c:pt idx="4621">
                  <c:v>92.420005799999998</c:v>
                </c:pt>
                <c:pt idx="4622">
                  <c:v>92.440002399999997</c:v>
                </c:pt>
                <c:pt idx="4623">
                  <c:v>92.460006699999994</c:v>
                </c:pt>
                <c:pt idx="4624">
                  <c:v>92.480003400000001</c:v>
                </c:pt>
                <c:pt idx="4625">
                  <c:v>92.500007600000004</c:v>
                </c:pt>
                <c:pt idx="4626">
                  <c:v>92.520004299999997</c:v>
                </c:pt>
                <c:pt idx="4627">
                  <c:v>92.540000899999995</c:v>
                </c:pt>
                <c:pt idx="4628">
                  <c:v>92.560005200000006</c:v>
                </c:pt>
                <c:pt idx="4629">
                  <c:v>92.580001800000005</c:v>
                </c:pt>
                <c:pt idx="4630">
                  <c:v>92.600006100000002</c:v>
                </c:pt>
                <c:pt idx="4631">
                  <c:v>92.620002700000001</c:v>
                </c:pt>
                <c:pt idx="4632">
                  <c:v>92.640006999999997</c:v>
                </c:pt>
                <c:pt idx="4633">
                  <c:v>92.660003700000004</c:v>
                </c:pt>
                <c:pt idx="4634">
                  <c:v>92.680007900000007</c:v>
                </c:pt>
                <c:pt idx="4635">
                  <c:v>92.7000046</c:v>
                </c:pt>
                <c:pt idx="4636">
                  <c:v>92.720001199999999</c:v>
                </c:pt>
                <c:pt idx="4637">
                  <c:v>92.740005499999995</c:v>
                </c:pt>
                <c:pt idx="4638">
                  <c:v>92.760002099999994</c:v>
                </c:pt>
                <c:pt idx="4639">
                  <c:v>92.780006400000005</c:v>
                </c:pt>
                <c:pt idx="4640">
                  <c:v>92.800003099999998</c:v>
                </c:pt>
                <c:pt idx="4641">
                  <c:v>92.8200073</c:v>
                </c:pt>
                <c:pt idx="4642">
                  <c:v>92.840003999999993</c:v>
                </c:pt>
                <c:pt idx="4643">
                  <c:v>92.860000600000006</c:v>
                </c:pt>
                <c:pt idx="4644">
                  <c:v>92.880004900000003</c:v>
                </c:pt>
                <c:pt idx="4645">
                  <c:v>92.900001500000002</c:v>
                </c:pt>
                <c:pt idx="4646">
                  <c:v>92.920005799999998</c:v>
                </c:pt>
                <c:pt idx="4647">
                  <c:v>92.940002399999997</c:v>
                </c:pt>
                <c:pt idx="4648">
                  <c:v>92.960006699999994</c:v>
                </c:pt>
                <c:pt idx="4649">
                  <c:v>92.980003400000001</c:v>
                </c:pt>
                <c:pt idx="4650">
                  <c:v>93.000007600000004</c:v>
                </c:pt>
                <c:pt idx="4651">
                  <c:v>93.020004299999997</c:v>
                </c:pt>
                <c:pt idx="4652">
                  <c:v>93.040000899999995</c:v>
                </c:pt>
                <c:pt idx="4653">
                  <c:v>93.060005200000006</c:v>
                </c:pt>
                <c:pt idx="4654">
                  <c:v>93.080001800000005</c:v>
                </c:pt>
                <c:pt idx="4655">
                  <c:v>93.100006100000002</c:v>
                </c:pt>
                <c:pt idx="4656">
                  <c:v>93.120002700000001</c:v>
                </c:pt>
                <c:pt idx="4657">
                  <c:v>93.140006999999997</c:v>
                </c:pt>
                <c:pt idx="4658">
                  <c:v>93.160003700000004</c:v>
                </c:pt>
                <c:pt idx="4659">
                  <c:v>93.180007900000007</c:v>
                </c:pt>
                <c:pt idx="4660">
                  <c:v>93.2000046</c:v>
                </c:pt>
                <c:pt idx="4661">
                  <c:v>93.220001199999999</c:v>
                </c:pt>
                <c:pt idx="4662">
                  <c:v>93.240005499999995</c:v>
                </c:pt>
                <c:pt idx="4663">
                  <c:v>93.260002099999994</c:v>
                </c:pt>
                <c:pt idx="4664">
                  <c:v>93.280006400000005</c:v>
                </c:pt>
                <c:pt idx="4665">
                  <c:v>93.300003099999998</c:v>
                </c:pt>
                <c:pt idx="4666">
                  <c:v>93.3200073</c:v>
                </c:pt>
                <c:pt idx="4667">
                  <c:v>93.340003999999993</c:v>
                </c:pt>
                <c:pt idx="4668">
                  <c:v>93.360008199999996</c:v>
                </c:pt>
                <c:pt idx="4669">
                  <c:v>93.380004900000003</c:v>
                </c:pt>
                <c:pt idx="4670">
                  <c:v>93.400001500000002</c:v>
                </c:pt>
                <c:pt idx="4671">
                  <c:v>93.420005799999998</c:v>
                </c:pt>
                <c:pt idx="4672">
                  <c:v>93.440002399999997</c:v>
                </c:pt>
                <c:pt idx="4673">
                  <c:v>93.460006699999994</c:v>
                </c:pt>
                <c:pt idx="4674">
                  <c:v>93.480003400000001</c:v>
                </c:pt>
                <c:pt idx="4675">
                  <c:v>93.500007600000004</c:v>
                </c:pt>
                <c:pt idx="4676">
                  <c:v>93.520004299999997</c:v>
                </c:pt>
                <c:pt idx="4677">
                  <c:v>93.540000899999995</c:v>
                </c:pt>
                <c:pt idx="4678">
                  <c:v>93.560005200000006</c:v>
                </c:pt>
                <c:pt idx="4679">
                  <c:v>93.580001800000005</c:v>
                </c:pt>
                <c:pt idx="4680">
                  <c:v>93.600006100000002</c:v>
                </c:pt>
                <c:pt idx="4681">
                  <c:v>93.620002700000001</c:v>
                </c:pt>
                <c:pt idx="4682">
                  <c:v>93.640006999999997</c:v>
                </c:pt>
                <c:pt idx="4683">
                  <c:v>93.660003700000004</c:v>
                </c:pt>
                <c:pt idx="4684">
                  <c:v>93.680007900000007</c:v>
                </c:pt>
                <c:pt idx="4685">
                  <c:v>93.7000046</c:v>
                </c:pt>
                <c:pt idx="4686">
                  <c:v>93.720001199999999</c:v>
                </c:pt>
                <c:pt idx="4687">
                  <c:v>93.740005499999995</c:v>
                </c:pt>
                <c:pt idx="4688">
                  <c:v>93.760002099999994</c:v>
                </c:pt>
                <c:pt idx="4689">
                  <c:v>93.780006400000005</c:v>
                </c:pt>
                <c:pt idx="4690">
                  <c:v>93.800003099999998</c:v>
                </c:pt>
                <c:pt idx="4691">
                  <c:v>93.8200073</c:v>
                </c:pt>
                <c:pt idx="4692">
                  <c:v>93.840003999999993</c:v>
                </c:pt>
                <c:pt idx="4693">
                  <c:v>93.860008199999996</c:v>
                </c:pt>
                <c:pt idx="4694">
                  <c:v>93.880004900000003</c:v>
                </c:pt>
                <c:pt idx="4695">
                  <c:v>93.900001500000002</c:v>
                </c:pt>
                <c:pt idx="4696">
                  <c:v>93.920005799999998</c:v>
                </c:pt>
                <c:pt idx="4697">
                  <c:v>93.940002399999997</c:v>
                </c:pt>
                <c:pt idx="4698">
                  <c:v>93.960006699999994</c:v>
                </c:pt>
                <c:pt idx="4699">
                  <c:v>93.980003400000001</c:v>
                </c:pt>
                <c:pt idx="4700">
                  <c:v>94.000007600000004</c:v>
                </c:pt>
                <c:pt idx="4701">
                  <c:v>94.020004299999997</c:v>
                </c:pt>
                <c:pt idx="4702">
                  <c:v>94.040000899999995</c:v>
                </c:pt>
                <c:pt idx="4703">
                  <c:v>94.060005200000006</c:v>
                </c:pt>
                <c:pt idx="4704">
                  <c:v>94.080001800000005</c:v>
                </c:pt>
                <c:pt idx="4705">
                  <c:v>94.100006100000002</c:v>
                </c:pt>
                <c:pt idx="4706">
                  <c:v>94.120002700000001</c:v>
                </c:pt>
                <c:pt idx="4707">
                  <c:v>94.140006999999997</c:v>
                </c:pt>
                <c:pt idx="4708">
                  <c:v>94.160003700000004</c:v>
                </c:pt>
                <c:pt idx="4709">
                  <c:v>94.180007900000007</c:v>
                </c:pt>
                <c:pt idx="4710">
                  <c:v>94.2000046</c:v>
                </c:pt>
                <c:pt idx="4711">
                  <c:v>94.220001199999999</c:v>
                </c:pt>
                <c:pt idx="4712">
                  <c:v>94.240005499999995</c:v>
                </c:pt>
                <c:pt idx="4713">
                  <c:v>94.260002099999994</c:v>
                </c:pt>
                <c:pt idx="4714">
                  <c:v>94.280006400000005</c:v>
                </c:pt>
                <c:pt idx="4715">
                  <c:v>94.300003099999998</c:v>
                </c:pt>
                <c:pt idx="4716">
                  <c:v>94.3200073</c:v>
                </c:pt>
                <c:pt idx="4717">
                  <c:v>94.340003999999993</c:v>
                </c:pt>
                <c:pt idx="4718">
                  <c:v>94.360008199999996</c:v>
                </c:pt>
                <c:pt idx="4719">
                  <c:v>94.380004900000003</c:v>
                </c:pt>
                <c:pt idx="4720">
                  <c:v>94.400001500000002</c:v>
                </c:pt>
                <c:pt idx="4721">
                  <c:v>94.420005799999998</c:v>
                </c:pt>
                <c:pt idx="4722">
                  <c:v>94.440002399999997</c:v>
                </c:pt>
                <c:pt idx="4723">
                  <c:v>94.460006699999994</c:v>
                </c:pt>
                <c:pt idx="4724">
                  <c:v>94.480003400000001</c:v>
                </c:pt>
                <c:pt idx="4725">
                  <c:v>94.500007600000004</c:v>
                </c:pt>
                <c:pt idx="4726">
                  <c:v>94.520004299999997</c:v>
                </c:pt>
                <c:pt idx="4727">
                  <c:v>94.540000899999995</c:v>
                </c:pt>
                <c:pt idx="4728">
                  <c:v>94.560005200000006</c:v>
                </c:pt>
                <c:pt idx="4729">
                  <c:v>94.580001800000005</c:v>
                </c:pt>
                <c:pt idx="4730">
                  <c:v>94.600006100000002</c:v>
                </c:pt>
                <c:pt idx="4731">
                  <c:v>94.620002700000001</c:v>
                </c:pt>
                <c:pt idx="4732">
                  <c:v>94.640006999999997</c:v>
                </c:pt>
                <c:pt idx="4733">
                  <c:v>94.660003700000004</c:v>
                </c:pt>
                <c:pt idx="4734">
                  <c:v>94.680007900000007</c:v>
                </c:pt>
                <c:pt idx="4735">
                  <c:v>94.7000046</c:v>
                </c:pt>
                <c:pt idx="4736">
                  <c:v>94.720001199999999</c:v>
                </c:pt>
                <c:pt idx="4737">
                  <c:v>94.740005499999995</c:v>
                </c:pt>
                <c:pt idx="4738">
                  <c:v>94.760002099999994</c:v>
                </c:pt>
                <c:pt idx="4739">
                  <c:v>94.780006400000005</c:v>
                </c:pt>
                <c:pt idx="4740">
                  <c:v>94.800003099999998</c:v>
                </c:pt>
                <c:pt idx="4741">
                  <c:v>94.8200073</c:v>
                </c:pt>
                <c:pt idx="4742">
                  <c:v>94.840003999999993</c:v>
                </c:pt>
                <c:pt idx="4743">
                  <c:v>94.860008199999996</c:v>
                </c:pt>
                <c:pt idx="4744">
                  <c:v>94.880004900000003</c:v>
                </c:pt>
                <c:pt idx="4745">
                  <c:v>94.900001500000002</c:v>
                </c:pt>
                <c:pt idx="4746">
                  <c:v>94.920005799999998</c:v>
                </c:pt>
                <c:pt idx="4747">
                  <c:v>94.940002399999997</c:v>
                </c:pt>
                <c:pt idx="4748">
                  <c:v>94.960006699999994</c:v>
                </c:pt>
                <c:pt idx="4749">
                  <c:v>94.980003400000001</c:v>
                </c:pt>
                <c:pt idx="4750">
                  <c:v>95.000007600000004</c:v>
                </c:pt>
                <c:pt idx="4751">
                  <c:v>95.020004299999997</c:v>
                </c:pt>
                <c:pt idx="4752">
                  <c:v>95.040000899999995</c:v>
                </c:pt>
                <c:pt idx="4753">
                  <c:v>95.060005200000006</c:v>
                </c:pt>
                <c:pt idx="4754">
                  <c:v>95.080001800000005</c:v>
                </c:pt>
                <c:pt idx="4755">
                  <c:v>95.100006100000002</c:v>
                </c:pt>
                <c:pt idx="4756">
                  <c:v>95.120002700000001</c:v>
                </c:pt>
                <c:pt idx="4757">
                  <c:v>95.140006999999997</c:v>
                </c:pt>
                <c:pt idx="4758">
                  <c:v>95.160003700000004</c:v>
                </c:pt>
                <c:pt idx="4759">
                  <c:v>95.180007900000007</c:v>
                </c:pt>
                <c:pt idx="4760">
                  <c:v>95.2000046</c:v>
                </c:pt>
                <c:pt idx="4761">
                  <c:v>95.220001199999999</c:v>
                </c:pt>
                <c:pt idx="4762">
                  <c:v>95.240005499999995</c:v>
                </c:pt>
                <c:pt idx="4763">
                  <c:v>95.260002099999994</c:v>
                </c:pt>
                <c:pt idx="4764">
                  <c:v>95.280006400000005</c:v>
                </c:pt>
                <c:pt idx="4765">
                  <c:v>95.300003099999998</c:v>
                </c:pt>
                <c:pt idx="4766">
                  <c:v>95.3200073</c:v>
                </c:pt>
                <c:pt idx="4767">
                  <c:v>95.340003999999993</c:v>
                </c:pt>
                <c:pt idx="4768">
                  <c:v>95.360008199999996</c:v>
                </c:pt>
                <c:pt idx="4769">
                  <c:v>95.380004900000003</c:v>
                </c:pt>
                <c:pt idx="4770">
                  <c:v>95.400001500000002</c:v>
                </c:pt>
                <c:pt idx="4771">
                  <c:v>95.420005799999998</c:v>
                </c:pt>
                <c:pt idx="4772">
                  <c:v>95.440002399999997</c:v>
                </c:pt>
                <c:pt idx="4773">
                  <c:v>95.460006699999994</c:v>
                </c:pt>
                <c:pt idx="4774">
                  <c:v>95.480003400000001</c:v>
                </c:pt>
                <c:pt idx="4775">
                  <c:v>95.500007600000004</c:v>
                </c:pt>
                <c:pt idx="4776">
                  <c:v>95.520004299999997</c:v>
                </c:pt>
                <c:pt idx="4777">
                  <c:v>95.540000899999995</c:v>
                </c:pt>
                <c:pt idx="4778">
                  <c:v>95.560005200000006</c:v>
                </c:pt>
                <c:pt idx="4779">
                  <c:v>95.580001800000005</c:v>
                </c:pt>
                <c:pt idx="4780">
                  <c:v>95.600006100000002</c:v>
                </c:pt>
                <c:pt idx="4781">
                  <c:v>95.620002700000001</c:v>
                </c:pt>
                <c:pt idx="4782">
                  <c:v>95.640006999999997</c:v>
                </c:pt>
                <c:pt idx="4783">
                  <c:v>95.660003700000004</c:v>
                </c:pt>
                <c:pt idx="4784">
                  <c:v>95.680007900000007</c:v>
                </c:pt>
                <c:pt idx="4785">
                  <c:v>95.7000046</c:v>
                </c:pt>
                <c:pt idx="4786">
                  <c:v>95.720001199999999</c:v>
                </c:pt>
                <c:pt idx="4787">
                  <c:v>95.740005499999995</c:v>
                </c:pt>
                <c:pt idx="4788">
                  <c:v>95.760002099999994</c:v>
                </c:pt>
                <c:pt idx="4789">
                  <c:v>95.780006400000005</c:v>
                </c:pt>
                <c:pt idx="4790">
                  <c:v>95.800003099999998</c:v>
                </c:pt>
                <c:pt idx="4791">
                  <c:v>95.8200073</c:v>
                </c:pt>
                <c:pt idx="4792">
                  <c:v>95.840003999999993</c:v>
                </c:pt>
                <c:pt idx="4793">
                  <c:v>95.860008199999996</c:v>
                </c:pt>
                <c:pt idx="4794">
                  <c:v>95.880004900000003</c:v>
                </c:pt>
                <c:pt idx="4795">
                  <c:v>95.900001500000002</c:v>
                </c:pt>
                <c:pt idx="4796">
                  <c:v>95.920005799999998</c:v>
                </c:pt>
                <c:pt idx="4797">
                  <c:v>95.940002399999997</c:v>
                </c:pt>
                <c:pt idx="4798">
                  <c:v>95.960006699999994</c:v>
                </c:pt>
                <c:pt idx="4799">
                  <c:v>95.980003400000001</c:v>
                </c:pt>
                <c:pt idx="4800">
                  <c:v>96.000007600000004</c:v>
                </c:pt>
                <c:pt idx="4801">
                  <c:v>96.020004299999997</c:v>
                </c:pt>
                <c:pt idx="4802">
                  <c:v>96.040000899999995</c:v>
                </c:pt>
                <c:pt idx="4803">
                  <c:v>96.060005200000006</c:v>
                </c:pt>
                <c:pt idx="4804">
                  <c:v>96.080001800000005</c:v>
                </c:pt>
                <c:pt idx="4805">
                  <c:v>96.100006100000002</c:v>
                </c:pt>
                <c:pt idx="4806">
                  <c:v>96.120002700000001</c:v>
                </c:pt>
                <c:pt idx="4807">
                  <c:v>96.140006999999997</c:v>
                </c:pt>
                <c:pt idx="4808">
                  <c:v>96.160003700000004</c:v>
                </c:pt>
                <c:pt idx="4809">
                  <c:v>96.180007900000007</c:v>
                </c:pt>
                <c:pt idx="4810">
                  <c:v>96.2000046</c:v>
                </c:pt>
                <c:pt idx="4811">
                  <c:v>96.220001199999999</c:v>
                </c:pt>
                <c:pt idx="4812">
                  <c:v>96.240005499999995</c:v>
                </c:pt>
                <c:pt idx="4813">
                  <c:v>96.260002099999994</c:v>
                </c:pt>
                <c:pt idx="4814">
                  <c:v>96.280006400000005</c:v>
                </c:pt>
                <c:pt idx="4815">
                  <c:v>96.300003099999998</c:v>
                </c:pt>
                <c:pt idx="4816">
                  <c:v>96.3200073</c:v>
                </c:pt>
                <c:pt idx="4817">
                  <c:v>96.340003999999993</c:v>
                </c:pt>
                <c:pt idx="4818">
                  <c:v>96.360008199999996</c:v>
                </c:pt>
                <c:pt idx="4819">
                  <c:v>96.380004900000003</c:v>
                </c:pt>
                <c:pt idx="4820">
                  <c:v>96.400001500000002</c:v>
                </c:pt>
                <c:pt idx="4821">
                  <c:v>96.420005799999998</c:v>
                </c:pt>
                <c:pt idx="4822">
                  <c:v>96.440002399999997</c:v>
                </c:pt>
                <c:pt idx="4823">
                  <c:v>96.460006699999994</c:v>
                </c:pt>
                <c:pt idx="4824">
                  <c:v>96.480003400000001</c:v>
                </c:pt>
                <c:pt idx="4825">
                  <c:v>96.500007600000004</c:v>
                </c:pt>
                <c:pt idx="4826">
                  <c:v>96.520004299999997</c:v>
                </c:pt>
                <c:pt idx="4827">
                  <c:v>96.540000899999995</c:v>
                </c:pt>
                <c:pt idx="4828">
                  <c:v>96.560005200000006</c:v>
                </c:pt>
                <c:pt idx="4829">
                  <c:v>96.580001800000005</c:v>
                </c:pt>
                <c:pt idx="4830">
                  <c:v>96.600006100000002</c:v>
                </c:pt>
                <c:pt idx="4831">
                  <c:v>96.620002700000001</c:v>
                </c:pt>
                <c:pt idx="4832">
                  <c:v>96.640006999999997</c:v>
                </c:pt>
                <c:pt idx="4833">
                  <c:v>96.660003700000004</c:v>
                </c:pt>
                <c:pt idx="4834">
                  <c:v>96.680007900000007</c:v>
                </c:pt>
                <c:pt idx="4835">
                  <c:v>96.7000046</c:v>
                </c:pt>
                <c:pt idx="4836">
                  <c:v>96.720001199999999</c:v>
                </c:pt>
                <c:pt idx="4837">
                  <c:v>96.740005499999995</c:v>
                </c:pt>
                <c:pt idx="4838">
                  <c:v>96.760002099999994</c:v>
                </c:pt>
                <c:pt idx="4839">
                  <c:v>96.780006400000005</c:v>
                </c:pt>
                <c:pt idx="4840">
                  <c:v>96.800003099999998</c:v>
                </c:pt>
                <c:pt idx="4841">
                  <c:v>96.8200073</c:v>
                </c:pt>
                <c:pt idx="4842">
                  <c:v>96.840003999999993</c:v>
                </c:pt>
                <c:pt idx="4843">
                  <c:v>96.860008199999996</c:v>
                </c:pt>
                <c:pt idx="4844">
                  <c:v>96.880004900000003</c:v>
                </c:pt>
                <c:pt idx="4845">
                  <c:v>96.900001500000002</c:v>
                </c:pt>
                <c:pt idx="4846">
                  <c:v>96.920005799999998</c:v>
                </c:pt>
                <c:pt idx="4847">
                  <c:v>96.940002399999997</c:v>
                </c:pt>
                <c:pt idx="4848">
                  <c:v>96.960006699999994</c:v>
                </c:pt>
                <c:pt idx="4849">
                  <c:v>96.980003400000001</c:v>
                </c:pt>
                <c:pt idx="4850">
                  <c:v>97.000007600000004</c:v>
                </c:pt>
                <c:pt idx="4851">
                  <c:v>97.020004299999997</c:v>
                </c:pt>
                <c:pt idx="4852">
                  <c:v>97.040000899999995</c:v>
                </c:pt>
                <c:pt idx="4853">
                  <c:v>97.060005200000006</c:v>
                </c:pt>
                <c:pt idx="4854">
                  <c:v>97.080001800000005</c:v>
                </c:pt>
                <c:pt idx="4855">
                  <c:v>97.100006100000002</c:v>
                </c:pt>
                <c:pt idx="4856">
                  <c:v>97.120002700000001</c:v>
                </c:pt>
                <c:pt idx="4857">
                  <c:v>97.140006999999997</c:v>
                </c:pt>
                <c:pt idx="4858">
                  <c:v>97.160003700000004</c:v>
                </c:pt>
                <c:pt idx="4859">
                  <c:v>97.180007900000007</c:v>
                </c:pt>
                <c:pt idx="4860">
                  <c:v>97.2000046</c:v>
                </c:pt>
                <c:pt idx="4861">
                  <c:v>97.220001199999999</c:v>
                </c:pt>
                <c:pt idx="4862">
                  <c:v>97.240005499999995</c:v>
                </c:pt>
                <c:pt idx="4863">
                  <c:v>97.260002099999994</c:v>
                </c:pt>
                <c:pt idx="4864">
                  <c:v>97.280006400000005</c:v>
                </c:pt>
                <c:pt idx="4865">
                  <c:v>97.300003099999998</c:v>
                </c:pt>
                <c:pt idx="4866">
                  <c:v>97.3200073</c:v>
                </c:pt>
                <c:pt idx="4867">
                  <c:v>97.340003999999993</c:v>
                </c:pt>
                <c:pt idx="4868">
                  <c:v>97.360008199999996</c:v>
                </c:pt>
                <c:pt idx="4869">
                  <c:v>97.380004900000003</c:v>
                </c:pt>
                <c:pt idx="4870">
                  <c:v>97.400001500000002</c:v>
                </c:pt>
                <c:pt idx="4871">
                  <c:v>97.420005799999998</c:v>
                </c:pt>
                <c:pt idx="4872">
                  <c:v>97.440002399999997</c:v>
                </c:pt>
                <c:pt idx="4873">
                  <c:v>97.460006699999994</c:v>
                </c:pt>
                <c:pt idx="4874">
                  <c:v>97.480003400000001</c:v>
                </c:pt>
                <c:pt idx="4875">
                  <c:v>97.500007600000004</c:v>
                </c:pt>
                <c:pt idx="4876">
                  <c:v>97.520004299999997</c:v>
                </c:pt>
                <c:pt idx="4877">
                  <c:v>97.540000899999995</c:v>
                </c:pt>
                <c:pt idx="4878">
                  <c:v>97.560005200000006</c:v>
                </c:pt>
                <c:pt idx="4879">
                  <c:v>97.580001800000005</c:v>
                </c:pt>
                <c:pt idx="4880">
                  <c:v>97.600006100000002</c:v>
                </c:pt>
                <c:pt idx="4881">
                  <c:v>97.620002700000001</c:v>
                </c:pt>
                <c:pt idx="4882">
                  <c:v>97.640006999999997</c:v>
                </c:pt>
                <c:pt idx="4883">
                  <c:v>97.660003700000004</c:v>
                </c:pt>
                <c:pt idx="4884">
                  <c:v>97.680007900000007</c:v>
                </c:pt>
                <c:pt idx="4885">
                  <c:v>97.7000046</c:v>
                </c:pt>
                <c:pt idx="4886">
                  <c:v>97.720001199999999</c:v>
                </c:pt>
                <c:pt idx="4887">
                  <c:v>97.740005499999995</c:v>
                </c:pt>
                <c:pt idx="4888">
                  <c:v>97.760002099999994</c:v>
                </c:pt>
                <c:pt idx="4889">
                  <c:v>97.780006400000005</c:v>
                </c:pt>
                <c:pt idx="4890">
                  <c:v>97.800003099999998</c:v>
                </c:pt>
                <c:pt idx="4891">
                  <c:v>97.8200073</c:v>
                </c:pt>
                <c:pt idx="4892">
                  <c:v>97.840003999999993</c:v>
                </c:pt>
                <c:pt idx="4893">
                  <c:v>97.860008199999996</c:v>
                </c:pt>
                <c:pt idx="4894">
                  <c:v>97.880004900000003</c:v>
                </c:pt>
                <c:pt idx="4895">
                  <c:v>97.900001500000002</c:v>
                </c:pt>
                <c:pt idx="4896">
                  <c:v>97.920005799999998</c:v>
                </c:pt>
                <c:pt idx="4897">
                  <c:v>97.940002399999997</c:v>
                </c:pt>
                <c:pt idx="4898">
                  <c:v>97.960006699999994</c:v>
                </c:pt>
                <c:pt idx="4899">
                  <c:v>97.980003400000001</c:v>
                </c:pt>
                <c:pt idx="4900">
                  <c:v>98.000007600000004</c:v>
                </c:pt>
                <c:pt idx="4901">
                  <c:v>98.020004299999997</c:v>
                </c:pt>
                <c:pt idx="4902">
                  <c:v>98.040000899999995</c:v>
                </c:pt>
                <c:pt idx="4903">
                  <c:v>98.060005200000006</c:v>
                </c:pt>
                <c:pt idx="4904">
                  <c:v>98.080001800000005</c:v>
                </c:pt>
                <c:pt idx="4905">
                  <c:v>98.100006100000002</c:v>
                </c:pt>
                <c:pt idx="4906">
                  <c:v>98.120002700000001</c:v>
                </c:pt>
                <c:pt idx="4907">
                  <c:v>98.140006999999997</c:v>
                </c:pt>
                <c:pt idx="4908">
                  <c:v>98.160003700000004</c:v>
                </c:pt>
                <c:pt idx="4909">
                  <c:v>98.180007900000007</c:v>
                </c:pt>
                <c:pt idx="4910">
                  <c:v>98.2000046</c:v>
                </c:pt>
                <c:pt idx="4911">
                  <c:v>98.220001199999999</c:v>
                </c:pt>
                <c:pt idx="4912">
                  <c:v>98.240005499999995</c:v>
                </c:pt>
                <c:pt idx="4913">
                  <c:v>98.260002099999994</c:v>
                </c:pt>
                <c:pt idx="4914">
                  <c:v>98.280006400000005</c:v>
                </c:pt>
                <c:pt idx="4915">
                  <c:v>98.300003099999998</c:v>
                </c:pt>
                <c:pt idx="4916">
                  <c:v>98.3200073</c:v>
                </c:pt>
                <c:pt idx="4917">
                  <c:v>98.340003999999993</c:v>
                </c:pt>
                <c:pt idx="4918">
                  <c:v>98.360008199999996</c:v>
                </c:pt>
                <c:pt idx="4919">
                  <c:v>98.380004900000003</c:v>
                </c:pt>
                <c:pt idx="4920">
                  <c:v>98.400001500000002</c:v>
                </c:pt>
                <c:pt idx="4921">
                  <c:v>98.420005799999998</c:v>
                </c:pt>
                <c:pt idx="4922">
                  <c:v>98.440002399999997</c:v>
                </c:pt>
                <c:pt idx="4923">
                  <c:v>98.460006699999994</c:v>
                </c:pt>
                <c:pt idx="4924">
                  <c:v>98.480003400000001</c:v>
                </c:pt>
                <c:pt idx="4925">
                  <c:v>98.500007600000004</c:v>
                </c:pt>
                <c:pt idx="4926">
                  <c:v>98.520004299999997</c:v>
                </c:pt>
                <c:pt idx="4927">
                  <c:v>98.540000899999995</c:v>
                </c:pt>
                <c:pt idx="4928">
                  <c:v>98.560005200000006</c:v>
                </c:pt>
                <c:pt idx="4929">
                  <c:v>98.580001800000005</c:v>
                </c:pt>
                <c:pt idx="4930">
                  <c:v>98.600006100000002</c:v>
                </c:pt>
                <c:pt idx="4931">
                  <c:v>98.620002700000001</c:v>
                </c:pt>
                <c:pt idx="4932">
                  <c:v>98.640006999999997</c:v>
                </c:pt>
                <c:pt idx="4933">
                  <c:v>98.660003700000004</c:v>
                </c:pt>
                <c:pt idx="4934">
                  <c:v>98.680007900000007</c:v>
                </c:pt>
                <c:pt idx="4935">
                  <c:v>98.7000046</c:v>
                </c:pt>
                <c:pt idx="4936">
                  <c:v>98.720001199999999</c:v>
                </c:pt>
                <c:pt idx="4937">
                  <c:v>98.740005499999995</c:v>
                </c:pt>
                <c:pt idx="4938">
                  <c:v>98.760002099999994</c:v>
                </c:pt>
                <c:pt idx="4939">
                  <c:v>98.780006400000005</c:v>
                </c:pt>
                <c:pt idx="4940">
                  <c:v>98.800003099999998</c:v>
                </c:pt>
                <c:pt idx="4941">
                  <c:v>98.8200073</c:v>
                </c:pt>
                <c:pt idx="4942">
                  <c:v>98.840003999999993</c:v>
                </c:pt>
                <c:pt idx="4943">
                  <c:v>98.860008199999996</c:v>
                </c:pt>
                <c:pt idx="4944">
                  <c:v>98.880004900000003</c:v>
                </c:pt>
                <c:pt idx="4945">
                  <c:v>98.900001500000002</c:v>
                </c:pt>
                <c:pt idx="4946">
                  <c:v>98.920005799999998</c:v>
                </c:pt>
                <c:pt idx="4947">
                  <c:v>98.940002399999997</c:v>
                </c:pt>
                <c:pt idx="4948">
                  <c:v>98.960006699999994</c:v>
                </c:pt>
                <c:pt idx="4949">
                  <c:v>98.980003400000001</c:v>
                </c:pt>
                <c:pt idx="4950">
                  <c:v>99.000007600000004</c:v>
                </c:pt>
                <c:pt idx="4951">
                  <c:v>99.020004299999997</c:v>
                </c:pt>
                <c:pt idx="4952">
                  <c:v>99.040000899999995</c:v>
                </c:pt>
                <c:pt idx="4953">
                  <c:v>99.060005200000006</c:v>
                </c:pt>
                <c:pt idx="4954">
                  <c:v>99.080001800000005</c:v>
                </c:pt>
                <c:pt idx="4955">
                  <c:v>99.100006100000002</c:v>
                </c:pt>
                <c:pt idx="4956">
                  <c:v>99.120002700000001</c:v>
                </c:pt>
                <c:pt idx="4957">
                  <c:v>99.140006999999997</c:v>
                </c:pt>
                <c:pt idx="4958">
                  <c:v>99.160003700000004</c:v>
                </c:pt>
                <c:pt idx="4959">
                  <c:v>99.180007900000007</c:v>
                </c:pt>
                <c:pt idx="4960">
                  <c:v>99.2000046</c:v>
                </c:pt>
                <c:pt idx="4961">
                  <c:v>99.220001199999999</c:v>
                </c:pt>
                <c:pt idx="4962">
                  <c:v>99.240005499999995</c:v>
                </c:pt>
                <c:pt idx="4963">
                  <c:v>99.260002099999994</c:v>
                </c:pt>
                <c:pt idx="4964">
                  <c:v>99.280006400000005</c:v>
                </c:pt>
                <c:pt idx="4965">
                  <c:v>99.300003099999998</c:v>
                </c:pt>
                <c:pt idx="4966">
                  <c:v>99.3200073</c:v>
                </c:pt>
                <c:pt idx="4967">
                  <c:v>99.340003999999993</c:v>
                </c:pt>
                <c:pt idx="4968">
                  <c:v>99.360008199999996</c:v>
                </c:pt>
                <c:pt idx="4969">
                  <c:v>99.380004900000003</c:v>
                </c:pt>
                <c:pt idx="4970">
                  <c:v>99.400001500000002</c:v>
                </c:pt>
                <c:pt idx="4971">
                  <c:v>99.420005799999998</c:v>
                </c:pt>
                <c:pt idx="4972">
                  <c:v>99.440002399999997</c:v>
                </c:pt>
                <c:pt idx="4973">
                  <c:v>99.460006699999994</c:v>
                </c:pt>
                <c:pt idx="4974">
                  <c:v>99.480003400000001</c:v>
                </c:pt>
                <c:pt idx="4975">
                  <c:v>99.500007600000004</c:v>
                </c:pt>
                <c:pt idx="4976">
                  <c:v>99.520004299999997</c:v>
                </c:pt>
                <c:pt idx="4977">
                  <c:v>99.540000899999995</c:v>
                </c:pt>
                <c:pt idx="4978">
                  <c:v>99.560005200000006</c:v>
                </c:pt>
                <c:pt idx="4979">
                  <c:v>99.580001800000005</c:v>
                </c:pt>
                <c:pt idx="4980">
                  <c:v>99.600006100000002</c:v>
                </c:pt>
                <c:pt idx="4981">
                  <c:v>99.620002700000001</c:v>
                </c:pt>
                <c:pt idx="4982">
                  <c:v>99.640006999999997</c:v>
                </c:pt>
                <c:pt idx="4983">
                  <c:v>99.660003700000004</c:v>
                </c:pt>
                <c:pt idx="4984">
                  <c:v>99.680007900000007</c:v>
                </c:pt>
                <c:pt idx="4985">
                  <c:v>99.7000046</c:v>
                </c:pt>
                <c:pt idx="4986">
                  <c:v>99.720001199999999</c:v>
                </c:pt>
                <c:pt idx="4987">
                  <c:v>99.740005499999995</c:v>
                </c:pt>
                <c:pt idx="4988">
                  <c:v>99.760002099999994</c:v>
                </c:pt>
                <c:pt idx="4989">
                  <c:v>99.780006400000005</c:v>
                </c:pt>
                <c:pt idx="4990">
                  <c:v>99.800003099999998</c:v>
                </c:pt>
                <c:pt idx="4991">
                  <c:v>99.8200073</c:v>
                </c:pt>
                <c:pt idx="4992">
                  <c:v>99.840003999999993</c:v>
                </c:pt>
                <c:pt idx="4993">
                  <c:v>99.860008199999996</c:v>
                </c:pt>
                <c:pt idx="4994">
                  <c:v>99.880004900000003</c:v>
                </c:pt>
                <c:pt idx="4995">
                  <c:v>99.900001500000002</c:v>
                </c:pt>
                <c:pt idx="4996">
                  <c:v>99.920005799999998</c:v>
                </c:pt>
                <c:pt idx="4997">
                  <c:v>99.940002399999997</c:v>
                </c:pt>
                <c:pt idx="4998">
                  <c:v>99.960006699999994</c:v>
                </c:pt>
                <c:pt idx="4999">
                  <c:v>99.980003400000001</c:v>
                </c:pt>
                <c:pt idx="5000">
                  <c:v>100.0000076</c:v>
                </c:pt>
                <c:pt idx="5001">
                  <c:v>100.0200043</c:v>
                </c:pt>
                <c:pt idx="5002">
                  <c:v>100.0400085</c:v>
                </c:pt>
                <c:pt idx="5003">
                  <c:v>100.06000520000001</c:v>
                </c:pt>
                <c:pt idx="5004">
                  <c:v>100.08000180000001</c:v>
                </c:pt>
                <c:pt idx="5005">
                  <c:v>100.1000061</c:v>
                </c:pt>
                <c:pt idx="5006">
                  <c:v>100.1200027</c:v>
                </c:pt>
                <c:pt idx="5007">
                  <c:v>100.140007</c:v>
                </c:pt>
                <c:pt idx="5008">
                  <c:v>100.1600037</c:v>
                </c:pt>
                <c:pt idx="5009">
                  <c:v>100.18000790000001</c:v>
                </c:pt>
                <c:pt idx="5010">
                  <c:v>100.2000046</c:v>
                </c:pt>
                <c:pt idx="5011">
                  <c:v>100.2200012</c:v>
                </c:pt>
                <c:pt idx="5012">
                  <c:v>100.2400055</c:v>
                </c:pt>
                <c:pt idx="5013">
                  <c:v>100.26000209999999</c:v>
                </c:pt>
                <c:pt idx="5014">
                  <c:v>100.2800064</c:v>
                </c:pt>
                <c:pt idx="5015">
                  <c:v>100.3000031</c:v>
                </c:pt>
                <c:pt idx="5016">
                  <c:v>100.3200073</c:v>
                </c:pt>
                <c:pt idx="5017">
                  <c:v>100.34000399999999</c:v>
                </c:pt>
                <c:pt idx="5018">
                  <c:v>100.3600082</c:v>
                </c:pt>
                <c:pt idx="5019">
                  <c:v>100.3800049</c:v>
                </c:pt>
                <c:pt idx="5020">
                  <c:v>100.4000015</c:v>
                </c:pt>
                <c:pt idx="5021">
                  <c:v>100.4200058</c:v>
                </c:pt>
                <c:pt idx="5022">
                  <c:v>100.4400024</c:v>
                </c:pt>
                <c:pt idx="5023">
                  <c:v>100.46000669999999</c:v>
                </c:pt>
                <c:pt idx="5024">
                  <c:v>100.4800034</c:v>
                </c:pt>
                <c:pt idx="5025">
                  <c:v>100.5000076</c:v>
                </c:pt>
                <c:pt idx="5026">
                  <c:v>100.5200043</c:v>
                </c:pt>
                <c:pt idx="5027">
                  <c:v>100.5400085</c:v>
                </c:pt>
                <c:pt idx="5028">
                  <c:v>100.56000520000001</c:v>
                </c:pt>
                <c:pt idx="5029">
                  <c:v>100.58000180000001</c:v>
                </c:pt>
                <c:pt idx="5030">
                  <c:v>100.6000061</c:v>
                </c:pt>
                <c:pt idx="5031">
                  <c:v>100.6200027</c:v>
                </c:pt>
                <c:pt idx="5032">
                  <c:v>100.640007</c:v>
                </c:pt>
                <c:pt idx="5033">
                  <c:v>100.6600037</c:v>
                </c:pt>
                <c:pt idx="5034">
                  <c:v>100.68000790000001</c:v>
                </c:pt>
                <c:pt idx="5035">
                  <c:v>100.7000046</c:v>
                </c:pt>
                <c:pt idx="5036">
                  <c:v>100.7200012</c:v>
                </c:pt>
                <c:pt idx="5037">
                  <c:v>100.7400055</c:v>
                </c:pt>
                <c:pt idx="5038">
                  <c:v>100.76000209999999</c:v>
                </c:pt>
                <c:pt idx="5039">
                  <c:v>100.7800064</c:v>
                </c:pt>
                <c:pt idx="5040">
                  <c:v>100.8000031</c:v>
                </c:pt>
                <c:pt idx="5041">
                  <c:v>100.8200073</c:v>
                </c:pt>
                <c:pt idx="5042">
                  <c:v>100.84000399999999</c:v>
                </c:pt>
                <c:pt idx="5043">
                  <c:v>100.8600082</c:v>
                </c:pt>
                <c:pt idx="5044">
                  <c:v>100.8800049</c:v>
                </c:pt>
                <c:pt idx="5045">
                  <c:v>100.9000015</c:v>
                </c:pt>
                <c:pt idx="5046">
                  <c:v>100.9200058</c:v>
                </c:pt>
                <c:pt idx="5047">
                  <c:v>100.9400024</c:v>
                </c:pt>
                <c:pt idx="5048">
                  <c:v>100.96000669999999</c:v>
                </c:pt>
                <c:pt idx="5049">
                  <c:v>100.9800034</c:v>
                </c:pt>
                <c:pt idx="5050">
                  <c:v>101.0000076</c:v>
                </c:pt>
                <c:pt idx="5051">
                  <c:v>101.0200043</c:v>
                </c:pt>
                <c:pt idx="5052">
                  <c:v>101.0400085</c:v>
                </c:pt>
                <c:pt idx="5053">
                  <c:v>101.06000520000001</c:v>
                </c:pt>
                <c:pt idx="5054">
                  <c:v>101.08000180000001</c:v>
                </c:pt>
                <c:pt idx="5055">
                  <c:v>101.1000061</c:v>
                </c:pt>
                <c:pt idx="5056">
                  <c:v>101.1200027</c:v>
                </c:pt>
                <c:pt idx="5057">
                  <c:v>101.140007</c:v>
                </c:pt>
                <c:pt idx="5058">
                  <c:v>101.1600037</c:v>
                </c:pt>
                <c:pt idx="5059">
                  <c:v>101.18000790000001</c:v>
                </c:pt>
                <c:pt idx="5060">
                  <c:v>101.2000046</c:v>
                </c:pt>
                <c:pt idx="5061">
                  <c:v>101.2200012</c:v>
                </c:pt>
                <c:pt idx="5062">
                  <c:v>101.2400055</c:v>
                </c:pt>
                <c:pt idx="5063">
                  <c:v>101.26000209999999</c:v>
                </c:pt>
                <c:pt idx="5064">
                  <c:v>101.2800064</c:v>
                </c:pt>
                <c:pt idx="5065">
                  <c:v>101.3000031</c:v>
                </c:pt>
                <c:pt idx="5066">
                  <c:v>101.3200073</c:v>
                </c:pt>
                <c:pt idx="5067">
                  <c:v>101.34000399999999</c:v>
                </c:pt>
                <c:pt idx="5068">
                  <c:v>101.3600082</c:v>
                </c:pt>
                <c:pt idx="5069">
                  <c:v>101.3800049</c:v>
                </c:pt>
                <c:pt idx="5070">
                  <c:v>101.4000015</c:v>
                </c:pt>
                <c:pt idx="5071">
                  <c:v>101.4200058</c:v>
                </c:pt>
                <c:pt idx="5072">
                  <c:v>101.4400024</c:v>
                </c:pt>
                <c:pt idx="5073">
                  <c:v>101.46000669999999</c:v>
                </c:pt>
                <c:pt idx="5074">
                  <c:v>101.4800034</c:v>
                </c:pt>
                <c:pt idx="5075">
                  <c:v>101.5000076</c:v>
                </c:pt>
                <c:pt idx="5076">
                  <c:v>101.5200043</c:v>
                </c:pt>
                <c:pt idx="5077">
                  <c:v>101.5400085</c:v>
                </c:pt>
                <c:pt idx="5078">
                  <c:v>101.56000520000001</c:v>
                </c:pt>
                <c:pt idx="5079">
                  <c:v>101.58000180000001</c:v>
                </c:pt>
                <c:pt idx="5080">
                  <c:v>101.6000061</c:v>
                </c:pt>
                <c:pt idx="5081">
                  <c:v>101.6200027</c:v>
                </c:pt>
                <c:pt idx="5082">
                  <c:v>101.640007</c:v>
                </c:pt>
                <c:pt idx="5083">
                  <c:v>101.6600037</c:v>
                </c:pt>
                <c:pt idx="5084">
                  <c:v>101.68000790000001</c:v>
                </c:pt>
                <c:pt idx="5085">
                  <c:v>101.7000046</c:v>
                </c:pt>
                <c:pt idx="5086">
                  <c:v>101.7200012</c:v>
                </c:pt>
                <c:pt idx="5087">
                  <c:v>101.7400055</c:v>
                </c:pt>
                <c:pt idx="5088">
                  <c:v>101.76000209999999</c:v>
                </c:pt>
                <c:pt idx="5089">
                  <c:v>101.7800064</c:v>
                </c:pt>
                <c:pt idx="5090">
                  <c:v>101.8000031</c:v>
                </c:pt>
                <c:pt idx="5091">
                  <c:v>101.8200073</c:v>
                </c:pt>
                <c:pt idx="5092">
                  <c:v>101.84000399999999</c:v>
                </c:pt>
                <c:pt idx="5093">
                  <c:v>101.8600082</c:v>
                </c:pt>
                <c:pt idx="5094">
                  <c:v>101.8800049</c:v>
                </c:pt>
                <c:pt idx="5095">
                  <c:v>101.9000015</c:v>
                </c:pt>
                <c:pt idx="5096">
                  <c:v>101.9200058</c:v>
                </c:pt>
                <c:pt idx="5097">
                  <c:v>101.9400024</c:v>
                </c:pt>
                <c:pt idx="5098">
                  <c:v>101.96000669999999</c:v>
                </c:pt>
                <c:pt idx="5099">
                  <c:v>101.9800034</c:v>
                </c:pt>
                <c:pt idx="5100">
                  <c:v>102.0000076</c:v>
                </c:pt>
                <c:pt idx="5101">
                  <c:v>102.0200043</c:v>
                </c:pt>
                <c:pt idx="5102">
                  <c:v>102.0400085</c:v>
                </c:pt>
                <c:pt idx="5103">
                  <c:v>102.06000520000001</c:v>
                </c:pt>
                <c:pt idx="5104">
                  <c:v>102.08000180000001</c:v>
                </c:pt>
                <c:pt idx="5105">
                  <c:v>102.1000061</c:v>
                </c:pt>
                <c:pt idx="5106">
                  <c:v>102.1200027</c:v>
                </c:pt>
                <c:pt idx="5107">
                  <c:v>102.140007</c:v>
                </c:pt>
                <c:pt idx="5108">
                  <c:v>102.1600037</c:v>
                </c:pt>
                <c:pt idx="5109">
                  <c:v>102.18000790000001</c:v>
                </c:pt>
                <c:pt idx="5110">
                  <c:v>102.2000046</c:v>
                </c:pt>
                <c:pt idx="5111">
                  <c:v>102.2200012</c:v>
                </c:pt>
                <c:pt idx="5112">
                  <c:v>102.2400055</c:v>
                </c:pt>
                <c:pt idx="5113">
                  <c:v>102.26000209999999</c:v>
                </c:pt>
                <c:pt idx="5114">
                  <c:v>102.2800064</c:v>
                </c:pt>
                <c:pt idx="5115">
                  <c:v>102.3000031</c:v>
                </c:pt>
                <c:pt idx="5116">
                  <c:v>102.3200073</c:v>
                </c:pt>
                <c:pt idx="5117">
                  <c:v>102.34000399999999</c:v>
                </c:pt>
                <c:pt idx="5118">
                  <c:v>102.3600082</c:v>
                </c:pt>
                <c:pt idx="5119">
                  <c:v>102.3800049</c:v>
                </c:pt>
                <c:pt idx="5120">
                  <c:v>102.4000015</c:v>
                </c:pt>
                <c:pt idx="5121">
                  <c:v>102.4200058</c:v>
                </c:pt>
                <c:pt idx="5122">
                  <c:v>102.4400024</c:v>
                </c:pt>
                <c:pt idx="5123">
                  <c:v>102.46000669999999</c:v>
                </c:pt>
                <c:pt idx="5124">
                  <c:v>102.4800034</c:v>
                </c:pt>
                <c:pt idx="5125">
                  <c:v>102.5000076</c:v>
                </c:pt>
                <c:pt idx="5126">
                  <c:v>102.5200043</c:v>
                </c:pt>
                <c:pt idx="5127">
                  <c:v>102.5400085</c:v>
                </c:pt>
                <c:pt idx="5128">
                  <c:v>102.56000520000001</c:v>
                </c:pt>
                <c:pt idx="5129">
                  <c:v>102.58000180000001</c:v>
                </c:pt>
                <c:pt idx="5130">
                  <c:v>102.6000061</c:v>
                </c:pt>
                <c:pt idx="5131">
                  <c:v>102.6200027</c:v>
                </c:pt>
                <c:pt idx="5132">
                  <c:v>102.640007</c:v>
                </c:pt>
                <c:pt idx="5133">
                  <c:v>102.6600037</c:v>
                </c:pt>
                <c:pt idx="5134">
                  <c:v>102.68000790000001</c:v>
                </c:pt>
                <c:pt idx="5135">
                  <c:v>102.7000046</c:v>
                </c:pt>
                <c:pt idx="5136">
                  <c:v>102.7200012</c:v>
                </c:pt>
                <c:pt idx="5137">
                  <c:v>102.7400055</c:v>
                </c:pt>
                <c:pt idx="5138">
                  <c:v>102.76000209999999</c:v>
                </c:pt>
                <c:pt idx="5139">
                  <c:v>102.7800064</c:v>
                </c:pt>
                <c:pt idx="5140">
                  <c:v>102.8000031</c:v>
                </c:pt>
                <c:pt idx="5141">
                  <c:v>102.8200073</c:v>
                </c:pt>
                <c:pt idx="5142">
                  <c:v>102.84000399999999</c:v>
                </c:pt>
                <c:pt idx="5143">
                  <c:v>102.8600082</c:v>
                </c:pt>
                <c:pt idx="5144">
                  <c:v>102.8800049</c:v>
                </c:pt>
                <c:pt idx="5145">
                  <c:v>102.9000015</c:v>
                </c:pt>
                <c:pt idx="5146">
                  <c:v>102.9200058</c:v>
                </c:pt>
                <c:pt idx="5147">
                  <c:v>102.9400024</c:v>
                </c:pt>
                <c:pt idx="5148">
                  <c:v>102.96000669999999</c:v>
                </c:pt>
                <c:pt idx="5149">
                  <c:v>102.9800034</c:v>
                </c:pt>
                <c:pt idx="5150">
                  <c:v>103.0000076</c:v>
                </c:pt>
                <c:pt idx="5151">
                  <c:v>103.0200043</c:v>
                </c:pt>
                <c:pt idx="5152">
                  <c:v>103.0400085</c:v>
                </c:pt>
                <c:pt idx="5153">
                  <c:v>103.06000520000001</c:v>
                </c:pt>
                <c:pt idx="5154">
                  <c:v>103.08000180000001</c:v>
                </c:pt>
                <c:pt idx="5155">
                  <c:v>103.1000061</c:v>
                </c:pt>
                <c:pt idx="5156">
                  <c:v>103.1200027</c:v>
                </c:pt>
                <c:pt idx="5157">
                  <c:v>103.140007</c:v>
                </c:pt>
                <c:pt idx="5158">
                  <c:v>103.1600037</c:v>
                </c:pt>
                <c:pt idx="5159">
                  <c:v>103.18000790000001</c:v>
                </c:pt>
                <c:pt idx="5160">
                  <c:v>103.2000046</c:v>
                </c:pt>
                <c:pt idx="5161">
                  <c:v>103.2200012</c:v>
                </c:pt>
                <c:pt idx="5162">
                  <c:v>103.2400055</c:v>
                </c:pt>
                <c:pt idx="5163">
                  <c:v>103.26000209999999</c:v>
                </c:pt>
                <c:pt idx="5164">
                  <c:v>103.2800064</c:v>
                </c:pt>
                <c:pt idx="5165">
                  <c:v>103.3000031</c:v>
                </c:pt>
                <c:pt idx="5166">
                  <c:v>103.3200073</c:v>
                </c:pt>
                <c:pt idx="5167">
                  <c:v>103.34000399999999</c:v>
                </c:pt>
                <c:pt idx="5168">
                  <c:v>103.3600082</c:v>
                </c:pt>
                <c:pt idx="5169">
                  <c:v>103.3800049</c:v>
                </c:pt>
                <c:pt idx="5170">
                  <c:v>103.4000015</c:v>
                </c:pt>
                <c:pt idx="5171">
                  <c:v>103.4200058</c:v>
                </c:pt>
                <c:pt idx="5172">
                  <c:v>103.4400024</c:v>
                </c:pt>
                <c:pt idx="5173">
                  <c:v>103.46000669999999</c:v>
                </c:pt>
                <c:pt idx="5174">
                  <c:v>103.4800034</c:v>
                </c:pt>
                <c:pt idx="5175">
                  <c:v>103.5000076</c:v>
                </c:pt>
                <c:pt idx="5176">
                  <c:v>103.5200043</c:v>
                </c:pt>
                <c:pt idx="5177">
                  <c:v>103.5400085</c:v>
                </c:pt>
                <c:pt idx="5178">
                  <c:v>103.56000520000001</c:v>
                </c:pt>
                <c:pt idx="5179">
                  <c:v>103.58000180000001</c:v>
                </c:pt>
                <c:pt idx="5180">
                  <c:v>103.6000061</c:v>
                </c:pt>
                <c:pt idx="5181">
                  <c:v>103.6200027</c:v>
                </c:pt>
                <c:pt idx="5182">
                  <c:v>103.640007</c:v>
                </c:pt>
                <c:pt idx="5183">
                  <c:v>103.6600037</c:v>
                </c:pt>
                <c:pt idx="5184">
                  <c:v>103.68000790000001</c:v>
                </c:pt>
                <c:pt idx="5185">
                  <c:v>103.7000046</c:v>
                </c:pt>
                <c:pt idx="5186">
                  <c:v>103.7200012</c:v>
                </c:pt>
                <c:pt idx="5187">
                  <c:v>103.7400055</c:v>
                </c:pt>
                <c:pt idx="5188">
                  <c:v>103.76000209999999</c:v>
                </c:pt>
                <c:pt idx="5189">
                  <c:v>103.7800064</c:v>
                </c:pt>
                <c:pt idx="5190">
                  <c:v>103.8000031</c:v>
                </c:pt>
                <c:pt idx="5191">
                  <c:v>103.8200073</c:v>
                </c:pt>
                <c:pt idx="5192">
                  <c:v>103.84000399999999</c:v>
                </c:pt>
                <c:pt idx="5193">
                  <c:v>103.8600082</c:v>
                </c:pt>
                <c:pt idx="5194">
                  <c:v>103.8800049</c:v>
                </c:pt>
                <c:pt idx="5195">
                  <c:v>103.9000015</c:v>
                </c:pt>
                <c:pt idx="5196">
                  <c:v>103.9200058</c:v>
                </c:pt>
                <c:pt idx="5197">
                  <c:v>103.9400024</c:v>
                </c:pt>
                <c:pt idx="5198">
                  <c:v>103.96000669999999</c:v>
                </c:pt>
                <c:pt idx="5199">
                  <c:v>103.9800034</c:v>
                </c:pt>
                <c:pt idx="5200">
                  <c:v>104.0000076</c:v>
                </c:pt>
                <c:pt idx="5201">
                  <c:v>104.0200043</c:v>
                </c:pt>
                <c:pt idx="5202">
                  <c:v>104.0400085</c:v>
                </c:pt>
                <c:pt idx="5203">
                  <c:v>104.06000520000001</c:v>
                </c:pt>
                <c:pt idx="5204">
                  <c:v>104.08000180000001</c:v>
                </c:pt>
                <c:pt idx="5205">
                  <c:v>104.1000061</c:v>
                </c:pt>
                <c:pt idx="5206">
                  <c:v>104.1200027</c:v>
                </c:pt>
                <c:pt idx="5207">
                  <c:v>104.140007</c:v>
                </c:pt>
                <c:pt idx="5208">
                  <c:v>104.1600037</c:v>
                </c:pt>
                <c:pt idx="5209">
                  <c:v>104.18000790000001</c:v>
                </c:pt>
                <c:pt idx="5210">
                  <c:v>104.2000046</c:v>
                </c:pt>
                <c:pt idx="5211">
                  <c:v>104.2200012</c:v>
                </c:pt>
                <c:pt idx="5212">
                  <c:v>104.2400055</c:v>
                </c:pt>
                <c:pt idx="5213">
                  <c:v>104.26000209999999</c:v>
                </c:pt>
                <c:pt idx="5214">
                  <c:v>104.2800064</c:v>
                </c:pt>
                <c:pt idx="5215">
                  <c:v>104.3000031</c:v>
                </c:pt>
                <c:pt idx="5216">
                  <c:v>104.3200073</c:v>
                </c:pt>
                <c:pt idx="5217">
                  <c:v>104.34000399999999</c:v>
                </c:pt>
                <c:pt idx="5218">
                  <c:v>104.3600082</c:v>
                </c:pt>
                <c:pt idx="5219">
                  <c:v>104.3800049</c:v>
                </c:pt>
                <c:pt idx="5220">
                  <c:v>104.4000015</c:v>
                </c:pt>
                <c:pt idx="5221">
                  <c:v>104.4200058</c:v>
                </c:pt>
                <c:pt idx="5222">
                  <c:v>104.4400024</c:v>
                </c:pt>
                <c:pt idx="5223">
                  <c:v>104.46000669999999</c:v>
                </c:pt>
                <c:pt idx="5224">
                  <c:v>104.4800034</c:v>
                </c:pt>
                <c:pt idx="5225">
                  <c:v>104.5000076</c:v>
                </c:pt>
                <c:pt idx="5226">
                  <c:v>104.5200043</c:v>
                </c:pt>
                <c:pt idx="5227">
                  <c:v>104.5400085</c:v>
                </c:pt>
                <c:pt idx="5228">
                  <c:v>104.56000520000001</c:v>
                </c:pt>
                <c:pt idx="5229">
                  <c:v>104.58000180000001</c:v>
                </c:pt>
                <c:pt idx="5230">
                  <c:v>104.6000061</c:v>
                </c:pt>
                <c:pt idx="5231">
                  <c:v>104.6200027</c:v>
                </c:pt>
                <c:pt idx="5232">
                  <c:v>104.640007</c:v>
                </c:pt>
                <c:pt idx="5233">
                  <c:v>104.6600037</c:v>
                </c:pt>
                <c:pt idx="5234">
                  <c:v>104.68000790000001</c:v>
                </c:pt>
                <c:pt idx="5235">
                  <c:v>104.7000046</c:v>
                </c:pt>
                <c:pt idx="5236">
                  <c:v>104.7200012</c:v>
                </c:pt>
                <c:pt idx="5237">
                  <c:v>104.7400055</c:v>
                </c:pt>
                <c:pt idx="5238">
                  <c:v>104.76000209999999</c:v>
                </c:pt>
                <c:pt idx="5239">
                  <c:v>104.7800064</c:v>
                </c:pt>
                <c:pt idx="5240">
                  <c:v>104.8000031</c:v>
                </c:pt>
                <c:pt idx="5241">
                  <c:v>104.8200073</c:v>
                </c:pt>
                <c:pt idx="5242">
                  <c:v>104.84000399999999</c:v>
                </c:pt>
                <c:pt idx="5243">
                  <c:v>104.8600082</c:v>
                </c:pt>
                <c:pt idx="5244">
                  <c:v>104.8800049</c:v>
                </c:pt>
                <c:pt idx="5245">
                  <c:v>104.9000015</c:v>
                </c:pt>
                <c:pt idx="5246">
                  <c:v>104.9200058</c:v>
                </c:pt>
                <c:pt idx="5247">
                  <c:v>104.9400024</c:v>
                </c:pt>
                <c:pt idx="5248">
                  <c:v>104.96000669999999</c:v>
                </c:pt>
                <c:pt idx="5249">
                  <c:v>104.9800034</c:v>
                </c:pt>
                <c:pt idx="5250">
                  <c:v>105.0000076</c:v>
                </c:pt>
                <c:pt idx="5251">
                  <c:v>105.0200043</c:v>
                </c:pt>
                <c:pt idx="5252">
                  <c:v>105.0400085</c:v>
                </c:pt>
                <c:pt idx="5253">
                  <c:v>105.06000520000001</c:v>
                </c:pt>
                <c:pt idx="5254">
                  <c:v>105.08000180000001</c:v>
                </c:pt>
                <c:pt idx="5255">
                  <c:v>105.1000061</c:v>
                </c:pt>
                <c:pt idx="5256">
                  <c:v>105.1200027</c:v>
                </c:pt>
                <c:pt idx="5257">
                  <c:v>105.140007</c:v>
                </c:pt>
                <c:pt idx="5258">
                  <c:v>105.1600037</c:v>
                </c:pt>
                <c:pt idx="5259">
                  <c:v>105.18000790000001</c:v>
                </c:pt>
                <c:pt idx="5260">
                  <c:v>105.2000046</c:v>
                </c:pt>
                <c:pt idx="5261">
                  <c:v>105.2200012</c:v>
                </c:pt>
                <c:pt idx="5262">
                  <c:v>105.2400055</c:v>
                </c:pt>
                <c:pt idx="5263">
                  <c:v>105.26000209999999</c:v>
                </c:pt>
                <c:pt idx="5264">
                  <c:v>105.2800064</c:v>
                </c:pt>
                <c:pt idx="5265">
                  <c:v>105.3000031</c:v>
                </c:pt>
                <c:pt idx="5266">
                  <c:v>105.3200073</c:v>
                </c:pt>
                <c:pt idx="5267">
                  <c:v>105.34000399999999</c:v>
                </c:pt>
                <c:pt idx="5268">
                  <c:v>105.3600082</c:v>
                </c:pt>
                <c:pt idx="5269">
                  <c:v>105.3800049</c:v>
                </c:pt>
                <c:pt idx="5270">
                  <c:v>105.4000015</c:v>
                </c:pt>
                <c:pt idx="5271">
                  <c:v>105.4200058</c:v>
                </c:pt>
                <c:pt idx="5272">
                  <c:v>105.4400024</c:v>
                </c:pt>
                <c:pt idx="5273">
                  <c:v>105.46000669999999</c:v>
                </c:pt>
                <c:pt idx="5274">
                  <c:v>105.4800034</c:v>
                </c:pt>
                <c:pt idx="5275">
                  <c:v>105.5000076</c:v>
                </c:pt>
                <c:pt idx="5276">
                  <c:v>105.5200043</c:v>
                </c:pt>
                <c:pt idx="5277">
                  <c:v>105.5400085</c:v>
                </c:pt>
                <c:pt idx="5278">
                  <c:v>105.56000520000001</c:v>
                </c:pt>
                <c:pt idx="5279">
                  <c:v>105.58000180000001</c:v>
                </c:pt>
                <c:pt idx="5280">
                  <c:v>105.6000061</c:v>
                </c:pt>
                <c:pt idx="5281">
                  <c:v>105.6200027</c:v>
                </c:pt>
                <c:pt idx="5282">
                  <c:v>105.640007</c:v>
                </c:pt>
                <c:pt idx="5283">
                  <c:v>105.6600037</c:v>
                </c:pt>
                <c:pt idx="5284">
                  <c:v>105.68000790000001</c:v>
                </c:pt>
                <c:pt idx="5285">
                  <c:v>105.7000046</c:v>
                </c:pt>
                <c:pt idx="5286">
                  <c:v>105.7200012</c:v>
                </c:pt>
                <c:pt idx="5287">
                  <c:v>105.7400055</c:v>
                </c:pt>
                <c:pt idx="5288">
                  <c:v>105.76000209999999</c:v>
                </c:pt>
                <c:pt idx="5289">
                  <c:v>105.7800064</c:v>
                </c:pt>
                <c:pt idx="5290">
                  <c:v>105.8000031</c:v>
                </c:pt>
                <c:pt idx="5291">
                  <c:v>105.8200073</c:v>
                </c:pt>
                <c:pt idx="5292">
                  <c:v>105.84000399999999</c:v>
                </c:pt>
                <c:pt idx="5293">
                  <c:v>105.8600082</c:v>
                </c:pt>
                <c:pt idx="5294">
                  <c:v>105.8800049</c:v>
                </c:pt>
                <c:pt idx="5295">
                  <c:v>105.9000015</c:v>
                </c:pt>
                <c:pt idx="5296">
                  <c:v>105.9200058</c:v>
                </c:pt>
                <c:pt idx="5297">
                  <c:v>105.9400024</c:v>
                </c:pt>
                <c:pt idx="5298">
                  <c:v>105.96000669999999</c:v>
                </c:pt>
                <c:pt idx="5299">
                  <c:v>105.9800034</c:v>
                </c:pt>
                <c:pt idx="5300">
                  <c:v>106.0000076</c:v>
                </c:pt>
                <c:pt idx="5301">
                  <c:v>106.0200043</c:v>
                </c:pt>
                <c:pt idx="5302">
                  <c:v>106.0400085</c:v>
                </c:pt>
                <c:pt idx="5303">
                  <c:v>106.06000520000001</c:v>
                </c:pt>
                <c:pt idx="5304">
                  <c:v>106.08000180000001</c:v>
                </c:pt>
                <c:pt idx="5305">
                  <c:v>106.1000061</c:v>
                </c:pt>
                <c:pt idx="5306">
                  <c:v>106.1200027</c:v>
                </c:pt>
                <c:pt idx="5307">
                  <c:v>106.140007</c:v>
                </c:pt>
                <c:pt idx="5308">
                  <c:v>106.1600037</c:v>
                </c:pt>
                <c:pt idx="5309">
                  <c:v>106.18000790000001</c:v>
                </c:pt>
                <c:pt idx="5310">
                  <c:v>106.2000046</c:v>
                </c:pt>
                <c:pt idx="5311">
                  <c:v>106.2200089</c:v>
                </c:pt>
                <c:pt idx="5312">
                  <c:v>106.2400055</c:v>
                </c:pt>
                <c:pt idx="5313">
                  <c:v>106.26000209999999</c:v>
                </c:pt>
                <c:pt idx="5314">
                  <c:v>106.2800064</c:v>
                </c:pt>
                <c:pt idx="5315">
                  <c:v>106.3000031</c:v>
                </c:pt>
                <c:pt idx="5316">
                  <c:v>106.3200073</c:v>
                </c:pt>
                <c:pt idx="5317">
                  <c:v>106.34000399999999</c:v>
                </c:pt>
                <c:pt idx="5318">
                  <c:v>106.3600082</c:v>
                </c:pt>
                <c:pt idx="5319">
                  <c:v>106.3800049</c:v>
                </c:pt>
                <c:pt idx="5320">
                  <c:v>106.4000015</c:v>
                </c:pt>
                <c:pt idx="5321">
                  <c:v>106.4200058</c:v>
                </c:pt>
                <c:pt idx="5322">
                  <c:v>106.4400024</c:v>
                </c:pt>
                <c:pt idx="5323">
                  <c:v>106.46000669999999</c:v>
                </c:pt>
                <c:pt idx="5324">
                  <c:v>106.4800034</c:v>
                </c:pt>
                <c:pt idx="5325">
                  <c:v>106.5000076</c:v>
                </c:pt>
                <c:pt idx="5326">
                  <c:v>106.5200043</c:v>
                </c:pt>
                <c:pt idx="5327">
                  <c:v>106.5400085</c:v>
                </c:pt>
                <c:pt idx="5328">
                  <c:v>106.56000520000001</c:v>
                </c:pt>
                <c:pt idx="5329">
                  <c:v>106.58000180000001</c:v>
                </c:pt>
                <c:pt idx="5330">
                  <c:v>106.6000061</c:v>
                </c:pt>
                <c:pt idx="5331">
                  <c:v>106.6200027</c:v>
                </c:pt>
                <c:pt idx="5332">
                  <c:v>106.640007</c:v>
                </c:pt>
                <c:pt idx="5333">
                  <c:v>106.6600037</c:v>
                </c:pt>
                <c:pt idx="5334">
                  <c:v>106.68000790000001</c:v>
                </c:pt>
                <c:pt idx="5335">
                  <c:v>106.7000046</c:v>
                </c:pt>
                <c:pt idx="5336">
                  <c:v>106.7200089</c:v>
                </c:pt>
                <c:pt idx="5337">
                  <c:v>106.7400055</c:v>
                </c:pt>
                <c:pt idx="5338">
                  <c:v>106.76000209999999</c:v>
                </c:pt>
                <c:pt idx="5339">
                  <c:v>106.7800064</c:v>
                </c:pt>
                <c:pt idx="5340">
                  <c:v>106.8000031</c:v>
                </c:pt>
                <c:pt idx="5341">
                  <c:v>106.8200073</c:v>
                </c:pt>
                <c:pt idx="5342">
                  <c:v>106.84000399999999</c:v>
                </c:pt>
                <c:pt idx="5343">
                  <c:v>106.8600082</c:v>
                </c:pt>
                <c:pt idx="5344">
                  <c:v>106.8800049</c:v>
                </c:pt>
                <c:pt idx="5345">
                  <c:v>106.9000015</c:v>
                </c:pt>
                <c:pt idx="5346">
                  <c:v>106.9200058</c:v>
                </c:pt>
                <c:pt idx="5347">
                  <c:v>106.9400024</c:v>
                </c:pt>
                <c:pt idx="5348">
                  <c:v>106.96000669999999</c:v>
                </c:pt>
                <c:pt idx="5349">
                  <c:v>106.9800034</c:v>
                </c:pt>
                <c:pt idx="5350">
                  <c:v>107.0000076</c:v>
                </c:pt>
                <c:pt idx="5351">
                  <c:v>107.0200043</c:v>
                </c:pt>
                <c:pt idx="5352">
                  <c:v>107.0400085</c:v>
                </c:pt>
                <c:pt idx="5353">
                  <c:v>107.06000520000001</c:v>
                </c:pt>
                <c:pt idx="5354">
                  <c:v>107.08000180000001</c:v>
                </c:pt>
                <c:pt idx="5355">
                  <c:v>107.1000061</c:v>
                </c:pt>
                <c:pt idx="5356">
                  <c:v>107.1200027</c:v>
                </c:pt>
                <c:pt idx="5357">
                  <c:v>107.140007</c:v>
                </c:pt>
                <c:pt idx="5358">
                  <c:v>107.1600037</c:v>
                </c:pt>
                <c:pt idx="5359">
                  <c:v>107.18000790000001</c:v>
                </c:pt>
                <c:pt idx="5360">
                  <c:v>107.2000046</c:v>
                </c:pt>
                <c:pt idx="5361">
                  <c:v>107.2200089</c:v>
                </c:pt>
                <c:pt idx="5362">
                  <c:v>107.2400055</c:v>
                </c:pt>
                <c:pt idx="5363">
                  <c:v>107.26000209999999</c:v>
                </c:pt>
                <c:pt idx="5364">
                  <c:v>107.2800064</c:v>
                </c:pt>
                <c:pt idx="5365">
                  <c:v>107.3000031</c:v>
                </c:pt>
                <c:pt idx="5366">
                  <c:v>107.3200073</c:v>
                </c:pt>
                <c:pt idx="5367">
                  <c:v>107.34000399999999</c:v>
                </c:pt>
                <c:pt idx="5368">
                  <c:v>107.3600082</c:v>
                </c:pt>
                <c:pt idx="5369">
                  <c:v>107.3800049</c:v>
                </c:pt>
                <c:pt idx="5370">
                  <c:v>107.4000015</c:v>
                </c:pt>
                <c:pt idx="5371">
                  <c:v>107.4200058</c:v>
                </c:pt>
                <c:pt idx="5372">
                  <c:v>107.4400024</c:v>
                </c:pt>
                <c:pt idx="5373">
                  <c:v>107.46000669999999</c:v>
                </c:pt>
                <c:pt idx="5374">
                  <c:v>107.4800034</c:v>
                </c:pt>
                <c:pt idx="5375">
                  <c:v>107.5000076</c:v>
                </c:pt>
                <c:pt idx="5376">
                  <c:v>107.5200043</c:v>
                </c:pt>
                <c:pt idx="5377">
                  <c:v>107.5400085</c:v>
                </c:pt>
                <c:pt idx="5378">
                  <c:v>107.56000520000001</c:v>
                </c:pt>
                <c:pt idx="5379">
                  <c:v>107.58000180000001</c:v>
                </c:pt>
                <c:pt idx="5380">
                  <c:v>107.6000061</c:v>
                </c:pt>
                <c:pt idx="5381">
                  <c:v>107.6200027</c:v>
                </c:pt>
                <c:pt idx="5382">
                  <c:v>107.640007</c:v>
                </c:pt>
                <c:pt idx="5383">
                  <c:v>107.6600037</c:v>
                </c:pt>
                <c:pt idx="5384">
                  <c:v>107.68000790000001</c:v>
                </c:pt>
                <c:pt idx="5385">
                  <c:v>107.7000046</c:v>
                </c:pt>
                <c:pt idx="5386">
                  <c:v>107.7200089</c:v>
                </c:pt>
                <c:pt idx="5387">
                  <c:v>107.7400055</c:v>
                </c:pt>
                <c:pt idx="5388">
                  <c:v>107.76000209999999</c:v>
                </c:pt>
                <c:pt idx="5389">
                  <c:v>107.7800064</c:v>
                </c:pt>
                <c:pt idx="5390">
                  <c:v>107.8000031</c:v>
                </c:pt>
                <c:pt idx="5391">
                  <c:v>107.8200073</c:v>
                </c:pt>
                <c:pt idx="5392">
                  <c:v>107.84000399999999</c:v>
                </c:pt>
                <c:pt idx="5393">
                  <c:v>107.8600082</c:v>
                </c:pt>
                <c:pt idx="5394">
                  <c:v>107.8800049</c:v>
                </c:pt>
                <c:pt idx="5395">
                  <c:v>107.9000015</c:v>
                </c:pt>
                <c:pt idx="5396">
                  <c:v>107.9200058</c:v>
                </c:pt>
                <c:pt idx="5397">
                  <c:v>107.9400024</c:v>
                </c:pt>
                <c:pt idx="5398">
                  <c:v>107.96000669999999</c:v>
                </c:pt>
                <c:pt idx="5399">
                  <c:v>107.9800034</c:v>
                </c:pt>
                <c:pt idx="5400">
                  <c:v>108.0000076</c:v>
                </c:pt>
                <c:pt idx="5401">
                  <c:v>108.0200043</c:v>
                </c:pt>
                <c:pt idx="5402">
                  <c:v>108.0400085</c:v>
                </c:pt>
                <c:pt idx="5403">
                  <c:v>108.06000520000001</c:v>
                </c:pt>
                <c:pt idx="5404">
                  <c:v>108.08000180000001</c:v>
                </c:pt>
                <c:pt idx="5405">
                  <c:v>108.1000061</c:v>
                </c:pt>
                <c:pt idx="5406">
                  <c:v>108.1200027</c:v>
                </c:pt>
                <c:pt idx="5407">
                  <c:v>108.140007</c:v>
                </c:pt>
                <c:pt idx="5408">
                  <c:v>108.1600037</c:v>
                </c:pt>
                <c:pt idx="5409">
                  <c:v>108.18000790000001</c:v>
                </c:pt>
                <c:pt idx="5410">
                  <c:v>108.2000046</c:v>
                </c:pt>
                <c:pt idx="5411">
                  <c:v>108.2200089</c:v>
                </c:pt>
                <c:pt idx="5412">
                  <c:v>108.2400055</c:v>
                </c:pt>
                <c:pt idx="5413">
                  <c:v>108.26000209999999</c:v>
                </c:pt>
                <c:pt idx="5414">
                  <c:v>108.2800064</c:v>
                </c:pt>
                <c:pt idx="5415">
                  <c:v>108.3000031</c:v>
                </c:pt>
                <c:pt idx="5416">
                  <c:v>108.3200073</c:v>
                </c:pt>
                <c:pt idx="5417">
                  <c:v>108.34000399999999</c:v>
                </c:pt>
                <c:pt idx="5418">
                  <c:v>108.3600082</c:v>
                </c:pt>
                <c:pt idx="5419">
                  <c:v>108.3800049</c:v>
                </c:pt>
                <c:pt idx="5420">
                  <c:v>108.4000015</c:v>
                </c:pt>
                <c:pt idx="5421">
                  <c:v>108.4200058</c:v>
                </c:pt>
                <c:pt idx="5422">
                  <c:v>108.4400024</c:v>
                </c:pt>
                <c:pt idx="5423">
                  <c:v>108.46000669999999</c:v>
                </c:pt>
                <c:pt idx="5424">
                  <c:v>108.4800034</c:v>
                </c:pt>
                <c:pt idx="5425">
                  <c:v>108.5000076</c:v>
                </c:pt>
                <c:pt idx="5426">
                  <c:v>108.5200043</c:v>
                </c:pt>
                <c:pt idx="5427">
                  <c:v>108.5400085</c:v>
                </c:pt>
                <c:pt idx="5428">
                  <c:v>108.56000520000001</c:v>
                </c:pt>
                <c:pt idx="5429">
                  <c:v>108.58000180000001</c:v>
                </c:pt>
                <c:pt idx="5430">
                  <c:v>108.6000061</c:v>
                </c:pt>
                <c:pt idx="5431">
                  <c:v>108.6200027</c:v>
                </c:pt>
                <c:pt idx="5432">
                  <c:v>108.640007</c:v>
                </c:pt>
                <c:pt idx="5433">
                  <c:v>108.6600037</c:v>
                </c:pt>
                <c:pt idx="5434">
                  <c:v>108.68000790000001</c:v>
                </c:pt>
                <c:pt idx="5435">
                  <c:v>108.7000046</c:v>
                </c:pt>
                <c:pt idx="5436">
                  <c:v>108.7200089</c:v>
                </c:pt>
                <c:pt idx="5437">
                  <c:v>108.7400055</c:v>
                </c:pt>
                <c:pt idx="5438">
                  <c:v>108.76000209999999</c:v>
                </c:pt>
                <c:pt idx="5439">
                  <c:v>108.7800064</c:v>
                </c:pt>
                <c:pt idx="5440">
                  <c:v>108.8000031</c:v>
                </c:pt>
                <c:pt idx="5441">
                  <c:v>108.8200073</c:v>
                </c:pt>
                <c:pt idx="5442">
                  <c:v>108.84000399999999</c:v>
                </c:pt>
                <c:pt idx="5443">
                  <c:v>108.8600082</c:v>
                </c:pt>
                <c:pt idx="5444">
                  <c:v>108.8800049</c:v>
                </c:pt>
                <c:pt idx="5445">
                  <c:v>108.9000015</c:v>
                </c:pt>
                <c:pt idx="5446">
                  <c:v>108.9200058</c:v>
                </c:pt>
                <c:pt idx="5447">
                  <c:v>108.9400024</c:v>
                </c:pt>
                <c:pt idx="5448">
                  <c:v>108.96000669999999</c:v>
                </c:pt>
                <c:pt idx="5449">
                  <c:v>108.9800034</c:v>
                </c:pt>
                <c:pt idx="5450">
                  <c:v>109.0000076</c:v>
                </c:pt>
                <c:pt idx="5451">
                  <c:v>109.0200043</c:v>
                </c:pt>
                <c:pt idx="5452">
                  <c:v>109.0400085</c:v>
                </c:pt>
                <c:pt idx="5453">
                  <c:v>109.06000520000001</c:v>
                </c:pt>
                <c:pt idx="5454">
                  <c:v>109.08000180000001</c:v>
                </c:pt>
                <c:pt idx="5455">
                  <c:v>109.1000061</c:v>
                </c:pt>
                <c:pt idx="5456">
                  <c:v>109.1200027</c:v>
                </c:pt>
                <c:pt idx="5457">
                  <c:v>109.140007</c:v>
                </c:pt>
                <c:pt idx="5458">
                  <c:v>109.1600037</c:v>
                </c:pt>
                <c:pt idx="5459">
                  <c:v>109.18000790000001</c:v>
                </c:pt>
                <c:pt idx="5460">
                  <c:v>109.2000046</c:v>
                </c:pt>
                <c:pt idx="5461">
                  <c:v>109.2200089</c:v>
                </c:pt>
                <c:pt idx="5462">
                  <c:v>109.2400055</c:v>
                </c:pt>
                <c:pt idx="5463">
                  <c:v>109.26000209999999</c:v>
                </c:pt>
                <c:pt idx="5464">
                  <c:v>109.2800064</c:v>
                </c:pt>
                <c:pt idx="5465">
                  <c:v>109.3000031</c:v>
                </c:pt>
                <c:pt idx="5466">
                  <c:v>109.3200073</c:v>
                </c:pt>
                <c:pt idx="5467">
                  <c:v>109.34000399999999</c:v>
                </c:pt>
                <c:pt idx="5468">
                  <c:v>109.3600082</c:v>
                </c:pt>
                <c:pt idx="5469">
                  <c:v>109.3800049</c:v>
                </c:pt>
                <c:pt idx="5470">
                  <c:v>109.4000015</c:v>
                </c:pt>
                <c:pt idx="5471">
                  <c:v>109.4200058</c:v>
                </c:pt>
                <c:pt idx="5472">
                  <c:v>109.4400024</c:v>
                </c:pt>
                <c:pt idx="5473">
                  <c:v>109.46000669999999</c:v>
                </c:pt>
                <c:pt idx="5474">
                  <c:v>109.4800034</c:v>
                </c:pt>
                <c:pt idx="5475">
                  <c:v>109.5000076</c:v>
                </c:pt>
                <c:pt idx="5476">
                  <c:v>109.5200043</c:v>
                </c:pt>
                <c:pt idx="5477">
                  <c:v>109.5400085</c:v>
                </c:pt>
                <c:pt idx="5478">
                  <c:v>109.56000520000001</c:v>
                </c:pt>
                <c:pt idx="5479">
                  <c:v>109.58000180000001</c:v>
                </c:pt>
                <c:pt idx="5480">
                  <c:v>109.6000061</c:v>
                </c:pt>
                <c:pt idx="5481">
                  <c:v>109.6200027</c:v>
                </c:pt>
                <c:pt idx="5482">
                  <c:v>109.640007</c:v>
                </c:pt>
                <c:pt idx="5483">
                  <c:v>109.6600037</c:v>
                </c:pt>
                <c:pt idx="5484">
                  <c:v>109.68000790000001</c:v>
                </c:pt>
                <c:pt idx="5485">
                  <c:v>109.7000046</c:v>
                </c:pt>
                <c:pt idx="5486">
                  <c:v>109.7200089</c:v>
                </c:pt>
                <c:pt idx="5487">
                  <c:v>109.7400055</c:v>
                </c:pt>
                <c:pt idx="5488">
                  <c:v>109.76000209999999</c:v>
                </c:pt>
                <c:pt idx="5489">
                  <c:v>109.7800064</c:v>
                </c:pt>
                <c:pt idx="5490">
                  <c:v>109.8000031</c:v>
                </c:pt>
                <c:pt idx="5491">
                  <c:v>109.8200073</c:v>
                </c:pt>
                <c:pt idx="5492">
                  <c:v>109.84000399999999</c:v>
                </c:pt>
                <c:pt idx="5493">
                  <c:v>109.8600082</c:v>
                </c:pt>
                <c:pt idx="5494">
                  <c:v>109.8800049</c:v>
                </c:pt>
                <c:pt idx="5495">
                  <c:v>109.9000015</c:v>
                </c:pt>
                <c:pt idx="5496">
                  <c:v>109.9200058</c:v>
                </c:pt>
                <c:pt idx="5497">
                  <c:v>109.9400024</c:v>
                </c:pt>
                <c:pt idx="5498">
                  <c:v>109.96000669999999</c:v>
                </c:pt>
                <c:pt idx="5499">
                  <c:v>109.9800034</c:v>
                </c:pt>
                <c:pt idx="5500">
                  <c:v>110.0000076</c:v>
                </c:pt>
                <c:pt idx="5501">
                  <c:v>110.0200043</c:v>
                </c:pt>
                <c:pt idx="5502">
                  <c:v>110.0400085</c:v>
                </c:pt>
                <c:pt idx="5503">
                  <c:v>110.06000520000001</c:v>
                </c:pt>
                <c:pt idx="5504">
                  <c:v>110.08000180000001</c:v>
                </c:pt>
                <c:pt idx="5505">
                  <c:v>110.1000061</c:v>
                </c:pt>
                <c:pt idx="5506">
                  <c:v>110.1200027</c:v>
                </c:pt>
                <c:pt idx="5507">
                  <c:v>110.140007</c:v>
                </c:pt>
                <c:pt idx="5508">
                  <c:v>110.1600037</c:v>
                </c:pt>
                <c:pt idx="5509">
                  <c:v>110.18000790000001</c:v>
                </c:pt>
                <c:pt idx="5510">
                  <c:v>110.2000046</c:v>
                </c:pt>
                <c:pt idx="5511">
                  <c:v>110.2200089</c:v>
                </c:pt>
                <c:pt idx="5512">
                  <c:v>110.2400055</c:v>
                </c:pt>
                <c:pt idx="5513">
                  <c:v>110.26000209999999</c:v>
                </c:pt>
                <c:pt idx="5514">
                  <c:v>110.2800064</c:v>
                </c:pt>
                <c:pt idx="5515">
                  <c:v>110.3000031</c:v>
                </c:pt>
                <c:pt idx="5516">
                  <c:v>110.3200073</c:v>
                </c:pt>
                <c:pt idx="5517">
                  <c:v>110.34000399999999</c:v>
                </c:pt>
                <c:pt idx="5518">
                  <c:v>110.3600082</c:v>
                </c:pt>
                <c:pt idx="5519">
                  <c:v>110.3800049</c:v>
                </c:pt>
                <c:pt idx="5520">
                  <c:v>110.4000015</c:v>
                </c:pt>
                <c:pt idx="5521">
                  <c:v>110.4200058</c:v>
                </c:pt>
                <c:pt idx="5522">
                  <c:v>110.4400024</c:v>
                </c:pt>
                <c:pt idx="5523">
                  <c:v>110.46000669999999</c:v>
                </c:pt>
                <c:pt idx="5524">
                  <c:v>110.4800034</c:v>
                </c:pt>
                <c:pt idx="5525">
                  <c:v>110.5000076</c:v>
                </c:pt>
                <c:pt idx="5526">
                  <c:v>110.5200043</c:v>
                </c:pt>
                <c:pt idx="5527">
                  <c:v>110.5400085</c:v>
                </c:pt>
                <c:pt idx="5528">
                  <c:v>110.56000520000001</c:v>
                </c:pt>
                <c:pt idx="5529">
                  <c:v>110.58000180000001</c:v>
                </c:pt>
                <c:pt idx="5530">
                  <c:v>110.6000061</c:v>
                </c:pt>
                <c:pt idx="5531">
                  <c:v>110.6200027</c:v>
                </c:pt>
                <c:pt idx="5532">
                  <c:v>110.640007</c:v>
                </c:pt>
                <c:pt idx="5533">
                  <c:v>110.6600037</c:v>
                </c:pt>
                <c:pt idx="5534">
                  <c:v>110.68000790000001</c:v>
                </c:pt>
                <c:pt idx="5535">
                  <c:v>110.7000046</c:v>
                </c:pt>
                <c:pt idx="5536">
                  <c:v>110.7200089</c:v>
                </c:pt>
                <c:pt idx="5537">
                  <c:v>110.7400055</c:v>
                </c:pt>
                <c:pt idx="5538">
                  <c:v>110.76000209999999</c:v>
                </c:pt>
                <c:pt idx="5539">
                  <c:v>110.7800064</c:v>
                </c:pt>
                <c:pt idx="5540">
                  <c:v>110.8000031</c:v>
                </c:pt>
                <c:pt idx="5541">
                  <c:v>110.8200073</c:v>
                </c:pt>
                <c:pt idx="5542">
                  <c:v>110.84000399999999</c:v>
                </c:pt>
                <c:pt idx="5543">
                  <c:v>110.8600082</c:v>
                </c:pt>
                <c:pt idx="5544">
                  <c:v>110.8800049</c:v>
                </c:pt>
                <c:pt idx="5545">
                  <c:v>110.9000015</c:v>
                </c:pt>
                <c:pt idx="5546">
                  <c:v>110.9200058</c:v>
                </c:pt>
                <c:pt idx="5547">
                  <c:v>110.9400024</c:v>
                </c:pt>
                <c:pt idx="5548">
                  <c:v>110.96000669999999</c:v>
                </c:pt>
                <c:pt idx="5549">
                  <c:v>110.9800034</c:v>
                </c:pt>
                <c:pt idx="5550">
                  <c:v>111.0000076</c:v>
                </c:pt>
                <c:pt idx="5551">
                  <c:v>111.0200043</c:v>
                </c:pt>
                <c:pt idx="5552">
                  <c:v>111.0400085</c:v>
                </c:pt>
                <c:pt idx="5553">
                  <c:v>111.06000520000001</c:v>
                </c:pt>
                <c:pt idx="5554">
                  <c:v>111.08000180000001</c:v>
                </c:pt>
                <c:pt idx="5555">
                  <c:v>111.1000061</c:v>
                </c:pt>
                <c:pt idx="5556">
                  <c:v>111.1200027</c:v>
                </c:pt>
                <c:pt idx="5557">
                  <c:v>111.140007</c:v>
                </c:pt>
                <c:pt idx="5558">
                  <c:v>111.1600037</c:v>
                </c:pt>
                <c:pt idx="5559">
                  <c:v>111.18000790000001</c:v>
                </c:pt>
                <c:pt idx="5560">
                  <c:v>111.2000046</c:v>
                </c:pt>
                <c:pt idx="5561">
                  <c:v>111.2200089</c:v>
                </c:pt>
                <c:pt idx="5562">
                  <c:v>111.2400055</c:v>
                </c:pt>
                <c:pt idx="5563">
                  <c:v>111.26000209999999</c:v>
                </c:pt>
                <c:pt idx="5564">
                  <c:v>111.2800064</c:v>
                </c:pt>
                <c:pt idx="5565">
                  <c:v>111.3000031</c:v>
                </c:pt>
                <c:pt idx="5566">
                  <c:v>111.3200073</c:v>
                </c:pt>
                <c:pt idx="5567">
                  <c:v>111.34000399999999</c:v>
                </c:pt>
                <c:pt idx="5568">
                  <c:v>111.3600082</c:v>
                </c:pt>
                <c:pt idx="5569">
                  <c:v>111.3800049</c:v>
                </c:pt>
                <c:pt idx="5570">
                  <c:v>111.4000015</c:v>
                </c:pt>
                <c:pt idx="5571">
                  <c:v>111.4200058</c:v>
                </c:pt>
                <c:pt idx="5572">
                  <c:v>111.4400024</c:v>
                </c:pt>
                <c:pt idx="5573">
                  <c:v>111.46000669999999</c:v>
                </c:pt>
                <c:pt idx="5574">
                  <c:v>111.4800034</c:v>
                </c:pt>
                <c:pt idx="5575">
                  <c:v>111.5000076</c:v>
                </c:pt>
                <c:pt idx="5576">
                  <c:v>111.5200043</c:v>
                </c:pt>
                <c:pt idx="5577">
                  <c:v>111.5400085</c:v>
                </c:pt>
                <c:pt idx="5578">
                  <c:v>111.56000520000001</c:v>
                </c:pt>
                <c:pt idx="5579">
                  <c:v>111.58000180000001</c:v>
                </c:pt>
                <c:pt idx="5580">
                  <c:v>111.6000061</c:v>
                </c:pt>
                <c:pt idx="5581">
                  <c:v>111.6200027</c:v>
                </c:pt>
                <c:pt idx="5582">
                  <c:v>111.640007</c:v>
                </c:pt>
                <c:pt idx="5583">
                  <c:v>111.6600037</c:v>
                </c:pt>
                <c:pt idx="5584">
                  <c:v>111.68000790000001</c:v>
                </c:pt>
                <c:pt idx="5585">
                  <c:v>111.7000046</c:v>
                </c:pt>
                <c:pt idx="5586">
                  <c:v>111.7200089</c:v>
                </c:pt>
                <c:pt idx="5587">
                  <c:v>111.7400055</c:v>
                </c:pt>
                <c:pt idx="5588">
                  <c:v>111.76000209999999</c:v>
                </c:pt>
                <c:pt idx="5589">
                  <c:v>111.7800064</c:v>
                </c:pt>
                <c:pt idx="5590">
                  <c:v>111.8000031</c:v>
                </c:pt>
                <c:pt idx="5591">
                  <c:v>111.8200073</c:v>
                </c:pt>
                <c:pt idx="5592">
                  <c:v>111.84000399999999</c:v>
                </c:pt>
                <c:pt idx="5593">
                  <c:v>111.8600082</c:v>
                </c:pt>
                <c:pt idx="5594">
                  <c:v>111.8800049</c:v>
                </c:pt>
                <c:pt idx="5595">
                  <c:v>111.9000015</c:v>
                </c:pt>
                <c:pt idx="5596">
                  <c:v>111.9200058</c:v>
                </c:pt>
                <c:pt idx="5597">
                  <c:v>111.9400024</c:v>
                </c:pt>
                <c:pt idx="5598">
                  <c:v>111.96000669999999</c:v>
                </c:pt>
                <c:pt idx="5599">
                  <c:v>111.9800034</c:v>
                </c:pt>
                <c:pt idx="5600">
                  <c:v>112.0000076</c:v>
                </c:pt>
                <c:pt idx="5601">
                  <c:v>112.0200043</c:v>
                </c:pt>
                <c:pt idx="5602">
                  <c:v>112.0400085</c:v>
                </c:pt>
                <c:pt idx="5603">
                  <c:v>112.06000520000001</c:v>
                </c:pt>
                <c:pt idx="5604">
                  <c:v>112.08000180000001</c:v>
                </c:pt>
                <c:pt idx="5605">
                  <c:v>112.1000061</c:v>
                </c:pt>
                <c:pt idx="5606">
                  <c:v>112.1200027</c:v>
                </c:pt>
                <c:pt idx="5607">
                  <c:v>112.140007</c:v>
                </c:pt>
                <c:pt idx="5608">
                  <c:v>112.1600037</c:v>
                </c:pt>
                <c:pt idx="5609">
                  <c:v>112.18000790000001</c:v>
                </c:pt>
                <c:pt idx="5610">
                  <c:v>112.2000046</c:v>
                </c:pt>
                <c:pt idx="5611">
                  <c:v>112.2200089</c:v>
                </c:pt>
                <c:pt idx="5612">
                  <c:v>112.2400055</c:v>
                </c:pt>
                <c:pt idx="5613">
                  <c:v>112.26000209999999</c:v>
                </c:pt>
                <c:pt idx="5614">
                  <c:v>112.2800064</c:v>
                </c:pt>
                <c:pt idx="5615">
                  <c:v>112.3000031</c:v>
                </c:pt>
                <c:pt idx="5616">
                  <c:v>112.3200073</c:v>
                </c:pt>
                <c:pt idx="5617">
                  <c:v>112.34000399999999</c:v>
                </c:pt>
                <c:pt idx="5618">
                  <c:v>112.3600082</c:v>
                </c:pt>
                <c:pt idx="5619">
                  <c:v>112.3800049</c:v>
                </c:pt>
                <c:pt idx="5620">
                  <c:v>112.4000015</c:v>
                </c:pt>
                <c:pt idx="5621">
                  <c:v>112.4200058</c:v>
                </c:pt>
                <c:pt idx="5622">
                  <c:v>112.4400024</c:v>
                </c:pt>
                <c:pt idx="5623">
                  <c:v>112.46000669999999</c:v>
                </c:pt>
                <c:pt idx="5624">
                  <c:v>112.4800034</c:v>
                </c:pt>
                <c:pt idx="5625">
                  <c:v>112.5000076</c:v>
                </c:pt>
                <c:pt idx="5626">
                  <c:v>112.5200043</c:v>
                </c:pt>
                <c:pt idx="5627">
                  <c:v>112.5400085</c:v>
                </c:pt>
                <c:pt idx="5628">
                  <c:v>112.56000520000001</c:v>
                </c:pt>
                <c:pt idx="5629">
                  <c:v>112.58000180000001</c:v>
                </c:pt>
                <c:pt idx="5630">
                  <c:v>112.6000061</c:v>
                </c:pt>
                <c:pt idx="5631">
                  <c:v>112.6200027</c:v>
                </c:pt>
                <c:pt idx="5632">
                  <c:v>112.640007</c:v>
                </c:pt>
                <c:pt idx="5633">
                  <c:v>112.6600037</c:v>
                </c:pt>
                <c:pt idx="5634">
                  <c:v>112.68000790000001</c:v>
                </c:pt>
                <c:pt idx="5635">
                  <c:v>112.7000046</c:v>
                </c:pt>
                <c:pt idx="5636">
                  <c:v>112.7200089</c:v>
                </c:pt>
                <c:pt idx="5637">
                  <c:v>112.7400055</c:v>
                </c:pt>
                <c:pt idx="5638">
                  <c:v>112.76000209999999</c:v>
                </c:pt>
                <c:pt idx="5639">
                  <c:v>112.7800064</c:v>
                </c:pt>
                <c:pt idx="5640">
                  <c:v>112.8000031</c:v>
                </c:pt>
                <c:pt idx="5641">
                  <c:v>112.8200073</c:v>
                </c:pt>
                <c:pt idx="5642">
                  <c:v>112.84000399999999</c:v>
                </c:pt>
                <c:pt idx="5643">
                  <c:v>112.8600082</c:v>
                </c:pt>
                <c:pt idx="5644">
                  <c:v>112.8800049</c:v>
                </c:pt>
                <c:pt idx="5645">
                  <c:v>112.9000092</c:v>
                </c:pt>
                <c:pt idx="5646">
                  <c:v>112.9200058</c:v>
                </c:pt>
                <c:pt idx="5647">
                  <c:v>112.9400024</c:v>
                </c:pt>
                <c:pt idx="5648">
                  <c:v>112.96000669999999</c:v>
                </c:pt>
                <c:pt idx="5649">
                  <c:v>112.9800034</c:v>
                </c:pt>
                <c:pt idx="5650">
                  <c:v>113.0000076</c:v>
                </c:pt>
                <c:pt idx="5651">
                  <c:v>113.0200043</c:v>
                </c:pt>
                <c:pt idx="5652">
                  <c:v>113.0400085</c:v>
                </c:pt>
                <c:pt idx="5653">
                  <c:v>113.06000520000001</c:v>
                </c:pt>
                <c:pt idx="5654">
                  <c:v>113.08000180000001</c:v>
                </c:pt>
                <c:pt idx="5655">
                  <c:v>113.1000061</c:v>
                </c:pt>
                <c:pt idx="5656">
                  <c:v>113.1200027</c:v>
                </c:pt>
                <c:pt idx="5657">
                  <c:v>113.140007</c:v>
                </c:pt>
                <c:pt idx="5658">
                  <c:v>113.1600037</c:v>
                </c:pt>
                <c:pt idx="5659">
                  <c:v>113.18000790000001</c:v>
                </c:pt>
                <c:pt idx="5660">
                  <c:v>113.2000046</c:v>
                </c:pt>
                <c:pt idx="5661">
                  <c:v>113.2200089</c:v>
                </c:pt>
                <c:pt idx="5662">
                  <c:v>113.2400055</c:v>
                </c:pt>
                <c:pt idx="5663">
                  <c:v>113.26000209999999</c:v>
                </c:pt>
                <c:pt idx="5664">
                  <c:v>113.2800064</c:v>
                </c:pt>
                <c:pt idx="5665">
                  <c:v>113.3000031</c:v>
                </c:pt>
                <c:pt idx="5666">
                  <c:v>113.3200073</c:v>
                </c:pt>
                <c:pt idx="5667">
                  <c:v>113.34000399999999</c:v>
                </c:pt>
                <c:pt idx="5668">
                  <c:v>113.3600082</c:v>
                </c:pt>
                <c:pt idx="5669">
                  <c:v>113.3800049</c:v>
                </c:pt>
                <c:pt idx="5670">
                  <c:v>113.4000092</c:v>
                </c:pt>
                <c:pt idx="5671">
                  <c:v>113.4200058</c:v>
                </c:pt>
                <c:pt idx="5672">
                  <c:v>113.4400024</c:v>
                </c:pt>
                <c:pt idx="5673">
                  <c:v>113.46000669999999</c:v>
                </c:pt>
                <c:pt idx="5674">
                  <c:v>113.4800034</c:v>
                </c:pt>
                <c:pt idx="5675">
                  <c:v>113.5000076</c:v>
                </c:pt>
                <c:pt idx="5676">
                  <c:v>113.5200043</c:v>
                </c:pt>
                <c:pt idx="5677">
                  <c:v>113.5400085</c:v>
                </c:pt>
                <c:pt idx="5678">
                  <c:v>113.56000520000001</c:v>
                </c:pt>
                <c:pt idx="5679">
                  <c:v>113.58000180000001</c:v>
                </c:pt>
                <c:pt idx="5680">
                  <c:v>113.6000061</c:v>
                </c:pt>
                <c:pt idx="5681">
                  <c:v>113.6200027</c:v>
                </c:pt>
                <c:pt idx="5682">
                  <c:v>113.640007</c:v>
                </c:pt>
                <c:pt idx="5683">
                  <c:v>113.6600037</c:v>
                </c:pt>
                <c:pt idx="5684">
                  <c:v>113.68000790000001</c:v>
                </c:pt>
                <c:pt idx="5685">
                  <c:v>113.7000046</c:v>
                </c:pt>
                <c:pt idx="5686">
                  <c:v>113.7200089</c:v>
                </c:pt>
                <c:pt idx="5687">
                  <c:v>113.7400055</c:v>
                </c:pt>
                <c:pt idx="5688">
                  <c:v>113.76000209999999</c:v>
                </c:pt>
                <c:pt idx="5689">
                  <c:v>113.7800064</c:v>
                </c:pt>
                <c:pt idx="5690">
                  <c:v>113.8000031</c:v>
                </c:pt>
                <c:pt idx="5691">
                  <c:v>113.8200073</c:v>
                </c:pt>
                <c:pt idx="5692">
                  <c:v>113.84000399999999</c:v>
                </c:pt>
                <c:pt idx="5693">
                  <c:v>113.8600082</c:v>
                </c:pt>
                <c:pt idx="5694">
                  <c:v>113.8800049</c:v>
                </c:pt>
                <c:pt idx="5695">
                  <c:v>113.9000092</c:v>
                </c:pt>
                <c:pt idx="5696">
                  <c:v>113.9200058</c:v>
                </c:pt>
                <c:pt idx="5697">
                  <c:v>113.9400024</c:v>
                </c:pt>
                <c:pt idx="5698">
                  <c:v>113.96000669999999</c:v>
                </c:pt>
                <c:pt idx="5699">
                  <c:v>113.9800034</c:v>
                </c:pt>
                <c:pt idx="5700">
                  <c:v>114.0000076</c:v>
                </c:pt>
                <c:pt idx="5701">
                  <c:v>114.0200043</c:v>
                </c:pt>
                <c:pt idx="5702">
                  <c:v>114.0400085</c:v>
                </c:pt>
                <c:pt idx="5703">
                  <c:v>114.06000520000001</c:v>
                </c:pt>
                <c:pt idx="5704">
                  <c:v>114.08000180000001</c:v>
                </c:pt>
                <c:pt idx="5705">
                  <c:v>114.1000061</c:v>
                </c:pt>
                <c:pt idx="5706">
                  <c:v>114.1200027</c:v>
                </c:pt>
                <c:pt idx="5707">
                  <c:v>114.140007</c:v>
                </c:pt>
                <c:pt idx="5708">
                  <c:v>114.1600037</c:v>
                </c:pt>
                <c:pt idx="5709">
                  <c:v>114.18000790000001</c:v>
                </c:pt>
                <c:pt idx="5710">
                  <c:v>114.2000046</c:v>
                </c:pt>
                <c:pt idx="5711">
                  <c:v>114.2200089</c:v>
                </c:pt>
                <c:pt idx="5712">
                  <c:v>114.2400055</c:v>
                </c:pt>
                <c:pt idx="5713">
                  <c:v>114.26000209999999</c:v>
                </c:pt>
                <c:pt idx="5714">
                  <c:v>114.2800064</c:v>
                </c:pt>
                <c:pt idx="5715">
                  <c:v>114.3000031</c:v>
                </c:pt>
                <c:pt idx="5716">
                  <c:v>114.3200073</c:v>
                </c:pt>
                <c:pt idx="5717">
                  <c:v>114.34000399999999</c:v>
                </c:pt>
                <c:pt idx="5718">
                  <c:v>114.3600082</c:v>
                </c:pt>
                <c:pt idx="5719">
                  <c:v>114.3800049</c:v>
                </c:pt>
                <c:pt idx="5720">
                  <c:v>114.4000092</c:v>
                </c:pt>
                <c:pt idx="5721">
                  <c:v>114.4200058</c:v>
                </c:pt>
                <c:pt idx="5722">
                  <c:v>114.4400024</c:v>
                </c:pt>
                <c:pt idx="5723">
                  <c:v>114.46000669999999</c:v>
                </c:pt>
                <c:pt idx="5724">
                  <c:v>114.4800034</c:v>
                </c:pt>
                <c:pt idx="5725">
                  <c:v>114.5000076</c:v>
                </c:pt>
                <c:pt idx="5726">
                  <c:v>114.5200043</c:v>
                </c:pt>
                <c:pt idx="5727">
                  <c:v>114.5400085</c:v>
                </c:pt>
                <c:pt idx="5728">
                  <c:v>114.56000520000001</c:v>
                </c:pt>
                <c:pt idx="5729">
                  <c:v>114.58000180000001</c:v>
                </c:pt>
                <c:pt idx="5730">
                  <c:v>114.6000061</c:v>
                </c:pt>
                <c:pt idx="5731">
                  <c:v>114.6200027</c:v>
                </c:pt>
                <c:pt idx="5732">
                  <c:v>114.640007</c:v>
                </c:pt>
                <c:pt idx="5733">
                  <c:v>114.6600037</c:v>
                </c:pt>
                <c:pt idx="5734">
                  <c:v>114.68000790000001</c:v>
                </c:pt>
                <c:pt idx="5735">
                  <c:v>114.7000046</c:v>
                </c:pt>
                <c:pt idx="5736">
                  <c:v>114.7200089</c:v>
                </c:pt>
                <c:pt idx="5737">
                  <c:v>114.7400055</c:v>
                </c:pt>
                <c:pt idx="5738">
                  <c:v>114.76000209999999</c:v>
                </c:pt>
                <c:pt idx="5739">
                  <c:v>114.7800064</c:v>
                </c:pt>
                <c:pt idx="5740">
                  <c:v>114.8000031</c:v>
                </c:pt>
                <c:pt idx="5741">
                  <c:v>114.8200073</c:v>
                </c:pt>
                <c:pt idx="5742">
                  <c:v>114.84000399999999</c:v>
                </c:pt>
                <c:pt idx="5743">
                  <c:v>114.8600082</c:v>
                </c:pt>
                <c:pt idx="5744">
                  <c:v>114.8800049</c:v>
                </c:pt>
                <c:pt idx="5745">
                  <c:v>114.9000092</c:v>
                </c:pt>
                <c:pt idx="5746">
                  <c:v>114.9200058</c:v>
                </c:pt>
                <c:pt idx="5747">
                  <c:v>114.9400024</c:v>
                </c:pt>
                <c:pt idx="5748">
                  <c:v>114.96000669999999</c:v>
                </c:pt>
                <c:pt idx="5749">
                  <c:v>114.9800034</c:v>
                </c:pt>
                <c:pt idx="5750">
                  <c:v>115.0000076</c:v>
                </c:pt>
                <c:pt idx="5751">
                  <c:v>115.0200043</c:v>
                </c:pt>
                <c:pt idx="5752">
                  <c:v>115.0400085</c:v>
                </c:pt>
                <c:pt idx="5753">
                  <c:v>115.06000520000001</c:v>
                </c:pt>
                <c:pt idx="5754">
                  <c:v>115.08000180000001</c:v>
                </c:pt>
                <c:pt idx="5755">
                  <c:v>115.1000061</c:v>
                </c:pt>
                <c:pt idx="5756">
                  <c:v>115.1200027</c:v>
                </c:pt>
                <c:pt idx="5757">
                  <c:v>115.140007</c:v>
                </c:pt>
                <c:pt idx="5758">
                  <c:v>115.1600037</c:v>
                </c:pt>
                <c:pt idx="5759">
                  <c:v>115.18000790000001</c:v>
                </c:pt>
                <c:pt idx="5760">
                  <c:v>115.2000046</c:v>
                </c:pt>
                <c:pt idx="5761">
                  <c:v>115.2200089</c:v>
                </c:pt>
                <c:pt idx="5762">
                  <c:v>115.2400055</c:v>
                </c:pt>
                <c:pt idx="5763">
                  <c:v>115.26000209999999</c:v>
                </c:pt>
                <c:pt idx="5764">
                  <c:v>115.2800064</c:v>
                </c:pt>
                <c:pt idx="5765">
                  <c:v>115.3000031</c:v>
                </c:pt>
                <c:pt idx="5766">
                  <c:v>115.3200073</c:v>
                </c:pt>
                <c:pt idx="5767">
                  <c:v>115.34000399999999</c:v>
                </c:pt>
                <c:pt idx="5768">
                  <c:v>115.3600082</c:v>
                </c:pt>
                <c:pt idx="5769">
                  <c:v>115.3800049</c:v>
                </c:pt>
                <c:pt idx="5770">
                  <c:v>115.4000092</c:v>
                </c:pt>
                <c:pt idx="5771">
                  <c:v>115.4200058</c:v>
                </c:pt>
                <c:pt idx="5772">
                  <c:v>115.4400024</c:v>
                </c:pt>
                <c:pt idx="5773">
                  <c:v>115.46000669999999</c:v>
                </c:pt>
                <c:pt idx="5774">
                  <c:v>115.4800034</c:v>
                </c:pt>
                <c:pt idx="5775">
                  <c:v>115.5000076</c:v>
                </c:pt>
                <c:pt idx="5776">
                  <c:v>115.5200043</c:v>
                </c:pt>
                <c:pt idx="5777">
                  <c:v>115.5400085</c:v>
                </c:pt>
                <c:pt idx="5778">
                  <c:v>115.56000520000001</c:v>
                </c:pt>
                <c:pt idx="5779">
                  <c:v>115.58000180000001</c:v>
                </c:pt>
                <c:pt idx="5780">
                  <c:v>115.6000061</c:v>
                </c:pt>
                <c:pt idx="5781">
                  <c:v>115.6200027</c:v>
                </c:pt>
                <c:pt idx="5782">
                  <c:v>115.640007</c:v>
                </c:pt>
                <c:pt idx="5783">
                  <c:v>115.6600037</c:v>
                </c:pt>
                <c:pt idx="5784">
                  <c:v>115.68000790000001</c:v>
                </c:pt>
                <c:pt idx="5785">
                  <c:v>115.7000046</c:v>
                </c:pt>
                <c:pt idx="5786">
                  <c:v>115.7200089</c:v>
                </c:pt>
                <c:pt idx="5787">
                  <c:v>115.7400055</c:v>
                </c:pt>
                <c:pt idx="5788">
                  <c:v>115.76000209999999</c:v>
                </c:pt>
                <c:pt idx="5789">
                  <c:v>115.7800064</c:v>
                </c:pt>
                <c:pt idx="5790">
                  <c:v>115.8000031</c:v>
                </c:pt>
                <c:pt idx="5791">
                  <c:v>115.8200073</c:v>
                </c:pt>
                <c:pt idx="5792">
                  <c:v>115.84000399999999</c:v>
                </c:pt>
                <c:pt idx="5793">
                  <c:v>115.8600082</c:v>
                </c:pt>
                <c:pt idx="5794">
                  <c:v>115.8800049</c:v>
                </c:pt>
                <c:pt idx="5795">
                  <c:v>115.9000092</c:v>
                </c:pt>
                <c:pt idx="5796">
                  <c:v>115.9200058</c:v>
                </c:pt>
                <c:pt idx="5797">
                  <c:v>115.9400024</c:v>
                </c:pt>
                <c:pt idx="5798">
                  <c:v>115.96000669999999</c:v>
                </c:pt>
                <c:pt idx="5799">
                  <c:v>115.9800034</c:v>
                </c:pt>
                <c:pt idx="5800">
                  <c:v>116.0000076</c:v>
                </c:pt>
                <c:pt idx="5801">
                  <c:v>116.0200043</c:v>
                </c:pt>
                <c:pt idx="5802">
                  <c:v>116.0400085</c:v>
                </c:pt>
                <c:pt idx="5803">
                  <c:v>116.06000520000001</c:v>
                </c:pt>
                <c:pt idx="5804">
                  <c:v>116.08000180000001</c:v>
                </c:pt>
                <c:pt idx="5805">
                  <c:v>116.1000061</c:v>
                </c:pt>
                <c:pt idx="5806">
                  <c:v>116.1200027</c:v>
                </c:pt>
                <c:pt idx="5807">
                  <c:v>116.140007</c:v>
                </c:pt>
                <c:pt idx="5808">
                  <c:v>116.1600037</c:v>
                </c:pt>
                <c:pt idx="5809">
                  <c:v>116.18000790000001</c:v>
                </c:pt>
                <c:pt idx="5810">
                  <c:v>116.2000046</c:v>
                </c:pt>
                <c:pt idx="5811">
                  <c:v>116.2200089</c:v>
                </c:pt>
                <c:pt idx="5812">
                  <c:v>116.2400055</c:v>
                </c:pt>
                <c:pt idx="5813">
                  <c:v>116.26000209999999</c:v>
                </c:pt>
                <c:pt idx="5814">
                  <c:v>116.2800064</c:v>
                </c:pt>
                <c:pt idx="5815">
                  <c:v>116.3000031</c:v>
                </c:pt>
                <c:pt idx="5816">
                  <c:v>116.3200073</c:v>
                </c:pt>
                <c:pt idx="5817">
                  <c:v>116.34000399999999</c:v>
                </c:pt>
                <c:pt idx="5818">
                  <c:v>116.3600082</c:v>
                </c:pt>
                <c:pt idx="5819">
                  <c:v>116.3800049</c:v>
                </c:pt>
                <c:pt idx="5820">
                  <c:v>116.4000092</c:v>
                </c:pt>
                <c:pt idx="5821">
                  <c:v>116.4200058</c:v>
                </c:pt>
                <c:pt idx="5822">
                  <c:v>116.4400024</c:v>
                </c:pt>
                <c:pt idx="5823">
                  <c:v>116.46000669999999</c:v>
                </c:pt>
                <c:pt idx="5824">
                  <c:v>116.4800034</c:v>
                </c:pt>
                <c:pt idx="5825">
                  <c:v>116.5000076</c:v>
                </c:pt>
                <c:pt idx="5826">
                  <c:v>116.5200043</c:v>
                </c:pt>
                <c:pt idx="5827">
                  <c:v>116.5400085</c:v>
                </c:pt>
                <c:pt idx="5828">
                  <c:v>116.56000520000001</c:v>
                </c:pt>
                <c:pt idx="5829">
                  <c:v>116.58000180000001</c:v>
                </c:pt>
                <c:pt idx="5830">
                  <c:v>116.6000061</c:v>
                </c:pt>
                <c:pt idx="5831">
                  <c:v>116.6200027</c:v>
                </c:pt>
                <c:pt idx="5832">
                  <c:v>116.640007</c:v>
                </c:pt>
                <c:pt idx="5833">
                  <c:v>116.6600037</c:v>
                </c:pt>
                <c:pt idx="5834">
                  <c:v>116.68000790000001</c:v>
                </c:pt>
                <c:pt idx="5835">
                  <c:v>116.7000046</c:v>
                </c:pt>
                <c:pt idx="5836">
                  <c:v>116.7200089</c:v>
                </c:pt>
                <c:pt idx="5837">
                  <c:v>116.7400055</c:v>
                </c:pt>
                <c:pt idx="5838">
                  <c:v>116.76000209999999</c:v>
                </c:pt>
                <c:pt idx="5839">
                  <c:v>116.7800064</c:v>
                </c:pt>
                <c:pt idx="5840">
                  <c:v>116.8000031</c:v>
                </c:pt>
                <c:pt idx="5841">
                  <c:v>116.8200073</c:v>
                </c:pt>
                <c:pt idx="5842">
                  <c:v>116.84000399999999</c:v>
                </c:pt>
                <c:pt idx="5843">
                  <c:v>116.8600082</c:v>
                </c:pt>
                <c:pt idx="5844">
                  <c:v>116.8800049</c:v>
                </c:pt>
                <c:pt idx="5845">
                  <c:v>116.9000092</c:v>
                </c:pt>
                <c:pt idx="5846">
                  <c:v>116.9200058</c:v>
                </c:pt>
                <c:pt idx="5847">
                  <c:v>116.9400024</c:v>
                </c:pt>
                <c:pt idx="5848">
                  <c:v>116.96000669999999</c:v>
                </c:pt>
                <c:pt idx="5849">
                  <c:v>116.9800034</c:v>
                </c:pt>
                <c:pt idx="5850">
                  <c:v>117.0000076</c:v>
                </c:pt>
                <c:pt idx="5851">
                  <c:v>117.0200043</c:v>
                </c:pt>
                <c:pt idx="5852">
                  <c:v>117.0400085</c:v>
                </c:pt>
                <c:pt idx="5853">
                  <c:v>117.06000520000001</c:v>
                </c:pt>
                <c:pt idx="5854">
                  <c:v>117.08000180000001</c:v>
                </c:pt>
                <c:pt idx="5855">
                  <c:v>117.1000061</c:v>
                </c:pt>
                <c:pt idx="5856">
                  <c:v>117.1200027</c:v>
                </c:pt>
                <c:pt idx="5857">
                  <c:v>117.140007</c:v>
                </c:pt>
                <c:pt idx="5858">
                  <c:v>117.1600037</c:v>
                </c:pt>
                <c:pt idx="5859">
                  <c:v>117.18000790000001</c:v>
                </c:pt>
                <c:pt idx="5860">
                  <c:v>117.2000046</c:v>
                </c:pt>
                <c:pt idx="5861">
                  <c:v>117.2200089</c:v>
                </c:pt>
                <c:pt idx="5862">
                  <c:v>117.2400055</c:v>
                </c:pt>
                <c:pt idx="5863">
                  <c:v>117.26000209999999</c:v>
                </c:pt>
                <c:pt idx="5864">
                  <c:v>117.2800064</c:v>
                </c:pt>
                <c:pt idx="5865">
                  <c:v>117.3000031</c:v>
                </c:pt>
                <c:pt idx="5866">
                  <c:v>117.3200073</c:v>
                </c:pt>
                <c:pt idx="5867">
                  <c:v>117.34000399999999</c:v>
                </c:pt>
                <c:pt idx="5868">
                  <c:v>117.3600082</c:v>
                </c:pt>
                <c:pt idx="5869">
                  <c:v>117.3800049</c:v>
                </c:pt>
                <c:pt idx="5870">
                  <c:v>117.4000092</c:v>
                </c:pt>
                <c:pt idx="5871">
                  <c:v>117.4200058</c:v>
                </c:pt>
                <c:pt idx="5872">
                  <c:v>117.4400024</c:v>
                </c:pt>
                <c:pt idx="5873">
                  <c:v>117.46000669999999</c:v>
                </c:pt>
                <c:pt idx="5874">
                  <c:v>117.4800034</c:v>
                </c:pt>
                <c:pt idx="5875">
                  <c:v>117.5000076</c:v>
                </c:pt>
                <c:pt idx="5876">
                  <c:v>117.5200043</c:v>
                </c:pt>
                <c:pt idx="5877">
                  <c:v>117.5400085</c:v>
                </c:pt>
                <c:pt idx="5878">
                  <c:v>117.56000520000001</c:v>
                </c:pt>
                <c:pt idx="5879">
                  <c:v>117.58000180000001</c:v>
                </c:pt>
                <c:pt idx="5880">
                  <c:v>117.6000061</c:v>
                </c:pt>
                <c:pt idx="5881">
                  <c:v>117.6200027</c:v>
                </c:pt>
                <c:pt idx="5882">
                  <c:v>117.640007</c:v>
                </c:pt>
                <c:pt idx="5883">
                  <c:v>117.6600037</c:v>
                </c:pt>
                <c:pt idx="5884">
                  <c:v>117.68000790000001</c:v>
                </c:pt>
                <c:pt idx="5885">
                  <c:v>117.7000046</c:v>
                </c:pt>
                <c:pt idx="5886">
                  <c:v>117.7200089</c:v>
                </c:pt>
                <c:pt idx="5887">
                  <c:v>117.7400055</c:v>
                </c:pt>
                <c:pt idx="5888">
                  <c:v>117.76000209999999</c:v>
                </c:pt>
                <c:pt idx="5889">
                  <c:v>117.7800064</c:v>
                </c:pt>
                <c:pt idx="5890">
                  <c:v>117.8000031</c:v>
                </c:pt>
                <c:pt idx="5891">
                  <c:v>117.8200073</c:v>
                </c:pt>
                <c:pt idx="5892">
                  <c:v>117.84000399999999</c:v>
                </c:pt>
                <c:pt idx="5893">
                  <c:v>117.8600082</c:v>
                </c:pt>
                <c:pt idx="5894">
                  <c:v>117.8800049</c:v>
                </c:pt>
                <c:pt idx="5895">
                  <c:v>117.9000092</c:v>
                </c:pt>
                <c:pt idx="5896">
                  <c:v>117.9200058</c:v>
                </c:pt>
                <c:pt idx="5897">
                  <c:v>117.9400024</c:v>
                </c:pt>
                <c:pt idx="5898">
                  <c:v>117.96000669999999</c:v>
                </c:pt>
                <c:pt idx="5899">
                  <c:v>117.9800034</c:v>
                </c:pt>
                <c:pt idx="5900">
                  <c:v>118.0000076</c:v>
                </c:pt>
                <c:pt idx="5901">
                  <c:v>118.0200043</c:v>
                </c:pt>
                <c:pt idx="5902">
                  <c:v>118.0400085</c:v>
                </c:pt>
                <c:pt idx="5903">
                  <c:v>118.06000520000001</c:v>
                </c:pt>
                <c:pt idx="5904">
                  <c:v>118.08000180000001</c:v>
                </c:pt>
                <c:pt idx="5905">
                  <c:v>118.1000061</c:v>
                </c:pt>
                <c:pt idx="5906">
                  <c:v>118.1200027</c:v>
                </c:pt>
                <c:pt idx="5907">
                  <c:v>118.140007</c:v>
                </c:pt>
                <c:pt idx="5908">
                  <c:v>118.1600037</c:v>
                </c:pt>
                <c:pt idx="5909">
                  <c:v>118.18000790000001</c:v>
                </c:pt>
                <c:pt idx="5910">
                  <c:v>118.2000046</c:v>
                </c:pt>
                <c:pt idx="5911">
                  <c:v>118.2200089</c:v>
                </c:pt>
                <c:pt idx="5912">
                  <c:v>118.2400055</c:v>
                </c:pt>
                <c:pt idx="5913">
                  <c:v>118.26000209999999</c:v>
                </c:pt>
                <c:pt idx="5914">
                  <c:v>118.2800064</c:v>
                </c:pt>
                <c:pt idx="5915">
                  <c:v>118.3000031</c:v>
                </c:pt>
                <c:pt idx="5916">
                  <c:v>118.3200073</c:v>
                </c:pt>
                <c:pt idx="5917">
                  <c:v>118.34000399999999</c:v>
                </c:pt>
                <c:pt idx="5918">
                  <c:v>118.3600082</c:v>
                </c:pt>
                <c:pt idx="5919">
                  <c:v>118.3800049</c:v>
                </c:pt>
                <c:pt idx="5920">
                  <c:v>118.4000092</c:v>
                </c:pt>
                <c:pt idx="5921">
                  <c:v>118.4200058</c:v>
                </c:pt>
                <c:pt idx="5922">
                  <c:v>118.4400024</c:v>
                </c:pt>
                <c:pt idx="5923">
                  <c:v>118.46000669999999</c:v>
                </c:pt>
                <c:pt idx="5924">
                  <c:v>118.4800034</c:v>
                </c:pt>
                <c:pt idx="5925">
                  <c:v>118.5000076</c:v>
                </c:pt>
                <c:pt idx="5926">
                  <c:v>118.5200043</c:v>
                </c:pt>
                <c:pt idx="5927">
                  <c:v>118.5400085</c:v>
                </c:pt>
                <c:pt idx="5928">
                  <c:v>118.56000520000001</c:v>
                </c:pt>
                <c:pt idx="5929">
                  <c:v>118.58000180000001</c:v>
                </c:pt>
                <c:pt idx="5930">
                  <c:v>118.6000061</c:v>
                </c:pt>
                <c:pt idx="5931">
                  <c:v>118.6200027</c:v>
                </c:pt>
                <c:pt idx="5932">
                  <c:v>118.640007</c:v>
                </c:pt>
                <c:pt idx="5933">
                  <c:v>118.6600037</c:v>
                </c:pt>
                <c:pt idx="5934">
                  <c:v>118.68000790000001</c:v>
                </c:pt>
                <c:pt idx="5935">
                  <c:v>118.7000046</c:v>
                </c:pt>
                <c:pt idx="5936">
                  <c:v>118.7200089</c:v>
                </c:pt>
                <c:pt idx="5937">
                  <c:v>118.7400055</c:v>
                </c:pt>
                <c:pt idx="5938">
                  <c:v>118.76000209999999</c:v>
                </c:pt>
                <c:pt idx="5939">
                  <c:v>118.7800064</c:v>
                </c:pt>
                <c:pt idx="5940">
                  <c:v>118.8000031</c:v>
                </c:pt>
                <c:pt idx="5941">
                  <c:v>118.8200073</c:v>
                </c:pt>
                <c:pt idx="5942">
                  <c:v>118.84000399999999</c:v>
                </c:pt>
                <c:pt idx="5943">
                  <c:v>118.8600082</c:v>
                </c:pt>
                <c:pt idx="5944">
                  <c:v>118.8800049</c:v>
                </c:pt>
                <c:pt idx="5945">
                  <c:v>118.9000092</c:v>
                </c:pt>
                <c:pt idx="5946">
                  <c:v>118.9200058</c:v>
                </c:pt>
                <c:pt idx="5947">
                  <c:v>118.9400024</c:v>
                </c:pt>
                <c:pt idx="5948">
                  <c:v>118.96000669999999</c:v>
                </c:pt>
                <c:pt idx="5949">
                  <c:v>118.9800034</c:v>
                </c:pt>
                <c:pt idx="5950">
                  <c:v>119.0000076</c:v>
                </c:pt>
                <c:pt idx="5951">
                  <c:v>119.0200043</c:v>
                </c:pt>
                <c:pt idx="5952">
                  <c:v>119.0400085</c:v>
                </c:pt>
                <c:pt idx="5953">
                  <c:v>119.06000520000001</c:v>
                </c:pt>
                <c:pt idx="5954">
                  <c:v>119.0800095</c:v>
                </c:pt>
                <c:pt idx="5955">
                  <c:v>119.1000061</c:v>
                </c:pt>
                <c:pt idx="5956">
                  <c:v>119.1200027</c:v>
                </c:pt>
                <c:pt idx="5957">
                  <c:v>119.140007</c:v>
                </c:pt>
                <c:pt idx="5958">
                  <c:v>119.1600037</c:v>
                </c:pt>
                <c:pt idx="5959">
                  <c:v>119.18000790000001</c:v>
                </c:pt>
                <c:pt idx="5960">
                  <c:v>119.2000046</c:v>
                </c:pt>
                <c:pt idx="5961">
                  <c:v>119.2200089</c:v>
                </c:pt>
                <c:pt idx="5962">
                  <c:v>119.2400055</c:v>
                </c:pt>
                <c:pt idx="5963">
                  <c:v>119.26000209999999</c:v>
                </c:pt>
                <c:pt idx="5964">
                  <c:v>119.2800064</c:v>
                </c:pt>
                <c:pt idx="5965">
                  <c:v>119.3000031</c:v>
                </c:pt>
                <c:pt idx="5966">
                  <c:v>119.3200073</c:v>
                </c:pt>
                <c:pt idx="5967">
                  <c:v>119.34000399999999</c:v>
                </c:pt>
                <c:pt idx="5968">
                  <c:v>119.3600082</c:v>
                </c:pt>
                <c:pt idx="5969">
                  <c:v>119.3800049</c:v>
                </c:pt>
                <c:pt idx="5970">
                  <c:v>119.4000092</c:v>
                </c:pt>
                <c:pt idx="5971">
                  <c:v>119.4200058</c:v>
                </c:pt>
                <c:pt idx="5972">
                  <c:v>119.4400024</c:v>
                </c:pt>
                <c:pt idx="5973">
                  <c:v>119.46000669999999</c:v>
                </c:pt>
                <c:pt idx="5974">
                  <c:v>119.4800034</c:v>
                </c:pt>
                <c:pt idx="5975">
                  <c:v>119.5000076</c:v>
                </c:pt>
                <c:pt idx="5976">
                  <c:v>119.5200043</c:v>
                </c:pt>
                <c:pt idx="5977">
                  <c:v>119.5400085</c:v>
                </c:pt>
                <c:pt idx="5978">
                  <c:v>119.56000520000001</c:v>
                </c:pt>
                <c:pt idx="5979">
                  <c:v>119.5800095</c:v>
                </c:pt>
                <c:pt idx="5980">
                  <c:v>119.6000061</c:v>
                </c:pt>
                <c:pt idx="5981">
                  <c:v>119.6200027</c:v>
                </c:pt>
                <c:pt idx="5982">
                  <c:v>119.640007</c:v>
                </c:pt>
                <c:pt idx="5983">
                  <c:v>119.6600037</c:v>
                </c:pt>
                <c:pt idx="5984">
                  <c:v>119.68000790000001</c:v>
                </c:pt>
                <c:pt idx="5985">
                  <c:v>119.7000046</c:v>
                </c:pt>
                <c:pt idx="5986">
                  <c:v>119.7200089</c:v>
                </c:pt>
                <c:pt idx="5987">
                  <c:v>119.7400055</c:v>
                </c:pt>
                <c:pt idx="5988">
                  <c:v>119.76000209999999</c:v>
                </c:pt>
                <c:pt idx="5989">
                  <c:v>119.7800064</c:v>
                </c:pt>
                <c:pt idx="5990">
                  <c:v>119.8000031</c:v>
                </c:pt>
                <c:pt idx="5991">
                  <c:v>119.8200073</c:v>
                </c:pt>
                <c:pt idx="5992">
                  <c:v>119.84000399999999</c:v>
                </c:pt>
                <c:pt idx="5993">
                  <c:v>119.8600082</c:v>
                </c:pt>
                <c:pt idx="5994">
                  <c:v>119.8800049</c:v>
                </c:pt>
                <c:pt idx="5995">
                  <c:v>119.9000092</c:v>
                </c:pt>
                <c:pt idx="5996">
                  <c:v>119.9200058</c:v>
                </c:pt>
                <c:pt idx="5997">
                  <c:v>119.9400024</c:v>
                </c:pt>
                <c:pt idx="5998">
                  <c:v>119.96000669999999</c:v>
                </c:pt>
                <c:pt idx="5999">
                  <c:v>119.9800034</c:v>
                </c:pt>
                <c:pt idx="6000">
                  <c:v>120.0000076</c:v>
                </c:pt>
                <c:pt idx="6001">
                  <c:v>120.0200043</c:v>
                </c:pt>
                <c:pt idx="6002">
                  <c:v>120.0400085</c:v>
                </c:pt>
                <c:pt idx="6003">
                  <c:v>120.06000520000001</c:v>
                </c:pt>
                <c:pt idx="6004">
                  <c:v>120.0800095</c:v>
                </c:pt>
                <c:pt idx="6005">
                  <c:v>120.1000061</c:v>
                </c:pt>
                <c:pt idx="6006">
                  <c:v>120.1200027</c:v>
                </c:pt>
                <c:pt idx="6007">
                  <c:v>120.140007</c:v>
                </c:pt>
                <c:pt idx="6008">
                  <c:v>120.1600037</c:v>
                </c:pt>
                <c:pt idx="6009">
                  <c:v>120.18000790000001</c:v>
                </c:pt>
                <c:pt idx="6010">
                  <c:v>120.2000046</c:v>
                </c:pt>
                <c:pt idx="6011">
                  <c:v>120.2200089</c:v>
                </c:pt>
                <c:pt idx="6012">
                  <c:v>120.2400055</c:v>
                </c:pt>
                <c:pt idx="6013">
                  <c:v>120.26000209999999</c:v>
                </c:pt>
                <c:pt idx="6014">
                  <c:v>120.2800064</c:v>
                </c:pt>
                <c:pt idx="6015">
                  <c:v>120.3000031</c:v>
                </c:pt>
                <c:pt idx="6016">
                  <c:v>120.3200073</c:v>
                </c:pt>
                <c:pt idx="6017">
                  <c:v>120.34000399999999</c:v>
                </c:pt>
                <c:pt idx="6018">
                  <c:v>120.3600082</c:v>
                </c:pt>
                <c:pt idx="6019">
                  <c:v>120.3800049</c:v>
                </c:pt>
                <c:pt idx="6020">
                  <c:v>120.4000092</c:v>
                </c:pt>
                <c:pt idx="6021">
                  <c:v>120.4200058</c:v>
                </c:pt>
                <c:pt idx="6022">
                  <c:v>120.4400024</c:v>
                </c:pt>
                <c:pt idx="6023">
                  <c:v>120.46000669999999</c:v>
                </c:pt>
                <c:pt idx="6024">
                  <c:v>120.4800034</c:v>
                </c:pt>
                <c:pt idx="6025">
                  <c:v>120.5000076</c:v>
                </c:pt>
                <c:pt idx="6026">
                  <c:v>120.5200043</c:v>
                </c:pt>
                <c:pt idx="6027">
                  <c:v>120.5400085</c:v>
                </c:pt>
                <c:pt idx="6028">
                  <c:v>120.56000520000001</c:v>
                </c:pt>
                <c:pt idx="6029">
                  <c:v>120.5800095</c:v>
                </c:pt>
                <c:pt idx="6030">
                  <c:v>120.6000061</c:v>
                </c:pt>
                <c:pt idx="6031">
                  <c:v>120.6200027</c:v>
                </c:pt>
                <c:pt idx="6032">
                  <c:v>120.640007</c:v>
                </c:pt>
                <c:pt idx="6033">
                  <c:v>120.6600037</c:v>
                </c:pt>
                <c:pt idx="6034">
                  <c:v>120.68000790000001</c:v>
                </c:pt>
                <c:pt idx="6035">
                  <c:v>120.7000046</c:v>
                </c:pt>
                <c:pt idx="6036">
                  <c:v>120.7200089</c:v>
                </c:pt>
                <c:pt idx="6037">
                  <c:v>120.7400055</c:v>
                </c:pt>
                <c:pt idx="6038">
                  <c:v>120.76000209999999</c:v>
                </c:pt>
                <c:pt idx="6039">
                  <c:v>120.7800064</c:v>
                </c:pt>
                <c:pt idx="6040">
                  <c:v>120.8000031</c:v>
                </c:pt>
                <c:pt idx="6041">
                  <c:v>120.8200073</c:v>
                </c:pt>
                <c:pt idx="6042">
                  <c:v>120.84000399999999</c:v>
                </c:pt>
                <c:pt idx="6043">
                  <c:v>120.8600082</c:v>
                </c:pt>
                <c:pt idx="6044">
                  <c:v>120.8800049</c:v>
                </c:pt>
                <c:pt idx="6045">
                  <c:v>120.9000092</c:v>
                </c:pt>
                <c:pt idx="6046">
                  <c:v>120.9200058</c:v>
                </c:pt>
                <c:pt idx="6047">
                  <c:v>120.9400024</c:v>
                </c:pt>
                <c:pt idx="6048">
                  <c:v>120.96000669999999</c:v>
                </c:pt>
                <c:pt idx="6049">
                  <c:v>120.9800034</c:v>
                </c:pt>
                <c:pt idx="6050">
                  <c:v>121.0000076</c:v>
                </c:pt>
                <c:pt idx="6051">
                  <c:v>121.0200043</c:v>
                </c:pt>
                <c:pt idx="6052">
                  <c:v>121.0400085</c:v>
                </c:pt>
                <c:pt idx="6053">
                  <c:v>121.06000520000001</c:v>
                </c:pt>
                <c:pt idx="6054">
                  <c:v>121.0800095</c:v>
                </c:pt>
                <c:pt idx="6055">
                  <c:v>121.1000061</c:v>
                </c:pt>
                <c:pt idx="6056">
                  <c:v>121.1200027</c:v>
                </c:pt>
                <c:pt idx="6057">
                  <c:v>121.140007</c:v>
                </c:pt>
                <c:pt idx="6058">
                  <c:v>121.1600037</c:v>
                </c:pt>
                <c:pt idx="6059">
                  <c:v>121.18000790000001</c:v>
                </c:pt>
                <c:pt idx="6060">
                  <c:v>121.2000046</c:v>
                </c:pt>
                <c:pt idx="6061">
                  <c:v>121.2200089</c:v>
                </c:pt>
                <c:pt idx="6062">
                  <c:v>121.2400055</c:v>
                </c:pt>
                <c:pt idx="6063">
                  <c:v>121.26000209999999</c:v>
                </c:pt>
                <c:pt idx="6064">
                  <c:v>121.2800064</c:v>
                </c:pt>
                <c:pt idx="6065">
                  <c:v>121.3000031</c:v>
                </c:pt>
                <c:pt idx="6066">
                  <c:v>121.3200073</c:v>
                </c:pt>
                <c:pt idx="6067">
                  <c:v>121.34000399999999</c:v>
                </c:pt>
                <c:pt idx="6068">
                  <c:v>121.3600082</c:v>
                </c:pt>
                <c:pt idx="6069">
                  <c:v>121.3800049</c:v>
                </c:pt>
                <c:pt idx="6070">
                  <c:v>121.4000092</c:v>
                </c:pt>
                <c:pt idx="6071">
                  <c:v>121.4200058</c:v>
                </c:pt>
                <c:pt idx="6072">
                  <c:v>121.4400024</c:v>
                </c:pt>
                <c:pt idx="6073">
                  <c:v>121.46000669999999</c:v>
                </c:pt>
                <c:pt idx="6074">
                  <c:v>121.4800034</c:v>
                </c:pt>
                <c:pt idx="6075">
                  <c:v>121.5000076</c:v>
                </c:pt>
                <c:pt idx="6076">
                  <c:v>121.5200043</c:v>
                </c:pt>
                <c:pt idx="6077">
                  <c:v>121.5400085</c:v>
                </c:pt>
                <c:pt idx="6078">
                  <c:v>121.56000520000001</c:v>
                </c:pt>
                <c:pt idx="6079">
                  <c:v>121.5800095</c:v>
                </c:pt>
                <c:pt idx="6080">
                  <c:v>121.6000061</c:v>
                </c:pt>
                <c:pt idx="6081">
                  <c:v>121.6200027</c:v>
                </c:pt>
                <c:pt idx="6082">
                  <c:v>121.640007</c:v>
                </c:pt>
                <c:pt idx="6083">
                  <c:v>121.6600037</c:v>
                </c:pt>
                <c:pt idx="6084">
                  <c:v>121.68000790000001</c:v>
                </c:pt>
                <c:pt idx="6085">
                  <c:v>121.7000046</c:v>
                </c:pt>
                <c:pt idx="6086">
                  <c:v>121.7200089</c:v>
                </c:pt>
                <c:pt idx="6087">
                  <c:v>121.7400055</c:v>
                </c:pt>
                <c:pt idx="6088">
                  <c:v>121.76000209999999</c:v>
                </c:pt>
                <c:pt idx="6089">
                  <c:v>121.7800064</c:v>
                </c:pt>
                <c:pt idx="6090">
                  <c:v>121.8000031</c:v>
                </c:pt>
                <c:pt idx="6091">
                  <c:v>121.8200073</c:v>
                </c:pt>
                <c:pt idx="6092">
                  <c:v>121.84000399999999</c:v>
                </c:pt>
                <c:pt idx="6093">
                  <c:v>121.8600082</c:v>
                </c:pt>
                <c:pt idx="6094">
                  <c:v>121.8800049</c:v>
                </c:pt>
                <c:pt idx="6095">
                  <c:v>121.9000092</c:v>
                </c:pt>
                <c:pt idx="6096">
                  <c:v>121.9200058</c:v>
                </c:pt>
                <c:pt idx="6097">
                  <c:v>121.9400024</c:v>
                </c:pt>
                <c:pt idx="6098">
                  <c:v>121.96000669999999</c:v>
                </c:pt>
                <c:pt idx="6099">
                  <c:v>121.9800034</c:v>
                </c:pt>
                <c:pt idx="6100">
                  <c:v>122.0000076</c:v>
                </c:pt>
                <c:pt idx="6101">
                  <c:v>122.0200043</c:v>
                </c:pt>
                <c:pt idx="6102">
                  <c:v>122.0400085</c:v>
                </c:pt>
                <c:pt idx="6103">
                  <c:v>122.06000520000001</c:v>
                </c:pt>
                <c:pt idx="6104">
                  <c:v>122.0800095</c:v>
                </c:pt>
                <c:pt idx="6105">
                  <c:v>122.1000061</c:v>
                </c:pt>
                <c:pt idx="6106">
                  <c:v>122.1200027</c:v>
                </c:pt>
                <c:pt idx="6107">
                  <c:v>122.140007</c:v>
                </c:pt>
                <c:pt idx="6108">
                  <c:v>122.1600037</c:v>
                </c:pt>
                <c:pt idx="6109">
                  <c:v>122.18000790000001</c:v>
                </c:pt>
                <c:pt idx="6110">
                  <c:v>122.2000046</c:v>
                </c:pt>
                <c:pt idx="6111">
                  <c:v>122.2200089</c:v>
                </c:pt>
                <c:pt idx="6112">
                  <c:v>122.2400055</c:v>
                </c:pt>
                <c:pt idx="6113">
                  <c:v>122.26000209999999</c:v>
                </c:pt>
                <c:pt idx="6114">
                  <c:v>122.2800064</c:v>
                </c:pt>
                <c:pt idx="6115">
                  <c:v>122.3000031</c:v>
                </c:pt>
                <c:pt idx="6116">
                  <c:v>122.3200073</c:v>
                </c:pt>
                <c:pt idx="6117">
                  <c:v>122.34000399999999</c:v>
                </c:pt>
                <c:pt idx="6118">
                  <c:v>122.3600082</c:v>
                </c:pt>
                <c:pt idx="6119">
                  <c:v>122.3800049</c:v>
                </c:pt>
                <c:pt idx="6120">
                  <c:v>122.4000092</c:v>
                </c:pt>
                <c:pt idx="6121">
                  <c:v>122.4200058</c:v>
                </c:pt>
                <c:pt idx="6122">
                  <c:v>122.4400024</c:v>
                </c:pt>
                <c:pt idx="6123">
                  <c:v>122.46000669999999</c:v>
                </c:pt>
                <c:pt idx="6124">
                  <c:v>122.4800034</c:v>
                </c:pt>
                <c:pt idx="6125">
                  <c:v>122.5000076</c:v>
                </c:pt>
                <c:pt idx="6126">
                  <c:v>122.5200043</c:v>
                </c:pt>
                <c:pt idx="6127">
                  <c:v>122.5400085</c:v>
                </c:pt>
                <c:pt idx="6128">
                  <c:v>122.56000520000001</c:v>
                </c:pt>
                <c:pt idx="6129">
                  <c:v>122.5800095</c:v>
                </c:pt>
                <c:pt idx="6130">
                  <c:v>122.6000061</c:v>
                </c:pt>
                <c:pt idx="6131">
                  <c:v>122.6200027</c:v>
                </c:pt>
                <c:pt idx="6132">
                  <c:v>122.640007</c:v>
                </c:pt>
                <c:pt idx="6133">
                  <c:v>122.6600037</c:v>
                </c:pt>
                <c:pt idx="6134">
                  <c:v>122.68000790000001</c:v>
                </c:pt>
                <c:pt idx="6135">
                  <c:v>122.7000046</c:v>
                </c:pt>
                <c:pt idx="6136">
                  <c:v>122.7200089</c:v>
                </c:pt>
                <c:pt idx="6137">
                  <c:v>122.7400055</c:v>
                </c:pt>
                <c:pt idx="6138">
                  <c:v>122.76000209999999</c:v>
                </c:pt>
                <c:pt idx="6139">
                  <c:v>122.7800064</c:v>
                </c:pt>
                <c:pt idx="6140">
                  <c:v>122.8000031</c:v>
                </c:pt>
                <c:pt idx="6141">
                  <c:v>122.8200073</c:v>
                </c:pt>
                <c:pt idx="6142">
                  <c:v>122.84000399999999</c:v>
                </c:pt>
                <c:pt idx="6143">
                  <c:v>122.8600082</c:v>
                </c:pt>
                <c:pt idx="6144">
                  <c:v>122.8800049</c:v>
                </c:pt>
                <c:pt idx="6145">
                  <c:v>122.9000092</c:v>
                </c:pt>
                <c:pt idx="6146">
                  <c:v>122.9200058</c:v>
                </c:pt>
                <c:pt idx="6147">
                  <c:v>122.9400024</c:v>
                </c:pt>
                <c:pt idx="6148">
                  <c:v>122.96000669999999</c:v>
                </c:pt>
                <c:pt idx="6149">
                  <c:v>122.9800034</c:v>
                </c:pt>
                <c:pt idx="6150">
                  <c:v>123.0000076</c:v>
                </c:pt>
                <c:pt idx="6151">
                  <c:v>123.0200043</c:v>
                </c:pt>
                <c:pt idx="6152">
                  <c:v>123.0400085</c:v>
                </c:pt>
                <c:pt idx="6153">
                  <c:v>123.06000520000001</c:v>
                </c:pt>
                <c:pt idx="6154">
                  <c:v>123.0800095</c:v>
                </c:pt>
                <c:pt idx="6155">
                  <c:v>123.1000061</c:v>
                </c:pt>
                <c:pt idx="6156">
                  <c:v>123.1200027</c:v>
                </c:pt>
                <c:pt idx="6157">
                  <c:v>123.140007</c:v>
                </c:pt>
                <c:pt idx="6158">
                  <c:v>123.1600037</c:v>
                </c:pt>
                <c:pt idx="6159">
                  <c:v>123.18000790000001</c:v>
                </c:pt>
                <c:pt idx="6160">
                  <c:v>123.2000046</c:v>
                </c:pt>
                <c:pt idx="6161">
                  <c:v>123.2200089</c:v>
                </c:pt>
                <c:pt idx="6162">
                  <c:v>123.2400055</c:v>
                </c:pt>
                <c:pt idx="6163">
                  <c:v>123.26000209999999</c:v>
                </c:pt>
                <c:pt idx="6164">
                  <c:v>123.2800064</c:v>
                </c:pt>
                <c:pt idx="6165">
                  <c:v>123.3000031</c:v>
                </c:pt>
                <c:pt idx="6166">
                  <c:v>123.3200073</c:v>
                </c:pt>
                <c:pt idx="6167">
                  <c:v>123.34000399999999</c:v>
                </c:pt>
                <c:pt idx="6168">
                  <c:v>123.3600082</c:v>
                </c:pt>
                <c:pt idx="6169">
                  <c:v>123.3800049</c:v>
                </c:pt>
                <c:pt idx="6170">
                  <c:v>123.4000092</c:v>
                </c:pt>
                <c:pt idx="6171">
                  <c:v>123.4200058</c:v>
                </c:pt>
                <c:pt idx="6172">
                  <c:v>123.4400024</c:v>
                </c:pt>
                <c:pt idx="6173">
                  <c:v>123.46000669999999</c:v>
                </c:pt>
                <c:pt idx="6174">
                  <c:v>123.4800034</c:v>
                </c:pt>
                <c:pt idx="6175">
                  <c:v>123.5000076</c:v>
                </c:pt>
                <c:pt idx="6176">
                  <c:v>123.5200043</c:v>
                </c:pt>
                <c:pt idx="6177">
                  <c:v>123.5400085</c:v>
                </c:pt>
                <c:pt idx="6178">
                  <c:v>123.56000520000001</c:v>
                </c:pt>
                <c:pt idx="6179">
                  <c:v>123.5800095</c:v>
                </c:pt>
                <c:pt idx="6180">
                  <c:v>123.6000061</c:v>
                </c:pt>
                <c:pt idx="6181">
                  <c:v>123.6200027</c:v>
                </c:pt>
                <c:pt idx="6182">
                  <c:v>123.640007</c:v>
                </c:pt>
                <c:pt idx="6183">
                  <c:v>123.6600037</c:v>
                </c:pt>
                <c:pt idx="6184">
                  <c:v>123.68000790000001</c:v>
                </c:pt>
                <c:pt idx="6185">
                  <c:v>123.7000046</c:v>
                </c:pt>
                <c:pt idx="6186">
                  <c:v>123.7200089</c:v>
                </c:pt>
                <c:pt idx="6187">
                  <c:v>123.7400055</c:v>
                </c:pt>
                <c:pt idx="6188">
                  <c:v>123.76000209999999</c:v>
                </c:pt>
                <c:pt idx="6189">
                  <c:v>123.7800064</c:v>
                </c:pt>
                <c:pt idx="6190">
                  <c:v>123.8000031</c:v>
                </c:pt>
                <c:pt idx="6191">
                  <c:v>123.8200073</c:v>
                </c:pt>
                <c:pt idx="6192">
                  <c:v>123.84000399999999</c:v>
                </c:pt>
                <c:pt idx="6193">
                  <c:v>123.8600082</c:v>
                </c:pt>
                <c:pt idx="6194">
                  <c:v>123.8800049</c:v>
                </c:pt>
                <c:pt idx="6195">
                  <c:v>123.9000092</c:v>
                </c:pt>
                <c:pt idx="6196">
                  <c:v>123.9200058</c:v>
                </c:pt>
                <c:pt idx="6197">
                  <c:v>123.9400024</c:v>
                </c:pt>
                <c:pt idx="6198">
                  <c:v>123.96000669999999</c:v>
                </c:pt>
                <c:pt idx="6199">
                  <c:v>123.9800034</c:v>
                </c:pt>
                <c:pt idx="6200">
                  <c:v>124.0000076</c:v>
                </c:pt>
                <c:pt idx="6201">
                  <c:v>124.0200043</c:v>
                </c:pt>
                <c:pt idx="6202">
                  <c:v>124.0400085</c:v>
                </c:pt>
                <c:pt idx="6203">
                  <c:v>124.06000520000001</c:v>
                </c:pt>
                <c:pt idx="6204">
                  <c:v>124.0800095</c:v>
                </c:pt>
                <c:pt idx="6205">
                  <c:v>124.1000061</c:v>
                </c:pt>
                <c:pt idx="6206">
                  <c:v>124.1200027</c:v>
                </c:pt>
                <c:pt idx="6207">
                  <c:v>124.140007</c:v>
                </c:pt>
                <c:pt idx="6208">
                  <c:v>124.1600037</c:v>
                </c:pt>
                <c:pt idx="6209">
                  <c:v>124.18000790000001</c:v>
                </c:pt>
                <c:pt idx="6210">
                  <c:v>124.2000046</c:v>
                </c:pt>
                <c:pt idx="6211">
                  <c:v>124.2200089</c:v>
                </c:pt>
                <c:pt idx="6212">
                  <c:v>124.2400055</c:v>
                </c:pt>
                <c:pt idx="6213">
                  <c:v>124.26000209999999</c:v>
                </c:pt>
                <c:pt idx="6214">
                  <c:v>124.2800064</c:v>
                </c:pt>
                <c:pt idx="6215">
                  <c:v>124.3000031</c:v>
                </c:pt>
                <c:pt idx="6216">
                  <c:v>124.3200073</c:v>
                </c:pt>
                <c:pt idx="6217">
                  <c:v>124.34000399999999</c:v>
                </c:pt>
                <c:pt idx="6218">
                  <c:v>124.3600082</c:v>
                </c:pt>
                <c:pt idx="6219">
                  <c:v>124.3800049</c:v>
                </c:pt>
                <c:pt idx="6220">
                  <c:v>124.4000092</c:v>
                </c:pt>
                <c:pt idx="6221">
                  <c:v>124.4200058</c:v>
                </c:pt>
                <c:pt idx="6222">
                  <c:v>124.4400024</c:v>
                </c:pt>
                <c:pt idx="6223">
                  <c:v>124.46000669999999</c:v>
                </c:pt>
                <c:pt idx="6224">
                  <c:v>124.4800034</c:v>
                </c:pt>
                <c:pt idx="6225">
                  <c:v>124.5000076</c:v>
                </c:pt>
                <c:pt idx="6226">
                  <c:v>124.5200043</c:v>
                </c:pt>
                <c:pt idx="6227">
                  <c:v>124.5400085</c:v>
                </c:pt>
                <c:pt idx="6228">
                  <c:v>124.56000520000001</c:v>
                </c:pt>
                <c:pt idx="6229">
                  <c:v>124.5800095</c:v>
                </c:pt>
                <c:pt idx="6230">
                  <c:v>124.6000061</c:v>
                </c:pt>
                <c:pt idx="6231">
                  <c:v>124.6200027</c:v>
                </c:pt>
                <c:pt idx="6232">
                  <c:v>124.640007</c:v>
                </c:pt>
                <c:pt idx="6233">
                  <c:v>124.6600037</c:v>
                </c:pt>
                <c:pt idx="6234">
                  <c:v>124.68000790000001</c:v>
                </c:pt>
                <c:pt idx="6235">
                  <c:v>124.7000046</c:v>
                </c:pt>
                <c:pt idx="6236">
                  <c:v>124.7200089</c:v>
                </c:pt>
                <c:pt idx="6237">
                  <c:v>124.7400055</c:v>
                </c:pt>
                <c:pt idx="6238">
                  <c:v>124.76000209999999</c:v>
                </c:pt>
                <c:pt idx="6239">
                  <c:v>124.7800064</c:v>
                </c:pt>
                <c:pt idx="6240">
                  <c:v>124.8000031</c:v>
                </c:pt>
                <c:pt idx="6241">
                  <c:v>124.8200073</c:v>
                </c:pt>
                <c:pt idx="6242">
                  <c:v>124.84000399999999</c:v>
                </c:pt>
                <c:pt idx="6243">
                  <c:v>124.8600082</c:v>
                </c:pt>
                <c:pt idx="6244">
                  <c:v>124.8800049</c:v>
                </c:pt>
                <c:pt idx="6245">
                  <c:v>124.9000092</c:v>
                </c:pt>
                <c:pt idx="6246">
                  <c:v>124.9200058</c:v>
                </c:pt>
                <c:pt idx="6247">
                  <c:v>124.9400024</c:v>
                </c:pt>
                <c:pt idx="6248">
                  <c:v>124.96000669999999</c:v>
                </c:pt>
                <c:pt idx="6249">
                  <c:v>124.9800034</c:v>
                </c:pt>
                <c:pt idx="6250">
                  <c:v>125.0000076</c:v>
                </c:pt>
                <c:pt idx="6251">
                  <c:v>125.0200043</c:v>
                </c:pt>
                <c:pt idx="6252">
                  <c:v>125.0400085</c:v>
                </c:pt>
                <c:pt idx="6253">
                  <c:v>125.06000520000001</c:v>
                </c:pt>
                <c:pt idx="6254">
                  <c:v>125.0800095</c:v>
                </c:pt>
                <c:pt idx="6255">
                  <c:v>125.1000061</c:v>
                </c:pt>
                <c:pt idx="6256">
                  <c:v>125.1200027</c:v>
                </c:pt>
                <c:pt idx="6257">
                  <c:v>125.140007</c:v>
                </c:pt>
                <c:pt idx="6258">
                  <c:v>125.1600037</c:v>
                </c:pt>
                <c:pt idx="6259">
                  <c:v>125.18000790000001</c:v>
                </c:pt>
                <c:pt idx="6260">
                  <c:v>125.2000046</c:v>
                </c:pt>
                <c:pt idx="6261">
                  <c:v>125.2200089</c:v>
                </c:pt>
                <c:pt idx="6262">
                  <c:v>125.2400055</c:v>
                </c:pt>
                <c:pt idx="6263">
                  <c:v>125.26000209999999</c:v>
                </c:pt>
                <c:pt idx="6264">
                  <c:v>125.2800064</c:v>
                </c:pt>
                <c:pt idx="6265">
                  <c:v>125.3000031</c:v>
                </c:pt>
                <c:pt idx="6266">
                  <c:v>125.3200073</c:v>
                </c:pt>
                <c:pt idx="6267">
                  <c:v>125.34000399999999</c:v>
                </c:pt>
                <c:pt idx="6268">
                  <c:v>125.3600082</c:v>
                </c:pt>
                <c:pt idx="6269">
                  <c:v>125.3800049</c:v>
                </c:pt>
                <c:pt idx="6270">
                  <c:v>125.4000092</c:v>
                </c:pt>
                <c:pt idx="6271">
                  <c:v>125.4200058</c:v>
                </c:pt>
                <c:pt idx="6272">
                  <c:v>125.4400024</c:v>
                </c:pt>
                <c:pt idx="6273">
                  <c:v>125.46000669999999</c:v>
                </c:pt>
                <c:pt idx="6274">
                  <c:v>125.4800034</c:v>
                </c:pt>
                <c:pt idx="6275">
                  <c:v>125.5000076</c:v>
                </c:pt>
                <c:pt idx="6276">
                  <c:v>125.5200043</c:v>
                </c:pt>
                <c:pt idx="6277">
                  <c:v>125.5400085</c:v>
                </c:pt>
                <c:pt idx="6278">
                  <c:v>125.56000520000001</c:v>
                </c:pt>
                <c:pt idx="6279">
                  <c:v>125.5800095</c:v>
                </c:pt>
                <c:pt idx="6280">
                  <c:v>125.6000061</c:v>
                </c:pt>
                <c:pt idx="6281">
                  <c:v>125.6200027</c:v>
                </c:pt>
                <c:pt idx="6282">
                  <c:v>125.640007</c:v>
                </c:pt>
                <c:pt idx="6283">
                  <c:v>125.6600037</c:v>
                </c:pt>
                <c:pt idx="6284">
                  <c:v>125.68000790000001</c:v>
                </c:pt>
                <c:pt idx="6285">
                  <c:v>125.7000046</c:v>
                </c:pt>
                <c:pt idx="6286">
                  <c:v>125.7200089</c:v>
                </c:pt>
                <c:pt idx="6287">
                  <c:v>125.7400055</c:v>
                </c:pt>
                <c:pt idx="6288">
                  <c:v>125.76000980000001</c:v>
                </c:pt>
                <c:pt idx="6289">
                  <c:v>125.7800064</c:v>
                </c:pt>
                <c:pt idx="6290">
                  <c:v>125.8000031</c:v>
                </c:pt>
                <c:pt idx="6291">
                  <c:v>125.8200073</c:v>
                </c:pt>
                <c:pt idx="6292">
                  <c:v>125.84000399999999</c:v>
                </c:pt>
                <c:pt idx="6293">
                  <c:v>125.8600082</c:v>
                </c:pt>
                <c:pt idx="6294">
                  <c:v>125.8800049</c:v>
                </c:pt>
                <c:pt idx="6295">
                  <c:v>125.9000092</c:v>
                </c:pt>
                <c:pt idx="6296">
                  <c:v>125.9200058</c:v>
                </c:pt>
                <c:pt idx="6297">
                  <c:v>125.9400024</c:v>
                </c:pt>
                <c:pt idx="6298">
                  <c:v>125.96000669999999</c:v>
                </c:pt>
                <c:pt idx="6299">
                  <c:v>125.9800034</c:v>
                </c:pt>
                <c:pt idx="6300">
                  <c:v>126.0000076</c:v>
                </c:pt>
                <c:pt idx="6301">
                  <c:v>126.0200043</c:v>
                </c:pt>
                <c:pt idx="6302">
                  <c:v>126.0400085</c:v>
                </c:pt>
                <c:pt idx="6303">
                  <c:v>126.06000520000001</c:v>
                </c:pt>
                <c:pt idx="6304">
                  <c:v>126.0800095</c:v>
                </c:pt>
                <c:pt idx="6305">
                  <c:v>126.1000061</c:v>
                </c:pt>
                <c:pt idx="6306">
                  <c:v>126.1200027</c:v>
                </c:pt>
                <c:pt idx="6307">
                  <c:v>126.140007</c:v>
                </c:pt>
                <c:pt idx="6308">
                  <c:v>126.1600037</c:v>
                </c:pt>
                <c:pt idx="6309">
                  <c:v>126.18000790000001</c:v>
                </c:pt>
                <c:pt idx="6310">
                  <c:v>126.2000046</c:v>
                </c:pt>
                <c:pt idx="6311">
                  <c:v>126.2200089</c:v>
                </c:pt>
                <c:pt idx="6312">
                  <c:v>126.2400055</c:v>
                </c:pt>
                <c:pt idx="6313">
                  <c:v>126.26000980000001</c:v>
                </c:pt>
                <c:pt idx="6314">
                  <c:v>126.2800064</c:v>
                </c:pt>
                <c:pt idx="6315">
                  <c:v>126.3000031</c:v>
                </c:pt>
                <c:pt idx="6316">
                  <c:v>126.3200073</c:v>
                </c:pt>
                <c:pt idx="6317">
                  <c:v>126.34000399999999</c:v>
                </c:pt>
                <c:pt idx="6318">
                  <c:v>126.3600082</c:v>
                </c:pt>
                <c:pt idx="6319">
                  <c:v>126.3800049</c:v>
                </c:pt>
                <c:pt idx="6320">
                  <c:v>126.4000092</c:v>
                </c:pt>
                <c:pt idx="6321">
                  <c:v>126.4200058</c:v>
                </c:pt>
                <c:pt idx="6322">
                  <c:v>126.4400024</c:v>
                </c:pt>
                <c:pt idx="6323">
                  <c:v>126.46000669999999</c:v>
                </c:pt>
                <c:pt idx="6324">
                  <c:v>126.4800034</c:v>
                </c:pt>
                <c:pt idx="6325">
                  <c:v>126.5000076</c:v>
                </c:pt>
                <c:pt idx="6326">
                  <c:v>126.5200043</c:v>
                </c:pt>
                <c:pt idx="6327">
                  <c:v>126.5400085</c:v>
                </c:pt>
                <c:pt idx="6328">
                  <c:v>126.56000520000001</c:v>
                </c:pt>
                <c:pt idx="6329">
                  <c:v>126.5800095</c:v>
                </c:pt>
                <c:pt idx="6330">
                  <c:v>126.6000061</c:v>
                </c:pt>
                <c:pt idx="6331">
                  <c:v>126.6200027</c:v>
                </c:pt>
                <c:pt idx="6332">
                  <c:v>126.640007</c:v>
                </c:pt>
                <c:pt idx="6333">
                  <c:v>126.6600037</c:v>
                </c:pt>
                <c:pt idx="6334">
                  <c:v>126.68000790000001</c:v>
                </c:pt>
                <c:pt idx="6335">
                  <c:v>126.7000046</c:v>
                </c:pt>
                <c:pt idx="6336">
                  <c:v>126.7200089</c:v>
                </c:pt>
                <c:pt idx="6337">
                  <c:v>126.7400055</c:v>
                </c:pt>
                <c:pt idx="6338">
                  <c:v>126.76000980000001</c:v>
                </c:pt>
                <c:pt idx="6339">
                  <c:v>126.7800064</c:v>
                </c:pt>
                <c:pt idx="6340">
                  <c:v>126.8000031</c:v>
                </c:pt>
                <c:pt idx="6341">
                  <c:v>126.8200073</c:v>
                </c:pt>
                <c:pt idx="6342">
                  <c:v>126.84000399999999</c:v>
                </c:pt>
                <c:pt idx="6343">
                  <c:v>126.8600082</c:v>
                </c:pt>
                <c:pt idx="6344">
                  <c:v>126.8800049</c:v>
                </c:pt>
                <c:pt idx="6345">
                  <c:v>126.9000092</c:v>
                </c:pt>
                <c:pt idx="6346">
                  <c:v>126.9200058</c:v>
                </c:pt>
                <c:pt idx="6347">
                  <c:v>126.9400024</c:v>
                </c:pt>
                <c:pt idx="6348">
                  <c:v>126.96000669999999</c:v>
                </c:pt>
                <c:pt idx="6349">
                  <c:v>126.9800034</c:v>
                </c:pt>
                <c:pt idx="6350">
                  <c:v>127.0000076</c:v>
                </c:pt>
                <c:pt idx="6351">
                  <c:v>127.0200043</c:v>
                </c:pt>
                <c:pt idx="6352">
                  <c:v>127.0400085</c:v>
                </c:pt>
                <c:pt idx="6353">
                  <c:v>127.06000520000001</c:v>
                </c:pt>
                <c:pt idx="6354">
                  <c:v>127.0800095</c:v>
                </c:pt>
                <c:pt idx="6355">
                  <c:v>127.1000061</c:v>
                </c:pt>
                <c:pt idx="6356">
                  <c:v>127.1200027</c:v>
                </c:pt>
                <c:pt idx="6357">
                  <c:v>127.140007</c:v>
                </c:pt>
                <c:pt idx="6358">
                  <c:v>127.1600037</c:v>
                </c:pt>
                <c:pt idx="6359">
                  <c:v>127.18000790000001</c:v>
                </c:pt>
                <c:pt idx="6360">
                  <c:v>127.2000046</c:v>
                </c:pt>
                <c:pt idx="6361">
                  <c:v>127.2200089</c:v>
                </c:pt>
                <c:pt idx="6362">
                  <c:v>127.2400055</c:v>
                </c:pt>
                <c:pt idx="6363">
                  <c:v>127.26000980000001</c:v>
                </c:pt>
                <c:pt idx="6364">
                  <c:v>127.2800064</c:v>
                </c:pt>
                <c:pt idx="6365">
                  <c:v>127.3000031</c:v>
                </c:pt>
                <c:pt idx="6366">
                  <c:v>127.3200073</c:v>
                </c:pt>
                <c:pt idx="6367">
                  <c:v>127.34000399999999</c:v>
                </c:pt>
                <c:pt idx="6368">
                  <c:v>127.3600082</c:v>
                </c:pt>
                <c:pt idx="6369">
                  <c:v>127.3800049</c:v>
                </c:pt>
                <c:pt idx="6370">
                  <c:v>127.4000092</c:v>
                </c:pt>
                <c:pt idx="6371">
                  <c:v>127.4200058</c:v>
                </c:pt>
                <c:pt idx="6372">
                  <c:v>127.4400024</c:v>
                </c:pt>
                <c:pt idx="6373">
                  <c:v>127.46000669999999</c:v>
                </c:pt>
                <c:pt idx="6374">
                  <c:v>127.4800034</c:v>
                </c:pt>
                <c:pt idx="6375">
                  <c:v>127.5000076</c:v>
                </c:pt>
                <c:pt idx="6376">
                  <c:v>127.5200043</c:v>
                </c:pt>
                <c:pt idx="6377">
                  <c:v>127.5400085</c:v>
                </c:pt>
                <c:pt idx="6378">
                  <c:v>127.56000520000001</c:v>
                </c:pt>
                <c:pt idx="6379">
                  <c:v>127.5800095</c:v>
                </c:pt>
                <c:pt idx="6380">
                  <c:v>127.6000061</c:v>
                </c:pt>
                <c:pt idx="6381">
                  <c:v>127.6200027</c:v>
                </c:pt>
                <c:pt idx="6382">
                  <c:v>127.640007</c:v>
                </c:pt>
                <c:pt idx="6383">
                  <c:v>127.6600037</c:v>
                </c:pt>
                <c:pt idx="6384">
                  <c:v>127.68000790000001</c:v>
                </c:pt>
                <c:pt idx="6385">
                  <c:v>127.7000046</c:v>
                </c:pt>
                <c:pt idx="6386">
                  <c:v>127.7200089</c:v>
                </c:pt>
                <c:pt idx="6387">
                  <c:v>127.7400055</c:v>
                </c:pt>
                <c:pt idx="6388">
                  <c:v>127.76000980000001</c:v>
                </c:pt>
                <c:pt idx="6389">
                  <c:v>127.7800064</c:v>
                </c:pt>
                <c:pt idx="6390">
                  <c:v>127.8000031</c:v>
                </c:pt>
                <c:pt idx="6391">
                  <c:v>127.8200073</c:v>
                </c:pt>
                <c:pt idx="6392">
                  <c:v>127.84000399999999</c:v>
                </c:pt>
                <c:pt idx="6393">
                  <c:v>127.8600082</c:v>
                </c:pt>
                <c:pt idx="6394">
                  <c:v>127.8800049</c:v>
                </c:pt>
                <c:pt idx="6395">
                  <c:v>127.9000092</c:v>
                </c:pt>
                <c:pt idx="6396">
                  <c:v>127.9200058</c:v>
                </c:pt>
                <c:pt idx="6397">
                  <c:v>127.9400024</c:v>
                </c:pt>
                <c:pt idx="6398">
                  <c:v>127.96000669999999</c:v>
                </c:pt>
                <c:pt idx="6399">
                  <c:v>127.9800034</c:v>
                </c:pt>
                <c:pt idx="6400">
                  <c:v>128</c:v>
                </c:pt>
                <c:pt idx="6401">
                  <c:v>128.02000430000001</c:v>
                </c:pt>
                <c:pt idx="6402">
                  <c:v>128.0400085</c:v>
                </c:pt>
                <c:pt idx="6403">
                  <c:v>128.06001280000001</c:v>
                </c:pt>
                <c:pt idx="6404">
                  <c:v>128.08000179999999</c:v>
                </c:pt>
                <c:pt idx="6405">
                  <c:v>128.1000061</c:v>
                </c:pt>
                <c:pt idx="6406">
                  <c:v>128.12001040000001</c:v>
                </c:pt>
                <c:pt idx="6407">
                  <c:v>128.13999939999999</c:v>
                </c:pt>
                <c:pt idx="6408">
                  <c:v>128.1600037</c:v>
                </c:pt>
                <c:pt idx="6409">
                  <c:v>128.18000789999999</c:v>
                </c:pt>
                <c:pt idx="6410">
                  <c:v>128.2000122</c:v>
                </c:pt>
                <c:pt idx="6411">
                  <c:v>128.22000120000001</c:v>
                </c:pt>
                <c:pt idx="6412">
                  <c:v>128.2400055</c:v>
                </c:pt>
                <c:pt idx="6413">
                  <c:v>128.26000980000001</c:v>
                </c:pt>
                <c:pt idx="6414">
                  <c:v>128.27999879999999</c:v>
                </c:pt>
                <c:pt idx="6415">
                  <c:v>128.3000031</c:v>
                </c:pt>
                <c:pt idx="6416">
                  <c:v>128.32000729999999</c:v>
                </c:pt>
                <c:pt idx="6417">
                  <c:v>128.3400116</c:v>
                </c:pt>
                <c:pt idx="6418">
                  <c:v>128.36000060000001</c:v>
                </c:pt>
                <c:pt idx="6419">
                  <c:v>128.38000489999999</c:v>
                </c:pt>
                <c:pt idx="6420">
                  <c:v>128.4000092</c:v>
                </c:pt>
                <c:pt idx="6421">
                  <c:v>128.42001339999999</c:v>
                </c:pt>
                <c:pt idx="6422">
                  <c:v>128.4400024</c:v>
                </c:pt>
                <c:pt idx="6423">
                  <c:v>128.46000670000001</c:v>
                </c:pt>
                <c:pt idx="6424">
                  <c:v>128.48001099999999</c:v>
                </c:pt>
                <c:pt idx="6425">
                  <c:v>128.5</c:v>
                </c:pt>
                <c:pt idx="6426">
                  <c:v>128.52000430000001</c:v>
                </c:pt>
                <c:pt idx="6427">
                  <c:v>128.5400085</c:v>
                </c:pt>
                <c:pt idx="6428">
                  <c:v>128.56001280000001</c:v>
                </c:pt>
                <c:pt idx="6429">
                  <c:v>128.58000179999999</c:v>
                </c:pt>
                <c:pt idx="6430">
                  <c:v>128.6000061</c:v>
                </c:pt>
                <c:pt idx="6431">
                  <c:v>128.62001040000001</c:v>
                </c:pt>
                <c:pt idx="6432">
                  <c:v>128.63999939999999</c:v>
                </c:pt>
                <c:pt idx="6433">
                  <c:v>128.6600037</c:v>
                </c:pt>
                <c:pt idx="6434">
                  <c:v>128.68000789999999</c:v>
                </c:pt>
                <c:pt idx="6435">
                  <c:v>128.7000122</c:v>
                </c:pt>
                <c:pt idx="6436">
                  <c:v>128.72000120000001</c:v>
                </c:pt>
                <c:pt idx="6437">
                  <c:v>128.7400055</c:v>
                </c:pt>
                <c:pt idx="6438">
                  <c:v>128.76000980000001</c:v>
                </c:pt>
                <c:pt idx="6439">
                  <c:v>128.77999879999999</c:v>
                </c:pt>
                <c:pt idx="6440">
                  <c:v>128.8000031</c:v>
                </c:pt>
                <c:pt idx="6441">
                  <c:v>128.82000729999999</c:v>
                </c:pt>
                <c:pt idx="6442">
                  <c:v>128.8400116</c:v>
                </c:pt>
                <c:pt idx="6443">
                  <c:v>128.86000060000001</c:v>
                </c:pt>
                <c:pt idx="6444">
                  <c:v>128.88000489999999</c:v>
                </c:pt>
                <c:pt idx="6445">
                  <c:v>128.9000092</c:v>
                </c:pt>
                <c:pt idx="6446">
                  <c:v>128.92001339999999</c:v>
                </c:pt>
                <c:pt idx="6447">
                  <c:v>128.9400024</c:v>
                </c:pt>
                <c:pt idx="6448">
                  <c:v>128.96000670000001</c:v>
                </c:pt>
                <c:pt idx="6449">
                  <c:v>128.98001099999999</c:v>
                </c:pt>
                <c:pt idx="6450">
                  <c:v>129</c:v>
                </c:pt>
                <c:pt idx="6451">
                  <c:v>129.02000430000001</c:v>
                </c:pt>
                <c:pt idx="6452">
                  <c:v>129.0400085</c:v>
                </c:pt>
                <c:pt idx="6453">
                  <c:v>129.06001280000001</c:v>
                </c:pt>
                <c:pt idx="6454">
                  <c:v>129.08000179999999</c:v>
                </c:pt>
                <c:pt idx="6455">
                  <c:v>129.1000061</c:v>
                </c:pt>
                <c:pt idx="6456">
                  <c:v>129.12001040000001</c:v>
                </c:pt>
                <c:pt idx="6457">
                  <c:v>129.13999939999999</c:v>
                </c:pt>
                <c:pt idx="6458">
                  <c:v>129.1600037</c:v>
                </c:pt>
                <c:pt idx="6459">
                  <c:v>129.18000789999999</c:v>
                </c:pt>
                <c:pt idx="6460">
                  <c:v>129.2000122</c:v>
                </c:pt>
                <c:pt idx="6461">
                  <c:v>129.22000120000001</c:v>
                </c:pt>
                <c:pt idx="6462">
                  <c:v>129.2400055</c:v>
                </c:pt>
                <c:pt idx="6463">
                  <c:v>129.26000980000001</c:v>
                </c:pt>
                <c:pt idx="6464">
                  <c:v>129.27999879999999</c:v>
                </c:pt>
                <c:pt idx="6465">
                  <c:v>129.3000031</c:v>
                </c:pt>
                <c:pt idx="6466">
                  <c:v>129.32000729999999</c:v>
                </c:pt>
                <c:pt idx="6467">
                  <c:v>129.3400116</c:v>
                </c:pt>
                <c:pt idx="6468">
                  <c:v>129.36000060000001</c:v>
                </c:pt>
                <c:pt idx="6469">
                  <c:v>129.38000489999999</c:v>
                </c:pt>
                <c:pt idx="6470">
                  <c:v>129.4000092</c:v>
                </c:pt>
                <c:pt idx="6471">
                  <c:v>129.42001339999999</c:v>
                </c:pt>
                <c:pt idx="6472">
                  <c:v>129.4400024</c:v>
                </c:pt>
                <c:pt idx="6473">
                  <c:v>129.46000670000001</c:v>
                </c:pt>
                <c:pt idx="6474">
                  <c:v>129.48001099999999</c:v>
                </c:pt>
                <c:pt idx="6475">
                  <c:v>129.5</c:v>
                </c:pt>
                <c:pt idx="6476">
                  <c:v>129.52000430000001</c:v>
                </c:pt>
                <c:pt idx="6477">
                  <c:v>129.5400085</c:v>
                </c:pt>
                <c:pt idx="6478">
                  <c:v>129.56001280000001</c:v>
                </c:pt>
                <c:pt idx="6479">
                  <c:v>129.58000179999999</c:v>
                </c:pt>
                <c:pt idx="6480">
                  <c:v>129.6000061</c:v>
                </c:pt>
                <c:pt idx="6481">
                  <c:v>129.62001040000001</c:v>
                </c:pt>
                <c:pt idx="6482">
                  <c:v>129.63999939999999</c:v>
                </c:pt>
                <c:pt idx="6483">
                  <c:v>129.6600037</c:v>
                </c:pt>
                <c:pt idx="6484">
                  <c:v>129.68000789999999</c:v>
                </c:pt>
                <c:pt idx="6485">
                  <c:v>129.7000122</c:v>
                </c:pt>
                <c:pt idx="6486">
                  <c:v>129.72000120000001</c:v>
                </c:pt>
                <c:pt idx="6487">
                  <c:v>129.7400055</c:v>
                </c:pt>
                <c:pt idx="6488">
                  <c:v>129.76000980000001</c:v>
                </c:pt>
                <c:pt idx="6489">
                  <c:v>129.77999879999999</c:v>
                </c:pt>
                <c:pt idx="6490">
                  <c:v>129.8000031</c:v>
                </c:pt>
                <c:pt idx="6491">
                  <c:v>129.82000729999999</c:v>
                </c:pt>
                <c:pt idx="6492">
                  <c:v>129.8400116</c:v>
                </c:pt>
                <c:pt idx="6493">
                  <c:v>129.86000060000001</c:v>
                </c:pt>
                <c:pt idx="6494">
                  <c:v>129.88000489999999</c:v>
                </c:pt>
                <c:pt idx="6495">
                  <c:v>129.9000092</c:v>
                </c:pt>
                <c:pt idx="6496">
                  <c:v>129.92001339999999</c:v>
                </c:pt>
                <c:pt idx="6497">
                  <c:v>129.9400024</c:v>
                </c:pt>
                <c:pt idx="6498">
                  <c:v>129.96000670000001</c:v>
                </c:pt>
                <c:pt idx="6499">
                  <c:v>129.98001099999999</c:v>
                </c:pt>
                <c:pt idx="6500">
                  <c:v>130</c:v>
                </c:pt>
                <c:pt idx="6501">
                  <c:v>130.02000430000001</c:v>
                </c:pt>
                <c:pt idx="6502">
                  <c:v>130.0400085</c:v>
                </c:pt>
                <c:pt idx="6503">
                  <c:v>130.06001280000001</c:v>
                </c:pt>
                <c:pt idx="6504">
                  <c:v>130.08000179999999</c:v>
                </c:pt>
                <c:pt idx="6505">
                  <c:v>130.1000061</c:v>
                </c:pt>
                <c:pt idx="6506">
                  <c:v>130.12001040000001</c:v>
                </c:pt>
                <c:pt idx="6507">
                  <c:v>130.13999939999999</c:v>
                </c:pt>
                <c:pt idx="6508">
                  <c:v>130.1600037</c:v>
                </c:pt>
                <c:pt idx="6509">
                  <c:v>130.18000789999999</c:v>
                </c:pt>
                <c:pt idx="6510">
                  <c:v>130.2000122</c:v>
                </c:pt>
                <c:pt idx="6511">
                  <c:v>130.22000120000001</c:v>
                </c:pt>
                <c:pt idx="6512">
                  <c:v>130.2400055</c:v>
                </c:pt>
                <c:pt idx="6513">
                  <c:v>130.26000980000001</c:v>
                </c:pt>
                <c:pt idx="6514">
                  <c:v>130.27999879999999</c:v>
                </c:pt>
                <c:pt idx="6515">
                  <c:v>130.3000031</c:v>
                </c:pt>
                <c:pt idx="6516">
                  <c:v>130.32000729999999</c:v>
                </c:pt>
                <c:pt idx="6517">
                  <c:v>130.3400116</c:v>
                </c:pt>
                <c:pt idx="6518">
                  <c:v>130.36000060000001</c:v>
                </c:pt>
                <c:pt idx="6519">
                  <c:v>130.38000489999999</c:v>
                </c:pt>
                <c:pt idx="6520">
                  <c:v>130.4000092</c:v>
                </c:pt>
                <c:pt idx="6521">
                  <c:v>130.42001339999999</c:v>
                </c:pt>
                <c:pt idx="6522">
                  <c:v>130.4400024</c:v>
                </c:pt>
                <c:pt idx="6523">
                  <c:v>130.46000670000001</c:v>
                </c:pt>
                <c:pt idx="6524">
                  <c:v>130.48001099999999</c:v>
                </c:pt>
                <c:pt idx="6525">
                  <c:v>130.5</c:v>
                </c:pt>
                <c:pt idx="6526">
                  <c:v>130.52000430000001</c:v>
                </c:pt>
                <c:pt idx="6527">
                  <c:v>130.5400085</c:v>
                </c:pt>
                <c:pt idx="6528">
                  <c:v>130.56001280000001</c:v>
                </c:pt>
                <c:pt idx="6529">
                  <c:v>130.58000179999999</c:v>
                </c:pt>
                <c:pt idx="6530">
                  <c:v>130.6000061</c:v>
                </c:pt>
                <c:pt idx="6531">
                  <c:v>130.62001040000001</c:v>
                </c:pt>
                <c:pt idx="6532">
                  <c:v>130.63999939999999</c:v>
                </c:pt>
                <c:pt idx="6533">
                  <c:v>130.6600037</c:v>
                </c:pt>
                <c:pt idx="6534">
                  <c:v>130.68000789999999</c:v>
                </c:pt>
                <c:pt idx="6535">
                  <c:v>130.7000122</c:v>
                </c:pt>
                <c:pt idx="6536">
                  <c:v>130.72000120000001</c:v>
                </c:pt>
                <c:pt idx="6537">
                  <c:v>130.7400055</c:v>
                </c:pt>
                <c:pt idx="6538">
                  <c:v>130.76000980000001</c:v>
                </c:pt>
                <c:pt idx="6539">
                  <c:v>130.77999879999999</c:v>
                </c:pt>
                <c:pt idx="6540">
                  <c:v>130.8000031</c:v>
                </c:pt>
                <c:pt idx="6541">
                  <c:v>130.82000729999999</c:v>
                </c:pt>
                <c:pt idx="6542">
                  <c:v>130.8400116</c:v>
                </c:pt>
                <c:pt idx="6543">
                  <c:v>130.86000060000001</c:v>
                </c:pt>
                <c:pt idx="6544">
                  <c:v>130.88000489999999</c:v>
                </c:pt>
                <c:pt idx="6545">
                  <c:v>130.9000092</c:v>
                </c:pt>
                <c:pt idx="6546">
                  <c:v>130.92001339999999</c:v>
                </c:pt>
                <c:pt idx="6547">
                  <c:v>130.9400024</c:v>
                </c:pt>
                <c:pt idx="6548">
                  <c:v>130.96000670000001</c:v>
                </c:pt>
                <c:pt idx="6549">
                  <c:v>130.98001099999999</c:v>
                </c:pt>
                <c:pt idx="6550">
                  <c:v>131</c:v>
                </c:pt>
                <c:pt idx="6551">
                  <c:v>131.02000430000001</c:v>
                </c:pt>
                <c:pt idx="6552">
                  <c:v>131.0400085</c:v>
                </c:pt>
                <c:pt idx="6553">
                  <c:v>131.06001280000001</c:v>
                </c:pt>
                <c:pt idx="6554">
                  <c:v>131.08000179999999</c:v>
                </c:pt>
                <c:pt idx="6555">
                  <c:v>131.1000061</c:v>
                </c:pt>
                <c:pt idx="6556">
                  <c:v>131.12001040000001</c:v>
                </c:pt>
                <c:pt idx="6557">
                  <c:v>131.13999939999999</c:v>
                </c:pt>
                <c:pt idx="6558">
                  <c:v>131.1600037</c:v>
                </c:pt>
                <c:pt idx="6559">
                  <c:v>131.18000789999999</c:v>
                </c:pt>
                <c:pt idx="6560">
                  <c:v>131.2000122</c:v>
                </c:pt>
                <c:pt idx="6561">
                  <c:v>131.22000120000001</c:v>
                </c:pt>
                <c:pt idx="6562">
                  <c:v>131.2400055</c:v>
                </c:pt>
                <c:pt idx="6563">
                  <c:v>131.26000980000001</c:v>
                </c:pt>
                <c:pt idx="6564">
                  <c:v>131.27999879999999</c:v>
                </c:pt>
                <c:pt idx="6565">
                  <c:v>131.3000031</c:v>
                </c:pt>
                <c:pt idx="6566">
                  <c:v>131.32000729999999</c:v>
                </c:pt>
                <c:pt idx="6567">
                  <c:v>131.3400116</c:v>
                </c:pt>
                <c:pt idx="6568">
                  <c:v>131.36000060000001</c:v>
                </c:pt>
                <c:pt idx="6569">
                  <c:v>131.38000489999999</c:v>
                </c:pt>
                <c:pt idx="6570">
                  <c:v>131.4000092</c:v>
                </c:pt>
                <c:pt idx="6571">
                  <c:v>131.42001339999999</c:v>
                </c:pt>
                <c:pt idx="6572">
                  <c:v>131.4400024</c:v>
                </c:pt>
                <c:pt idx="6573">
                  <c:v>131.46000670000001</c:v>
                </c:pt>
                <c:pt idx="6574">
                  <c:v>131.48001099999999</c:v>
                </c:pt>
                <c:pt idx="6575">
                  <c:v>131.5</c:v>
                </c:pt>
                <c:pt idx="6576">
                  <c:v>131.52000430000001</c:v>
                </c:pt>
                <c:pt idx="6577">
                  <c:v>131.5400085</c:v>
                </c:pt>
                <c:pt idx="6578">
                  <c:v>131.56001280000001</c:v>
                </c:pt>
                <c:pt idx="6579">
                  <c:v>131.58000179999999</c:v>
                </c:pt>
                <c:pt idx="6580">
                  <c:v>131.6000061</c:v>
                </c:pt>
                <c:pt idx="6581">
                  <c:v>131.62001040000001</c:v>
                </c:pt>
                <c:pt idx="6582">
                  <c:v>131.63999939999999</c:v>
                </c:pt>
                <c:pt idx="6583">
                  <c:v>131.6600037</c:v>
                </c:pt>
                <c:pt idx="6584">
                  <c:v>131.68000789999999</c:v>
                </c:pt>
                <c:pt idx="6585">
                  <c:v>131.7000122</c:v>
                </c:pt>
                <c:pt idx="6586">
                  <c:v>131.72000120000001</c:v>
                </c:pt>
                <c:pt idx="6587">
                  <c:v>131.7400055</c:v>
                </c:pt>
                <c:pt idx="6588">
                  <c:v>131.76000980000001</c:v>
                </c:pt>
                <c:pt idx="6589">
                  <c:v>131.77999879999999</c:v>
                </c:pt>
                <c:pt idx="6590">
                  <c:v>131.8000031</c:v>
                </c:pt>
                <c:pt idx="6591">
                  <c:v>131.82000729999999</c:v>
                </c:pt>
                <c:pt idx="6592">
                  <c:v>131.8400116</c:v>
                </c:pt>
                <c:pt idx="6593">
                  <c:v>131.86000060000001</c:v>
                </c:pt>
                <c:pt idx="6594">
                  <c:v>131.88000489999999</c:v>
                </c:pt>
                <c:pt idx="6595">
                  <c:v>131.9000092</c:v>
                </c:pt>
                <c:pt idx="6596">
                  <c:v>131.92001339999999</c:v>
                </c:pt>
                <c:pt idx="6597">
                  <c:v>131.9400024</c:v>
                </c:pt>
                <c:pt idx="6598">
                  <c:v>131.96000670000001</c:v>
                </c:pt>
                <c:pt idx="6599">
                  <c:v>131.98001099999999</c:v>
                </c:pt>
                <c:pt idx="6600">
                  <c:v>132</c:v>
                </c:pt>
                <c:pt idx="6601">
                  <c:v>132.02000430000001</c:v>
                </c:pt>
                <c:pt idx="6602">
                  <c:v>132.0400085</c:v>
                </c:pt>
                <c:pt idx="6603">
                  <c:v>132.06001280000001</c:v>
                </c:pt>
                <c:pt idx="6604">
                  <c:v>132.08000179999999</c:v>
                </c:pt>
                <c:pt idx="6605">
                  <c:v>132.1000061</c:v>
                </c:pt>
                <c:pt idx="6606">
                  <c:v>132.12001040000001</c:v>
                </c:pt>
                <c:pt idx="6607">
                  <c:v>132.13999939999999</c:v>
                </c:pt>
                <c:pt idx="6608">
                  <c:v>132.1600037</c:v>
                </c:pt>
                <c:pt idx="6609">
                  <c:v>132.18000789999999</c:v>
                </c:pt>
                <c:pt idx="6610">
                  <c:v>132.2000122</c:v>
                </c:pt>
                <c:pt idx="6611">
                  <c:v>132.22000120000001</c:v>
                </c:pt>
                <c:pt idx="6612">
                  <c:v>132.2400055</c:v>
                </c:pt>
                <c:pt idx="6613">
                  <c:v>132.26000980000001</c:v>
                </c:pt>
                <c:pt idx="6614">
                  <c:v>132.27999879999999</c:v>
                </c:pt>
                <c:pt idx="6615">
                  <c:v>132.3000031</c:v>
                </c:pt>
                <c:pt idx="6616">
                  <c:v>132.32000729999999</c:v>
                </c:pt>
                <c:pt idx="6617">
                  <c:v>132.3400116</c:v>
                </c:pt>
                <c:pt idx="6618">
                  <c:v>132.36000060000001</c:v>
                </c:pt>
                <c:pt idx="6619">
                  <c:v>132.38000489999999</c:v>
                </c:pt>
                <c:pt idx="6620">
                  <c:v>132.4000092</c:v>
                </c:pt>
                <c:pt idx="6621">
                  <c:v>132.42001339999999</c:v>
                </c:pt>
                <c:pt idx="6622">
                  <c:v>132.4400024</c:v>
                </c:pt>
                <c:pt idx="6623">
                  <c:v>132.46000670000001</c:v>
                </c:pt>
                <c:pt idx="6624">
                  <c:v>132.48001099999999</c:v>
                </c:pt>
                <c:pt idx="6625">
                  <c:v>132.5</c:v>
                </c:pt>
                <c:pt idx="6626">
                  <c:v>132.52000430000001</c:v>
                </c:pt>
                <c:pt idx="6627">
                  <c:v>132.5400085</c:v>
                </c:pt>
                <c:pt idx="6628">
                  <c:v>132.56001280000001</c:v>
                </c:pt>
                <c:pt idx="6629">
                  <c:v>132.58000179999999</c:v>
                </c:pt>
                <c:pt idx="6630">
                  <c:v>132.6000061</c:v>
                </c:pt>
                <c:pt idx="6631">
                  <c:v>132.62001040000001</c:v>
                </c:pt>
                <c:pt idx="6632">
                  <c:v>132.63999939999999</c:v>
                </c:pt>
                <c:pt idx="6633">
                  <c:v>132.6600037</c:v>
                </c:pt>
                <c:pt idx="6634">
                  <c:v>132.68000789999999</c:v>
                </c:pt>
                <c:pt idx="6635">
                  <c:v>132.7000122</c:v>
                </c:pt>
                <c:pt idx="6636">
                  <c:v>132.72000120000001</c:v>
                </c:pt>
                <c:pt idx="6637">
                  <c:v>132.7400055</c:v>
                </c:pt>
                <c:pt idx="6638">
                  <c:v>132.76000980000001</c:v>
                </c:pt>
                <c:pt idx="6639">
                  <c:v>132.77999879999999</c:v>
                </c:pt>
                <c:pt idx="6640">
                  <c:v>132.8000031</c:v>
                </c:pt>
                <c:pt idx="6641">
                  <c:v>132.82000729999999</c:v>
                </c:pt>
                <c:pt idx="6642">
                  <c:v>132.8400116</c:v>
                </c:pt>
                <c:pt idx="6643">
                  <c:v>132.86000060000001</c:v>
                </c:pt>
                <c:pt idx="6644">
                  <c:v>132.88000489999999</c:v>
                </c:pt>
                <c:pt idx="6645">
                  <c:v>132.9000092</c:v>
                </c:pt>
                <c:pt idx="6646">
                  <c:v>132.92001339999999</c:v>
                </c:pt>
                <c:pt idx="6647">
                  <c:v>132.9400024</c:v>
                </c:pt>
                <c:pt idx="6648">
                  <c:v>132.96000670000001</c:v>
                </c:pt>
                <c:pt idx="6649">
                  <c:v>132.98001099999999</c:v>
                </c:pt>
                <c:pt idx="6650">
                  <c:v>133</c:v>
                </c:pt>
                <c:pt idx="6651">
                  <c:v>133.02000430000001</c:v>
                </c:pt>
                <c:pt idx="6652">
                  <c:v>133.0400085</c:v>
                </c:pt>
                <c:pt idx="6653">
                  <c:v>133.06001280000001</c:v>
                </c:pt>
                <c:pt idx="6654">
                  <c:v>133.08000179999999</c:v>
                </c:pt>
                <c:pt idx="6655">
                  <c:v>133.1000061</c:v>
                </c:pt>
                <c:pt idx="6656">
                  <c:v>133.12001040000001</c:v>
                </c:pt>
                <c:pt idx="6657">
                  <c:v>133.13999939999999</c:v>
                </c:pt>
                <c:pt idx="6658">
                  <c:v>133.1600037</c:v>
                </c:pt>
                <c:pt idx="6659">
                  <c:v>133.18000789999999</c:v>
                </c:pt>
                <c:pt idx="6660">
                  <c:v>133.2000122</c:v>
                </c:pt>
                <c:pt idx="6661">
                  <c:v>133.22000120000001</c:v>
                </c:pt>
                <c:pt idx="6662">
                  <c:v>133.2400055</c:v>
                </c:pt>
                <c:pt idx="6663">
                  <c:v>133.26000980000001</c:v>
                </c:pt>
                <c:pt idx="6664">
                  <c:v>133.27999879999999</c:v>
                </c:pt>
                <c:pt idx="6665">
                  <c:v>133.3000031</c:v>
                </c:pt>
                <c:pt idx="6666">
                  <c:v>133.32000729999999</c:v>
                </c:pt>
                <c:pt idx="6667">
                  <c:v>133.3400116</c:v>
                </c:pt>
                <c:pt idx="6668">
                  <c:v>133.36000060000001</c:v>
                </c:pt>
                <c:pt idx="6669">
                  <c:v>133.38000489999999</c:v>
                </c:pt>
                <c:pt idx="6670">
                  <c:v>133.4000092</c:v>
                </c:pt>
                <c:pt idx="6671">
                  <c:v>133.42001339999999</c:v>
                </c:pt>
                <c:pt idx="6672">
                  <c:v>133.4400024</c:v>
                </c:pt>
                <c:pt idx="6673">
                  <c:v>133.46000670000001</c:v>
                </c:pt>
                <c:pt idx="6674">
                  <c:v>133.48001099999999</c:v>
                </c:pt>
                <c:pt idx="6675">
                  <c:v>133.5</c:v>
                </c:pt>
                <c:pt idx="6676">
                  <c:v>133.52000430000001</c:v>
                </c:pt>
                <c:pt idx="6677">
                  <c:v>133.5400085</c:v>
                </c:pt>
                <c:pt idx="6678">
                  <c:v>133.56001280000001</c:v>
                </c:pt>
                <c:pt idx="6679">
                  <c:v>133.58000179999999</c:v>
                </c:pt>
                <c:pt idx="6680">
                  <c:v>133.6000061</c:v>
                </c:pt>
                <c:pt idx="6681">
                  <c:v>133.62001040000001</c:v>
                </c:pt>
                <c:pt idx="6682">
                  <c:v>133.63999939999999</c:v>
                </c:pt>
                <c:pt idx="6683">
                  <c:v>133.6600037</c:v>
                </c:pt>
                <c:pt idx="6684">
                  <c:v>133.68000789999999</c:v>
                </c:pt>
                <c:pt idx="6685">
                  <c:v>133.7000122</c:v>
                </c:pt>
                <c:pt idx="6686">
                  <c:v>133.72000120000001</c:v>
                </c:pt>
                <c:pt idx="6687">
                  <c:v>133.7400055</c:v>
                </c:pt>
                <c:pt idx="6688">
                  <c:v>133.76000980000001</c:v>
                </c:pt>
                <c:pt idx="6689">
                  <c:v>133.77999879999999</c:v>
                </c:pt>
                <c:pt idx="6690">
                  <c:v>133.8000031</c:v>
                </c:pt>
                <c:pt idx="6691">
                  <c:v>133.82000729999999</c:v>
                </c:pt>
                <c:pt idx="6692">
                  <c:v>133.8400116</c:v>
                </c:pt>
                <c:pt idx="6693">
                  <c:v>133.86000060000001</c:v>
                </c:pt>
                <c:pt idx="6694">
                  <c:v>133.88000489999999</c:v>
                </c:pt>
                <c:pt idx="6695">
                  <c:v>133.9000092</c:v>
                </c:pt>
                <c:pt idx="6696">
                  <c:v>133.92001339999999</c:v>
                </c:pt>
                <c:pt idx="6697">
                  <c:v>133.9400024</c:v>
                </c:pt>
                <c:pt idx="6698">
                  <c:v>133.96000670000001</c:v>
                </c:pt>
                <c:pt idx="6699">
                  <c:v>133.98001099999999</c:v>
                </c:pt>
                <c:pt idx="6700">
                  <c:v>134</c:v>
                </c:pt>
                <c:pt idx="6701">
                  <c:v>134.02000430000001</c:v>
                </c:pt>
                <c:pt idx="6702">
                  <c:v>134.0400085</c:v>
                </c:pt>
                <c:pt idx="6703">
                  <c:v>134.06001280000001</c:v>
                </c:pt>
                <c:pt idx="6704">
                  <c:v>134.08000179999999</c:v>
                </c:pt>
                <c:pt idx="6705">
                  <c:v>134.1000061</c:v>
                </c:pt>
                <c:pt idx="6706">
                  <c:v>134.12001040000001</c:v>
                </c:pt>
                <c:pt idx="6707">
                  <c:v>134.13999939999999</c:v>
                </c:pt>
                <c:pt idx="6708">
                  <c:v>134.1600037</c:v>
                </c:pt>
                <c:pt idx="6709">
                  <c:v>134.18000789999999</c:v>
                </c:pt>
                <c:pt idx="6710">
                  <c:v>134.2000122</c:v>
                </c:pt>
                <c:pt idx="6711">
                  <c:v>134.22000120000001</c:v>
                </c:pt>
                <c:pt idx="6712">
                  <c:v>134.2400055</c:v>
                </c:pt>
                <c:pt idx="6713">
                  <c:v>134.26000980000001</c:v>
                </c:pt>
                <c:pt idx="6714">
                  <c:v>134.27999879999999</c:v>
                </c:pt>
                <c:pt idx="6715">
                  <c:v>134.3000031</c:v>
                </c:pt>
                <c:pt idx="6716">
                  <c:v>134.32000729999999</c:v>
                </c:pt>
                <c:pt idx="6717">
                  <c:v>134.3400116</c:v>
                </c:pt>
                <c:pt idx="6718">
                  <c:v>134.36000060000001</c:v>
                </c:pt>
                <c:pt idx="6719">
                  <c:v>134.38000489999999</c:v>
                </c:pt>
                <c:pt idx="6720">
                  <c:v>134.4000092</c:v>
                </c:pt>
                <c:pt idx="6721">
                  <c:v>134.42001339999999</c:v>
                </c:pt>
                <c:pt idx="6722">
                  <c:v>134.4400024</c:v>
                </c:pt>
                <c:pt idx="6723">
                  <c:v>134.46000670000001</c:v>
                </c:pt>
                <c:pt idx="6724">
                  <c:v>134.48001099999999</c:v>
                </c:pt>
                <c:pt idx="6725">
                  <c:v>134.5</c:v>
                </c:pt>
                <c:pt idx="6726">
                  <c:v>134.52000430000001</c:v>
                </c:pt>
                <c:pt idx="6727">
                  <c:v>134.5400085</c:v>
                </c:pt>
                <c:pt idx="6728">
                  <c:v>134.56001280000001</c:v>
                </c:pt>
                <c:pt idx="6729">
                  <c:v>134.58000179999999</c:v>
                </c:pt>
                <c:pt idx="6730">
                  <c:v>134.6000061</c:v>
                </c:pt>
                <c:pt idx="6731">
                  <c:v>134.62001040000001</c:v>
                </c:pt>
                <c:pt idx="6732">
                  <c:v>134.63999939999999</c:v>
                </c:pt>
                <c:pt idx="6733">
                  <c:v>134.6600037</c:v>
                </c:pt>
                <c:pt idx="6734">
                  <c:v>134.68000789999999</c:v>
                </c:pt>
                <c:pt idx="6735">
                  <c:v>134.7000122</c:v>
                </c:pt>
                <c:pt idx="6736">
                  <c:v>134.72000120000001</c:v>
                </c:pt>
                <c:pt idx="6737">
                  <c:v>134.7400055</c:v>
                </c:pt>
                <c:pt idx="6738">
                  <c:v>134.76000980000001</c:v>
                </c:pt>
                <c:pt idx="6739">
                  <c:v>134.77999879999999</c:v>
                </c:pt>
                <c:pt idx="6740">
                  <c:v>134.8000031</c:v>
                </c:pt>
                <c:pt idx="6741">
                  <c:v>134.82000729999999</c:v>
                </c:pt>
                <c:pt idx="6742">
                  <c:v>134.8400116</c:v>
                </c:pt>
                <c:pt idx="6743">
                  <c:v>134.86000060000001</c:v>
                </c:pt>
                <c:pt idx="6744">
                  <c:v>134.88000489999999</c:v>
                </c:pt>
                <c:pt idx="6745">
                  <c:v>134.9000092</c:v>
                </c:pt>
                <c:pt idx="6746">
                  <c:v>134.92001339999999</c:v>
                </c:pt>
                <c:pt idx="6747">
                  <c:v>134.9400024</c:v>
                </c:pt>
                <c:pt idx="6748">
                  <c:v>134.96000670000001</c:v>
                </c:pt>
                <c:pt idx="6749">
                  <c:v>134.98001099999999</c:v>
                </c:pt>
                <c:pt idx="6750">
                  <c:v>135</c:v>
                </c:pt>
                <c:pt idx="6751">
                  <c:v>135.02000430000001</c:v>
                </c:pt>
                <c:pt idx="6752">
                  <c:v>135.0400085</c:v>
                </c:pt>
                <c:pt idx="6753">
                  <c:v>135.06001280000001</c:v>
                </c:pt>
                <c:pt idx="6754">
                  <c:v>135.08000179999999</c:v>
                </c:pt>
                <c:pt idx="6755">
                  <c:v>135.1000061</c:v>
                </c:pt>
                <c:pt idx="6756">
                  <c:v>135.12001040000001</c:v>
                </c:pt>
                <c:pt idx="6757">
                  <c:v>135.13999939999999</c:v>
                </c:pt>
                <c:pt idx="6758">
                  <c:v>135.1600037</c:v>
                </c:pt>
                <c:pt idx="6759">
                  <c:v>135.18000789999999</c:v>
                </c:pt>
                <c:pt idx="6760">
                  <c:v>135.2000122</c:v>
                </c:pt>
                <c:pt idx="6761">
                  <c:v>135.22000120000001</c:v>
                </c:pt>
                <c:pt idx="6762">
                  <c:v>135.2400055</c:v>
                </c:pt>
                <c:pt idx="6763">
                  <c:v>135.26000980000001</c:v>
                </c:pt>
                <c:pt idx="6764">
                  <c:v>135.28001399999999</c:v>
                </c:pt>
                <c:pt idx="6765">
                  <c:v>135.3000031</c:v>
                </c:pt>
                <c:pt idx="6766">
                  <c:v>135.32000729999999</c:v>
                </c:pt>
                <c:pt idx="6767">
                  <c:v>135.3400116</c:v>
                </c:pt>
                <c:pt idx="6768">
                  <c:v>135.36000060000001</c:v>
                </c:pt>
                <c:pt idx="6769">
                  <c:v>135.38000489999999</c:v>
                </c:pt>
                <c:pt idx="6770">
                  <c:v>135.4000092</c:v>
                </c:pt>
                <c:pt idx="6771">
                  <c:v>135.42001339999999</c:v>
                </c:pt>
                <c:pt idx="6772">
                  <c:v>135.4400024</c:v>
                </c:pt>
                <c:pt idx="6773">
                  <c:v>135.46000670000001</c:v>
                </c:pt>
                <c:pt idx="6774">
                  <c:v>135.48001099999999</c:v>
                </c:pt>
                <c:pt idx="6775">
                  <c:v>135.5</c:v>
                </c:pt>
                <c:pt idx="6776">
                  <c:v>135.52000430000001</c:v>
                </c:pt>
                <c:pt idx="6777">
                  <c:v>135.5400085</c:v>
                </c:pt>
                <c:pt idx="6778">
                  <c:v>135.56001280000001</c:v>
                </c:pt>
                <c:pt idx="6779">
                  <c:v>135.58000179999999</c:v>
                </c:pt>
                <c:pt idx="6780">
                  <c:v>135.6000061</c:v>
                </c:pt>
                <c:pt idx="6781">
                  <c:v>135.62001040000001</c:v>
                </c:pt>
                <c:pt idx="6782">
                  <c:v>135.63999939999999</c:v>
                </c:pt>
                <c:pt idx="6783">
                  <c:v>135.6600037</c:v>
                </c:pt>
                <c:pt idx="6784">
                  <c:v>135.68000789999999</c:v>
                </c:pt>
                <c:pt idx="6785">
                  <c:v>135.7000122</c:v>
                </c:pt>
                <c:pt idx="6786">
                  <c:v>135.72000120000001</c:v>
                </c:pt>
                <c:pt idx="6787">
                  <c:v>135.7400055</c:v>
                </c:pt>
                <c:pt idx="6788">
                  <c:v>135.76000980000001</c:v>
                </c:pt>
                <c:pt idx="6789">
                  <c:v>135.78001399999999</c:v>
                </c:pt>
                <c:pt idx="6790">
                  <c:v>135.8000031</c:v>
                </c:pt>
                <c:pt idx="6791">
                  <c:v>135.82000729999999</c:v>
                </c:pt>
                <c:pt idx="6792">
                  <c:v>135.8400116</c:v>
                </c:pt>
                <c:pt idx="6793">
                  <c:v>135.86000060000001</c:v>
                </c:pt>
                <c:pt idx="6794">
                  <c:v>135.88000489999999</c:v>
                </c:pt>
                <c:pt idx="6795">
                  <c:v>135.9000092</c:v>
                </c:pt>
                <c:pt idx="6796">
                  <c:v>135.92001339999999</c:v>
                </c:pt>
                <c:pt idx="6797">
                  <c:v>135.9400024</c:v>
                </c:pt>
                <c:pt idx="6798">
                  <c:v>135.96000670000001</c:v>
                </c:pt>
                <c:pt idx="6799">
                  <c:v>135.98001099999999</c:v>
                </c:pt>
                <c:pt idx="6800">
                  <c:v>136</c:v>
                </c:pt>
                <c:pt idx="6801">
                  <c:v>136.02000430000001</c:v>
                </c:pt>
                <c:pt idx="6802">
                  <c:v>136.0400085</c:v>
                </c:pt>
                <c:pt idx="6803">
                  <c:v>136.06001280000001</c:v>
                </c:pt>
                <c:pt idx="6804">
                  <c:v>136.08000179999999</c:v>
                </c:pt>
                <c:pt idx="6805">
                  <c:v>136.1000061</c:v>
                </c:pt>
                <c:pt idx="6806">
                  <c:v>136.12001040000001</c:v>
                </c:pt>
                <c:pt idx="6807">
                  <c:v>136.13999939999999</c:v>
                </c:pt>
                <c:pt idx="6808">
                  <c:v>136.1600037</c:v>
                </c:pt>
                <c:pt idx="6809">
                  <c:v>136.18000789999999</c:v>
                </c:pt>
                <c:pt idx="6810">
                  <c:v>136.2000122</c:v>
                </c:pt>
                <c:pt idx="6811">
                  <c:v>136.22000120000001</c:v>
                </c:pt>
                <c:pt idx="6812">
                  <c:v>136.2400055</c:v>
                </c:pt>
                <c:pt idx="6813">
                  <c:v>136.26000980000001</c:v>
                </c:pt>
                <c:pt idx="6814">
                  <c:v>136.28001399999999</c:v>
                </c:pt>
                <c:pt idx="6815">
                  <c:v>136.3000031</c:v>
                </c:pt>
                <c:pt idx="6816">
                  <c:v>136.32000729999999</c:v>
                </c:pt>
                <c:pt idx="6817">
                  <c:v>136.3400116</c:v>
                </c:pt>
                <c:pt idx="6818">
                  <c:v>136.36000060000001</c:v>
                </c:pt>
                <c:pt idx="6819">
                  <c:v>136.38000489999999</c:v>
                </c:pt>
                <c:pt idx="6820">
                  <c:v>136.4000092</c:v>
                </c:pt>
                <c:pt idx="6821">
                  <c:v>136.42001339999999</c:v>
                </c:pt>
                <c:pt idx="6822">
                  <c:v>136.4400024</c:v>
                </c:pt>
                <c:pt idx="6823">
                  <c:v>136.46000670000001</c:v>
                </c:pt>
                <c:pt idx="6824">
                  <c:v>136.48001099999999</c:v>
                </c:pt>
                <c:pt idx="6825">
                  <c:v>136.5</c:v>
                </c:pt>
                <c:pt idx="6826">
                  <c:v>136.52000430000001</c:v>
                </c:pt>
                <c:pt idx="6827">
                  <c:v>136.5400085</c:v>
                </c:pt>
                <c:pt idx="6828">
                  <c:v>136.56001280000001</c:v>
                </c:pt>
                <c:pt idx="6829">
                  <c:v>136.58000179999999</c:v>
                </c:pt>
                <c:pt idx="6830">
                  <c:v>136.6000061</c:v>
                </c:pt>
                <c:pt idx="6831">
                  <c:v>136.62001040000001</c:v>
                </c:pt>
                <c:pt idx="6832">
                  <c:v>136.63999939999999</c:v>
                </c:pt>
                <c:pt idx="6833">
                  <c:v>136.6600037</c:v>
                </c:pt>
                <c:pt idx="6834">
                  <c:v>136.68000789999999</c:v>
                </c:pt>
                <c:pt idx="6835">
                  <c:v>136.7000122</c:v>
                </c:pt>
                <c:pt idx="6836">
                  <c:v>136.72000120000001</c:v>
                </c:pt>
                <c:pt idx="6837">
                  <c:v>136.7400055</c:v>
                </c:pt>
                <c:pt idx="6838">
                  <c:v>136.76000980000001</c:v>
                </c:pt>
                <c:pt idx="6839">
                  <c:v>136.78001399999999</c:v>
                </c:pt>
                <c:pt idx="6840">
                  <c:v>136.8000031</c:v>
                </c:pt>
                <c:pt idx="6841">
                  <c:v>136.82000729999999</c:v>
                </c:pt>
                <c:pt idx="6842">
                  <c:v>136.8400116</c:v>
                </c:pt>
                <c:pt idx="6843">
                  <c:v>136.86000060000001</c:v>
                </c:pt>
                <c:pt idx="6844">
                  <c:v>136.88000489999999</c:v>
                </c:pt>
                <c:pt idx="6845">
                  <c:v>136.9000092</c:v>
                </c:pt>
                <c:pt idx="6846">
                  <c:v>136.92001339999999</c:v>
                </c:pt>
                <c:pt idx="6847">
                  <c:v>136.9400024</c:v>
                </c:pt>
                <c:pt idx="6848">
                  <c:v>136.96000670000001</c:v>
                </c:pt>
                <c:pt idx="6849">
                  <c:v>136.98001099999999</c:v>
                </c:pt>
                <c:pt idx="6850">
                  <c:v>137</c:v>
                </c:pt>
                <c:pt idx="6851">
                  <c:v>137.02000430000001</c:v>
                </c:pt>
                <c:pt idx="6852">
                  <c:v>137.0400085</c:v>
                </c:pt>
                <c:pt idx="6853">
                  <c:v>137.06001280000001</c:v>
                </c:pt>
                <c:pt idx="6854">
                  <c:v>137.08000179999999</c:v>
                </c:pt>
                <c:pt idx="6855">
                  <c:v>137.1000061</c:v>
                </c:pt>
                <c:pt idx="6856">
                  <c:v>137.12001040000001</c:v>
                </c:pt>
                <c:pt idx="6857">
                  <c:v>137.13999939999999</c:v>
                </c:pt>
                <c:pt idx="6858">
                  <c:v>137.1600037</c:v>
                </c:pt>
                <c:pt idx="6859">
                  <c:v>137.18000789999999</c:v>
                </c:pt>
                <c:pt idx="6860">
                  <c:v>137.2000122</c:v>
                </c:pt>
                <c:pt idx="6861">
                  <c:v>137.22000120000001</c:v>
                </c:pt>
                <c:pt idx="6862">
                  <c:v>137.2400055</c:v>
                </c:pt>
                <c:pt idx="6863">
                  <c:v>137.26000980000001</c:v>
                </c:pt>
                <c:pt idx="6864">
                  <c:v>137.28001399999999</c:v>
                </c:pt>
                <c:pt idx="6865">
                  <c:v>137.3000031</c:v>
                </c:pt>
                <c:pt idx="6866">
                  <c:v>137.32000729999999</c:v>
                </c:pt>
                <c:pt idx="6867">
                  <c:v>137.3400116</c:v>
                </c:pt>
                <c:pt idx="6868">
                  <c:v>137.36000060000001</c:v>
                </c:pt>
                <c:pt idx="6869">
                  <c:v>137.38000489999999</c:v>
                </c:pt>
                <c:pt idx="6870">
                  <c:v>137.4000092</c:v>
                </c:pt>
                <c:pt idx="6871">
                  <c:v>137.42001339999999</c:v>
                </c:pt>
                <c:pt idx="6872">
                  <c:v>137.4400024</c:v>
                </c:pt>
                <c:pt idx="6873">
                  <c:v>137.46000670000001</c:v>
                </c:pt>
                <c:pt idx="6874">
                  <c:v>137.48001099999999</c:v>
                </c:pt>
                <c:pt idx="6875">
                  <c:v>137.5</c:v>
                </c:pt>
                <c:pt idx="6876">
                  <c:v>137.52000430000001</c:v>
                </c:pt>
                <c:pt idx="6877">
                  <c:v>137.5400085</c:v>
                </c:pt>
                <c:pt idx="6878">
                  <c:v>137.56001280000001</c:v>
                </c:pt>
                <c:pt idx="6879">
                  <c:v>137.58000179999999</c:v>
                </c:pt>
                <c:pt idx="6880">
                  <c:v>137.6000061</c:v>
                </c:pt>
                <c:pt idx="6881">
                  <c:v>137.62001040000001</c:v>
                </c:pt>
                <c:pt idx="6882">
                  <c:v>137.63999939999999</c:v>
                </c:pt>
                <c:pt idx="6883">
                  <c:v>137.6600037</c:v>
                </c:pt>
                <c:pt idx="6884">
                  <c:v>137.68000789999999</c:v>
                </c:pt>
                <c:pt idx="6885">
                  <c:v>137.7000122</c:v>
                </c:pt>
                <c:pt idx="6886">
                  <c:v>137.72000120000001</c:v>
                </c:pt>
                <c:pt idx="6887">
                  <c:v>137.7400055</c:v>
                </c:pt>
                <c:pt idx="6888">
                  <c:v>137.76000980000001</c:v>
                </c:pt>
                <c:pt idx="6889">
                  <c:v>137.78001399999999</c:v>
                </c:pt>
                <c:pt idx="6890">
                  <c:v>137.8000031</c:v>
                </c:pt>
                <c:pt idx="6891">
                  <c:v>137.82000729999999</c:v>
                </c:pt>
                <c:pt idx="6892">
                  <c:v>137.8400116</c:v>
                </c:pt>
                <c:pt idx="6893">
                  <c:v>137.86000060000001</c:v>
                </c:pt>
                <c:pt idx="6894">
                  <c:v>137.88000489999999</c:v>
                </c:pt>
                <c:pt idx="6895">
                  <c:v>137.9000092</c:v>
                </c:pt>
                <c:pt idx="6896">
                  <c:v>137.92001339999999</c:v>
                </c:pt>
                <c:pt idx="6897">
                  <c:v>137.9400024</c:v>
                </c:pt>
                <c:pt idx="6898">
                  <c:v>137.96000670000001</c:v>
                </c:pt>
                <c:pt idx="6899">
                  <c:v>137.98001099999999</c:v>
                </c:pt>
                <c:pt idx="6900">
                  <c:v>138</c:v>
                </c:pt>
                <c:pt idx="6901">
                  <c:v>138.02000430000001</c:v>
                </c:pt>
                <c:pt idx="6902">
                  <c:v>138.0400085</c:v>
                </c:pt>
                <c:pt idx="6903">
                  <c:v>138.06001280000001</c:v>
                </c:pt>
                <c:pt idx="6904">
                  <c:v>138.08000179999999</c:v>
                </c:pt>
                <c:pt idx="6905">
                  <c:v>138.1000061</c:v>
                </c:pt>
                <c:pt idx="6906">
                  <c:v>138.12001040000001</c:v>
                </c:pt>
                <c:pt idx="6907">
                  <c:v>138.13999939999999</c:v>
                </c:pt>
                <c:pt idx="6908">
                  <c:v>138.1600037</c:v>
                </c:pt>
                <c:pt idx="6909">
                  <c:v>138.18000789999999</c:v>
                </c:pt>
                <c:pt idx="6910">
                  <c:v>138.2000122</c:v>
                </c:pt>
                <c:pt idx="6911">
                  <c:v>138.22000120000001</c:v>
                </c:pt>
                <c:pt idx="6912">
                  <c:v>138.2400055</c:v>
                </c:pt>
                <c:pt idx="6913">
                  <c:v>138.26000980000001</c:v>
                </c:pt>
                <c:pt idx="6914">
                  <c:v>138.28001399999999</c:v>
                </c:pt>
                <c:pt idx="6915">
                  <c:v>138.3000031</c:v>
                </c:pt>
                <c:pt idx="6916">
                  <c:v>138.32000729999999</c:v>
                </c:pt>
                <c:pt idx="6917">
                  <c:v>138.3400116</c:v>
                </c:pt>
                <c:pt idx="6918">
                  <c:v>138.36000060000001</c:v>
                </c:pt>
                <c:pt idx="6919">
                  <c:v>138.38000489999999</c:v>
                </c:pt>
                <c:pt idx="6920">
                  <c:v>138.4000092</c:v>
                </c:pt>
                <c:pt idx="6921">
                  <c:v>138.42001339999999</c:v>
                </c:pt>
                <c:pt idx="6922">
                  <c:v>138.4400024</c:v>
                </c:pt>
                <c:pt idx="6923">
                  <c:v>138.46000670000001</c:v>
                </c:pt>
                <c:pt idx="6924">
                  <c:v>138.48001099999999</c:v>
                </c:pt>
                <c:pt idx="6925">
                  <c:v>138.5</c:v>
                </c:pt>
                <c:pt idx="6926">
                  <c:v>138.52000430000001</c:v>
                </c:pt>
                <c:pt idx="6927">
                  <c:v>138.5400085</c:v>
                </c:pt>
                <c:pt idx="6928">
                  <c:v>138.56001280000001</c:v>
                </c:pt>
                <c:pt idx="6929">
                  <c:v>138.58000179999999</c:v>
                </c:pt>
                <c:pt idx="6930">
                  <c:v>138.6000061</c:v>
                </c:pt>
                <c:pt idx="6931">
                  <c:v>138.62001040000001</c:v>
                </c:pt>
                <c:pt idx="6932">
                  <c:v>138.63999939999999</c:v>
                </c:pt>
                <c:pt idx="6933">
                  <c:v>138.6600037</c:v>
                </c:pt>
                <c:pt idx="6934">
                  <c:v>138.68000789999999</c:v>
                </c:pt>
                <c:pt idx="6935">
                  <c:v>138.7000122</c:v>
                </c:pt>
                <c:pt idx="6936">
                  <c:v>138.72000120000001</c:v>
                </c:pt>
                <c:pt idx="6937">
                  <c:v>138.7400055</c:v>
                </c:pt>
                <c:pt idx="6938">
                  <c:v>138.76000980000001</c:v>
                </c:pt>
                <c:pt idx="6939">
                  <c:v>138.78001399999999</c:v>
                </c:pt>
                <c:pt idx="6940">
                  <c:v>138.8000031</c:v>
                </c:pt>
                <c:pt idx="6941">
                  <c:v>138.82000729999999</c:v>
                </c:pt>
                <c:pt idx="6942">
                  <c:v>138.8400116</c:v>
                </c:pt>
                <c:pt idx="6943">
                  <c:v>138.86000060000001</c:v>
                </c:pt>
                <c:pt idx="6944">
                  <c:v>138.88000489999999</c:v>
                </c:pt>
                <c:pt idx="6945">
                  <c:v>138.9000092</c:v>
                </c:pt>
                <c:pt idx="6946">
                  <c:v>138.92001339999999</c:v>
                </c:pt>
                <c:pt idx="6947">
                  <c:v>138.9400024</c:v>
                </c:pt>
                <c:pt idx="6948">
                  <c:v>138.96000670000001</c:v>
                </c:pt>
                <c:pt idx="6949">
                  <c:v>138.98001099999999</c:v>
                </c:pt>
                <c:pt idx="6950">
                  <c:v>139</c:v>
                </c:pt>
                <c:pt idx="6951">
                  <c:v>139.02000430000001</c:v>
                </c:pt>
                <c:pt idx="6952">
                  <c:v>139.0400085</c:v>
                </c:pt>
                <c:pt idx="6953">
                  <c:v>139.06001280000001</c:v>
                </c:pt>
                <c:pt idx="6954">
                  <c:v>139.08000179999999</c:v>
                </c:pt>
                <c:pt idx="6955">
                  <c:v>139.1000061</c:v>
                </c:pt>
                <c:pt idx="6956">
                  <c:v>139.12001040000001</c:v>
                </c:pt>
                <c:pt idx="6957">
                  <c:v>139.13999939999999</c:v>
                </c:pt>
                <c:pt idx="6958">
                  <c:v>139.1600037</c:v>
                </c:pt>
                <c:pt idx="6959">
                  <c:v>139.18000789999999</c:v>
                </c:pt>
                <c:pt idx="6960">
                  <c:v>139.2000122</c:v>
                </c:pt>
                <c:pt idx="6961">
                  <c:v>139.22000120000001</c:v>
                </c:pt>
                <c:pt idx="6962">
                  <c:v>139.2400055</c:v>
                </c:pt>
                <c:pt idx="6963">
                  <c:v>139.26000980000001</c:v>
                </c:pt>
                <c:pt idx="6964">
                  <c:v>139.28001399999999</c:v>
                </c:pt>
                <c:pt idx="6965">
                  <c:v>139.3000031</c:v>
                </c:pt>
                <c:pt idx="6966">
                  <c:v>139.32000729999999</c:v>
                </c:pt>
                <c:pt idx="6967">
                  <c:v>139.3400116</c:v>
                </c:pt>
                <c:pt idx="6968">
                  <c:v>139.36000060000001</c:v>
                </c:pt>
                <c:pt idx="6969">
                  <c:v>139.38000489999999</c:v>
                </c:pt>
                <c:pt idx="6970">
                  <c:v>139.4000092</c:v>
                </c:pt>
                <c:pt idx="6971">
                  <c:v>139.42001339999999</c:v>
                </c:pt>
                <c:pt idx="6972">
                  <c:v>139.4400024</c:v>
                </c:pt>
                <c:pt idx="6973">
                  <c:v>139.46000670000001</c:v>
                </c:pt>
                <c:pt idx="6974">
                  <c:v>139.48001099999999</c:v>
                </c:pt>
                <c:pt idx="6975">
                  <c:v>139.5</c:v>
                </c:pt>
                <c:pt idx="6976">
                  <c:v>139.52000430000001</c:v>
                </c:pt>
                <c:pt idx="6977">
                  <c:v>139.5400085</c:v>
                </c:pt>
                <c:pt idx="6978">
                  <c:v>139.56001280000001</c:v>
                </c:pt>
                <c:pt idx="6979">
                  <c:v>139.58000179999999</c:v>
                </c:pt>
                <c:pt idx="6980">
                  <c:v>139.6000061</c:v>
                </c:pt>
                <c:pt idx="6981">
                  <c:v>139.62001040000001</c:v>
                </c:pt>
                <c:pt idx="6982">
                  <c:v>139.63999939999999</c:v>
                </c:pt>
                <c:pt idx="6983">
                  <c:v>139.6600037</c:v>
                </c:pt>
                <c:pt idx="6984">
                  <c:v>139.68000789999999</c:v>
                </c:pt>
                <c:pt idx="6985">
                  <c:v>139.7000122</c:v>
                </c:pt>
                <c:pt idx="6986">
                  <c:v>139.72000120000001</c:v>
                </c:pt>
                <c:pt idx="6987">
                  <c:v>139.7400055</c:v>
                </c:pt>
                <c:pt idx="6988">
                  <c:v>139.76000980000001</c:v>
                </c:pt>
                <c:pt idx="6989">
                  <c:v>139.78001399999999</c:v>
                </c:pt>
                <c:pt idx="6990">
                  <c:v>139.8000031</c:v>
                </c:pt>
                <c:pt idx="6991">
                  <c:v>139.82000729999999</c:v>
                </c:pt>
                <c:pt idx="6992">
                  <c:v>139.8400116</c:v>
                </c:pt>
                <c:pt idx="6993">
                  <c:v>139.86000060000001</c:v>
                </c:pt>
                <c:pt idx="6994">
                  <c:v>139.88000489999999</c:v>
                </c:pt>
                <c:pt idx="6995">
                  <c:v>139.9000092</c:v>
                </c:pt>
                <c:pt idx="6996">
                  <c:v>139.92001339999999</c:v>
                </c:pt>
                <c:pt idx="6997">
                  <c:v>139.9400024</c:v>
                </c:pt>
                <c:pt idx="6998">
                  <c:v>139.96000670000001</c:v>
                </c:pt>
                <c:pt idx="6999">
                  <c:v>139.98001099999999</c:v>
                </c:pt>
                <c:pt idx="7000">
                  <c:v>140</c:v>
                </c:pt>
                <c:pt idx="7001">
                  <c:v>140.02000430000001</c:v>
                </c:pt>
                <c:pt idx="7002">
                  <c:v>140.0400085</c:v>
                </c:pt>
                <c:pt idx="7003">
                  <c:v>140.06001280000001</c:v>
                </c:pt>
                <c:pt idx="7004">
                  <c:v>140.08000179999999</c:v>
                </c:pt>
                <c:pt idx="7005">
                  <c:v>140.1000061</c:v>
                </c:pt>
                <c:pt idx="7006">
                  <c:v>140.12001040000001</c:v>
                </c:pt>
                <c:pt idx="7007">
                  <c:v>140.13999939999999</c:v>
                </c:pt>
                <c:pt idx="7008">
                  <c:v>140.1600037</c:v>
                </c:pt>
                <c:pt idx="7009">
                  <c:v>140.18000789999999</c:v>
                </c:pt>
                <c:pt idx="7010">
                  <c:v>140.2000122</c:v>
                </c:pt>
                <c:pt idx="7011">
                  <c:v>140.22000120000001</c:v>
                </c:pt>
                <c:pt idx="7012">
                  <c:v>140.2400055</c:v>
                </c:pt>
                <c:pt idx="7013">
                  <c:v>140.26000980000001</c:v>
                </c:pt>
                <c:pt idx="7014">
                  <c:v>140.28001399999999</c:v>
                </c:pt>
                <c:pt idx="7015">
                  <c:v>140.3000031</c:v>
                </c:pt>
                <c:pt idx="7016">
                  <c:v>140.32000729999999</c:v>
                </c:pt>
                <c:pt idx="7017">
                  <c:v>140.3400116</c:v>
                </c:pt>
                <c:pt idx="7018">
                  <c:v>140.36000060000001</c:v>
                </c:pt>
                <c:pt idx="7019">
                  <c:v>140.38000489999999</c:v>
                </c:pt>
                <c:pt idx="7020">
                  <c:v>140.4000092</c:v>
                </c:pt>
                <c:pt idx="7021">
                  <c:v>140.42001339999999</c:v>
                </c:pt>
                <c:pt idx="7022">
                  <c:v>140.4400024</c:v>
                </c:pt>
                <c:pt idx="7023">
                  <c:v>140.46000670000001</c:v>
                </c:pt>
                <c:pt idx="7024">
                  <c:v>140.48001099999999</c:v>
                </c:pt>
                <c:pt idx="7025">
                  <c:v>140.5</c:v>
                </c:pt>
                <c:pt idx="7026">
                  <c:v>140.52000430000001</c:v>
                </c:pt>
                <c:pt idx="7027">
                  <c:v>140.5400085</c:v>
                </c:pt>
                <c:pt idx="7028">
                  <c:v>140.56001280000001</c:v>
                </c:pt>
                <c:pt idx="7029">
                  <c:v>140.58000179999999</c:v>
                </c:pt>
                <c:pt idx="7030">
                  <c:v>140.6000061</c:v>
                </c:pt>
                <c:pt idx="7031">
                  <c:v>140.62001040000001</c:v>
                </c:pt>
                <c:pt idx="7032">
                  <c:v>140.63999939999999</c:v>
                </c:pt>
                <c:pt idx="7033">
                  <c:v>140.6600037</c:v>
                </c:pt>
                <c:pt idx="7034">
                  <c:v>140.68000789999999</c:v>
                </c:pt>
                <c:pt idx="7035">
                  <c:v>140.7000122</c:v>
                </c:pt>
                <c:pt idx="7036">
                  <c:v>140.72000120000001</c:v>
                </c:pt>
                <c:pt idx="7037">
                  <c:v>140.7400055</c:v>
                </c:pt>
                <c:pt idx="7038">
                  <c:v>140.76000980000001</c:v>
                </c:pt>
                <c:pt idx="7039">
                  <c:v>140.78001399999999</c:v>
                </c:pt>
                <c:pt idx="7040">
                  <c:v>140.8000031</c:v>
                </c:pt>
                <c:pt idx="7041">
                  <c:v>140.82000729999999</c:v>
                </c:pt>
                <c:pt idx="7042">
                  <c:v>140.8400116</c:v>
                </c:pt>
                <c:pt idx="7043">
                  <c:v>140.86000060000001</c:v>
                </c:pt>
                <c:pt idx="7044">
                  <c:v>140.88000489999999</c:v>
                </c:pt>
                <c:pt idx="7045">
                  <c:v>140.9000092</c:v>
                </c:pt>
                <c:pt idx="7046">
                  <c:v>140.92001339999999</c:v>
                </c:pt>
                <c:pt idx="7047">
                  <c:v>140.9400024</c:v>
                </c:pt>
                <c:pt idx="7048">
                  <c:v>140.96000670000001</c:v>
                </c:pt>
                <c:pt idx="7049">
                  <c:v>140.98001099999999</c:v>
                </c:pt>
                <c:pt idx="7050">
                  <c:v>141</c:v>
                </c:pt>
                <c:pt idx="7051">
                  <c:v>141.02000430000001</c:v>
                </c:pt>
                <c:pt idx="7052">
                  <c:v>141.0400085</c:v>
                </c:pt>
                <c:pt idx="7053">
                  <c:v>141.06001280000001</c:v>
                </c:pt>
                <c:pt idx="7054">
                  <c:v>141.08000179999999</c:v>
                </c:pt>
                <c:pt idx="7055">
                  <c:v>141.1000061</c:v>
                </c:pt>
                <c:pt idx="7056">
                  <c:v>141.12001040000001</c:v>
                </c:pt>
                <c:pt idx="7057">
                  <c:v>141.13999939999999</c:v>
                </c:pt>
                <c:pt idx="7058">
                  <c:v>141.1600037</c:v>
                </c:pt>
                <c:pt idx="7059">
                  <c:v>141.18000789999999</c:v>
                </c:pt>
                <c:pt idx="7060">
                  <c:v>141.2000122</c:v>
                </c:pt>
                <c:pt idx="7061">
                  <c:v>141.22000120000001</c:v>
                </c:pt>
                <c:pt idx="7062">
                  <c:v>141.2400055</c:v>
                </c:pt>
                <c:pt idx="7063">
                  <c:v>141.26000980000001</c:v>
                </c:pt>
                <c:pt idx="7064">
                  <c:v>141.28001399999999</c:v>
                </c:pt>
                <c:pt idx="7065">
                  <c:v>141.3000031</c:v>
                </c:pt>
                <c:pt idx="7066">
                  <c:v>141.32000729999999</c:v>
                </c:pt>
                <c:pt idx="7067">
                  <c:v>141.3400116</c:v>
                </c:pt>
                <c:pt idx="7068">
                  <c:v>141.36000060000001</c:v>
                </c:pt>
                <c:pt idx="7069">
                  <c:v>141.38000489999999</c:v>
                </c:pt>
                <c:pt idx="7070">
                  <c:v>141.4000092</c:v>
                </c:pt>
                <c:pt idx="7071">
                  <c:v>141.42001339999999</c:v>
                </c:pt>
                <c:pt idx="7072">
                  <c:v>141.4400024</c:v>
                </c:pt>
                <c:pt idx="7073">
                  <c:v>141.46000670000001</c:v>
                </c:pt>
                <c:pt idx="7074">
                  <c:v>141.48001099999999</c:v>
                </c:pt>
                <c:pt idx="7075">
                  <c:v>141.5</c:v>
                </c:pt>
                <c:pt idx="7076">
                  <c:v>141.52000430000001</c:v>
                </c:pt>
                <c:pt idx="7077">
                  <c:v>141.5400085</c:v>
                </c:pt>
                <c:pt idx="7078">
                  <c:v>141.56001280000001</c:v>
                </c:pt>
                <c:pt idx="7079">
                  <c:v>141.58000179999999</c:v>
                </c:pt>
                <c:pt idx="7080">
                  <c:v>141.6000061</c:v>
                </c:pt>
                <c:pt idx="7081">
                  <c:v>141.62001040000001</c:v>
                </c:pt>
                <c:pt idx="7082">
                  <c:v>141.63999939999999</c:v>
                </c:pt>
                <c:pt idx="7083">
                  <c:v>141.6600037</c:v>
                </c:pt>
                <c:pt idx="7084">
                  <c:v>141.68000789999999</c:v>
                </c:pt>
                <c:pt idx="7085">
                  <c:v>141.7000122</c:v>
                </c:pt>
                <c:pt idx="7086">
                  <c:v>141.72000120000001</c:v>
                </c:pt>
                <c:pt idx="7087">
                  <c:v>141.7400055</c:v>
                </c:pt>
                <c:pt idx="7088">
                  <c:v>141.76000980000001</c:v>
                </c:pt>
                <c:pt idx="7089">
                  <c:v>141.78001399999999</c:v>
                </c:pt>
                <c:pt idx="7090">
                  <c:v>141.8000031</c:v>
                </c:pt>
                <c:pt idx="7091">
                  <c:v>141.82000729999999</c:v>
                </c:pt>
                <c:pt idx="7092">
                  <c:v>141.8400116</c:v>
                </c:pt>
                <c:pt idx="7093">
                  <c:v>141.86000060000001</c:v>
                </c:pt>
                <c:pt idx="7094">
                  <c:v>141.88000489999999</c:v>
                </c:pt>
                <c:pt idx="7095">
                  <c:v>141.9000092</c:v>
                </c:pt>
                <c:pt idx="7096">
                  <c:v>141.92001339999999</c:v>
                </c:pt>
                <c:pt idx="7097">
                  <c:v>141.9400024</c:v>
                </c:pt>
                <c:pt idx="7098">
                  <c:v>141.96000670000001</c:v>
                </c:pt>
                <c:pt idx="7099">
                  <c:v>141.98001099999999</c:v>
                </c:pt>
                <c:pt idx="7100">
                  <c:v>142</c:v>
                </c:pt>
                <c:pt idx="7101">
                  <c:v>142.02000430000001</c:v>
                </c:pt>
                <c:pt idx="7102">
                  <c:v>142.0400085</c:v>
                </c:pt>
                <c:pt idx="7103">
                  <c:v>142.06001280000001</c:v>
                </c:pt>
                <c:pt idx="7104">
                  <c:v>142.08000179999999</c:v>
                </c:pt>
                <c:pt idx="7105">
                  <c:v>142.1000061</c:v>
                </c:pt>
                <c:pt idx="7106">
                  <c:v>142.12001040000001</c:v>
                </c:pt>
                <c:pt idx="7107">
                  <c:v>142.13999939999999</c:v>
                </c:pt>
                <c:pt idx="7108">
                  <c:v>142.1600037</c:v>
                </c:pt>
                <c:pt idx="7109">
                  <c:v>142.18000789999999</c:v>
                </c:pt>
                <c:pt idx="7110">
                  <c:v>142.2000122</c:v>
                </c:pt>
                <c:pt idx="7111">
                  <c:v>142.22000120000001</c:v>
                </c:pt>
                <c:pt idx="7112">
                  <c:v>142.2400055</c:v>
                </c:pt>
                <c:pt idx="7113">
                  <c:v>142.26000980000001</c:v>
                </c:pt>
                <c:pt idx="7114">
                  <c:v>142.28001399999999</c:v>
                </c:pt>
                <c:pt idx="7115">
                  <c:v>142.3000031</c:v>
                </c:pt>
                <c:pt idx="7116">
                  <c:v>142.32000729999999</c:v>
                </c:pt>
                <c:pt idx="7117">
                  <c:v>142.3400116</c:v>
                </c:pt>
                <c:pt idx="7118">
                  <c:v>142.36000060000001</c:v>
                </c:pt>
                <c:pt idx="7119">
                  <c:v>142.38000489999999</c:v>
                </c:pt>
                <c:pt idx="7120">
                  <c:v>142.4000092</c:v>
                </c:pt>
                <c:pt idx="7121">
                  <c:v>142.42001339999999</c:v>
                </c:pt>
                <c:pt idx="7122">
                  <c:v>142.4400024</c:v>
                </c:pt>
                <c:pt idx="7123">
                  <c:v>142.46000670000001</c:v>
                </c:pt>
                <c:pt idx="7124">
                  <c:v>142.48001099999999</c:v>
                </c:pt>
                <c:pt idx="7125">
                  <c:v>142.5</c:v>
                </c:pt>
                <c:pt idx="7126">
                  <c:v>142.52000430000001</c:v>
                </c:pt>
                <c:pt idx="7127">
                  <c:v>142.5400085</c:v>
                </c:pt>
                <c:pt idx="7128">
                  <c:v>142.56001280000001</c:v>
                </c:pt>
                <c:pt idx="7129">
                  <c:v>142.58000179999999</c:v>
                </c:pt>
                <c:pt idx="7130">
                  <c:v>142.6000061</c:v>
                </c:pt>
                <c:pt idx="7131">
                  <c:v>142.62001040000001</c:v>
                </c:pt>
                <c:pt idx="7132">
                  <c:v>142.63999939999999</c:v>
                </c:pt>
                <c:pt idx="7133">
                  <c:v>142.6600037</c:v>
                </c:pt>
                <c:pt idx="7134">
                  <c:v>142.68000789999999</c:v>
                </c:pt>
                <c:pt idx="7135">
                  <c:v>142.7000122</c:v>
                </c:pt>
                <c:pt idx="7136">
                  <c:v>142.72000120000001</c:v>
                </c:pt>
                <c:pt idx="7137">
                  <c:v>142.7400055</c:v>
                </c:pt>
                <c:pt idx="7138">
                  <c:v>142.76000980000001</c:v>
                </c:pt>
                <c:pt idx="7139">
                  <c:v>142.78001399999999</c:v>
                </c:pt>
                <c:pt idx="7140">
                  <c:v>142.8000031</c:v>
                </c:pt>
                <c:pt idx="7141">
                  <c:v>142.82000729999999</c:v>
                </c:pt>
                <c:pt idx="7142">
                  <c:v>142.8400116</c:v>
                </c:pt>
                <c:pt idx="7143">
                  <c:v>142.86000060000001</c:v>
                </c:pt>
                <c:pt idx="7144">
                  <c:v>142.88000489999999</c:v>
                </c:pt>
                <c:pt idx="7145">
                  <c:v>142.9000092</c:v>
                </c:pt>
                <c:pt idx="7146">
                  <c:v>142.92001339999999</c:v>
                </c:pt>
                <c:pt idx="7147">
                  <c:v>142.9400024</c:v>
                </c:pt>
                <c:pt idx="7148">
                  <c:v>142.96000670000001</c:v>
                </c:pt>
                <c:pt idx="7149">
                  <c:v>142.98001099999999</c:v>
                </c:pt>
                <c:pt idx="7150">
                  <c:v>143</c:v>
                </c:pt>
                <c:pt idx="7151">
                  <c:v>143.02000430000001</c:v>
                </c:pt>
                <c:pt idx="7152">
                  <c:v>143.0400085</c:v>
                </c:pt>
                <c:pt idx="7153">
                  <c:v>143.06001280000001</c:v>
                </c:pt>
                <c:pt idx="7154">
                  <c:v>143.08000179999999</c:v>
                </c:pt>
                <c:pt idx="7155">
                  <c:v>143.1000061</c:v>
                </c:pt>
                <c:pt idx="7156">
                  <c:v>143.12001040000001</c:v>
                </c:pt>
                <c:pt idx="7157">
                  <c:v>143.13999939999999</c:v>
                </c:pt>
                <c:pt idx="7158">
                  <c:v>143.1600037</c:v>
                </c:pt>
                <c:pt idx="7159">
                  <c:v>143.18000789999999</c:v>
                </c:pt>
                <c:pt idx="7160">
                  <c:v>143.2000122</c:v>
                </c:pt>
                <c:pt idx="7161">
                  <c:v>143.22000120000001</c:v>
                </c:pt>
                <c:pt idx="7162">
                  <c:v>143.2400055</c:v>
                </c:pt>
                <c:pt idx="7163">
                  <c:v>143.26000980000001</c:v>
                </c:pt>
                <c:pt idx="7164">
                  <c:v>143.28001399999999</c:v>
                </c:pt>
                <c:pt idx="7165">
                  <c:v>143.3000031</c:v>
                </c:pt>
                <c:pt idx="7166">
                  <c:v>143.32000729999999</c:v>
                </c:pt>
                <c:pt idx="7167">
                  <c:v>143.3400116</c:v>
                </c:pt>
                <c:pt idx="7168">
                  <c:v>143.36000060000001</c:v>
                </c:pt>
                <c:pt idx="7169">
                  <c:v>143.38000489999999</c:v>
                </c:pt>
                <c:pt idx="7170">
                  <c:v>143.4000092</c:v>
                </c:pt>
                <c:pt idx="7171">
                  <c:v>143.42001339999999</c:v>
                </c:pt>
                <c:pt idx="7172">
                  <c:v>143.4400024</c:v>
                </c:pt>
                <c:pt idx="7173">
                  <c:v>143.46000670000001</c:v>
                </c:pt>
                <c:pt idx="7174">
                  <c:v>143.48001099999999</c:v>
                </c:pt>
                <c:pt idx="7175">
                  <c:v>143.5</c:v>
                </c:pt>
                <c:pt idx="7176">
                  <c:v>143.52000430000001</c:v>
                </c:pt>
                <c:pt idx="7177">
                  <c:v>143.5400085</c:v>
                </c:pt>
                <c:pt idx="7178">
                  <c:v>143.56001280000001</c:v>
                </c:pt>
                <c:pt idx="7179">
                  <c:v>143.58000179999999</c:v>
                </c:pt>
                <c:pt idx="7180">
                  <c:v>143.6000061</c:v>
                </c:pt>
                <c:pt idx="7181">
                  <c:v>143.62001040000001</c:v>
                </c:pt>
                <c:pt idx="7182">
                  <c:v>143.63999939999999</c:v>
                </c:pt>
                <c:pt idx="7183">
                  <c:v>143.6600037</c:v>
                </c:pt>
                <c:pt idx="7184">
                  <c:v>143.68000789999999</c:v>
                </c:pt>
                <c:pt idx="7185">
                  <c:v>143.7000122</c:v>
                </c:pt>
                <c:pt idx="7186">
                  <c:v>143.72000120000001</c:v>
                </c:pt>
                <c:pt idx="7187">
                  <c:v>143.7400055</c:v>
                </c:pt>
                <c:pt idx="7188">
                  <c:v>143.76000980000001</c:v>
                </c:pt>
                <c:pt idx="7189">
                  <c:v>143.78001399999999</c:v>
                </c:pt>
                <c:pt idx="7190">
                  <c:v>143.8000031</c:v>
                </c:pt>
                <c:pt idx="7191">
                  <c:v>143.82000729999999</c:v>
                </c:pt>
                <c:pt idx="7192">
                  <c:v>143.8400116</c:v>
                </c:pt>
                <c:pt idx="7193">
                  <c:v>143.86000060000001</c:v>
                </c:pt>
                <c:pt idx="7194">
                  <c:v>143.88000489999999</c:v>
                </c:pt>
                <c:pt idx="7195">
                  <c:v>143.9000092</c:v>
                </c:pt>
                <c:pt idx="7196">
                  <c:v>143.92001339999999</c:v>
                </c:pt>
                <c:pt idx="7197">
                  <c:v>143.9400024</c:v>
                </c:pt>
                <c:pt idx="7198">
                  <c:v>143.96000670000001</c:v>
                </c:pt>
                <c:pt idx="7199">
                  <c:v>143.98001099999999</c:v>
                </c:pt>
                <c:pt idx="7200">
                  <c:v>144</c:v>
                </c:pt>
                <c:pt idx="7201">
                  <c:v>144.02000430000001</c:v>
                </c:pt>
                <c:pt idx="7202">
                  <c:v>144.0400085</c:v>
                </c:pt>
                <c:pt idx="7203">
                  <c:v>144.06001280000001</c:v>
                </c:pt>
                <c:pt idx="7204">
                  <c:v>144.08000179999999</c:v>
                </c:pt>
                <c:pt idx="7205">
                  <c:v>144.1000061</c:v>
                </c:pt>
                <c:pt idx="7206">
                  <c:v>144.12001040000001</c:v>
                </c:pt>
                <c:pt idx="7207">
                  <c:v>144.13999939999999</c:v>
                </c:pt>
                <c:pt idx="7208">
                  <c:v>144.1600037</c:v>
                </c:pt>
                <c:pt idx="7209">
                  <c:v>144.18000789999999</c:v>
                </c:pt>
                <c:pt idx="7210">
                  <c:v>144.2000122</c:v>
                </c:pt>
                <c:pt idx="7211">
                  <c:v>144.22000120000001</c:v>
                </c:pt>
                <c:pt idx="7212">
                  <c:v>144.2400055</c:v>
                </c:pt>
                <c:pt idx="7213">
                  <c:v>144.26000980000001</c:v>
                </c:pt>
                <c:pt idx="7214">
                  <c:v>144.28001399999999</c:v>
                </c:pt>
                <c:pt idx="7215">
                  <c:v>144.3000031</c:v>
                </c:pt>
                <c:pt idx="7216">
                  <c:v>144.32000729999999</c:v>
                </c:pt>
                <c:pt idx="7217">
                  <c:v>144.3400116</c:v>
                </c:pt>
                <c:pt idx="7218">
                  <c:v>144.36000060000001</c:v>
                </c:pt>
                <c:pt idx="7219">
                  <c:v>144.38000489999999</c:v>
                </c:pt>
                <c:pt idx="7220">
                  <c:v>144.4000092</c:v>
                </c:pt>
                <c:pt idx="7221">
                  <c:v>144.42001339999999</c:v>
                </c:pt>
                <c:pt idx="7222">
                  <c:v>144.4400024</c:v>
                </c:pt>
                <c:pt idx="7223">
                  <c:v>144.46000670000001</c:v>
                </c:pt>
                <c:pt idx="7224">
                  <c:v>144.48001099999999</c:v>
                </c:pt>
                <c:pt idx="7225">
                  <c:v>144.5</c:v>
                </c:pt>
                <c:pt idx="7226">
                  <c:v>144.52000430000001</c:v>
                </c:pt>
                <c:pt idx="7227">
                  <c:v>144.5400085</c:v>
                </c:pt>
                <c:pt idx="7228">
                  <c:v>144.56001280000001</c:v>
                </c:pt>
                <c:pt idx="7229">
                  <c:v>144.58000179999999</c:v>
                </c:pt>
                <c:pt idx="7230">
                  <c:v>144.6000061</c:v>
                </c:pt>
                <c:pt idx="7231">
                  <c:v>144.62001040000001</c:v>
                </c:pt>
                <c:pt idx="7232">
                  <c:v>144.63999939999999</c:v>
                </c:pt>
                <c:pt idx="7233">
                  <c:v>144.6600037</c:v>
                </c:pt>
                <c:pt idx="7234">
                  <c:v>144.68000789999999</c:v>
                </c:pt>
                <c:pt idx="7235">
                  <c:v>144.7000122</c:v>
                </c:pt>
                <c:pt idx="7236">
                  <c:v>144.72000120000001</c:v>
                </c:pt>
                <c:pt idx="7237">
                  <c:v>144.7400055</c:v>
                </c:pt>
                <c:pt idx="7238">
                  <c:v>144.76000980000001</c:v>
                </c:pt>
                <c:pt idx="7239">
                  <c:v>144.78001399999999</c:v>
                </c:pt>
                <c:pt idx="7240">
                  <c:v>144.8000031</c:v>
                </c:pt>
                <c:pt idx="7241">
                  <c:v>144.82000729999999</c:v>
                </c:pt>
                <c:pt idx="7242">
                  <c:v>144.8400116</c:v>
                </c:pt>
                <c:pt idx="7243">
                  <c:v>144.86000060000001</c:v>
                </c:pt>
                <c:pt idx="7244">
                  <c:v>144.88000489999999</c:v>
                </c:pt>
                <c:pt idx="7245">
                  <c:v>144.9000092</c:v>
                </c:pt>
                <c:pt idx="7246">
                  <c:v>144.92001339999999</c:v>
                </c:pt>
                <c:pt idx="7247">
                  <c:v>144.9400024</c:v>
                </c:pt>
                <c:pt idx="7248">
                  <c:v>144.96000670000001</c:v>
                </c:pt>
                <c:pt idx="7249">
                  <c:v>144.98001099999999</c:v>
                </c:pt>
                <c:pt idx="7250">
                  <c:v>145</c:v>
                </c:pt>
                <c:pt idx="7251">
                  <c:v>145.02000430000001</c:v>
                </c:pt>
                <c:pt idx="7252">
                  <c:v>145.0400085</c:v>
                </c:pt>
                <c:pt idx="7253">
                  <c:v>145.06001280000001</c:v>
                </c:pt>
                <c:pt idx="7254">
                  <c:v>145.08000179999999</c:v>
                </c:pt>
                <c:pt idx="7255">
                  <c:v>145.1000061</c:v>
                </c:pt>
                <c:pt idx="7256">
                  <c:v>145.12001040000001</c:v>
                </c:pt>
                <c:pt idx="7257">
                  <c:v>145.13999939999999</c:v>
                </c:pt>
                <c:pt idx="7258">
                  <c:v>145.1600037</c:v>
                </c:pt>
                <c:pt idx="7259">
                  <c:v>145.18000789999999</c:v>
                </c:pt>
                <c:pt idx="7260">
                  <c:v>145.2000122</c:v>
                </c:pt>
                <c:pt idx="7261">
                  <c:v>145.22000120000001</c:v>
                </c:pt>
                <c:pt idx="7262">
                  <c:v>145.2400055</c:v>
                </c:pt>
                <c:pt idx="7263">
                  <c:v>145.26000980000001</c:v>
                </c:pt>
                <c:pt idx="7264">
                  <c:v>145.28001399999999</c:v>
                </c:pt>
                <c:pt idx="7265">
                  <c:v>145.3000031</c:v>
                </c:pt>
                <c:pt idx="7266">
                  <c:v>145.32000729999999</c:v>
                </c:pt>
                <c:pt idx="7267">
                  <c:v>145.3400116</c:v>
                </c:pt>
                <c:pt idx="7268">
                  <c:v>145.36000060000001</c:v>
                </c:pt>
                <c:pt idx="7269">
                  <c:v>145.38000489999999</c:v>
                </c:pt>
                <c:pt idx="7270">
                  <c:v>145.4000092</c:v>
                </c:pt>
                <c:pt idx="7271">
                  <c:v>145.42001339999999</c:v>
                </c:pt>
                <c:pt idx="7272">
                  <c:v>145.4400024</c:v>
                </c:pt>
                <c:pt idx="7273">
                  <c:v>145.46000670000001</c:v>
                </c:pt>
                <c:pt idx="7274">
                  <c:v>145.48001099999999</c:v>
                </c:pt>
                <c:pt idx="7275">
                  <c:v>145.5</c:v>
                </c:pt>
                <c:pt idx="7276">
                  <c:v>145.52000430000001</c:v>
                </c:pt>
                <c:pt idx="7277">
                  <c:v>145.5400085</c:v>
                </c:pt>
                <c:pt idx="7278">
                  <c:v>145.56001280000001</c:v>
                </c:pt>
                <c:pt idx="7279">
                  <c:v>145.58000179999999</c:v>
                </c:pt>
                <c:pt idx="7280">
                  <c:v>145.6000061</c:v>
                </c:pt>
                <c:pt idx="7281">
                  <c:v>145.62001040000001</c:v>
                </c:pt>
                <c:pt idx="7282">
                  <c:v>145.63999939999999</c:v>
                </c:pt>
                <c:pt idx="7283">
                  <c:v>145.6600037</c:v>
                </c:pt>
                <c:pt idx="7284">
                  <c:v>145.68000789999999</c:v>
                </c:pt>
                <c:pt idx="7285">
                  <c:v>145.7000122</c:v>
                </c:pt>
                <c:pt idx="7286">
                  <c:v>145.72000120000001</c:v>
                </c:pt>
                <c:pt idx="7287">
                  <c:v>145.7400055</c:v>
                </c:pt>
                <c:pt idx="7288">
                  <c:v>145.76000980000001</c:v>
                </c:pt>
                <c:pt idx="7289">
                  <c:v>145.78001399999999</c:v>
                </c:pt>
                <c:pt idx="7290">
                  <c:v>145.8000031</c:v>
                </c:pt>
                <c:pt idx="7291">
                  <c:v>145.82000729999999</c:v>
                </c:pt>
                <c:pt idx="7292">
                  <c:v>145.8400116</c:v>
                </c:pt>
                <c:pt idx="7293">
                  <c:v>145.86000060000001</c:v>
                </c:pt>
                <c:pt idx="7294">
                  <c:v>145.88000489999999</c:v>
                </c:pt>
                <c:pt idx="7295">
                  <c:v>145.9000092</c:v>
                </c:pt>
                <c:pt idx="7296">
                  <c:v>145.92001339999999</c:v>
                </c:pt>
                <c:pt idx="7297">
                  <c:v>145.9400024</c:v>
                </c:pt>
                <c:pt idx="7298">
                  <c:v>145.96000670000001</c:v>
                </c:pt>
                <c:pt idx="7299">
                  <c:v>145.98001099999999</c:v>
                </c:pt>
                <c:pt idx="7300">
                  <c:v>146</c:v>
                </c:pt>
                <c:pt idx="7301">
                  <c:v>146.02000430000001</c:v>
                </c:pt>
                <c:pt idx="7302">
                  <c:v>146.0400085</c:v>
                </c:pt>
                <c:pt idx="7303">
                  <c:v>146.06001280000001</c:v>
                </c:pt>
                <c:pt idx="7304">
                  <c:v>146.08000179999999</c:v>
                </c:pt>
                <c:pt idx="7305">
                  <c:v>146.1000061</c:v>
                </c:pt>
                <c:pt idx="7306">
                  <c:v>146.12001040000001</c:v>
                </c:pt>
                <c:pt idx="7307">
                  <c:v>146.13999939999999</c:v>
                </c:pt>
                <c:pt idx="7308">
                  <c:v>146.1600037</c:v>
                </c:pt>
                <c:pt idx="7309">
                  <c:v>146.18000789999999</c:v>
                </c:pt>
                <c:pt idx="7310">
                  <c:v>146.2000122</c:v>
                </c:pt>
                <c:pt idx="7311">
                  <c:v>146.22000120000001</c:v>
                </c:pt>
                <c:pt idx="7312">
                  <c:v>146.2400055</c:v>
                </c:pt>
                <c:pt idx="7313">
                  <c:v>146.26000980000001</c:v>
                </c:pt>
                <c:pt idx="7314">
                  <c:v>146.28001399999999</c:v>
                </c:pt>
                <c:pt idx="7315">
                  <c:v>146.3000031</c:v>
                </c:pt>
                <c:pt idx="7316">
                  <c:v>146.32000729999999</c:v>
                </c:pt>
                <c:pt idx="7317">
                  <c:v>146.3400116</c:v>
                </c:pt>
                <c:pt idx="7318">
                  <c:v>146.36000060000001</c:v>
                </c:pt>
                <c:pt idx="7319">
                  <c:v>146.38000489999999</c:v>
                </c:pt>
                <c:pt idx="7320">
                  <c:v>146.4000092</c:v>
                </c:pt>
                <c:pt idx="7321">
                  <c:v>146.42001339999999</c:v>
                </c:pt>
                <c:pt idx="7322">
                  <c:v>146.4400024</c:v>
                </c:pt>
                <c:pt idx="7323">
                  <c:v>146.46000670000001</c:v>
                </c:pt>
                <c:pt idx="7324">
                  <c:v>146.48001099999999</c:v>
                </c:pt>
                <c:pt idx="7325">
                  <c:v>146.5</c:v>
                </c:pt>
                <c:pt idx="7326">
                  <c:v>146.52000430000001</c:v>
                </c:pt>
                <c:pt idx="7327">
                  <c:v>146.5400085</c:v>
                </c:pt>
                <c:pt idx="7328">
                  <c:v>146.56001280000001</c:v>
                </c:pt>
                <c:pt idx="7329">
                  <c:v>146.58000179999999</c:v>
                </c:pt>
                <c:pt idx="7330">
                  <c:v>146.6000061</c:v>
                </c:pt>
                <c:pt idx="7331">
                  <c:v>146.62001040000001</c:v>
                </c:pt>
                <c:pt idx="7332">
                  <c:v>146.63999939999999</c:v>
                </c:pt>
                <c:pt idx="7333">
                  <c:v>146.6600037</c:v>
                </c:pt>
                <c:pt idx="7334">
                  <c:v>146.68000789999999</c:v>
                </c:pt>
                <c:pt idx="7335">
                  <c:v>146.7000122</c:v>
                </c:pt>
                <c:pt idx="7336">
                  <c:v>146.72000120000001</c:v>
                </c:pt>
                <c:pt idx="7337">
                  <c:v>146.7400055</c:v>
                </c:pt>
                <c:pt idx="7338">
                  <c:v>146.76000980000001</c:v>
                </c:pt>
                <c:pt idx="7339">
                  <c:v>146.78001399999999</c:v>
                </c:pt>
                <c:pt idx="7340">
                  <c:v>146.8000031</c:v>
                </c:pt>
                <c:pt idx="7341">
                  <c:v>146.82000729999999</c:v>
                </c:pt>
                <c:pt idx="7342">
                  <c:v>146.8400116</c:v>
                </c:pt>
                <c:pt idx="7343">
                  <c:v>146.86000060000001</c:v>
                </c:pt>
                <c:pt idx="7344">
                  <c:v>146.88000489999999</c:v>
                </c:pt>
                <c:pt idx="7345">
                  <c:v>146.9000092</c:v>
                </c:pt>
                <c:pt idx="7346">
                  <c:v>146.92001339999999</c:v>
                </c:pt>
                <c:pt idx="7347">
                  <c:v>146.9400024</c:v>
                </c:pt>
                <c:pt idx="7348">
                  <c:v>146.96000670000001</c:v>
                </c:pt>
                <c:pt idx="7349">
                  <c:v>146.98001099999999</c:v>
                </c:pt>
                <c:pt idx="7350">
                  <c:v>147</c:v>
                </c:pt>
                <c:pt idx="7351">
                  <c:v>147.02000430000001</c:v>
                </c:pt>
                <c:pt idx="7352">
                  <c:v>147.0400085</c:v>
                </c:pt>
                <c:pt idx="7353">
                  <c:v>147.06001280000001</c:v>
                </c:pt>
                <c:pt idx="7354">
                  <c:v>147.08000179999999</c:v>
                </c:pt>
                <c:pt idx="7355">
                  <c:v>147.1000061</c:v>
                </c:pt>
                <c:pt idx="7356">
                  <c:v>147.12001040000001</c:v>
                </c:pt>
                <c:pt idx="7357">
                  <c:v>147.13999939999999</c:v>
                </c:pt>
                <c:pt idx="7358">
                  <c:v>147.1600037</c:v>
                </c:pt>
                <c:pt idx="7359">
                  <c:v>147.18000789999999</c:v>
                </c:pt>
                <c:pt idx="7360">
                  <c:v>147.2000122</c:v>
                </c:pt>
                <c:pt idx="7361">
                  <c:v>147.22000120000001</c:v>
                </c:pt>
                <c:pt idx="7362">
                  <c:v>147.2400055</c:v>
                </c:pt>
                <c:pt idx="7363">
                  <c:v>147.26000980000001</c:v>
                </c:pt>
                <c:pt idx="7364">
                  <c:v>147.28001399999999</c:v>
                </c:pt>
                <c:pt idx="7365">
                  <c:v>147.3000031</c:v>
                </c:pt>
                <c:pt idx="7366">
                  <c:v>147.32000729999999</c:v>
                </c:pt>
                <c:pt idx="7367">
                  <c:v>147.3400116</c:v>
                </c:pt>
                <c:pt idx="7368">
                  <c:v>147.36000060000001</c:v>
                </c:pt>
                <c:pt idx="7369">
                  <c:v>147.38000489999999</c:v>
                </c:pt>
                <c:pt idx="7370">
                  <c:v>147.4000092</c:v>
                </c:pt>
                <c:pt idx="7371">
                  <c:v>147.42001339999999</c:v>
                </c:pt>
                <c:pt idx="7372">
                  <c:v>147.4400024</c:v>
                </c:pt>
                <c:pt idx="7373">
                  <c:v>147.46000670000001</c:v>
                </c:pt>
                <c:pt idx="7374">
                  <c:v>147.48001099999999</c:v>
                </c:pt>
                <c:pt idx="7375">
                  <c:v>147.5</c:v>
                </c:pt>
                <c:pt idx="7376">
                  <c:v>147.52000430000001</c:v>
                </c:pt>
                <c:pt idx="7377">
                  <c:v>147.5400085</c:v>
                </c:pt>
                <c:pt idx="7378">
                  <c:v>147.56001280000001</c:v>
                </c:pt>
                <c:pt idx="7379">
                  <c:v>147.58000179999999</c:v>
                </c:pt>
                <c:pt idx="7380">
                  <c:v>147.6000061</c:v>
                </c:pt>
                <c:pt idx="7381">
                  <c:v>147.62001040000001</c:v>
                </c:pt>
                <c:pt idx="7382">
                  <c:v>147.63999939999999</c:v>
                </c:pt>
                <c:pt idx="7383">
                  <c:v>147.6600037</c:v>
                </c:pt>
                <c:pt idx="7384">
                  <c:v>147.68000789999999</c:v>
                </c:pt>
                <c:pt idx="7385">
                  <c:v>147.7000122</c:v>
                </c:pt>
                <c:pt idx="7386">
                  <c:v>147.72000120000001</c:v>
                </c:pt>
                <c:pt idx="7387">
                  <c:v>147.7400055</c:v>
                </c:pt>
                <c:pt idx="7388">
                  <c:v>147.76000980000001</c:v>
                </c:pt>
                <c:pt idx="7389">
                  <c:v>147.78001399999999</c:v>
                </c:pt>
                <c:pt idx="7390">
                  <c:v>147.8000031</c:v>
                </c:pt>
                <c:pt idx="7391">
                  <c:v>147.82000729999999</c:v>
                </c:pt>
                <c:pt idx="7392">
                  <c:v>147.8400116</c:v>
                </c:pt>
                <c:pt idx="7393">
                  <c:v>147.86000060000001</c:v>
                </c:pt>
                <c:pt idx="7394">
                  <c:v>147.88000489999999</c:v>
                </c:pt>
                <c:pt idx="7395">
                  <c:v>147.9000092</c:v>
                </c:pt>
                <c:pt idx="7396">
                  <c:v>147.92001339999999</c:v>
                </c:pt>
                <c:pt idx="7397">
                  <c:v>147.9400024</c:v>
                </c:pt>
                <c:pt idx="7398">
                  <c:v>147.96000670000001</c:v>
                </c:pt>
                <c:pt idx="7399">
                  <c:v>147.98001099999999</c:v>
                </c:pt>
                <c:pt idx="7400">
                  <c:v>148</c:v>
                </c:pt>
                <c:pt idx="7401">
                  <c:v>148.02000430000001</c:v>
                </c:pt>
                <c:pt idx="7402">
                  <c:v>148.0400085</c:v>
                </c:pt>
                <c:pt idx="7403">
                  <c:v>148.06001280000001</c:v>
                </c:pt>
                <c:pt idx="7404">
                  <c:v>148.08000179999999</c:v>
                </c:pt>
                <c:pt idx="7405">
                  <c:v>148.1000061</c:v>
                </c:pt>
                <c:pt idx="7406">
                  <c:v>148.12001040000001</c:v>
                </c:pt>
                <c:pt idx="7407">
                  <c:v>148.1400146</c:v>
                </c:pt>
                <c:pt idx="7408">
                  <c:v>148.1600037</c:v>
                </c:pt>
                <c:pt idx="7409">
                  <c:v>148.18000789999999</c:v>
                </c:pt>
                <c:pt idx="7410">
                  <c:v>148.2000122</c:v>
                </c:pt>
                <c:pt idx="7411">
                  <c:v>148.22000120000001</c:v>
                </c:pt>
                <c:pt idx="7412">
                  <c:v>148.2400055</c:v>
                </c:pt>
                <c:pt idx="7413">
                  <c:v>148.26000980000001</c:v>
                </c:pt>
                <c:pt idx="7414">
                  <c:v>148.28001399999999</c:v>
                </c:pt>
                <c:pt idx="7415">
                  <c:v>148.3000031</c:v>
                </c:pt>
                <c:pt idx="7416">
                  <c:v>148.32000729999999</c:v>
                </c:pt>
                <c:pt idx="7417">
                  <c:v>148.3400116</c:v>
                </c:pt>
                <c:pt idx="7418">
                  <c:v>148.36000060000001</c:v>
                </c:pt>
                <c:pt idx="7419">
                  <c:v>148.38000489999999</c:v>
                </c:pt>
                <c:pt idx="7420">
                  <c:v>148.4000092</c:v>
                </c:pt>
                <c:pt idx="7421">
                  <c:v>148.42001339999999</c:v>
                </c:pt>
                <c:pt idx="7422">
                  <c:v>148.4400024</c:v>
                </c:pt>
                <c:pt idx="7423">
                  <c:v>148.46000670000001</c:v>
                </c:pt>
                <c:pt idx="7424">
                  <c:v>148.48001099999999</c:v>
                </c:pt>
                <c:pt idx="7425">
                  <c:v>148.5</c:v>
                </c:pt>
                <c:pt idx="7426">
                  <c:v>148.52000430000001</c:v>
                </c:pt>
                <c:pt idx="7427">
                  <c:v>148.5400085</c:v>
                </c:pt>
                <c:pt idx="7428">
                  <c:v>148.56001280000001</c:v>
                </c:pt>
                <c:pt idx="7429">
                  <c:v>148.58000179999999</c:v>
                </c:pt>
                <c:pt idx="7430">
                  <c:v>148.6000061</c:v>
                </c:pt>
                <c:pt idx="7431">
                  <c:v>148.62001040000001</c:v>
                </c:pt>
                <c:pt idx="7432">
                  <c:v>148.6400146</c:v>
                </c:pt>
                <c:pt idx="7433">
                  <c:v>148.6600037</c:v>
                </c:pt>
                <c:pt idx="7434">
                  <c:v>148.68000789999999</c:v>
                </c:pt>
                <c:pt idx="7435">
                  <c:v>148.7000122</c:v>
                </c:pt>
                <c:pt idx="7436">
                  <c:v>148.72000120000001</c:v>
                </c:pt>
                <c:pt idx="7437">
                  <c:v>148.7400055</c:v>
                </c:pt>
                <c:pt idx="7438">
                  <c:v>148.76000980000001</c:v>
                </c:pt>
                <c:pt idx="7439">
                  <c:v>148.78001399999999</c:v>
                </c:pt>
                <c:pt idx="7440">
                  <c:v>148.8000031</c:v>
                </c:pt>
                <c:pt idx="7441">
                  <c:v>148.82000729999999</c:v>
                </c:pt>
                <c:pt idx="7442">
                  <c:v>148.8400116</c:v>
                </c:pt>
                <c:pt idx="7443">
                  <c:v>148.86000060000001</c:v>
                </c:pt>
                <c:pt idx="7444">
                  <c:v>148.88000489999999</c:v>
                </c:pt>
                <c:pt idx="7445">
                  <c:v>148.9000092</c:v>
                </c:pt>
                <c:pt idx="7446">
                  <c:v>148.92001339999999</c:v>
                </c:pt>
                <c:pt idx="7447">
                  <c:v>148.9400024</c:v>
                </c:pt>
                <c:pt idx="7448">
                  <c:v>148.96000670000001</c:v>
                </c:pt>
                <c:pt idx="7449">
                  <c:v>148.98001099999999</c:v>
                </c:pt>
                <c:pt idx="7450">
                  <c:v>149</c:v>
                </c:pt>
                <c:pt idx="7451">
                  <c:v>149.02000430000001</c:v>
                </c:pt>
                <c:pt idx="7452">
                  <c:v>149.0400085</c:v>
                </c:pt>
                <c:pt idx="7453">
                  <c:v>149.06001280000001</c:v>
                </c:pt>
                <c:pt idx="7454">
                  <c:v>149.08000179999999</c:v>
                </c:pt>
                <c:pt idx="7455">
                  <c:v>149.1000061</c:v>
                </c:pt>
                <c:pt idx="7456">
                  <c:v>149.12001040000001</c:v>
                </c:pt>
                <c:pt idx="7457">
                  <c:v>149.1400146</c:v>
                </c:pt>
                <c:pt idx="7458">
                  <c:v>149.1600037</c:v>
                </c:pt>
                <c:pt idx="7459">
                  <c:v>149.18000789999999</c:v>
                </c:pt>
                <c:pt idx="7460">
                  <c:v>149.2000122</c:v>
                </c:pt>
                <c:pt idx="7461">
                  <c:v>149.22000120000001</c:v>
                </c:pt>
                <c:pt idx="7462">
                  <c:v>149.2400055</c:v>
                </c:pt>
                <c:pt idx="7463">
                  <c:v>149.26000980000001</c:v>
                </c:pt>
                <c:pt idx="7464">
                  <c:v>149.28001399999999</c:v>
                </c:pt>
                <c:pt idx="7465">
                  <c:v>149.3000031</c:v>
                </c:pt>
                <c:pt idx="7466">
                  <c:v>149.32000729999999</c:v>
                </c:pt>
                <c:pt idx="7467">
                  <c:v>149.3400116</c:v>
                </c:pt>
                <c:pt idx="7468">
                  <c:v>149.36000060000001</c:v>
                </c:pt>
                <c:pt idx="7469">
                  <c:v>149.38000489999999</c:v>
                </c:pt>
                <c:pt idx="7470">
                  <c:v>149.4000092</c:v>
                </c:pt>
                <c:pt idx="7471">
                  <c:v>149.42001339999999</c:v>
                </c:pt>
                <c:pt idx="7472">
                  <c:v>149.4400024</c:v>
                </c:pt>
                <c:pt idx="7473">
                  <c:v>149.46000670000001</c:v>
                </c:pt>
                <c:pt idx="7474">
                  <c:v>149.48001099999999</c:v>
                </c:pt>
                <c:pt idx="7475">
                  <c:v>149.5</c:v>
                </c:pt>
                <c:pt idx="7476">
                  <c:v>149.52000430000001</c:v>
                </c:pt>
                <c:pt idx="7477">
                  <c:v>149.5400085</c:v>
                </c:pt>
                <c:pt idx="7478">
                  <c:v>149.56001280000001</c:v>
                </c:pt>
                <c:pt idx="7479">
                  <c:v>149.58000179999999</c:v>
                </c:pt>
                <c:pt idx="7480">
                  <c:v>149.6000061</c:v>
                </c:pt>
                <c:pt idx="7481">
                  <c:v>149.62001040000001</c:v>
                </c:pt>
                <c:pt idx="7482">
                  <c:v>149.6400146</c:v>
                </c:pt>
                <c:pt idx="7483">
                  <c:v>149.6600037</c:v>
                </c:pt>
                <c:pt idx="7484">
                  <c:v>149.68000789999999</c:v>
                </c:pt>
                <c:pt idx="7485">
                  <c:v>149.7000122</c:v>
                </c:pt>
                <c:pt idx="7486">
                  <c:v>149.72000120000001</c:v>
                </c:pt>
                <c:pt idx="7487">
                  <c:v>149.7400055</c:v>
                </c:pt>
                <c:pt idx="7488">
                  <c:v>149.76000980000001</c:v>
                </c:pt>
                <c:pt idx="7489">
                  <c:v>149.78001399999999</c:v>
                </c:pt>
                <c:pt idx="7490">
                  <c:v>149.8000031</c:v>
                </c:pt>
                <c:pt idx="7491">
                  <c:v>149.82000729999999</c:v>
                </c:pt>
                <c:pt idx="7492">
                  <c:v>149.8400116</c:v>
                </c:pt>
                <c:pt idx="7493">
                  <c:v>149.86000060000001</c:v>
                </c:pt>
                <c:pt idx="7494">
                  <c:v>149.88000489999999</c:v>
                </c:pt>
                <c:pt idx="7495">
                  <c:v>149.9000092</c:v>
                </c:pt>
                <c:pt idx="7496">
                  <c:v>149.92001339999999</c:v>
                </c:pt>
                <c:pt idx="7497">
                  <c:v>149.9400024</c:v>
                </c:pt>
                <c:pt idx="7498">
                  <c:v>149.96000670000001</c:v>
                </c:pt>
                <c:pt idx="7499">
                  <c:v>149.98001099999999</c:v>
                </c:pt>
                <c:pt idx="7500">
                  <c:v>150</c:v>
                </c:pt>
                <c:pt idx="7501">
                  <c:v>150.02000430000001</c:v>
                </c:pt>
                <c:pt idx="7502">
                  <c:v>150.0400085</c:v>
                </c:pt>
                <c:pt idx="7503">
                  <c:v>150.06001280000001</c:v>
                </c:pt>
                <c:pt idx="7504">
                  <c:v>150.08000179999999</c:v>
                </c:pt>
                <c:pt idx="7505">
                  <c:v>150.1000061</c:v>
                </c:pt>
                <c:pt idx="7506">
                  <c:v>150.12001040000001</c:v>
                </c:pt>
                <c:pt idx="7507">
                  <c:v>150.1400146</c:v>
                </c:pt>
                <c:pt idx="7508">
                  <c:v>150.1600037</c:v>
                </c:pt>
                <c:pt idx="7509">
                  <c:v>150.18000789999999</c:v>
                </c:pt>
                <c:pt idx="7510">
                  <c:v>150.2000122</c:v>
                </c:pt>
                <c:pt idx="7511">
                  <c:v>150.22000120000001</c:v>
                </c:pt>
                <c:pt idx="7512">
                  <c:v>150.2400055</c:v>
                </c:pt>
                <c:pt idx="7513">
                  <c:v>150.26000980000001</c:v>
                </c:pt>
                <c:pt idx="7514">
                  <c:v>150.28001399999999</c:v>
                </c:pt>
                <c:pt idx="7515">
                  <c:v>150.3000031</c:v>
                </c:pt>
                <c:pt idx="7516">
                  <c:v>150.32000729999999</c:v>
                </c:pt>
                <c:pt idx="7517">
                  <c:v>150.3400116</c:v>
                </c:pt>
                <c:pt idx="7518">
                  <c:v>150.36000060000001</c:v>
                </c:pt>
                <c:pt idx="7519">
                  <c:v>150.38000489999999</c:v>
                </c:pt>
                <c:pt idx="7520">
                  <c:v>150.4000092</c:v>
                </c:pt>
                <c:pt idx="7521">
                  <c:v>150.42001339999999</c:v>
                </c:pt>
                <c:pt idx="7522">
                  <c:v>150.4400024</c:v>
                </c:pt>
                <c:pt idx="7523">
                  <c:v>150.46000670000001</c:v>
                </c:pt>
                <c:pt idx="7524">
                  <c:v>150.48001099999999</c:v>
                </c:pt>
                <c:pt idx="7525">
                  <c:v>150.5</c:v>
                </c:pt>
                <c:pt idx="7526">
                  <c:v>150.52000430000001</c:v>
                </c:pt>
                <c:pt idx="7527">
                  <c:v>150.5400085</c:v>
                </c:pt>
                <c:pt idx="7528">
                  <c:v>150.56001280000001</c:v>
                </c:pt>
                <c:pt idx="7529">
                  <c:v>150.58000179999999</c:v>
                </c:pt>
                <c:pt idx="7530">
                  <c:v>150.6000061</c:v>
                </c:pt>
                <c:pt idx="7531">
                  <c:v>150.62001040000001</c:v>
                </c:pt>
                <c:pt idx="7532">
                  <c:v>150.6400146</c:v>
                </c:pt>
                <c:pt idx="7533">
                  <c:v>150.6600037</c:v>
                </c:pt>
                <c:pt idx="7534">
                  <c:v>150.68000789999999</c:v>
                </c:pt>
                <c:pt idx="7535">
                  <c:v>150.7000122</c:v>
                </c:pt>
                <c:pt idx="7536">
                  <c:v>150.72000120000001</c:v>
                </c:pt>
                <c:pt idx="7537">
                  <c:v>150.7400055</c:v>
                </c:pt>
                <c:pt idx="7538">
                  <c:v>150.76000980000001</c:v>
                </c:pt>
                <c:pt idx="7539">
                  <c:v>150.78001399999999</c:v>
                </c:pt>
                <c:pt idx="7540">
                  <c:v>150.8000031</c:v>
                </c:pt>
                <c:pt idx="7541">
                  <c:v>150.82000729999999</c:v>
                </c:pt>
                <c:pt idx="7542">
                  <c:v>150.8400116</c:v>
                </c:pt>
                <c:pt idx="7543">
                  <c:v>150.86000060000001</c:v>
                </c:pt>
                <c:pt idx="7544">
                  <c:v>150.88000489999999</c:v>
                </c:pt>
                <c:pt idx="7545">
                  <c:v>150.9000092</c:v>
                </c:pt>
                <c:pt idx="7546">
                  <c:v>150.92001339999999</c:v>
                </c:pt>
                <c:pt idx="7547">
                  <c:v>150.9400024</c:v>
                </c:pt>
                <c:pt idx="7548">
                  <c:v>150.96000670000001</c:v>
                </c:pt>
                <c:pt idx="7549">
                  <c:v>150.98001099999999</c:v>
                </c:pt>
                <c:pt idx="7550">
                  <c:v>151</c:v>
                </c:pt>
                <c:pt idx="7551">
                  <c:v>151.02000430000001</c:v>
                </c:pt>
                <c:pt idx="7552">
                  <c:v>151.0400085</c:v>
                </c:pt>
                <c:pt idx="7553">
                  <c:v>151.06001280000001</c:v>
                </c:pt>
                <c:pt idx="7554">
                  <c:v>151.08000179999999</c:v>
                </c:pt>
                <c:pt idx="7555">
                  <c:v>151.1000061</c:v>
                </c:pt>
                <c:pt idx="7556">
                  <c:v>151.12001040000001</c:v>
                </c:pt>
                <c:pt idx="7557">
                  <c:v>151.1400146</c:v>
                </c:pt>
                <c:pt idx="7558">
                  <c:v>151.1600037</c:v>
                </c:pt>
                <c:pt idx="7559">
                  <c:v>151.18000789999999</c:v>
                </c:pt>
                <c:pt idx="7560">
                  <c:v>151.2000122</c:v>
                </c:pt>
                <c:pt idx="7561">
                  <c:v>151.22000120000001</c:v>
                </c:pt>
                <c:pt idx="7562">
                  <c:v>151.2400055</c:v>
                </c:pt>
                <c:pt idx="7563">
                  <c:v>151.26000980000001</c:v>
                </c:pt>
                <c:pt idx="7564">
                  <c:v>151.28001399999999</c:v>
                </c:pt>
                <c:pt idx="7565">
                  <c:v>151.3000031</c:v>
                </c:pt>
                <c:pt idx="7566">
                  <c:v>151.32000729999999</c:v>
                </c:pt>
                <c:pt idx="7567">
                  <c:v>151.3400116</c:v>
                </c:pt>
                <c:pt idx="7568">
                  <c:v>151.36000060000001</c:v>
                </c:pt>
                <c:pt idx="7569">
                  <c:v>151.38000489999999</c:v>
                </c:pt>
                <c:pt idx="7570">
                  <c:v>151.4000092</c:v>
                </c:pt>
                <c:pt idx="7571">
                  <c:v>151.42001339999999</c:v>
                </c:pt>
                <c:pt idx="7572">
                  <c:v>151.4400024</c:v>
                </c:pt>
                <c:pt idx="7573">
                  <c:v>151.46000670000001</c:v>
                </c:pt>
                <c:pt idx="7574">
                  <c:v>151.48001099999999</c:v>
                </c:pt>
                <c:pt idx="7575">
                  <c:v>151.5</c:v>
                </c:pt>
                <c:pt idx="7576">
                  <c:v>151.52000430000001</c:v>
                </c:pt>
                <c:pt idx="7577">
                  <c:v>151.5400085</c:v>
                </c:pt>
                <c:pt idx="7578">
                  <c:v>151.56001280000001</c:v>
                </c:pt>
                <c:pt idx="7579">
                  <c:v>151.58000179999999</c:v>
                </c:pt>
                <c:pt idx="7580">
                  <c:v>151.6000061</c:v>
                </c:pt>
                <c:pt idx="7581">
                  <c:v>151.62001040000001</c:v>
                </c:pt>
                <c:pt idx="7582">
                  <c:v>151.6400146</c:v>
                </c:pt>
                <c:pt idx="7583">
                  <c:v>151.6600037</c:v>
                </c:pt>
                <c:pt idx="7584">
                  <c:v>151.68000789999999</c:v>
                </c:pt>
                <c:pt idx="7585">
                  <c:v>151.7000122</c:v>
                </c:pt>
                <c:pt idx="7586">
                  <c:v>151.72000120000001</c:v>
                </c:pt>
                <c:pt idx="7587">
                  <c:v>151.7400055</c:v>
                </c:pt>
                <c:pt idx="7588">
                  <c:v>151.76000980000001</c:v>
                </c:pt>
                <c:pt idx="7589">
                  <c:v>151.78001399999999</c:v>
                </c:pt>
                <c:pt idx="7590">
                  <c:v>151.8000031</c:v>
                </c:pt>
                <c:pt idx="7591">
                  <c:v>151.82000729999999</c:v>
                </c:pt>
                <c:pt idx="7592">
                  <c:v>151.8400116</c:v>
                </c:pt>
                <c:pt idx="7593">
                  <c:v>151.86000060000001</c:v>
                </c:pt>
                <c:pt idx="7594">
                  <c:v>151.88000489999999</c:v>
                </c:pt>
                <c:pt idx="7595">
                  <c:v>151.9000092</c:v>
                </c:pt>
                <c:pt idx="7596">
                  <c:v>151.92001339999999</c:v>
                </c:pt>
                <c:pt idx="7597">
                  <c:v>151.9400024</c:v>
                </c:pt>
                <c:pt idx="7598">
                  <c:v>151.96000670000001</c:v>
                </c:pt>
                <c:pt idx="7599">
                  <c:v>151.98001099999999</c:v>
                </c:pt>
                <c:pt idx="7600">
                  <c:v>152</c:v>
                </c:pt>
                <c:pt idx="7601">
                  <c:v>152.02000430000001</c:v>
                </c:pt>
                <c:pt idx="7602">
                  <c:v>152.0400085</c:v>
                </c:pt>
                <c:pt idx="7603">
                  <c:v>152.06001280000001</c:v>
                </c:pt>
                <c:pt idx="7604">
                  <c:v>152.08000179999999</c:v>
                </c:pt>
                <c:pt idx="7605">
                  <c:v>152.1000061</c:v>
                </c:pt>
                <c:pt idx="7606">
                  <c:v>152.12001040000001</c:v>
                </c:pt>
                <c:pt idx="7607">
                  <c:v>152.1400146</c:v>
                </c:pt>
                <c:pt idx="7608">
                  <c:v>152.1600037</c:v>
                </c:pt>
                <c:pt idx="7609">
                  <c:v>152.18000789999999</c:v>
                </c:pt>
                <c:pt idx="7610">
                  <c:v>152.2000122</c:v>
                </c:pt>
                <c:pt idx="7611">
                  <c:v>152.22000120000001</c:v>
                </c:pt>
                <c:pt idx="7612">
                  <c:v>152.2400055</c:v>
                </c:pt>
                <c:pt idx="7613">
                  <c:v>152.26000980000001</c:v>
                </c:pt>
                <c:pt idx="7614">
                  <c:v>152.28001399999999</c:v>
                </c:pt>
                <c:pt idx="7615">
                  <c:v>152.3000031</c:v>
                </c:pt>
                <c:pt idx="7616">
                  <c:v>152.32000729999999</c:v>
                </c:pt>
                <c:pt idx="7617">
                  <c:v>152.3400116</c:v>
                </c:pt>
                <c:pt idx="7618">
                  <c:v>152.36000060000001</c:v>
                </c:pt>
                <c:pt idx="7619">
                  <c:v>152.38000489999999</c:v>
                </c:pt>
                <c:pt idx="7620">
                  <c:v>152.4000092</c:v>
                </c:pt>
                <c:pt idx="7621">
                  <c:v>152.42001339999999</c:v>
                </c:pt>
                <c:pt idx="7622">
                  <c:v>152.4400024</c:v>
                </c:pt>
                <c:pt idx="7623">
                  <c:v>152.46000670000001</c:v>
                </c:pt>
                <c:pt idx="7624">
                  <c:v>152.48001099999999</c:v>
                </c:pt>
                <c:pt idx="7625">
                  <c:v>152.5</c:v>
                </c:pt>
                <c:pt idx="7626">
                  <c:v>152.52000430000001</c:v>
                </c:pt>
                <c:pt idx="7627">
                  <c:v>152.5400085</c:v>
                </c:pt>
                <c:pt idx="7628">
                  <c:v>152.56001280000001</c:v>
                </c:pt>
                <c:pt idx="7629">
                  <c:v>152.58000179999999</c:v>
                </c:pt>
                <c:pt idx="7630">
                  <c:v>152.6000061</c:v>
                </c:pt>
                <c:pt idx="7631">
                  <c:v>152.62001040000001</c:v>
                </c:pt>
                <c:pt idx="7632">
                  <c:v>152.6400146</c:v>
                </c:pt>
                <c:pt idx="7633">
                  <c:v>152.6600037</c:v>
                </c:pt>
                <c:pt idx="7634">
                  <c:v>152.68000789999999</c:v>
                </c:pt>
                <c:pt idx="7635">
                  <c:v>152.7000122</c:v>
                </c:pt>
                <c:pt idx="7636">
                  <c:v>152.72000120000001</c:v>
                </c:pt>
                <c:pt idx="7637">
                  <c:v>152.7400055</c:v>
                </c:pt>
                <c:pt idx="7638">
                  <c:v>152.76000980000001</c:v>
                </c:pt>
                <c:pt idx="7639">
                  <c:v>152.78001399999999</c:v>
                </c:pt>
                <c:pt idx="7640">
                  <c:v>152.8000031</c:v>
                </c:pt>
                <c:pt idx="7641">
                  <c:v>152.82000729999999</c:v>
                </c:pt>
                <c:pt idx="7642">
                  <c:v>152.8400116</c:v>
                </c:pt>
                <c:pt idx="7643">
                  <c:v>152.86000060000001</c:v>
                </c:pt>
                <c:pt idx="7644">
                  <c:v>152.88000489999999</c:v>
                </c:pt>
                <c:pt idx="7645">
                  <c:v>152.9000092</c:v>
                </c:pt>
                <c:pt idx="7646">
                  <c:v>152.92001339999999</c:v>
                </c:pt>
                <c:pt idx="7647">
                  <c:v>152.9400024</c:v>
                </c:pt>
                <c:pt idx="7648">
                  <c:v>152.96000670000001</c:v>
                </c:pt>
                <c:pt idx="7649">
                  <c:v>152.98001099999999</c:v>
                </c:pt>
                <c:pt idx="7650">
                  <c:v>153</c:v>
                </c:pt>
                <c:pt idx="7651">
                  <c:v>153.02000430000001</c:v>
                </c:pt>
                <c:pt idx="7652">
                  <c:v>153.0400085</c:v>
                </c:pt>
                <c:pt idx="7653">
                  <c:v>153.06001280000001</c:v>
                </c:pt>
                <c:pt idx="7654">
                  <c:v>153.08000179999999</c:v>
                </c:pt>
                <c:pt idx="7655">
                  <c:v>153.1000061</c:v>
                </c:pt>
                <c:pt idx="7656">
                  <c:v>153.12001040000001</c:v>
                </c:pt>
                <c:pt idx="7657">
                  <c:v>153.1400146</c:v>
                </c:pt>
                <c:pt idx="7658">
                  <c:v>153.1600037</c:v>
                </c:pt>
                <c:pt idx="7659">
                  <c:v>153.18000789999999</c:v>
                </c:pt>
                <c:pt idx="7660">
                  <c:v>153.2000122</c:v>
                </c:pt>
                <c:pt idx="7661">
                  <c:v>153.22000120000001</c:v>
                </c:pt>
                <c:pt idx="7662">
                  <c:v>153.2400055</c:v>
                </c:pt>
                <c:pt idx="7663">
                  <c:v>153.26000980000001</c:v>
                </c:pt>
                <c:pt idx="7664">
                  <c:v>153.28001399999999</c:v>
                </c:pt>
                <c:pt idx="7665">
                  <c:v>153.3000031</c:v>
                </c:pt>
                <c:pt idx="7666">
                  <c:v>153.32000729999999</c:v>
                </c:pt>
                <c:pt idx="7667">
                  <c:v>153.3400116</c:v>
                </c:pt>
                <c:pt idx="7668">
                  <c:v>153.36000060000001</c:v>
                </c:pt>
                <c:pt idx="7669">
                  <c:v>153.38000489999999</c:v>
                </c:pt>
                <c:pt idx="7670">
                  <c:v>153.4000092</c:v>
                </c:pt>
                <c:pt idx="7671">
                  <c:v>153.42001339999999</c:v>
                </c:pt>
                <c:pt idx="7672">
                  <c:v>153.4400024</c:v>
                </c:pt>
                <c:pt idx="7673">
                  <c:v>153.46000670000001</c:v>
                </c:pt>
                <c:pt idx="7674">
                  <c:v>153.48001099999999</c:v>
                </c:pt>
                <c:pt idx="7675">
                  <c:v>153.5</c:v>
                </c:pt>
                <c:pt idx="7676">
                  <c:v>153.52000430000001</c:v>
                </c:pt>
                <c:pt idx="7677">
                  <c:v>153.5400085</c:v>
                </c:pt>
                <c:pt idx="7678">
                  <c:v>153.56001280000001</c:v>
                </c:pt>
                <c:pt idx="7679">
                  <c:v>153.58000179999999</c:v>
                </c:pt>
                <c:pt idx="7680">
                  <c:v>153.6000061</c:v>
                </c:pt>
                <c:pt idx="7681">
                  <c:v>153.62001040000001</c:v>
                </c:pt>
                <c:pt idx="7682">
                  <c:v>153.6400146</c:v>
                </c:pt>
                <c:pt idx="7683">
                  <c:v>153.6600037</c:v>
                </c:pt>
                <c:pt idx="7684">
                  <c:v>153.68000789999999</c:v>
                </c:pt>
                <c:pt idx="7685">
                  <c:v>153.7000122</c:v>
                </c:pt>
                <c:pt idx="7686">
                  <c:v>153.72000120000001</c:v>
                </c:pt>
                <c:pt idx="7687">
                  <c:v>153.7400055</c:v>
                </c:pt>
                <c:pt idx="7688">
                  <c:v>153.76000980000001</c:v>
                </c:pt>
                <c:pt idx="7689">
                  <c:v>153.78001399999999</c:v>
                </c:pt>
                <c:pt idx="7690">
                  <c:v>153.8000031</c:v>
                </c:pt>
                <c:pt idx="7691">
                  <c:v>153.82000729999999</c:v>
                </c:pt>
                <c:pt idx="7692">
                  <c:v>153.8400116</c:v>
                </c:pt>
                <c:pt idx="7693">
                  <c:v>153.86000060000001</c:v>
                </c:pt>
                <c:pt idx="7694">
                  <c:v>153.88000489999999</c:v>
                </c:pt>
                <c:pt idx="7695">
                  <c:v>153.9000092</c:v>
                </c:pt>
                <c:pt idx="7696">
                  <c:v>153.92001339999999</c:v>
                </c:pt>
                <c:pt idx="7697">
                  <c:v>153.9400024</c:v>
                </c:pt>
                <c:pt idx="7698">
                  <c:v>153.96000670000001</c:v>
                </c:pt>
                <c:pt idx="7699">
                  <c:v>153.98001099999999</c:v>
                </c:pt>
                <c:pt idx="7700">
                  <c:v>154</c:v>
                </c:pt>
                <c:pt idx="7701">
                  <c:v>154.02000430000001</c:v>
                </c:pt>
                <c:pt idx="7702">
                  <c:v>154.0400085</c:v>
                </c:pt>
                <c:pt idx="7703">
                  <c:v>154.06001280000001</c:v>
                </c:pt>
                <c:pt idx="7704">
                  <c:v>154.08000179999999</c:v>
                </c:pt>
                <c:pt idx="7705">
                  <c:v>154.1000061</c:v>
                </c:pt>
                <c:pt idx="7706">
                  <c:v>154.12001040000001</c:v>
                </c:pt>
                <c:pt idx="7707">
                  <c:v>154.1400146</c:v>
                </c:pt>
                <c:pt idx="7708">
                  <c:v>154.1600037</c:v>
                </c:pt>
                <c:pt idx="7709">
                  <c:v>154.18000789999999</c:v>
                </c:pt>
                <c:pt idx="7710">
                  <c:v>154.2000122</c:v>
                </c:pt>
                <c:pt idx="7711">
                  <c:v>154.22000120000001</c:v>
                </c:pt>
                <c:pt idx="7712">
                  <c:v>154.2400055</c:v>
                </c:pt>
                <c:pt idx="7713">
                  <c:v>154.26000980000001</c:v>
                </c:pt>
                <c:pt idx="7714">
                  <c:v>154.28001399999999</c:v>
                </c:pt>
                <c:pt idx="7715">
                  <c:v>154.3000031</c:v>
                </c:pt>
                <c:pt idx="7716">
                  <c:v>154.32000729999999</c:v>
                </c:pt>
                <c:pt idx="7717">
                  <c:v>154.3400116</c:v>
                </c:pt>
                <c:pt idx="7718">
                  <c:v>154.36000060000001</c:v>
                </c:pt>
                <c:pt idx="7719">
                  <c:v>154.38000489999999</c:v>
                </c:pt>
                <c:pt idx="7720">
                  <c:v>154.4000092</c:v>
                </c:pt>
                <c:pt idx="7721">
                  <c:v>154.42001339999999</c:v>
                </c:pt>
                <c:pt idx="7722">
                  <c:v>154.4400024</c:v>
                </c:pt>
                <c:pt idx="7723">
                  <c:v>154.46000670000001</c:v>
                </c:pt>
                <c:pt idx="7724">
                  <c:v>154.48001099999999</c:v>
                </c:pt>
                <c:pt idx="7725">
                  <c:v>154.5</c:v>
                </c:pt>
                <c:pt idx="7726">
                  <c:v>154.52000430000001</c:v>
                </c:pt>
                <c:pt idx="7727">
                  <c:v>154.5400085</c:v>
                </c:pt>
                <c:pt idx="7728">
                  <c:v>154.56001280000001</c:v>
                </c:pt>
                <c:pt idx="7729">
                  <c:v>154.58000179999999</c:v>
                </c:pt>
                <c:pt idx="7730">
                  <c:v>154.6000061</c:v>
                </c:pt>
                <c:pt idx="7731">
                  <c:v>154.62001040000001</c:v>
                </c:pt>
                <c:pt idx="7732">
                  <c:v>154.6400146</c:v>
                </c:pt>
                <c:pt idx="7733">
                  <c:v>154.6600037</c:v>
                </c:pt>
                <c:pt idx="7734">
                  <c:v>154.68000789999999</c:v>
                </c:pt>
                <c:pt idx="7735">
                  <c:v>154.7000122</c:v>
                </c:pt>
                <c:pt idx="7736">
                  <c:v>154.72000120000001</c:v>
                </c:pt>
                <c:pt idx="7737">
                  <c:v>154.7400055</c:v>
                </c:pt>
                <c:pt idx="7738">
                  <c:v>154.76000980000001</c:v>
                </c:pt>
                <c:pt idx="7739">
                  <c:v>154.78001399999999</c:v>
                </c:pt>
                <c:pt idx="7740">
                  <c:v>154.8000031</c:v>
                </c:pt>
                <c:pt idx="7741">
                  <c:v>154.82000729999999</c:v>
                </c:pt>
                <c:pt idx="7742">
                  <c:v>154.8400116</c:v>
                </c:pt>
                <c:pt idx="7743">
                  <c:v>154.86000060000001</c:v>
                </c:pt>
                <c:pt idx="7744">
                  <c:v>154.88000489999999</c:v>
                </c:pt>
                <c:pt idx="7745">
                  <c:v>154.9000092</c:v>
                </c:pt>
                <c:pt idx="7746">
                  <c:v>154.92001339999999</c:v>
                </c:pt>
                <c:pt idx="7747">
                  <c:v>154.9400024</c:v>
                </c:pt>
                <c:pt idx="7748">
                  <c:v>154.96000670000001</c:v>
                </c:pt>
                <c:pt idx="7749">
                  <c:v>154.98001099999999</c:v>
                </c:pt>
                <c:pt idx="7750">
                  <c:v>155</c:v>
                </c:pt>
                <c:pt idx="7751">
                  <c:v>155.02000430000001</c:v>
                </c:pt>
                <c:pt idx="7752">
                  <c:v>155.0400085</c:v>
                </c:pt>
                <c:pt idx="7753">
                  <c:v>155.06001280000001</c:v>
                </c:pt>
                <c:pt idx="7754">
                  <c:v>155.08000179999999</c:v>
                </c:pt>
                <c:pt idx="7755">
                  <c:v>155.1000061</c:v>
                </c:pt>
                <c:pt idx="7756">
                  <c:v>155.12001040000001</c:v>
                </c:pt>
                <c:pt idx="7757">
                  <c:v>155.1400146</c:v>
                </c:pt>
                <c:pt idx="7758">
                  <c:v>155.1600037</c:v>
                </c:pt>
                <c:pt idx="7759">
                  <c:v>155.18000789999999</c:v>
                </c:pt>
                <c:pt idx="7760">
                  <c:v>155.2000122</c:v>
                </c:pt>
                <c:pt idx="7761">
                  <c:v>155.22000120000001</c:v>
                </c:pt>
                <c:pt idx="7762">
                  <c:v>155.2400055</c:v>
                </c:pt>
                <c:pt idx="7763">
                  <c:v>155.26000980000001</c:v>
                </c:pt>
                <c:pt idx="7764">
                  <c:v>155.28001399999999</c:v>
                </c:pt>
                <c:pt idx="7765">
                  <c:v>155.3000031</c:v>
                </c:pt>
                <c:pt idx="7766">
                  <c:v>155.32000729999999</c:v>
                </c:pt>
                <c:pt idx="7767">
                  <c:v>155.3400116</c:v>
                </c:pt>
                <c:pt idx="7768">
                  <c:v>155.36000060000001</c:v>
                </c:pt>
                <c:pt idx="7769">
                  <c:v>155.38000489999999</c:v>
                </c:pt>
                <c:pt idx="7770">
                  <c:v>155.4000092</c:v>
                </c:pt>
                <c:pt idx="7771">
                  <c:v>155.42001339999999</c:v>
                </c:pt>
                <c:pt idx="7772">
                  <c:v>155.4400024</c:v>
                </c:pt>
                <c:pt idx="7773">
                  <c:v>155.46000670000001</c:v>
                </c:pt>
                <c:pt idx="7774">
                  <c:v>155.48001099999999</c:v>
                </c:pt>
                <c:pt idx="7775">
                  <c:v>155.5</c:v>
                </c:pt>
                <c:pt idx="7776">
                  <c:v>155.52000430000001</c:v>
                </c:pt>
                <c:pt idx="7777">
                  <c:v>155.5400085</c:v>
                </c:pt>
                <c:pt idx="7778">
                  <c:v>155.56001280000001</c:v>
                </c:pt>
                <c:pt idx="7779">
                  <c:v>155.58000179999999</c:v>
                </c:pt>
                <c:pt idx="7780">
                  <c:v>155.6000061</c:v>
                </c:pt>
                <c:pt idx="7781">
                  <c:v>155.62001040000001</c:v>
                </c:pt>
                <c:pt idx="7782">
                  <c:v>155.6400146</c:v>
                </c:pt>
                <c:pt idx="7783">
                  <c:v>155.6600037</c:v>
                </c:pt>
                <c:pt idx="7784">
                  <c:v>155.68000789999999</c:v>
                </c:pt>
                <c:pt idx="7785">
                  <c:v>155.7000122</c:v>
                </c:pt>
                <c:pt idx="7786">
                  <c:v>155.72000120000001</c:v>
                </c:pt>
                <c:pt idx="7787">
                  <c:v>155.7400055</c:v>
                </c:pt>
                <c:pt idx="7788">
                  <c:v>155.76000980000001</c:v>
                </c:pt>
                <c:pt idx="7789">
                  <c:v>155.78001399999999</c:v>
                </c:pt>
                <c:pt idx="7790">
                  <c:v>155.8000031</c:v>
                </c:pt>
                <c:pt idx="7791">
                  <c:v>155.82000729999999</c:v>
                </c:pt>
                <c:pt idx="7792">
                  <c:v>155.8400116</c:v>
                </c:pt>
                <c:pt idx="7793">
                  <c:v>155.86000060000001</c:v>
                </c:pt>
                <c:pt idx="7794">
                  <c:v>155.88000489999999</c:v>
                </c:pt>
                <c:pt idx="7795">
                  <c:v>155.9000092</c:v>
                </c:pt>
                <c:pt idx="7796">
                  <c:v>155.92001339999999</c:v>
                </c:pt>
                <c:pt idx="7797">
                  <c:v>155.9400024</c:v>
                </c:pt>
                <c:pt idx="7798">
                  <c:v>155.96000670000001</c:v>
                </c:pt>
                <c:pt idx="7799">
                  <c:v>155.98001099999999</c:v>
                </c:pt>
                <c:pt idx="7800">
                  <c:v>156</c:v>
                </c:pt>
                <c:pt idx="7801">
                  <c:v>156.02000430000001</c:v>
                </c:pt>
                <c:pt idx="7802">
                  <c:v>156.0400085</c:v>
                </c:pt>
                <c:pt idx="7803">
                  <c:v>156.06001280000001</c:v>
                </c:pt>
                <c:pt idx="7804">
                  <c:v>156.08000179999999</c:v>
                </c:pt>
                <c:pt idx="7805">
                  <c:v>156.1000061</c:v>
                </c:pt>
                <c:pt idx="7806">
                  <c:v>156.12001040000001</c:v>
                </c:pt>
                <c:pt idx="7807">
                  <c:v>156.1400146</c:v>
                </c:pt>
                <c:pt idx="7808">
                  <c:v>156.1600037</c:v>
                </c:pt>
                <c:pt idx="7809">
                  <c:v>156.18000789999999</c:v>
                </c:pt>
                <c:pt idx="7810">
                  <c:v>156.2000122</c:v>
                </c:pt>
                <c:pt idx="7811">
                  <c:v>156.22000120000001</c:v>
                </c:pt>
                <c:pt idx="7812">
                  <c:v>156.2400055</c:v>
                </c:pt>
                <c:pt idx="7813">
                  <c:v>156.26000980000001</c:v>
                </c:pt>
                <c:pt idx="7814">
                  <c:v>156.28001399999999</c:v>
                </c:pt>
                <c:pt idx="7815">
                  <c:v>156.3000031</c:v>
                </c:pt>
                <c:pt idx="7816">
                  <c:v>156.32000729999999</c:v>
                </c:pt>
                <c:pt idx="7817">
                  <c:v>156.3400116</c:v>
                </c:pt>
                <c:pt idx="7818">
                  <c:v>156.36000060000001</c:v>
                </c:pt>
                <c:pt idx="7819">
                  <c:v>156.38000489999999</c:v>
                </c:pt>
                <c:pt idx="7820">
                  <c:v>156.4000092</c:v>
                </c:pt>
                <c:pt idx="7821">
                  <c:v>156.42001339999999</c:v>
                </c:pt>
                <c:pt idx="7822">
                  <c:v>156.4400024</c:v>
                </c:pt>
                <c:pt idx="7823">
                  <c:v>156.46000670000001</c:v>
                </c:pt>
                <c:pt idx="7824">
                  <c:v>156.48001099999999</c:v>
                </c:pt>
                <c:pt idx="7825">
                  <c:v>156.5</c:v>
                </c:pt>
                <c:pt idx="7826">
                  <c:v>156.52000430000001</c:v>
                </c:pt>
                <c:pt idx="7827">
                  <c:v>156.5400085</c:v>
                </c:pt>
                <c:pt idx="7828">
                  <c:v>156.56001280000001</c:v>
                </c:pt>
                <c:pt idx="7829">
                  <c:v>156.58000179999999</c:v>
                </c:pt>
                <c:pt idx="7830">
                  <c:v>156.6000061</c:v>
                </c:pt>
                <c:pt idx="7831">
                  <c:v>156.62001040000001</c:v>
                </c:pt>
                <c:pt idx="7832">
                  <c:v>156.6400146</c:v>
                </c:pt>
                <c:pt idx="7833">
                  <c:v>156.6600037</c:v>
                </c:pt>
                <c:pt idx="7834">
                  <c:v>156.68000789999999</c:v>
                </c:pt>
                <c:pt idx="7835">
                  <c:v>156.7000122</c:v>
                </c:pt>
                <c:pt idx="7836">
                  <c:v>156.72000120000001</c:v>
                </c:pt>
                <c:pt idx="7837">
                  <c:v>156.7400055</c:v>
                </c:pt>
                <c:pt idx="7838">
                  <c:v>156.76000980000001</c:v>
                </c:pt>
                <c:pt idx="7839">
                  <c:v>156.78001399999999</c:v>
                </c:pt>
                <c:pt idx="7840">
                  <c:v>156.8000031</c:v>
                </c:pt>
                <c:pt idx="7841">
                  <c:v>156.82000729999999</c:v>
                </c:pt>
                <c:pt idx="7842">
                  <c:v>156.8400116</c:v>
                </c:pt>
                <c:pt idx="7843">
                  <c:v>156.86000060000001</c:v>
                </c:pt>
                <c:pt idx="7844">
                  <c:v>156.88000489999999</c:v>
                </c:pt>
                <c:pt idx="7845">
                  <c:v>156.9000092</c:v>
                </c:pt>
                <c:pt idx="7846">
                  <c:v>156.92001339999999</c:v>
                </c:pt>
                <c:pt idx="7847">
                  <c:v>156.9400024</c:v>
                </c:pt>
                <c:pt idx="7848">
                  <c:v>156.96000670000001</c:v>
                </c:pt>
                <c:pt idx="7849">
                  <c:v>156.98001099999999</c:v>
                </c:pt>
                <c:pt idx="7850">
                  <c:v>157</c:v>
                </c:pt>
                <c:pt idx="7851">
                  <c:v>157.02000430000001</c:v>
                </c:pt>
                <c:pt idx="7852">
                  <c:v>157.0400085</c:v>
                </c:pt>
                <c:pt idx="7853">
                  <c:v>157.06001280000001</c:v>
                </c:pt>
                <c:pt idx="7854">
                  <c:v>157.08000179999999</c:v>
                </c:pt>
                <c:pt idx="7855">
                  <c:v>157.1000061</c:v>
                </c:pt>
                <c:pt idx="7856">
                  <c:v>157.12001040000001</c:v>
                </c:pt>
                <c:pt idx="7857">
                  <c:v>157.1400146</c:v>
                </c:pt>
                <c:pt idx="7858">
                  <c:v>157.1600037</c:v>
                </c:pt>
                <c:pt idx="7859">
                  <c:v>157.18000789999999</c:v>
                </c:pt>
                <c:pt idx="7860">
                  <c:v>157.2000122</c:v>
                </c:pt>
                <c:pt idx="7861">
                  <c:v>157.22000120000001</c:v>
                </c:pt>
                <c:pt idx="7862">
                  <c:v>157.2400055</c:v>
                </c:pt>
                <c:pt idx="7863">
                  <c:v>157.26000980000001</c:v>
                </c:pt>
                <c:pt idx="7864">
                  <c:v>157.28001399999999</c:v>
                </c:pt>
                <c:pt idx="7865">
                  <c:v>157.3000031</c:v>
                </c:pt>
                <c:pt idx="7866">
                  <c:v>157.32000729999999</c:v>
                </c:pt>
                <c:pt idx="7867">
                  <c:v>157.3400116</c:v>
                </c:pt>
                <c:pt idx="7868">
                  <c:v>157.36000060000001</c:v>
                </c:pt>
                <c:pt idx="7869">
                  <c:v>157.38000489999999</c:v>
                </c:pt>
                <c:pt idx="7870">
                  <c:v>157.4000092</c:v>
                </c:pt>
                <c:pt idx="7871">
                  <c:v>157.42001339999999</c:v>
                </c:pt>
                <c:pt idx="7872">
                  <c:v>157.4400024</c:v>
                </c:pt>
                <c:pt idx="7873">
                  <c:v>157.46000670000001</c:v>
                </c:pt>
                <c:pt idx="7874">
                  <c:v>157.48001099999999</c:v>
                </c:pt>
                <c:pt idx="7875">
                  <c:v>157.5</c:v>
                </c:pt>
                <c:pt idx="7876">
                  <c:v>157.52000430000001</c:v>
                </c:pt>
                <c:pt idx="7877">
                  <c:v>157.5400085</c:v>
                </c:pt>
                <c:pt idx="7878">
                  <c:v>157.56001280000001</c:v>
                </c:pt>
                <c:pt idx="7879">
                  <c:v>157.58000179999999</c:v>
                </c:pt>
                <c:pt idx="7880">
                  <c:v>157.6000061</c:v>
                </c:pt>
                <c:pt idx="7881">
                  <c:v>157.62001040000001</c:v>
                </c:pt>
                <c:pt idx="7882">
                  <c:v>157.6400146</c:v>
                </c:pt>
                <c:pt idx="7883">
                  <c:v>157.6600037</c:v>
                </c:pt>
                <c:pt idx="7884">
                  <c:v>157.68000789999999</c:v>
                </c:pt>
                <c:pt idx="7885">
                  <c:v>157.7000122</c:v>
                </c:pt>
                <c:pt idx="7886">
                  <c:v>157.72000120000001</c:v>
                </c:pt>
                <c:pt idx="7887">
                  <c:v>157.7400055</c:v>
                </c:pt>
                <c:pt idx="7888">
                  <c:v>157.76000980000001</c:v>
                </c:pt>
                <c:pt idx="7889">
                  <c:v>157.78001399999999</c:v>
                </c:pt>
                <c:pt idx="7890">
                  <c:v>157.8000031</c:v>
                </c:pt>
                <c:pt idx="7891">
                  <c:v>157.82000729999999</c:v>
                </c:pt>
                <c:pt idx="7892">
                  <c:v>157.8400116</c:v>
                </c:pt>
                <c:pt idx="7893">
                  <c:v>157.86000060000001</c:v>
                </c:pt>
                <c:pt idx="7894">
                  <c:v>157.88000489999999</c:v>
                </c:pt>
                <c:pt idx="7895">
                  <c:v>157.9000092</c:v>
                </c:pt>
                <c:pt idx="7896">
                  <c:v>157.92001339999999</c:v>
                </c:pt>
                <c:pt idx="7897">
                  <c:v>157.9400024</c:v>
                </c:pt>
                <c:pt idx="7898">
                  <c:v>157.96000670000001</c:v>
                </c:pt>
                <c:pt idx="7899">
                  <c:v>157.98001099999999</c:v>
                </c:pt>
                <c:pt idx="7900">
                  <c:v>158</c:v>
                </c:pt>
                <c:pt idx="7901">
                  <c:v>158.02000430000001</c:v>
                </c:pt>
                <c:pt idx="7902">
                  <c:v>158.0400085</c:v>
                </c:pt>
                <c:pt idx="7903">
                  <c:v>158.06001280000001</c:v>
                </c:pt>
                <c:pt idx="7904">
                  <c:v>158.08000179999999</c:v>
                </c:pt>
                <c:pt idx="7905">
                  <c:v>158.1000061</c:v>
                </c:pt>
                <c:pt idx="7906">
                  <c:v>158.12001040000001</c:v>
                </c:pt>
                <c:pt idx="7907">
                  <c:v>158.1400146</c:v>
                </c:pt>
                <c:pt idx="7908">
                  <c:v>158.1600037</c:v>
                </c:pt>
                <c:pt idx="7909">
                  <c:v>158.18000789999999</c:v>
                </c:pt>
                <c:pt idx="7910">
                  <c:v>158.2000122</c:v>
                </c:pt>
                <c:pt idx="7911">
                  <c:v>158.22000120000001</c:v>
                </c:pt>
                <c:pt idx="7912">
                  <c:v>158.2400055</c:v>
                </c:pt>
                <c:pt idx="7913">
                  <c:v>158.26000980000001</c:v>
                </c:pt>
                <c:pt idx="7914">
                  <c:v>158.28001399999999</c:v>
                </c:pt>
                <c:pt idx="7915">
                  <c:v>158.3000031</c:v>
                </c:pt>
                <c:pt idx="7916">
                  <c:v>158.32000729999999</c:v>
                </c:pt>
                <c:pt idx="7917">
                  <c:v>158.3400116</c:v>
                </c:pt>
                <c:pt idx="7918">
                  <c:v>158.36000060000001</c:v>
                </c:pt>
                <c:pt idx="7919">
                  <c:v>158.38000489999999</c:v>
                </c:pt>
                <c:pt idx="7920">
                  <c:v>158.4000092</c:v>
                </c:pt>
                <c:pt idx="7921">
                  <c:v>158.42001339999999</c:v>
                </c:pt>
                <c:pt idx="7922">
                  <c:v>158.4400024</c:v>
                </c:pt>
                <c:pt idx="7923">
                  <c:v>158.46000670000001</c:v>
                </c:pt>
                <c:pt idx="7924">
                  <c:v>158.48001099999999</c:v>
                </c:pt>
                <c:pt idx="7925">
                  <c:v>158.5</c:v>
                </c:pt>
                <c:pt idx="7926">
                  <c:v>158.52000430000001</c:v>
                </c:pt>
                <c:pt idx="7927">
                  <c:v>158.5400085</c:v>
                </c:pt>
                <c:pt idx="7928">
                  <c:v>158.56001280000001</c:v>
                </c:pt>
                <c:pt idx="7929">
                  <c:v>158.58000179999999</c:v>
                </c:pt>
                <c:pt idx="7930">
                  <c:v>158.6000061</c:v>
                </c:pt>
                <c:pt idx="7931">
                  <c:v>158.62001040000001</c:v>
                </c:pt>
                <c:pt idx="7932">
                  <c:v>158.6400146</c:v>
                </c:pt>
                <c:pt idx="7933">
                  <c:v>158.6600037</c:v>
                </c:pt>
                <c:pt idx="7934">
                  <c:v>158.68000789999999</c:v>
                </c:pt>
                <c:pt idx="7935">
                  <c:v>158.7000122</c:v>
                </c:pt>
                <c:pt idx="7936">
                  <c:v>158.72000120000001</c:v>
                </c:pt>
                <c:pt idx="7937">
                  <c:v>158.7400055</c:v>
                </c:pt>
                <c:pt idx="7938">
                  <c:v>158.76000980000001</c:v>
                </c:pt>
                <c:pt idx="7939">
                  <c:v>158.78001399999999</c:v>
                </c:pt>
                <c:pt idx="7940">
                  <c:v>158.8000031</c:v>
                </c:pt>
                <c:pt idx="7941">
                  <c:v>158.82000729999999</c:v>
                </c:pt>
                <c:pt idx="7942">
                  <c:v>158.8400116</c:v>
                </c:pt>
                <c:pt idx="7943">
                  <c:v>158.86000060000001</c:v>
                </c:pt>
                <c:pt idx="7944">
                  <c:v>158.88000489999999</c:v>
                </c:pt>
                <c:pt idx="7945">
                  <c:v>158.9000092</c:v>
                </c:pt>
                <c:pt idx="7946">
                  <c:v>158.92001339999999</c:v>
                </c:pt>
                <c:pt idx="7947">
                  <c:v>158.9400024</c:v>
                </c:pt>
                <c:pt idx="7948">
                  <c:v>158.96000670000001</c:v>
                </c:pt>
                <c:pt idx="7949">
                  <c:v>158.98001099999999</c:v>
                </c:pt>
                <c:pt idx="7950">
                  <c:v>159</c:v>
                </c:pt>
                <c:pt idx="7951">
                  <c:v>159.02000430000001</c:v>
                </c:pt>
                <c:pt idx="7952">
                  <c:v>159.0400085</c:v>
                </c:pt>
                <c:pt idx="7953">
                  <c:v>159.06001280000001</c:v>
                </c:pt>
                <c:pt idx="7954">
                  <c:v>159.08000179999999</c:v>
                </c:pt>
                <c:pt idx="7955">
                  <c:v>159.1000061</c:v>
                </c:pt>
                <c:pt idx="7956">
                  <c:v>159.12001040000001</c:v>
                </c:pt>
                <c:pt idx="7957">
                  <c:v>159.1400146</c:v>
                </c:pt>
                <c:pt idx="7958">
                  <c:v>159.1600037</c:v>
                </c:pt>
                <c:pt idx="7959">
                  <c:v>159.18000789999999</c:v>
                </c:pt>
                <c:pt idx="7960">
                  <c:v>159.2000122</c:v>
                </c:pt>
                <c:pt idx="7961">
                  <c:v>159.22000120000001</c:v>
                </c:pt>
                <c:pt idx="7962">
                  <c:v>159.2400055</c:v>
                </c:pt>
                <c:pt idx="7963">
                  <c:v>159.26000980000001</c:v>
                </c:pt>
                <c:pt idx="7964">
                  <c:v>159.28001399999999</c:v>
                </c:pt>
                <c:pt idx="7965">
                  <c:v>159.3000031</c:v>
                </c:pt>
                <c:pt idx="7966">
                  <c:v>159.32000729999999</c:v>
                </c:pt>
                <c:pt idx="7967">
                  <c:v>159.3400116</c:v>
                </c:pt>
                <c:pt idx="7968">
                  <c:v>159.36000060000001</c:v>
                </c:pt>
                <c:pt idx="7969">
                  <c:v>159.38000489999999</c:v>
                </c:pt>
                <c:pt idx="7970">
                  <c:v>159.4000092</c:v>
                </c:pt>
                <c:pt idx="7971">
                  <c:v>159.42001339999999</c:v>
                </c:pt>
                <c:pt idx="7972">
                  <c:v>159.4400024</c:v>
                </c:pt>
                <c:pt idx="7973">
                  <c:v>159.46000670000001</c:v>
                </c:pt>
                <c:pt idx="7974">
                  <c:v>159.48001099999999</c:v>
                </c:pt>
                <c:pt idx="7975">
                  <c:v>159.5</c:v>
                </c:pt>
                <c:pt idx="7976">
                  <c:v>159.52000430000001</c:v>
                </c:pt>
                <c:pt idx="7977">
                  <c:v>159.5400085</c:v>
                </c:pt>
                <c:pt idx="7978">
                  <c:v>159.56001280000001</c:v>
                </c:pt>
                <c:pt idx="7979">
                  <c:v>159.58000179999999</c:v>
                </c:pt>
                <c:pt idx="7980">
                  <c:v>159.6000061</c:v>
                </c:pt>
                <c:pt idx="7981">
                  <c:v>159.62001040000001</c:v>
                </c:pt>
                <c:pt idx="7982">
                  <c:v>159.6400146</c:v>
                </c:pt>
                <c:pt idx="7983">
                  <c:v>159.6600037</c:v>
                </c:pt>
                <c:pt idx="7984">
                  <c:v>159.68000789999999</c:v>
                </c:pt>
                <c:pt idx="7985">
                  <c:v>159.7000122</c:v>
                </c:pt>
                <c:pt idx="7986">
                  <c:v>159.72000120000001</c:v>
                </c:pt>
                <c:pt idx="7987">
                  <c:v>159.7400055</c:v>
                </c:pt>
                <c:pt idx="7988">
                  <c:v>159.76000980000001</c:v>
                </c:pt>
                <c:pt idx="7989">
                  <c:v>159.78001399999999</c:v>
                </c:pt>
                <c:pt idx="7990">
                  <c:v>159.8000031</c:v>
                </c:pt>
                <c:pt idx="7991">
                  <c:v>159.82000729999999</c:v>
                </c:pt>
                <c:pt idx="7992">
                  <c:v>159.8400116</c:v>
                </c:pt>
                <c:pt idx="7993">
                  <c:v>159.86000060000001</c:v>
                </c:pt>
                <c:pt idx="7994">
                  <c:v>159.88000489999999</c:v>
                </c:pt>
                <c:pt idx="7995">
                  <c:v>159.9000092</c:v>
                </c:pt>
                <c:pt idx="7996">
                  <c:v>159.92001339999999</c:v>
                </c:pt>
                <c:pt idx="7997">
                  <c:v>159.9400024</c:v>
                </c:pt>
                <c:pt idx="7998">
                  <c:v>159.96000670000001</c:v>
                </c:pt>
                <c:pt idx="7999">
                  <c:v>159.98001099999999</c:v>
                </c:pt>
                <c:pt idx="8000">
                  <c:v>160</c:v>
                </c:pt>
                <c:pt idx="8001">
                  <c:v>160.02000430000001</c:v>
                </c:pt>
                <c:pt idx="8002">
                  <c:v>160.0400085</c:v>
                </c:pt>
                <c:pt idx="8003">
                  <c:v>160.06001280000001</c:v>
                </c:pt>
                <c:pt idx="8004">
                  <c:v>160.08000179999999</c:v>
                </c:pt>
                <c:pt idx="8005">
                  <c:v>160.1000061</c:v>
                </c:pt>
                <c:pt idx="8006">
                  <c:v>160.12001040000001</c:v>
                </c:pt>
                <c:pt idx="8007">
                  <c:v>160.1400146</c:v>
                </c:pt>
                <c:pt idx="8008">
                  <c:v>160.1600037</c:v>
                </c:pt>
                <c:pt idx="8009">
                  <c:v>160.18000789999999</c:v>
                </c:pt>
                <c:pt idx="8010">
                  <c:v>160.2000122</c:v>
                </c:pt>
                <c:pt idx="8011">
                  <c:v>160.22000120000001</c:v>
                </c:pt>
                <c:pt idx="8012">
                  <c:v>160.2400055</c:v>
                </c:pt>
                <c:pt idx="8013">
                  <c:v>160.26000980000001</c:v>
                </c:pt>
                <c:pt idx="8014">
                  <c:v>160.28001399999999</c:v>
                </c:pt>
                <c:pt idx="8015">
                  <c:v>160.3000031</c:v>
                </c:pt>
                <c:pt idx="8016">
                  <c:v>160.32000729999999</c:v>
                </c:pt>
                <c:pt idx="8017">
                  <c:v>160.3400116</c:v>
                </c:pt>
                <c:pt idx="8018">
                  <c:v>160.36000060000001</c:v>
                </c:pt>
                <c:pt idx="8019">
                  <c:v>160.38000489999999</c:v>
                </c:pt>
                <c:pt idx="8020">
                  <c:v>160.4000092</c:v>
                </c:pt>
                <c:pt idx="8021">
                  <c:v>160.42001339999999</c:v>
                </c:pt>
                <c:pt idx="8022">
                  <c:v>160.4400024</c:v>
                </c:pt>
                <c:pt idx="8023">
                  <c:v>160.46000670000001</c:v>
                </c:pt>
                <c:pt idx="8024">
                  <c:v>160.48001099999999</c:v>
                </c:pt>
                <c:pt idx="8025">
                  <c:v>160.5</c:v>
                </c:pt>
                <c:pt idx="8026">
                  <c:v>160.52000430000001</c:v>
                </c:pt>
                <c:pt idx="8027">
                  <c:v>160.5400085</c:v>
                </c:pt>
                <c:pt idx="8028">
                  <c:v>160.56001280000001</c:v>
                </c:pt>
                <c:pt idx="8029">
                  <c:v>160.58000179999999</c:v>
                </c:pt>
                <c:pt idx="8030">
                  <c:v>160.6000061</c:v>
                </c:pt>
                <c:pt idx="8031">
                  <c:v>160.62001040000001</c:v>
                </c:pt>
                <c:pt idx="8032">
                  <c:v>160.6400146</c:v>
                </c:pt>
                <c:pt idx="8033">
                  <c:v>160.6600037</c:v>
                </c:pt>
                <c:pt idx="8034">
                  <c:v>160.68000789999999</c:v>
                </c:pt>
                <c:pt idx="8035">
                  <c:v>160.7000122</c:v>
                </c:pt>
                <c:pt idx="8036">
                  <c:v>160.72000120000001</c:v>
                </c:pt>
                <c:pt idx="8037">
                  <c:v>160.7400055</c:v>
                </c:pt>
                <c:pt idx="8038">
                  <c:v>160.76000980000001</c:v>
                </c:pt>
                <c:pt idx="8039">
                  <c:v>160.78001399999999</c:v>
                </c:pt>
                <c:pt idx="8040">
                  <c:v>160.8000031</c:v>
                </c:pt>
                <c:pt idx="8041">
                  <c:v>160.82000729999999</c:v>
                </c:pt>
                <c:pt idx="8042">
                  <c:v>160.8400116</c:v>
                </c:pt>
                <c:pt idx="8043">
                  <c:v>160.86000060000001</c:v>
                </c:pt>
                <c:pt idx="8044">
                  <c:v>160.88000489999999</c:v>
                </c:pt>
                <c:pt idx="8045">
                  <c:v>160.9000092</c:v>
                </c:pt>
                <c:pt idx="8046">
                  <c:v>160.92001339999999</c:v>
                </c:pt>
                <c:pt idx="8047">
                  <c:v>160.9400024</c:v>
                </c:pt>
                <c:pt idx="8048">
                  <c:v>160.96000670000001</c:v>
                </c:pt>
                <c:pt idx="8049">
                  <c:v>160.98001099999999</c:v>
                </c:pt>
                <c:pt idx="8050">
                  <c:v>161.0000153</c:v>
                </c:pt>
                <c:pt idx="8051">
                  <c:v>161.02000430000001</c:v>
                </c:pt>
                <c:pt idx="8052">
                  <c:v>161.0400085</c:v>
                </c:pt>
                <c:pt idx="8053">
                  <c:v>161.06001280000001</c:v>
                </c:pt>
                <c:pt idx="8054">
                  <c:v>161.08000179999999</c:v>
                </c:pt>
                <c:pt idx="8055">
                  <c:v>161.1000061</c:v>
                </c:pt>
                <c:pt idx="8056">
                  <c:v>161.12001040000001</c:v>
                </c:pt>
                <c:pt idx="8057">
                  <c:v>161.1400146</c:v>
                </c:pt>
                <c:pt idx="8058">
                  <c:v>161.1600037</c:v>
                </c:pt>
                <c:pt idx="8059">
                  <c:v>161.18000789999999</c:v>
                </c:pt>
                <c:pt idx="8060">
                  <c:v>161.2000122</c:v>
                </c:pt>
                <c:pt idx="8061">
                  <c:v>161.22000120000001</c:v>
                </c:pt>
                <c:pt idx="8062">
                  <c:v>161.2400055</c:v>
                </c:pt>
                <c:pt idx="8063">
                  <c:v>161.26000980000001</c:v>
                </c:pt>
                <c:pt idx="8064">
                  <c:v>161.28001399999999</c:v>
                </c:pt>
                <c:pt idx="8065">
                  <c:v>161.3000031</c:v>
                </c:pt>
                <c:pt idx="8066">
                  <c:v>161.32000729999999</c:v>
                </c:pt>
                <c:pt idx="8067">
                  <c:v>161.3400116</c:v>
                </c:pt>
                <c:pt idx="8068">
                  <c:v>161.36000060000001</c:v>
                </c:pt>
                <c:pt idx="8069">
                  <c:v>161.38000489999999</c:v>
                </c:pt>
                <c:pt idx="8070">
                  <c:v>161.4000092</c:v>
                </c:pt>
                <c:pt idx="8071">
                  <c:v>161.42001339999999</c:v>
                </c:pt>
                <c:pt idx="8072">
                  <c:v>161.4400024</c:v>
                </c:pt>
                <c:pt idx="8073">
                  <c:v>161.46000670000001</c:v>
                </c:pt>
                <c:pt idx="8074">
                  <c:v>161.48001099999999</c:v>
                </c:pt>
                <c:pt idx="8075">
                  <c:v>161.5000153</c:v>
                </c:pt>
                <c:pt idx="8076">
                  <c:v>161.52000430000001</c:v>
                </c:pt>
                <c:pt idx="8077">
                  <c:v>161.5400085</c:v>
                </c:pt>
                <c:pt idx="8078">
                  <c:v>161.56001280000001</c:v>
                </c:pt>
                <c:pt idx="8079">
                  <c:v>161.58000179999999</c:v>
                </c:pt>
                <c:pt idx="8080">
                  <c:v>161.6000061</c:v>
                </c:pt>
                <c:pt idx="8081">
                  <c:v>161.62001040000001</c:v>
                </c:pt>
                <c:pt idx="8082">
                  <c:v>161.6400146</c:v>
                </c:pt>
                <c:pt idx="8083">
                  <c:v>161.6600037</c:v>
                </c:pt>
                <c:pt idx="8084">
                  <c:v>161.68000789999999</c:v>
                </c:pt>
                <c:pt idx="8085">
                  <c:v>161.7000122</c:v>
                </c:pt>
                <c:pt idx="8086">
                  <c:v>161.72000120000001</c:v>
                </c:pt>
                <c:pt idx="8087">
                  <c:v>161.7400055</c:v>
                </c:pt>
                <c:pt idx="8088">
                  <c:v>161.76000980000001</c:v>
                </c:pt>
                <c:pt idx="8089">
                  <c:v>161.78001399999999</c:v>
                </c:pt>
                <c:pt idx="8090">
                  <c:v>161.8000031</c:v>
                </c:pt>
                <c:pt idx="8091">
                  <c:v>161.82000729999999</c:v>
                </c:pt>
                <c:pt idx="8092">
                  <c:v>161.8400116</c:v>
                </c:pt>
                <c:pt idx="8093">
                  <c:v>161.86000060000001</c:v>
                </c:pt>
                <c:pt idx="8094">
                  <c:v>161.88000489999999</c:v>
                </c:pt>
                <c:pt idx="8095">
                  <c:v>161.9000092</c:v>
                </c:pt>
                <c:pt idx="8096">
                  <c:v>161.92001339999999</c:v>
                </c:pt>
                <c:pt idx="8097">
                  <c:v>161.9400024</c:v>
                </c:pt>
                <c:pt idx="8098">
                  <c:v>161.96000670000001</c:v>
                </c:pt>
                <c:pt idx="8099">
                  <c:v>161.98001099999999</c:v>
                </c:pt>
                <c:pt idx="8100">
                  <c:v>162.0000153</c:v>
                </c:pt>
                <c:pt idx="8101">
                  <c:v>162.02000430000001</c:v>
                </c:pt>
                <c:pt idx="8102">
                  <c:v>162.0400085</c:v>
                </c:pt>
                <c:pt idx="8103">
                  <c:v>162.06001280000001</c:v>
                </c:pt>
                <c:pt idx="8104">
                  <c:v>162.08000179999999</c:v>
                </c:pt>
                <c:pt idx="8105">
                  <c:v>162.1000061</c:v>
                </c:pt>
                <c:pt idx="8106">
                  <c:v>162.12001040000001</c:v>
                </c:pt>
                <c:pt idx="8107">
                  <c:v>162.1400146</c:v>
                </c:pt>
                <c:pt idx="8108">
                  <c:v>162.1600037</c:v>
                </c:pt>
                <c:pt idx="8109">
                  <c:v>162.18000789999999</c:v>
                </c:pt>
                <c:pt idx="8110">
                  <c:v>162.2000122</c:v>
                </c:pt>
                <c:pt idx="8111">
                  <c:v>162.22000120000001</c:v>
                </c:pt>
                <c:pt idx="8112">
                  <c:v>162.2400055</c:v>
                </c:pt>
                <c:pt idx="8113">
                  <c:v>162.26000980000001</c:v>
                </c:pt>
                <c:pt idx="8114">
                  <c:v>162.28001399999999</c:v>
                </c:pt>
                <c:pt idx="8115">
                  <c:v>162.3000031</c:v>
                </c:pt>
                <c:pt idx="8116">
                  <c:v>162.32000729999999</c:v>
                </c:pt>
                <c:pt idx="8117">
                  <c:v>162.3400116</c:v>
                </c:pt>
                <c:pt idx="8118">
                  <c:v>162.36000060000001</c:v>
                </c:pt>
                <c:pt idx="8119">
                  <c:v>162.38000489999999</c:v>
                </c:pt>
                <c:pt idx="8120">
                  <c:v>162.4000092</c:v>
                </c:pt>
                <c:pt idx="8121">
                  <c:v>162.42001339999999</c:v>
                </c:pt>
                <c:pt idx="8122">
                  <c:v>162.4400024</c:v>
                </c:pt>
                <c:pt idx="8123">
                  <c:v>162.46000670000001</c:v>
                </c:pt>
                <c:pt idx="8124">
                  <c:v>162.48001099999999</c:v>
                </c:pt>
                <c:pt idx="8125">
                  <c:v>162.5000153</c:v>
                </c:pt>
                <c:pt idx="8126">
                  <c:v>162.52000430000001</c:v>
                </c:pt>
                <c:pt idx="8127">
                  <c:v>162.5400085</c:v>
                </c:pt>
                <c:pt idx="8128">
                  <c:v>162.56001280000001</c:v>
                </c:pt>
                <c:pt idx="8129">
                  <c:v>162.58000179999999</c:v>
                </c:pt>
                <c:pt idx="8130">
                  <c:v>162.6000061</c:v>
                </c:pt>
                <c:pt idx="8131">
                  <c:v>162.62001040000001</c:v>
                </c:pt>
                <c:pt idx="8132">
                  <c:v>162.6400146</c:v>
                </c:pt>
                <c:pt idx="8133">
                  <c:v>162.6600037</c:v>
                </c:pt>
                <c:pt idx="8134">
                  <c:v>162.68000789999999</c:v>
                </c:pt>
                <c:pt idx="8135">
                  <c:v>162.7000122</c:v>
                </c:pt>
                <c:pt idx="8136">
                  <c:v>162.72000120000001</c:v>
                </c:pt>
                <c:pt idx="8137">
                  <c:v>162.7400055</c:v>
                </c:pt>
                <c:pt idx="8138">
                  <c:v>162.76000980000001</c:v>
                </c:pt>
                <c:pt idx="8139">
                  <c:v>162.78001399999999</c:v>
                </c:pt>
                <c:pt idx="8140">
                  <c:v>162.8000031</c:v>
                </c:pt>
                <c:pt idx="8141">
                  <c:v>162.82000729999999</c:v>
                </c:pt>
                <c:pt idx="8142">
                  <c:v>162.8400116</c:v>
                </c:pt>
                <c:pt idx="8143">
                  <c:v>162.86000060000001</c:v>
                </c:pt>
                <c:pt idx="8144">
                  <c:v>162.88000489999999</c:v>
                </c:pt>
                <c:pt idx="8145">
                  <c:v>162.9000092</c:v>
                </c:pt>
                <c:pt idx="8146">
                  <c:v>162.92001339999999</c:v>
                </c:pt>
                <c:pt idx="8147">
                  <c:v>162.9400024</c:v>
                </c:pt>
                <c:pt idx="8148">
                  <c:v>162.96000670000001</c:v>
                </c:pt>
                <c:pt idx="8149">
                  <c:v>162.98001099999999</c:v>
                </c:pt>
                <c:pt idx="8150">
                  <c:v>163.0000153</c:v>
                </c:pt>
                <c:pt idx="8151">
                  <c:v>163.02000430000001</c:v>
                </c:pt>
                <c:pt idx="8152">
                  <c:v>163.0400085</c:v>
                </c:pt>
                <c:pt idx="8153">
                  <c:v>163.06001280000001</c:v>
                </c:pt>
                <c:pt idx="8154">
                  <c:v>163.08000179999999</c:v>
                </c:pt>
                <c:pt idx="8155">
                  <c:v>163.1000061</c:v>
                </c:pt>
                <c:pt idx="8156">
                  <c:v>163.12001040000001</c:v>
                </c:pt>
                <c:pt idx="8157">
                  <c:v>163.1400146</c:v>
                </c:pt>
                <c:pt idx="8158">
                  <c:v>163.1600037</c:v>
                </c:pt>
                <c:pt idx="8159">
                  <c:v>163.18000789999999</c:v>
                </c:pt>
                <c:pt idx="8160">
                  <c:v>163.2000122</c:v>
                </c:pt>
                <c:pt idx="8161">
                  <c:v>163.22000120000001</c:v>
                </c:pt>
                <c:pt idx="8162">
                  <c:v>163.2400055</c:v>
                </c:pt>
                <c:pt idx="8163">
                  <c:v>163.26000980000001</c:v>
                </c:pt>
                <c:pt idx="8164">
                  <c:v>163.28001399999999</c:v>
                </c:pt>
                <c:pt idx="8165">
                  <c:v>163.3000031</c:v>
                </c:pt>
                <c:pt idx="8166">
                  <c:v>163.32000729999999</c:v>
                </c:pt>
                <c:pt idx="8167">
                  <c:v>163.3400116</c:v>
                </c:pt>
                <c:pt idx="8168">
                  <c:v>163.36000060000001</c:v>
                </c:pt>
                <c:pt idx="8169">
                  <c:v>163.38000489999999</c:v>
                </c:pt>
                <c:pt idx="8170">
                  <c:v>163.4000092</c:v>
                </c:pt>
                <c:pt idx="8171">
                  <c:v>163.42001339999999</c:v>
                </c:pt>
                <c:pt idx="8172">
                  <c:v>163.4400024</c:v>
                </c:pt>
                <c:pt idx="8173">
                  <c:v>163.46000670000001</c:v>
                </c:pt>
                <c:pt idx="8174">
                  <c:v>163.48001099999999</c:v>
                </c:pt>
                <c:pt idx="8175">
                  <c:v>163.5000153</c:v>
                </c:pt>
                <c:pt idx="8176">
                  <c:v>163.52000430000001</c:v>
                </c:pt>
                <c:pt idx="8177">
                  <c:v>163.5400085</c:v>
                </c:pt>
                <c:pt idx="8178">
                  <c:v>163.56001280000001</c:v>
                </c:pt>
                <c:pt idx="8179">
                  <c:v>163.58000179999999</c:v>
                </c:pt>
                <c:pt idx="8180">
                  <c:v>163.6000061</c:v>
                </c:pt>
                <c:pt idx="8181">
                  <c:v>163.62001040000001</c:v>
                </c:pt>
                <c:pt idx="8182">
                  <c:v>163.6400146</c:v>
                </c:pt>
                <c:pt idx="8183">
                  <c:v>163.6600037</c:v>
                </c:pt>
                <c:pt idx="8184">
                  <c:v>163.68000789999999</c:v>
                </c:pt>
                <c:pt idx="8185">
                  <c:v>163.7000122</c:v>
                </c:pt>
                <c:pt idx="8186">
                  <c:v>163.72000120000001</c:v>
                </c:pt>
                <c:pt idx="8187">
                  <c:v>163.7400055</c:v>
                </c:pt>
                <c:pt idx="8188">
                  <c:v>163.76000980000001</c:v>
                </c:pt>
                <c:pt idx="8189">
                  <c:v>163.78001399999999</c:v>
                </c:pt>
                <c:pt idx="8190">
                  <c:v>163.8000031</c:v>
                </c:pt>
                <c:pt idx="8191">
                  <c:v>163.82000729999999</c:v>
                </c:pt>
                <c:pt idx="8192">
                  <c:v>163.8400116</c:v>
                </c:pt>
                <c:pt idx="8193">
                  <c:v>163.86000060000001</c:v>
                </c:pt>
                <c:pt idx="8194">
                  <c:v>163.88000489999999</c:v>
                </c:pt>
                <c:pt idx="8195">
                  <c:v>163.9000092</c:v>
                </c:pt>
                <c:pt idx="8196">
                  <c:v>163.92001339999999</c:v>
                </c:pt>
                <c:pt idx="8197">
                  <c:v>163.9400024</c:v>
                </c:pt>
                <c:pt idx="8198">
                  <c:v>163.96000670000001</c:v>
                </c:pt>
                <c:pt idx="8199">
                  <c:v>163.98001099999999</c:v>
                </c:pt>
                <c:pt idx="8200">
                  <c:v>164.0000153</c:v>
                </c:pt>
                <c:pt idx="8201">
                  <c:v>164.02000430000001</c:v>
                </c:pt>
                <c:pt idx="8202">
                  <c:v>164.0400085</c:v>
                </c:pt>
                <c:pt idx="8203">
                  <c:v>164.06001280000001</c:v>
                </c:pt>
                <c:pt idx="8204">
                  <c:v>164.08000179999999</c:v>
                </c:pt>
                <c:pt idx="8205">
                  <c:v>164.1000061</c:v>
                </c:pt>
                <c:pt idx="8206">
                  <c:v>164.12001040000001</c:v>
                </c:pt>
                <c:pt idx="8207">
                  <c:v>164.1400146</c:v>
                </c:pt>
                <c:pt idx="8208">
                  <c:v>164.1600037</c:v>
                </c:pt>
                <c:pt idx="8209">
                  <c:v>164.18000789999999</c:v>
                </c:pt>
                <c:pt idx="8210">
                  <c:v>164.2000122</c:v>
                </c:pt>
                <c:pt idx="8211">
                  <c:v>164.22000120000001</c:v>
                </c:pt>
                <c:pt idx="8212">
                  <c:v>164.2400055</c:v>
                </c:pt>
                <c:pt idx="8213">
                  <c:v>164.26000980000001</c:v>
                </c:pt>
                <c:pt idx="8214">
                  <c:v>164.28001399999999</c:v>
                </c:pt>
                <c:pt idx="8215">
                  <c:v>164.3000031</c:v>
                </c:pt>
                <c:pt idx="8216">
                  <c:v>164.32000729999999</c:v>
                </c:pt>
                <c:pt idx="8217">
                  <c:v>164.3400116</c:v>
                </c:pt>
                <c:pt idx="8218">
                  <c:v>164.36000060000001</c:v>
                </c:pt>
                <c:pt idx="8219">
                  <c:v>164.38000489999999</c:v>
                </c:pt>
                <c:pt idx="8220">
                  <c:v>164.4000092</c:v>
                </c:pt>
                <c:pt idx="8221">
                  <c:v>164.42001339999999</c:v>
                </c:pt>
                <c:pt idx="8222">
                  <c:v>164.4400024</c:v>
                </c:pt>
                <c:pt idx="8223">
                  <c:v>164.46000670000001</c:v>
                </c:pt>
                <c:pt idx="8224">
                  <c:v>164.48001099999999</c:v>
                </c:pt>
                <c:pt idx="8225">
                  <c:v>164.5000153</c:v>
                </c:pt>
                <c:pt idx="8226">
                  <c:v>164.52000430000001</c:v>
                </c:pt>
                <c:pt idx="8227">
                  <c:v>164.5400085</c:v>
                </c:pt>
                <c:pt idx="8228">
                  <c:v>164.56001280000001</c:v>
                </c:pt>
                <c:pt idx="8229">
                  <c:v>164.58000179999999</c:v>
                </c:pt>
                <c:pt idx="8230">
                  <c:v>164.6000061</c:v>
                </c:pt>
                <c:pt idx="8231">
                  <c:v>164.62001040000001</c:v>
                </c:pt>
                <c:pt idx="8232">
                  <c:v>164.6400146</c:v>
                </c:pt>
                <c:pt idx="8233">
                  <c:v>164.6600037</c:v>
                </c:pt>
                <c:pt idx="8234">
                  <c:v>164.68000789999999</c:v>
                </c:pt>
                <c:pt idx="8235">
                  <c:v>164.7000122</c:v>
                </c:pt>
                <c:pt idx="8236">
                  <c:v>164.72000120000001</c:v>
                </c:pt>
                <c:pt idx="8237">
                  <c:v>164.7400055</c:v>
                </c:pt>
                <c:pt idx="8238">
                  <c:v>164.76000980000001</c:v>
                </c:pt>
                <c:pt idx="8239">
                  <c:v>164.78001399999999</c:v>
                </c:pt>
                <c:pt idx="8240">
                  <c:v>164.8000031</c:v>
                </c:pt>
                <c:pt idx="8241">
                  <c:v>164.82000729999999</c:v>
                </c:pt>
                <c:pt idx="8242">
                  <c:v>164.8400116</c:v>
                </c:pt>
                <c:pt idx="8243">
                  <c:v>164.86000060000001</c:v>
                </c:pt>
                <c:pt idx="8244">
                  <c:v>164.88000489999999</c:v>
                </c:pt>
                <c:pt idx="8245">
                  <c:v>164.9000092</c:v>
                </c:pt>
                <c:pt idx="8246">
                  <c:v>164.92001339999999</c:v>
                </c:pt>
                <c:pt idx="8247">
                  <c:v>164.9400024</c:v>
                </c:pt>
                <c:pt idx="8248">
                  <c:v>164.96000670000001</c:v>
                </c:pt>
                <c:pt idx="8249">
                  <c:v>164.98001099999999</c:v>
                </c:pt>
                <c:pt idx="8250">
                  <c:v>165.0000153</c:v>
                </c:pt>
                <c:pt idx="8251">
                  <c:v>165.02000430000001</c:v>
                </c:pt>
                <c:pt idx="8252">
                  <c:v>165.0400085</c:v>
                </c:pt>
                <c:pt idx="8253">
                  <c:v>165.06001280000001</c:v>
                </c:pt>
                <c:pt idx="8254">
                  <c:v>165.08000179999999</c:v>
                </c:pt>
                <c:pt idx="8255">
                  <c:v>165.1000061</c:v>
                </c:pt>
                <c:pt idx="8256">
                  <c:v>165.12001040000001</c:v>
                </c:pt>
                <c:pt idx="8257">
                  <c:v>165.1400146</c:v>
                </c:pt>
                <c:pt idx="8258">
                  <c:v>165.1600037</c:v>
                </c:pt>
                <c:pt idx="8259">
                  <c:v>165.18000789999999</c:v>
                </c:pt>
                <c:pt idx="8260">
                  <c:v>165.2000122</c:v>
                </c:pt>
                <c:pt idx="8261">
                  <c:v>165.22000120000001</c:v>
                </c:pt>
                <c:pt idx="8262">
                  <c:v>165.2400055</c:v>
                </c:pt>
                <c:pt idx="8263">
                  <c:v>165.26000980000001</c:v>
                </c:pt>
                <c:pt idx="8264">
                  <c:v>165.28001399999999</c:v>
                </c:pt>
                <c:pt idx="8265">
                  <c:v>165.3000031</c:v>
                </c:pt>
                <c:pt idx="8266">
                  <c:v>165.32000729999999</c:v>
                </c:pt>
                <c:pt idx="8267">
                  <c:v>165.3400116</c:v>
                </c:pt>
                <c:pt idx="8268">
                  <c:v>165.36000060000001</c:v>
                </c:pt>
                <c:pt idx="8269">
                  <c:v>165.38000489999999</c:v>
                </c:pt>
                <c:pt idx="8270">
                  <c:v>165.4000092</c:v>
                </c:pt>
                <c:pt idx="8271">
                  <c:v>165.42001339999999</c:v>
                </c:pt>
                <c:pt idx="8272">
                  <c:v>165.4400024</c:v>
                </c:pt>
                <c:pt idx="8273">
                  <c:v>165.46000670000001</c:v>
                </c:pt>
                <c:pt idx="8274">
                  <c:v>165.48001099999999</c:v>
                </c:pt>
                <c:pt idx="8275">
                  <c:v>165.5000153</c:v>
                </c:pt>
                <c:pt idx="8276">
                  <c:v>165.52000430000001</c:v>
                </c:pt>
                <c:pt idx="8277">
                  <c:v>165.5400085</c:v>
                </c:pt>
                <c:pt idx="8278">
                  <c:v>165.56001280000001</c:v>
                </c:pt>
                <c:pt idx="8279">
                  <c:v>165.58000179999999</c:v>
                </c:pt>
                <c:pt idx="8280">
                  <c:v>165.6000061</c:v>
                </c:pt>
                <c:pt idx="8281">
                  <c:v>165.62001040000001</c:v>
                </c:pt>
                <c:pt idx="8282">
                  <c:v>165.6400146</c:v>
                </c:pt>
                <c:pt idx="8283">
                  <c:v>165.6600037</c:v>
                </c:pt>
                <c:pt idx="8284">
                  <c:v>165.68000789999999</c:v>
                </c:pt>
                <c:pt idx="8285">
                  <c:v>165.7000122</c:v>
                </c:pt>
                <c:pt idx="8286">
                  <c:v>165.72000120000001</c:v>
                </c:pt>
                <c:pt idx="8287">
                  <c:v>165.7400055</c:v>
                </c:pt>
                <c:pt idx="8288">
                  <c:v>165.76000980000001</c:v>
                </c:pt>
                <c:pt idx="8289">
                  <c:v>165.78001399999999</c:v>
                </c:pt>
                <c:pt idx="8290">
                  <c:v>165.8000031</c:v>
                </c:pt>
                <c:pt idx="8291">
                  <c:v>165.82000729999999</c:v>
                </c:pt>
                <c:pt idx="8292">
                  <c:v>165.8400116</c:v>
                </c:pt>
                <c:pt idx="8293">
                  <c:v>165.86000060000001</c:v>
                </c:pt>
                <c:pt idx="8294">
                  <c:v>165.88000489999999</c:v>
                </c:pt>
                <c:pt idx="8295">
                  <c:v>165.9000092</c:v>
                </c:pt>
                <c:pt idx="8296">
                  <c:v>165.92001339999999</c:v>
                </c:pt>
                <c:pt idx="8297">
                  <c:v>165.9400024</c:v>
                </c:pt>
                <c:pt idx="8298">
                  <c:v>165.96000670000001</c:v>
                </c:pt>
                <c:pt idx="8299">
                  <c:v>165.98001099999999</c:v>
                </c:pt>
                <c:pt idx="8300">
                  <c:v>166.0000153</c:v>
                </c:pt>
                <c:pt idx="8301">
                  <c:v>166.02000430000001</c:v>
                </c:pt>
                <c:pt idx="8302">
                  <c:v>166.0400085</c:v>
                </c:pt>
                <c:pt idx="8303">
                  <c:v>166.06001280000001</c:v>
                </c:pt>
                <c:pt idx="8304">
                  <c:v>166.08000179999999</c:v>
                </c:pt>
                <c:pt idx="8305">
                  <c:v>166.1000061</c:v>
                </c:pt>
                <c:pt idx="8306">
                  <c:v>166.12001040000001</c:v>
                </c:pt>
                <c:pt idx="8307">
                  <c:v>166.1400146</c:v>
                </c:pt>
                <c:pt idx="8308">
                  <c:v>166.1600037</c:v>
                </c:pt>
                <c:pt idx="8309">
                  <c:v>166.18000789999999</c:v>
                </c:pt>
                <c:pt idx="8310">
                  <c:v>166.2000122</c:v>
                </c:pt>
                <c:pt idx="8311">
                  <c:v>166.22000120000001</c:v>
                </c:pt>
                <c:pt idx="8312">
                  <c:v>166.2400055</c:v>
                </c:pt>
                <c:pt idx="8313">
                  <c:v>166.26000980000001</c:v>
                </c:pt>
                <c:pt idx="8314">
                  <c:v>166.28001399999999</c:v>
                </c:pt>
                <c:pt idx="8315">
                  <c:v>166.3000031</c:v>
                </c:pt>
                <c:pt idx="8316">
                  <c:v>166.32000729999999</c:v>
                </c:pt>
                <c:pt idx="8317">
                  <c:v>166.3400116</c:v>
                </c:pt>
                <c:pt idx="8318">
                  <c:v>166.36000060000001</c:v>
                </c:pt>
                <c:pt idx="8319">
                  <c:v>166.38000489999999</c:v>
                </c:pt>
                <c:pt idx="8320">
                  <c:v>166.4000092</c:v>
                </c:pt>
                <c:pt idx="8321">
                  <c:v>166.42001339999999</c:v>
                </c:pt>
                <c:pt idx="8322">
                  <c:v>166.4400024</c:v>
                </c:pt>
                <c:pt idx="8323">
                  <c:v>166.46000670000001</c:v>
                </c:pt>
                <c:pt idx="8324">
                  <c:v>166.48001099999999</c:v>
                </c:pt>
                <c:pt idx="8325">
                  <c:v>166.5000153</c:v>
                </c:pt>
                <c:pt idx="8326">
                  <c:v>166.52000430000001</c:v>
                </c:pt>
                <c:pt idx="8327">
                  <c:v>166.5400085</c:v>
                </c:pt>
                <c:pt idx="8328">
                  <c:v>166.56001280000001</c:v>
                </c:pt>
                <c:pt idx="8329">
                  <c:v>166.58000179999999</c:v>
                </c:pt>
                <c:pt idx="8330">
                  <c:v>166.6000061</c:v>
                </c:pt>
                <c:pt idx="8331">
                  <c:v>166.62001040000001</c:v>
                </c:pt>
                <c:pt idx="8332">
                  <c:v>166.6400146</c:v>
                </c:pt>
                <c:pt idx="8333">
                  <c:v>166.6600037</c:v>
                </c:pt>
                <c:pt idx="8334">
                  <c:v>166.68000789999999</c:v>
                </c:pt>
                <c:pt idx="8335">
                  <c:v>166.7000122</c:v>
                </c:pt>
                <c:pt idx="8336">
                  <c:v>166.72000120000001</c:v>
                </c:pt>
                <c:pt idx="8337">
                  <c:v>166.7400055</c:v>
                </c:pt>
                <c:pt idx="8338">
                  <c:v>166.76000980000001</c:v>
                </c:pt>
                <c:pt idx="8339">
                  <c:v>166.78001399999999</c:v>
                </c:pt>
                <c:pt idx="8340">
                  <c:v>166.8000031</c:v>
                </c:pt>
                <c:pt idx="8341">
                  <c:v>166.82000729999999</c:v>
                </c:pt>
                <c:pt idx="8342">
                  <c:v>166.8400116</c:v>
                </c:pt>
                <c:pt idx="8343">
                  <c:v>166.86000060000001</c:v>
                </c:pt>
                <c:pt idx="8344">
                  <c:v>166.88000489999999</c:v>
                </c:pt>
                <c:pt idx="8345">
                  <c:v>166.9000092</c:v>
                </c:pt>
                <c:pt idx="8346">
                  <c:v>166.92001339999999</c:v>
                </c:pt>
                <c:pt idx="8347">
                  <c:v>166.9400024</c:v>
                </c:pt>
                <c:pt idx="8348">
                  <c:v>166.96000670000001</c:v>
                </c:pt>
                <c:pt idx="8349">
                  <c:v>166.98001099999999</c:v>
                </c:pt>
                <c:pt idx="8350">
                  <c:v>167.0000153</c:v>
                </c:pt>
                <c:pt idx="8351">
                  <c:v>167.02000430000001</c:v>
                </c:pt>
                <c:pt idx="8352">
                  <c:v>167.0400085</c:v>
                </c:pt>
                <c:pt idx="8353">
                  <c:v>167.06001280000001</c:v>
                </c:pt>
                <c:pt idx="8354">
                  <c:v>167.08000179999999</c:v>
                </c:pt>
                <c:pt idx="8355">
                  <c:v>167.1000061</c:v>
                </c:pt>
                <c:pt idx="8356">
                  <c:v>167.12001040000001</c:v>
                </c:pt>
                <c:pt idx="8357">
                  <c:v>167.1400146</c:v>
                </c:pt>
                <c:pt idx="8358">
                  <c:v>167.1600037</c:v>
                </c:pt>
                <c:pt idx="8359">
                  <c:v>167.18000789999999</c:v>
                </c:pt>
                <c:pt idx="8360">
                  <c:v>167.2000122</c:v>
                </c:pt>
                <c:pt idx="8361">
                  <c:v>167.22000120000001</c:v>
                </c:pt>
                <c:pt idx="8362">
                  <c:v>167.2400055</c:v>
                </c:pt>
                <c:pt idx="8363">
                  <c:v>167.26000980000001</c:v>
                </c:pt>
                <c:pt idx="8364">
                  <c:v>167.28001399999999</c:v>
                </c:pt>
                <c:pt idx="8365">
                  <c:v>167.3000031</c:v>
                </c:pt>
                <c:pt idx="8366">
                  <c:v>167.32000729999999</c:v>
                </c:pt>
                <c:pt idx="8367">
                  <c:v>167.3400116</c:v>
                </c:pt>
                <c:pt idx="8368">
                  <c:v>167.36000060000001</c:v>
                </c:pt>
                <c:pt idx="8369">
                  <c:v>167.38000489999999</c:v>
                </c:pt>
                <c:pt idx="8370">
                  <c:v>167.4000092</c:v>
                </c:pt>
                <c:pt idx="8371">
                  <c:v>167.42001339999999</c:v>
                </c:pt>
                <c:pt idx="8372">
                  <c:v>167.4400024</c:v>
                </c:pt>
                <c:pt idx="8373">
                  <c:v>167.46000670000001</c:v>
                </c:pt>
                <c:pt idx="8374">
                  <c:v>167.48001099999999</c:v>
                </c:pt>
                <c:pt idx="8375">
                  <c:v>167.5000153</c:v>
                </c:pt>
                <c:pt idx="8376">
                  <c:v>167.52000430000001</c:v>
                </c:pt>
                <c:pt idx="8377">
                  <c:v>167.5400085</c:v>
                </c:pt>
                <c:pt idx="8378">
                  <c:v>167.56001280000001</c:v>
                </c:pt>
                <c:pt idx="8379">
                  <c:v>167.58000179999999</c:v>
                </c:pt>
                <c:pt idx="8380">
                  <c:v>167.6000061</c:v>
                </c:pt>
                <c:pt idx="8381">
                  <c:v>167.62001040000001</c:v>
                </c:pt>
                <c:pt idx="8382">
                  <c:v>167.6400146</c:v>
                </c:pt>
                <c:pt idx="8383">
                  <c:v>167.6600037</c:v>
                </c:pt>
                <c:pt idx="8384">
                  <c:v>167.68000789999999</c:v>
                </c:pt>
                <c:pt idx="8385">
                  <c:v>167.7000122</c:v>
                </c:pt>
                <c:pt idx="8386">
                  <c:v>167.72000120000001</c:v>
                </c:pt>
                <c:pt idx="8387">
                  <c:v>167.7400055</c:v>
                </c:pt>
                <c:pt idx="8388">
                  <c:v>167.76000980000001</c:v>
                </c:pt>
                <c:pt idx="8389">
                  <c:v>167.78001399999999</c:v>
                </c:pt>
                <c:pt idx="8390">
                  <c:v>167.8000031</c:v>
                </c:pt>
                <c:pt idx="8391">
                  <c:v>167.82000729999999</c:v>
                </c:pt>
                <c:pt idx="8392">
                  <c:v>167.8400116</c:v>
                </c:pt>
                <c:pt idx="8393">
                  <c:v>167.86000060000001</c:v>
                </c:pt>
                <c:pt idx="8394">
                  <c:v>167.88000489999999</c:v>
                </c:pt>
                <c:pt idx="8395">
                  <c:v>167.9000092</c:v>
                </c:pt>
                <c:pt idx="8396">
                  <c:v>167.92001339999999</c:v>
                </c:pt>
                <c:pt idx="8397">
                  <c:v>167.9400024</c:v>
                </c:pt>
                <c:pt idx="8398">
                  <c:v>167.96000670000001</c:v>
                </c:pt>
                <c:pt idx="8399">
                  <c:v>167.98001099999999</c:v>
                </c:pt>
                <c:pt idx="8400">
                  <c:v>168.0000153</c:v>
                </c:pt>
                <c:pt idx="8401">
                  <c:v>168.02000430000001</c:v>
                </c:pt>
                <c:pt idx="8402">
                  <c:v>168.0400085</c:v>
                </c:pt>
                <c:pt idx="8403">
                  <c:v>168.06001280000001</c:v>
                </c:pt>
                <c:pt idx="8404">
                  <c:v>168.08000179999999</c:v>
                </c:pt>
                <c:pt idx="8405">
                  <c:v>168.1000061</c:v>
                </c:pt>
                <c:pt idx="8406">
                  <c:v>168.12001040000001</c:v>
                </c:pt>
                <c:pt idx="8407">
                  <c:v>168.1400146</c:v>
                </c:pt>
                <c:pt idx="8408">
                  <c:v>168.1600037</c:v>
                </c:pt>
                <c:pt idx="8409">
                  <c:v>168.18000789999999</c:v>
                </c:pt>
                <c:pt idx="8410">
                  <c:v>168.2000122</c:v>
                </c:pt>
                <c:pt idx="8411">
                  <c:v>168.22000120000001</c:v>
                </c:pt>
                <c:pt idx="8412">
                  <c:v>168.2400055</c:v>
                </c:pt>
                <c:pt idx="8413">
                  <c:v>168.26000980000001</c:v>
                </c:pt>
                <c:pt idx="8414">
                  <c:v>168.28001399999999</c:v>
                </c:pt>
                <c:pt idx="8415">
                  <c:v>168.3000031</c:v>
                </c:pt>
                <c:pt idx="8416">
                  <c:v>168.32000729999999</c:v>
                </c:pt>
                <c:pt idx="8417">
                  <c:v>168.3400116</c:v>
                </c:pt>
                <c:pt idx="8418">
                  <c:v>168.36000060000001</c:v>
                </c:pt>
                <c:pt idx="8419">
                  <c:v>168.38000489999999</c:v>
                </c:pt>
                <c:pt idx="8420">
                  <c:v>168.4000092</c:v>
                </c:pt>
                <c:pt idx="8421">
                  <c:v>168.42001339999999</c:v>
                </c:pt>
                <c:pt idx="8422">
                  <c:v>168.4400024</c:v>
                </c:pt>
                <c:pt idx="8423">
                  <c:v>168.46000670000001</c:v>
                </c:pt>
                <c:pt idx="8424">
                  <c:v>168.48001099999999</c:v>
                </c:pt>
                <c:pt idx="8425">
                  <c:v>168.5000153</c:v>
                </c:pt>
                <c:pt idx="8426">
                  <c:v>168.52000430000001</c:v>
                </c:pt>
                <c:pt idx="8427">
                  <c:v>168.5400085</c:v>
                </c:pt>
                <c:pt idx="8428">
                  <c:v>168.56001280000001</c:v>
                </c:pt>
              </c:numCache>
            </c:numRef>
          </c:xVal>
          <c:yVal>
            <c:numRef>
              <c:f>Sheet2!$C$1:$C$8431</c:f>
              <c:numCache>
                <c:formatCode>General</c:formatCode>
                <c:ptCount val="8431"/>
                <c:pt idx="0">
                  <c:v>4.9919999999999999E-4</c:v>
                </c:pt>
                <c:pt idx="1">
                  <c:v>9.7639500000000004E-2</c:v>
                </c:pt>
                <c:pt idx="2">
                  <c:v>0.1058661</c:v>
                </c:pt>
                <c:pt idx="3">
                  <c:v>0.1207621</c:v>
                </c:pt>
                <c:pt idx="4">
                  <c:v>0.1203327</c:v>
                </c:pt>
                <c:pt idx="5">
                  <c:v>0.1151554</c:v>
                </c:pt>
                <c:pt idx="6">
                  <c:v>0.1121648</c:v>
                </c:pt>
                <c:pt idx="7">
                  <c:v>0.1178906</c:v>
                </c:pt>
                <c:pt idx="8">
                  <c:v>0.1239619</c:v>
                </c:pt>
                <c:pt idx="9">
                  <c:v>0.14185410000000001</c:v>
                </c:pt>
                <c:pt idx="10">
                  <c:v>0.14277529999999999</c:v>
                </c:pt>
                <c:pt idx="11">
                  <c:v>0.13767199999999999</c:v>
                </c:pt>
                <c:pt idx="12">
                  <c:v>0.14104849999999999</c:v>
                </c:pt>
                <c:pt idx="13">
                  <c:v>0.13884730000000001</c:v>
                </c:pt>
                <c:pt idx="14">
                  <c:v>0.1526981</c:v>
                </c:pt>
                <c:pt idx="15">
                  <c:v>0.1361002</c:v>
                </c:pt>
                <c:pt idx="16">
                  <c:v>0.14461360000000001</c:v>
                </c:pt>
                <c:pt idx="17">
                  <c:v>0.16295409999999999</c:v>
                </c:pt>
                <c:pt idx="18">
                  <c:v>0.15532000000000001</c:v>
                </c:pt>
                <c:pt idx="19">
                  <c:v>0.1519875</c:v>
                </c:pt>
                <c:pt idx="20">
                  <c:v>0.14589969999999999</c:v>
                </c:pt>
                <c:pt idx="21">
                  <c:v>0.1573927</c:v>
                </c:pt>
                <c:pt idx="22">
                  <c:v>0.14702280000000001</c:v>
                </c:pt>
                <c:pt idx="23">
                  <c:v>0.16285469999999999</c:v>
                </c:pt>
                <c:pt idx="24">
                  <c:v>0.15485550000000001</c:v>
                </c:pt>
                <c:pt idx="25">
                  <c:v>0.14155590000000001</c:v>
                </c:pt>
                <c:pt idx="26">
                  <c:v>0.15386079999999999</c:v>
                </c:pt>
                <c:pt idx="27">
                  <c:v>0.16115789999999999</c:v>
                </c:pt>
                <c:pt idx="28">
                  <c:v>0.15187619999999999</c:v>
                </c:pt>
                <c:pt idx="29">
                  <c:v>0.16116069999999999</c:v>
                </c:pt>
                <c:pt idx="30">
                  <c:v>0.1575366</c:v>
                </c:pt>
                <c:pt idx="31">
                  <c:v>0.1539374</c:v>
                </c:pt>
                <c:pt idx="32">
                  <c:v>0.1581082</c:v>
                </c:pt>
                <c:pt idx="33">
                  <c:v>0.1571092</c:v>
                </c:pt>
                <c:pt idx="34">
                  <c:v>0.16255430000000001</c:v>
                </c:pt>
                <c:pt idx="35">
                  <c:v>0.1569902</c:v>
                </c:pt>
                <c:pt idx="36">
                  <c:v>0.1640597</c:v>
                </c:pt>
                <c:pt idx="37">
                  <c:v>0.16900080000000001</c:v>
                </c:pt>
                <c:pt idx="38">
                  <c:v>0.17140759999999999</c:v>
                </c:pt>
                <c:pt idx="39">
                  <c:v>0.17748040000000001</c:v>
                </c:pt>
                <c:pt idx="40">
                  <c:v>0.17699989999999999</c:v>
                </c:pt>
                <c:pt idx="41">
                  <c:v>0.18272869999999999</c:v>
                </c:pt>
                <c:pt idx="42">
                  <c:v>0.17360600000000001</c:v>
                </c:pt>
                <c:pt idx="43">
                  <c:v>0.18206069999999999</c:v>
                </c:pt>
                <c:pt idx="44">
                  <c:v>0.19613030000000001</c:v>
                </c:pt>
                <c:pt idx="45">
                  <c:v>0.2033316</c:v>
                </c:pt>
                <c:pt idx="46">
                  <c:v>0.1991001</c:v>
                </c:pt>
                <c:pt idx="47">
                  <c:v>0.18373529999999999</c:v>
                </c:pt>
                <c:pt idx="48">
                  <c:v>0.17517340000000001</c:v>
                </c:pt>
                <c:pt idx="49">
                  <c:v>0.17362330000000001</c:v>
                </c:pt>
                <c:pt idx="50">
                  <c:v>0.17382510000000001</c:v>
                </c:pt>
                <c:pt idx="51">
                  <c:v>0.16772889999999999</c:v>
                </c:pt>
                <c:pt idx="52">
                  <c:v>0.16299540000000001</c:v>
                </c:pt>
                <c:pt idx="53">
                  <c:v>0.1561099</c:v>
                </c:pt>
                <c:pt idx="54">
                  <c:v>0.1658162</c:v>
                </c:pt>
                <c:pt idx="55">
                  <c:v>0.16448180000000001</c:v>
                </c:pt>
                <c:pt idx="56">
                  <c:v>0.172544</c:v>
                </c:pt>
                <c:pt idx="57">
                  <c:v>0.16694129999999999</c:v>
                </c:pt>
                <c:pt idx="58">
                  <c:v>0.1730862</c:v>
                </c:pt>
                <c:pt idx="59">
                  <c:v>0.17021459999999999</c:v>
                </c:pt>
                <c:pt idx="60">
                  <c:v>0.17442840000000001</c:v>
                </c:pt>
                <c:pt idx="61">
                  <c:v>0.18136820000000001</c:v>
                </c:pt>
                <c:pt idx="62">
                  <c:v>0.17491960000000001</c:v>
                </c:pt>
                <c:pt idx="63">
                  <c:v>0.1731259</c:v>
                </c:pt>
                <c:pt idx="64">
                  <c:v>0.1679554</c:v>
                </c:pt>
                <c:pt idx="65">
                  <c:v>0.1666078</c:v>
                </c:pt>
                <c:pt idx="66">
                  <c:v>0.16505429999999999</c:v>
                </c:pt>
                <c:pt idx="67">
                  <c:v>0.16327939999999999</c:v>
                </c:pt>
                <c:pt idx="68">
                  <c:v>0.16856769999999999</c:v>
                </c:pt>
                <c:pt idx="69">
                  <c:v>0.16782620000000001</c:v>
                </c:pt>
                <c:pt idx="70">
                  <c:v>0.16775480000000001</c:v>
                </c:pt>
                <c:pt idx="71">
                  <c:v>0.183201</c:v>
                </c:pt>
                <c:pt idx="72">
                  <c:v>0.18692139999999999</c:v>
                </c:pt>
                <c:pt idx="73">
                  <c:v>0.17331659999999999</c:v>
                </c:pt>
                <c:pt idx="74">
                  <c:v>0.18146889999999999</c:v>
                </c:pt>
                <c:pt idx="75">
                  <c:v>0.18075279999999999</c:v>
                </c:pt>
                <c:pt idx="76">
                  <c:v>0.1753846</c:v>
                </c:pt>
                <c:pt idx="77">
                  <c:v>0.1700671</c:v>
                </c:pt>
                <c:pt idx="78">
                  <c:v>0.17102149999999999</c:v>
                </c:pt>
                <c:pt idx="79">
                  <c:v>0.16897809999999999</c:v>
                </c:pt>
                <c:pt idx="80">
                  <c:v>0.1838195</c:v>
                </c:pt>
                <c:pt idx="81">
                  <c:v>0.19227089999999999</c:v>
                </c:pt>
                <c:pt idx="82">
                  <c:v>0.17796310000000001</c:v>
                </c:pt>
                <c:pt idx="83">
                  <c:v>0.1722796</c:v>
                </c:pt>
                <c:pt idx="84">
                  <c:v>0.1756528</c:v>
                </c:pt>
                <c:pt idx="85">
                  <c:v>0.1790505</c:v>
                </c:pt>
                <c:pt idx="86">
                  <c:v>0.1696742</c:v>
                </c:pt>
                <c:pt idx="87">
                  <c:v>0.17458019999999999</c:v>
                </c:pt>
                <c:pt idx="88">
                  <c:v>0.16876579999999999</c:v>
                </c:pt>
                <c:pt idx="89">
                  <c:v>0.16318759999999999</c:v>
                </c:pt>
                <c:pt idx="90">
                  <c:v>0.18290799999999999</c:v>
                </c:pt>
                <c:pt idx="91">
                  <c:v>0.18515860000000001</c:v>
                </c:pt>
                <c:pt idx="92">
                  <c:v>0.18886600000000001</c:v>
                </c:pt>
                <c:pt idx="93">
                  <c:v>0.17714640000000001</c:v>
                </c:pt>
                <c:pt idx="94">
                  <c:v>0.1775892</c:v>
                </c:pt>
                <c:pt idx="95">
                  <c:v>0.1825164</c:v>
                </c:pt>
                <c:pt idx="96">
                  <c:v>0.16784080000000001</c:v>
                </c:pt>
                <c:pt idx="97">
                  <c:v>0.1754791</c:v>
                </c:pt>
                <c:pt idx="98">
                  <c:v>0.18828400000000001</c:v>
                </c:pt>
                <c:pt idx="99">
                  <c:v>0.18320359999999999</c:v>
                </c:pt>
                <c:pt idx="100">
                  <c:v>0.19968669999999999</c:v>
                </c:pt>
                <c:pt idx="101">
                  <c:v>0.19541210000000001</c:v>
                </c:pt>
                <c:pt idx="102">
                  <c:v>0.21543129999999999</c:v>
                </c:pt>
                <c:pt idx="103">
                  <c:v>0.2011221</c:v>
                </c:pt>
                <c:pt idx="104">
                  <c:v>0.21091209999999999</c:v>
                </c:pt>
                <c:pt idx="105">
                  <c:v>0.20897270000000001</c:v>
                </c:pt>
                <c:pt idx="106">
                  <c:v>0.17421600000000001</c:v>
                </c:pt>
                <c:pt idx="107">
                  <c:v>0.17440620000000001</c:v>
                </c:pt>
                <c:pt idx="108">
                  <c:v>0.16582330000000001</c:v>
                </c:pt>
                <c:pt idx="109">
                  <c:v>0.16854830000000001</c:v>
                </c:pt>
                <c:pt idx="110">
                  <c:v>0.1730093</c:v>
                </c:pt>
                <c:pt idx="111">
                  <c:v>0.17956230000000001</c:v>
                </c:pt>
                <c:pt idx="112">
                  <c:v>0.18462149999999999</c:v>
                </c:pt>
                <c:pt idx="113">
                  <c:v>0.1764088</c:v>
                </c:pt>
                <c:pt idx="114">
                  <c:v>0.17489260000000001</c:v>
                </c:pt>
                <c:pt idx="115">
                  <c:v>0.17006979999999999</c:v>
                </c:pt>
                <c:pt idx="116">
                  <c:v>0.16907759999999999</c:v>
                </c:pt>
                <c:pt idx="117">
                  <c:v>0.1679069</c:v>
                </c:pt>
                <c:pt idx="118">
                  <c:v>0.1658443</c:v>
                </c:pt>
                <c:pt idx="119">
                  <c:v>0.16985749999999999</c:v>
                </c:pt>
                <c:pt idx="120">
                  <c:v>0.1672545</c:v>
                </c:pt>
                <c:pt idx="121">
                  <c:v>0.1630886</c:v>
                </c:pt>
                <c:pt idx="122">
                  <c:v>0.15956600000000001</c:v>
                </c:pt>
                <c:pt idx="123">
                  <c:v>0.1675915</c:v>
                </c:pt>
                <c:pt idx="124">
                  <c:v>0.17405960000000001</c:v>
                </c:pt>
                <c:pt idx="125">
                  <c:v>0.1796074</c:v>
                </c:pt>
                <c:pt idx="126">
                  <c:v>0.1713047</c:v>
                </c:pt>
                <c:pt idx="127">
                  <c:v>0.18062929999999999</c:v>
                </c:pt>
                <c:pt idx="128">
                  <c:v>0.18179670000000001</c:v>
                </c:pt>
                <c:pt idx="129">
                  <c:v>0.2004677</c:v>
                </c:pt>
                <c:pt idx="130">
                  <c:v>0.18155679999999999</c:v>
                </c:pt>
                <c:pt idx="131">
                  <c:v>0.1705499</c:v>
                </c:pt>
                <c:pt idx="132">
                  <c:v>0.17395070000000001</c:v>
                </c:pt>
                <c:pt idx="133">
                  <c:v>0.19032250000000001</c:v>
                </c:pt>
                <c:pt idx="134">
                  <c:v>0.1829248</c:v>
                </c:pt>
                <c:pt idx="135">
                  <c:v>0.1722861</c:v>
                </c:pt>
                <c:pt idx="136">
                  <c:v>0.17233280000000001</c:v>
                </c:pt>
                <c:pt idx="137">
                  <c:v>0.1659998</c:v>
                </c:pt>
                <c:pt idx="138">
                  <c:v>0.1708355</c:v>
                </c:pt>
                <c:pt idx="139">
                  <c:v>0.17457039999999999</c:v>
                </c:pt>
                <c:pt idx="140">
                  <c:v>0.172288</c:v>
                </c:pt>
                <c:pt idx="141">
                  <c:v>0.18176590000000001</c:v>
                </c:pt>
                <c:pt idx="142">
                  <c:v>0.17316880000000001</c:v>
                </c:pt>
                <c:pt idx="143">
                  <c:v>0.15913440000000001</c:v>
                </c:pt>
                <c:pt idx="144">
                  <c:v>0.17630970000000001</c:v>
                </c:pt>
                <c:pt idx="145">
                  <c:v>0.1697816</c:v>
                </c:pt>
                <c:pt idx="146">
                  <c:v>0.18042259999999999</c:v>
                </c:pt>
                <c:pt idx="147">
                  <c:v>0.1596603</c:v>
                </c:pt>
                <c:pt idx="148">
                  <c:v>0.16357630000000001</c:v>
                </c:pt>
                <c:pt idx="149">
                  <c:v>0.17719299999999999</c:v>
                </c:pt>
                <c:pt idx="150">
                  <c:v>0.17417589999999999</c:v>
                </c:pt>
                <c:pt idx="151">
                  <c:v>0.1740052</c:v>
                </c:pt>
                <c:pt idx="152">
                  <c:v>0.17022119999999999</c:v>
                </c:pt>
                <c:pt idx="153">
                  <c:v>0.1870424</c:v>
                </c:pt>
                <c:pt idx="154">
                  <c:v>0.1807609</c:v>
                </c:pt>
                <c:pt idx="155">
                  <c:v>0.1694262</c:v>
                </c:pt>
                <c:pt idx="156">
                  <c:v>0.17382069999999999</c:v>
                </c:pt>
                <c:pt idx="157">
                  <c:v>0.1768779</c:v>
                </c:pt>
                <c:pt idx="158">
                  <c:v>0.17623559999999999</c:v>
                </c:pt>
                <c:pt idx="159">
                  <c:v>0.19133130000000001</c:v>
                </c:pt>
                <c:pt idx="160">
                  <c:v>0.1822616</c:v>
                </c:pt>
                <c:pt idx="161">
                  <c:v>0.1786239</c:v>
                </c:pt>
                <c:pt idx="162">
                  <c:v>0.17740130000000001</c:v>
                </c:pt>
                <c:pt idx="163">
                  <c:v>0.1862973</c:v>
                </c:pt>
                <c:pt idx="164">
                  <c:v>0.173231</c:v>
                </c:pt>
                <c:pt idx="165">
                  <c:v>0.19053819999999999</c:v>
                </c:pt>
                <c:pt idx="166">
                  <c:v>0.18826619999999999</c:v>
                </c:pt>
                <c:pt idx="167">
                  <c:v>0.17867160000000001</c:v>
                </c:pt>
                <c:pt idx="168">
                  <c:v>0.19655890000000001</c:v>
                </c:pt>
                <c:pt idx="169">
                  <c:v>0.17836879999999999</c:v>
                </c:pt>
                <c:pt idx="170">
                  <c:v>0.1784174</c:v>
                </c:pt>
                <c:pt idx="171">
                  <c:v>0.16714309999999999</c:v>
                </c:pt>
                <c:pt idx="172">
                  <c:v>0.18266869999999999</c:v>
                </c:pt>
                <c:pt idx="173">
                  <c:v>0.1875983</c:v>
                </c:pt>
                <c:pt idx="174">
                  <c:v>0.17461860000000001</c:v>
                </c:pt>
                <c:pt idx="175">
                  <c:v>0.1854527</c:v>
                </c:pt>
                <c:pt idx="176">
                  <c:v>0.183506</c:v>
                </c:pt>
                <c:pt idx="177">
                  <c:v>0.17460999999999999</c:v>
                </c:pt>
                <c:pt idx="178">
                  <c:v>0.17337079999999999</c:v>
                </c:pt>
                <c:pt idx="179">
                  <c:v>0.187639</c:v>
                </c:pt>
                <c:pt idx="180">
                  <c:v>0.17407829999999999</c:v>
                </c:pt>
                <c:pt idx="181">
                  <c:v>0.1714966</c:v>
                </c:pt>
                <c:pt idx="182">
                  <c:v>0.18149660000000001</c:v>
                </c:pt>
                <c:pt idx="183">
                  <c:v>0.1830871</c:v>
                </c:pt>
                <c:pt idx="184">
                  <c:v>0.19074199999999999</c:v>
                </c:pt>
                <c:pt idx="185">
                  <c:v>0.1782386</c:v>
                </c:pt>
                <c:pt idx="186">
                  <c:v>0.18145140000000001</c:v>
                </c:pt>
                <c:pt idx="187">
                  <c:v>0.16739470000000001</c:v>
                </c:pt>
                <c:pt idx="188">
                  <c:v>0.1737177</c:v>
                </c:pt>
                <c:pt idx="189">
                  <c:v>0.1772986</c:v>
                </c:pt>
                <c:pt idx="190">
                  <c:v>0.17064509999999999</c:v>
                </c:pt>
                <c:pt idx="191">
                  <c:v>0.17707110000000001</c:v>
                </c:pt>
                <c:pt idx="192">
                  <c:v>0.1722813</c:v>
                </c:pt>
                <c:pt idx="193">
                  <c:v>0.18788079999999999</c:v>
                </c:pt>
                <c:pt idx="194">
                  <c:v>0.18442259999999999</c:v>
                </c:pt>
                <c:pt idx="195">
                  <c:v>0.1865743</c:v>
                </c:pt>
                <c:pt idx="196">
                  <c:v>0.18019279999999999</c:v>
                </c:pt>
                <c:pt idx="197">
                  <c:v>0.18079439999999999</c:v>
                </c:pt>
                <c:pt idx="198">
                  <c:v>0.1766143</c:v>
                </c:pt>
                <c:pt idx="199">
                  <c:v>0.17496400000000001</c:v>
                </c:pt>
                <c:pt idx="200">
                  <c:v>0.17504719999999999</c:v>
                </c:pt>
                <c:pt idx="201">
                  <c:v>0.17412730000000001</c:v>
                </c:pt>
                <c:pt idx="202">
                  <c:v>0.184195</c:v>
                </c:pt>
                <c:pt idx="203">
                  <c:v>0.1836855</c:v>
                </c:pt>
                <c:pt idx="204">
                  <c:v>0.1898309</c:v>
                </c:pt>
                <c:pt idx="205">
                  <c:v>0.1778576</c:v>
                </c:pt>
                <c:pt idx="206">
                  <c:v>0.1686444</c:v>
                </c:pt>
                <c:pt idx="207">
                  <c:v>0.17769289999999999</c:v>
                </c:pt>
                <c:pt idx="208">
                  <c:v>0.17270240000000001</c:v>
                </c:pt>
                <c:pt idx="209">
                  <c:v>0.16786770000000001</c:v>
                </c:pt>
                <c:pt idx="210">
                  <c:v>0.16794100000000001</c:v>
                </c:pt>
                <c:pt idx="211">
                  <c:v>0.16032540000000001</c:v>
                </c:pt>
                <c:pt idx="212">
                  <c:v>0.1626128</c:v>
                </c:pt>
                <c:pt idx="213">
                  <c:v>0.16296160000000001</c:v>
                </c:pt>
                <c:pt idx="214">
                  <c:v>0.1666195</c:v>
                </c:pt>
                <c:pt idx="215">
                  <c:v>0.17188980000000001</c:v>
                </c:pt>
                <c:pt idx="216">
                  <c:v>0.16209009999999999</c:v>
                </c:pt>
                <c:pt idx="217">
                  <c:v>0.17488039999999999</c:v>
                </c:pt>
                <c:pt idx="218">
                  <c:v>0.1710208</c:v>
                </c:pt>
                <c:pt idx="219">
                  <c:v>0.15986110000000001</c:v>
                </c:pt>
                <c:pt idx="220">
                  <c:v>0.17651530000000001</c:v>
                </c:pt>
                <c:pt idx="221">
                  <c:v>0.18295320000000001</c:v>
                </c:pt>
                <c:pt idx="222">
                  <c:v>0.18636449999999999</c:v>
                </c:pt>
                <c:pt idx="223">
                  <c:v>0.1907239</c:v>
                </c:pt>
                <c:pt idx="224">
                  <c:v>0.17715590000000001</c:v>
                </c:pt>
                <c:pt idx="225">
                  <c:v>0.18248239999999999</c:v>
                </c:pt>
                <c:pt idx="226">
                  <c:v>0.20300950000000001</c:v>
                </c:pt>
                <c:pt idx="227">
                  <c:v>0.202321</c:v>
                </c:pt>
                <c:pt idx="228">
                  <c:v>0.20245930000000001</c:v>
                </c:pt>
                <c:pt idx="229">
                  <c:v>0.20317379999999999</c:v>
                </c:pt>
                <c:pt idx="230">
                  <c:v>0.20014480000000001</c:v>
                </c:pt>
                <c:pt idx="231">
                  <c:v>0.20382549999999999</c:v>
                </c:pt>
                <c:pt idx="232">
                  <c:v>0.2110725</c:v>
                </c:pt>
                <c:pt idx="233">
                  <c:v>0.1935808</c:v>
                </c:pt>
                <c:pt idx="234">
                  <c:v>0.18649930000000001</c:v>
                </c:pt>
                <c:pt idx="235">
                  <c:v>0.2034715</c:v>
                </c:pt>
                <c:pt idx="236">
                  <c:v>0.20613219999999999</c:v>
                </c:pt>
                <c:pt idx="237">
                  <c:v>0.19122690000000001</c:v>
                </c:pt>
                <c:pt idx="238">
                  <c:v>0.18941549999999999</c:v>
                </c:pt>
                <c:pt idx="239">
                  <c:v>0.17974960000000001</c:v>
                </c:pt>
                <c:pt idx="240">
                  <c:v>0.18508730000000001</c:v>
                </c:pt>
                <c:pt idx="241">
                  <c:v>0.17722180000000001</c:v>
                </c:pt>
                <c:pt idx="242">
                  <c:v>0.18673799999999999</c:v>
                </c:pt>
                <c:pt idx="243">
                  <c:v>0.1902827</c:v>
                </c:pt>
                <c:pt idx="244">
                  <c:v>0.18758230000000001</c:v>
                </c:pt>
                <c:pt idx="245">
                  <c:v>0.19292200000000001</c:v>
                </c:pt>
                <c:pt idx="246">
                  <c:v>0.19063089999999999</c:v>
                </c:pt>
                <c:pt idx="247">
                  <c:v>0.18743370000000001</c:v>
                </c:pt>
                <c:pt idx="248">
                  <c:v>0.19257299999999999</c:v>
                </c:pt>
                <c:pt idx="249">
                  <c:v>0.19532540000000001</c:v>
                </c:pt>
                <c:pt idx="250">
                  <c:v>0.1934536</c:v>
                </c:pt>
                <c:pt idx="251">
                  <c:v>0.18164150000000001</c:v>
                </c:pt>
                <c:pt idx="252">
                  <c:v>0.1991058</c:v>
                </c:pt>
                <c:pt idx="253">
                  <c:v>0.18516089999999999</c:v>
                </c:pt>
                <c:pt idx="254">
                  <c:v>0.1792068</c:v>
                </c:pt>
                <c:pt idx="255">
                  <c:v>0.18341370000000001</c:v>
                </c:pt>
                <c:pt idx="256">
                  <c:v>0.18255779999999999</c:v>
                </c:pt>
                <c:pt idx="257">
                  <c:v>0.1767658</c:v>
                </c:pt>
                <c:pt idx="258">
                  <c:v>0.1754809</c:v>
                </c:pt>
                <c:pt idx="259">
                  <c:v>0.173702</c:v>
                </c:pt>
                <c:pt idx="260">
                  <c:v>0.17209250000000001</c:v>
                </c:pt>
                <c:pt idx="261">
                  <c:v>0.17155780000000001</c:v>
                </c:pt>
                <c:pt idx="262">
                  <c:v>0.1703278</c:v>
                </c:pt>
                <c:pt idx="263">
                  <c:v>0.1776807</c:v>
                </c:pt>
                <c:pt idx="264">
                  <c:v>0.1760466</c:v>
                </c:pt>
                <c:pt idx="265">
                  <c:v>0.17303250000000001</c:v>
                </c:pt>
                <c:pt idx="266">
                  <c:v>0.1742978</c:v>
                </c:pt>
                <c:pt idx="267">
                  <c:v>0.18073230000000001</c:v>
                </c:pt>
                <c:pt idx="268">
                  <c:v>0.17959149999999999</c:v>
                </c:pt>
                <c:pt idx="269">
                  <c:v>0.17803430000000001</c:v>
                </c:pt>
                <c:pt idx="270">
                  <c:v>0.17475969999999999</c:v>
                </c:pt>
                <c:pt idx="271">
                  <c:v>0.1812773</c:v>
                </c:pt>
                <c:pt idx="272">
                  <c:v>0.17393520000000001</c:v>
                </c:pt>
                <c:pt idx="273">
                  <c:v>0.17286670000000001</c:v>
                </c:pt>
                <c:pt idx="274">
                  <c:v>0.17742620000000001</c:v>
                </c:pt>
                <c:pt idx="275">
                  <c:v>0.1845135</c:v>
                </c:pt>
                <c:pt idx="276">
                  <c:v>0.1768759</c:v>
                </c:pt>
                <c:pt idx="277">
                  <c:v>0.19505410000000001</c:v>
                </c:pt>
                <c:pt idx="278">
                  <c:v>0.2081634</c:v>
                </c:pt>
                <c:pt idx="279">
                  <c:v>0.21205889999999999</c:v>
                </c:pt>
                <c:pt idx="280">
                  <c:v>0.19771330000000001</c:v>
                </c:pt>
                <c:pt idx="281">
                  <c:v>0.21135229999999999</c:v>
                </c:pt>
                <c:pt idx="282">
                  <c:v>0.22436629999999999</c:v>
                </c:pt>
                <c:pt idx="283">
                  <c:v>0.2156151</c:v>
                </c:pt>
                <c:pt idx="284">
                  <c:v>0.22085469999999999</c:v>
                </c:pt>
                <c:pt idx="285">
                  <c:v>0.21402399999999999</c:v>
                </c:pt>
                <c:pt idx="286">
                  <c:v>0.2087051</c:v>
                </c:pt>
                <c:pt idx="287">
                  <c:v>0.21258250000000001</c:v>
                </c:pt>
                <c:pt idx="288">
                  <c:v>0.20102339999999999</c:v>
                </c:pt>
                <c:pt idx="289">
                  <c:v>0.19980319999999999</c:v>
                </c:pt>
                <c:pt idx="290">
                  <c:v>0.1967188</c:v>
                </c:pt>
                <c:pt idx="291">
                  <c:v>0.19711000000000001</c:v>
                </c:pt>
                <c:pt idx="292">
                  <c:v>0.189113</c:v>
                </c:pt>
                <c:pt idx="293">
                  <c:v>0.1941957</c:v>
                </c:pt>
                <c:pt idx="294">
                  <c:v>0.1995458</c:v>
                </c:pt>
                <c:pt idx="295">
                  <c:v>0.1835656</c:v>
                </c:pt>
                <c:pt idx="296">
                  <c:v>0.187198</c:v>
                </c:pt>
                <c:pt idx="297">
                  <c:v>0.17860819999999999</c:v>
                </c:pt>
                <c:pt idx="298">
                  <c:v>0.18947330000000001</c:v>
                </c:pt>
                <c:pt idx="299">
                  <c:v>0.1803208</c:v>
                </c:pt>
                <c:pt idx="300">
                  <c:v>0.1783517</c:v>
                </c:pt>
                <c:pt idx="301">
                  <c:v>0.19214110000000001</c:v>
                </c:pt>
                <c:pt idx="302">
                  <c:v>0.1920269</c:v>
                </c:pt>
                <c:pt idx="303">
                  <c:v>0.2062022</c:v>
                </c:pt>
                <c:pt idx="304">
                  <c:v>0.2074568</c:v>
                </c:pt>
                <c:pt idx="305">
                  <c:v>0.21305760000000001</c:v>
                </c:pt>
                <c:pt idx="306">
                  <c:v>0.22058150000000001</c:v>
                </c:pt>
                <c:pt idx="307">
                  <c:v>0.20799780000000001</c:v>
                </c:pt>
                <c:pt idx="308">
                  <c:v>0.22808580000000001</c:v>
                </c:pt>
                <c:pt idx="309">
                  <c:v>0.23322970000000001</c:v>
                </c:pt>
                <c:pt idx="310">
                  <c:v>0.22428119999999999</c:v>
                </c:pt>
                <c:pt idx="311">
                  <c:v>0.2118941</c:v>
                </c:pt>
                <c:pt idx="312">
                  <c:v>0.2286002</c:v>
                </c:pt>
                <c:pt idx="313">
                  <c:v>0.22076019999999999</c:v>
                </c:pt>
                <c:pt idx="314">
                  <c:v>0.21535509999999999</c:v>
                </c:pt>
                <c:pt idx="315">
                  <c:v>0.2129366</c:v>
                </c:pt>
                <c:pt idx="316">
                  <c:v>0.2101596</c:v>
                </c:pt>
                <c:pt idx="317">
                  <c:v>0.21257970000000001</c:v>
                </c:pt>
                <c:pt idx="318">
                  <c:v>0.19942309999999999</c:v>
                </c:pt>
                <c:pt idx="319">
                  <c:v>0.20114969999999999</c:v>
                </c:pt>
                <c:pt idx="320">
                  <c:v>0.22141720000000001</c:v>
                </c:pt>
                <c:pt idx="321">
                  <c:v>0.20465700000000001</c:v>
                </c:pt>
                <c:pt idx="322">
                  <c:v>0.2045826</c:v>
                </c:pt>
                <c:pt idx="323">
                  <c:v>0.2114799</c:v>
                </c:pt>
                <c:pt idx="324">
                  <c:v>0.19818069999999999</c:v>
                </c:pt>
                <c:pt idx="325">
                  <c:v>0.20554430000000001</c:v>
                </c:pt>
                <c:pt idx="326">
                  <c:v>0.19870550000000001</c:v>
                </c:pt>
                <c:pt idx="327">
                  <c:v>0.1944475</c:v>
                </c:pt>
                <c:pt idx="328">
                  <c:v>0.1871582</c:v>
                </c:pt>
                <c:pt idx="329">
                  <c:v>0.19686190000000001</c:v>
                </c:pt>
                <c:pt idx="330">
                  <c:v>0.19208749999999999</c:v>
                </c:pt>
                <c:pt idx="331">
                  <c:v>0.18726019999999999</c:v>
                </c:pt>
                <c:pt idx="332">
                  <c:v>0.19144120000000001</c:v>
                </c:pt>
                <c:pt idx="333">
                  <c:v>0.19314149999999999</c:v>
                </c:pt>
                <c:pt idx="334">
                  <c:v>0.18855939999999999</c:v>
                </c:pt>
                <c:pt idx="335">
                  <c:v>0.19048010000000001</c:v>
                </c:pt>
                <c:pt idx="336">
                  <c:v>0.19069230000000001</c:v>
                </c:pt>
                <c:pt idx="337">
                  <c:v>0.1892614</c:v>
                </c:pt>
                <c:pt idx="338">
                  <c:v>0.17995820000000001</c:v>
                </c:pt>
                <c:pt idx="339">
                  <c:v>0.1858986</c:v>
                </c:pt>
                <c:pt idx="340">
                  <c:v>0.19242860000000001</c:v>
                </c:pt>
                <c:pt idx="341">
                  <c:v>0.19967099999999999</c:v>
                </c:pt>
                <c:pt idx="342">
                  <c:v>0.18775790000000001</c:v>
                </c:pt>
                <c:pt idx="343">
                  <c:v>0.19236719999999999</c:v>
                </c:pt>
                <c:pt idx="344">
                  <c:v>0.18996350000000001</c:v>
                </c:pt>
                <c:pt idx="345">
                  <c:v>0.1952749</c:v>
                </c:pt>
                <c:pt idx="346">
                  <c:v>0.19755429999999999</c:v>
                </c:pt>
                <c:pt idx="347">
                  <c:v>0.1960884</c:v>
                </c:pt>
                <c:pt idx="348">
                  <c:v>0.18476609999999999</c:v>
                </c:pt>
                <c:pt idx="349">
                  <c:v>0.189835</c:v>
                </c:pt>
                <c:pt idx="350">
                  <c:v>0.1970268</c:v>
                </c:pt>
                <c:pt idx="351">
                  <c:v>0.18847920000000001</c:v>
                </c:pt>
                <c:pt idx="352">
                  <c:v>0.1926563</c:v>
                </c:pt>
                <c:pt idx="353">
                  <c:v>0.2022658</c:v>
                </c:pt>
                <c:pt idx="354">
                  <c:v>0.20446829999999999</c:v>
                </c:pt>
                <c:pt idx="355">
                  <c:v>0.1989754</c:v>
                </c:pt>
                <c:pt idx="356">
                  <c:v>0.19347639999999999</c:v>
                </c:pt>
                <c:pt idx="357">
                  <c:v>0.19997419999999999</c:v>
                </c:pt>
                <c:pt idx="358">
                  <c:v>0.20747119999999999</c:v>
                </c:pt>
                <c:pt idx="359">
                  <c:v>0.2001899</c:v>
                </c:pt>
                <c:pt idx="360">
                  <c:v>0.22725580000000001</c:v>
                </c:pt>
                <c:pt idx="361">
                  <c:v>0.21386230000000001</c:v>
                </c:pt>
                <c:pt idx="362">
                  <c:v>0.2101392</c:v>
                </c:pt>
                <c:pt idx="363">
                  <c:v>0.21987219999999999</c:v>
                </c:pt>
                <c:pt idx="364">
                  <c:v>0.21084530000000001</c:v>
                </c:pt>
                <c:pt idx="365">
                  <c:v>0.2094406</c:v>
                </c:pt>
                <c:pt idx="366">
                  <c:v>0.21435419999999999</c:v>
                </c:pt>
                <c:pt idx="367">
                  <c:v>0.202484</c:v>
                </c:pt>
                <c:pt idx="368">
                  <c:v>0.22944320000000001</c:v>
                </c:pt>
                <c:pt idx="369">
                  <c:v>0.21722620000000001</c:v>
                </c:pt>
                <c:pt idx="370">
                  <c:v>0.2144354</c:v>
                </c:pt>
                <c:pt idx="371">
                  <c:v>0.2201777</c:v>
                </c:pt>
                <c:pt idx="372">
                  <c:v>0.21605669999999999</c:v>
                </c:pt>
                <c:pt idx="373">
                  <c:v>0.2131605</c:v>
                </c:pt>
                <c:pt idx="374">
                  <c:v>0.2223726</c:v>
                </c:pt>
                <c:pt idx="375">
                  <c:v>0.21943579999999999</c:v>
                </c:pt>
                <c:pt idx="376">
                  <c:v>0.22796089999999999</c:v>
                </c:pt>
                <c:pt idx="377">
                  <c:v>0.2457896</c:v>
                </c:pt>
                <c:pt idx="378">
                  <c:v>0.26195180000000001</c:v>
                </c:pt>
                <c:pt idx="379">
                  <c:v>0.23082440000000001</c:v>
                </c:pt>
                <c:pt idx="380">
                  <c:v>0.22177540000000001</c:v>
                </c:pt>
                <c:pt idx="381">
                  <c:v>0.23259050000000001</c:v>
                </c:pt>
                <c:pt idx="382">
                  <c:v>0.21382950000000001</c:v>
                </c:pt>
                <c:pt idx="383">
                  <c:v>0.23127929999999999</c:v>
                </c:pt>
                <c:pt idx="384">
                  <c:v>0.2386462</c:v>
                </c:pt>
                <c:pt idx="385">
                  <c:v>0.21874460000000001</c:v>
                </c:pt>
                <c:pt idx="386">
                  <c:v>0.2374723</c:v>
                </c:pt>
                <c:pt idx="387">
                  <c:v>0.22562309999999999</c:v>
                </c:pt>
                <c:pt idx="388">
                  <c:v>0.22015090000000001</c:v>
                </c:pt>
                <c:pt idx="389">
                  <c:v>0.21931</c:v>
                </c:pt>
                <c:pt idx="390">
                  <c:v>0.23664019999999999</c:v>
                </c:pt>
                <c:pt idx="391">
                  <c:v>0.24291019999999999</c:v>
                </c:pt>
                <c:pt idx="392">
                  <c:v>0.25640849999999998</c:v>
                </c:pt>
                <c:pt idx="393">
                  <c:v>0.2611696</c:v>
                </c:pt>
                <c:pt idx="394">
                  <c:v>0.24407609999999999</c:v>
                </c:pt>
                <c:pt idx="395">
                  <c:v>0.22960710000000001</c:v>
                </c:pt>
                <c:pt idx="396">
                  <c:v>0.2243492</c:v>
                </c:pt>
                <c:pt idx="397">
                  <c:v>0.24140629999999999</c:v>
                </c:pt>
                <c:pt idx="398">
                  <c:v>0.23588029999999999</c:v>
                </c:pt>
                <c:pt idx="399">
                  <c:v>0.25142890000000001</c:v>
                </c:pt>
                <c:pt idx="400">
                  <c:v>0.22379109999999999</c:v>
                </c:pt>
                <c:pt idx="401">
                  <c:v>0.25175009999999998</c:v>
                </c:pt>
                <c:pt idx="402">
                  <c:v>0.2444009</c:v>
                </c:pt>
                <c:pt idx="403">
                  <c:v>0.25389089999999997</c:v>
                </c:pt>
                <c:pt idx="404">
                  <c:v>0.2498119</c:v>
                </c:pt>
                <c:pt idx="405">
                  <c:v>0.23788429999999999</c:v>
                </c:pt>
                <c:pt idx="406">
                  <c:v>0.2397415</c:v>
                </c:pt>
                <c:pt idx="407">
                  <c:v>0.23451330000000001</c:v>
                </c:pt>
                <c:pt idx="408">
                  <c:v>0.25047360000000002</c:v>
                </c:pt>
                <c:pt idx="409">
                  <c:v>0.27210620000000002</c:v>
                </c:pt>
                <c:pt idx="410">
                  <c:v>0.27364379999999999</c:v>
                </c:pt>
                <c:pt idx="411">
                  <c:v>0.27532719999999999</c:v>
                </c:pt>
                <c:pt idx="412">
                  <c:v>0.26727230000000002</c:v>
                </c:pt>
                <c:pt idx="413">
                  <c:v>0.26794709999999999</c:v>
                </c:pt>
                <c:pt idx="414">
                  <c:v>0.26818320000000001</c:v>
                </c:pt>
                <c:pt idx="415">
                  <c:v>0.2451788</c:v>
                </c:pt>
                <c:pt idx="416">
                  <c:v>0.24365590000000001</c:v>
                </c:pt>
                <c:pt idx="417">
                  <c:v>0.2572854</c:v>
                </c:pt>
                <c:pt idx="418">
                  <c:v>0.26451269999999999</c:v>
                </c:pt>
                <c:pt idx="419">
                  <c:v>0.25369760000000002</c:v>
                </c:pt>
                <c:pt idx="420">
                  <c:v>0.27250780000000002</c:v>
                </c:pt>
                <c:pt idx="421">
                  <c:v>0.26581179999999999</c:v>
                </c:pt>
                <c:pt idx="422">
                  <c:v>0.27876420000000002</c:v>
                </c:pt>
                <c:pt idx="423">
                  <c:v>0.26177909999999999</c:v>
                </c:pt>
                <c:pt idx="424">
                  <c:v>0.25134030000000002</c:v>
                </c:pt>
                <c:pt idx="425">
                  <c:v>0.24386659999999999</c:v>
                </c:pt>
                <c:pt idx="426">
                  <c:v>0.24562010000000001</c:v>
                </c:pt>
                <c:pt idx="427">
                  <c:v>0.2420264</c:v>
                </c:pt>
                <c:pt idx="428">
                  <c:v>0.24560270000000001</c:v>
                </c:pt>
                <c:pt idx="429">
                  <c:v>0.2599455</c:v>
                </c:pt>
                <c:pt idx="430">
                  <c:v>0.26424049999999999</c:v>
                </c:pt>
                <c:pt idx="431">
                  <c:v>0.24457409999999999</c:v>
                </c:pt>
                <c:pt idx="432">
                  <c:v>0.2509731</c:v>
                </c:pt>
                <c:pt idx="433">
                  <c:v>0.27215470000000003</c:v>
                </c:pt>
                <c:pt idx="434">
                  <c:v>0.2462551</c:v>
                </c:pt>
                <c:pt idx="435">
                  <c:v>0.2486102</c:v>
                </c:pt>
                <c:pt idx="436">
                  <c:v>0.24316869999999999</c:v>
                </c:pt>
                <c:pt idx="437">
                  <c:v>0.25809369999999998</c:v>
                </c:pt>
                <c:pt idx="438">
                  <c:v>0.2466265</c:v>
                </c:pt>
                <c:pt idx="439">
                  <c:v>0.26262970000000002</c:v>
                </c:pt>
                <c:pt idx="440">
                  <c:v>0.26930850000000001</c:v>
                </c:pt>
                <c:pt idx="441">
                  <c:v>0.28501110000000002</c:v>
                </c:pt>
                <c:pt idx="442">
                  <c:v>0.28288730000000001</c:v>
                </c:pt>
                <c:pt idx="443">
                  <c:v>0.28267229999999999</c:v>
                </c:pt>
                <c:pt idx="444">
                  <c:v>0.28174779999999999</c:v>
                </c:pt>
                <c:pt idx="445">
                  <c:v>0.27885120000000002</c:v>
                </c:pt>
                <c:pt idx="446">
                  <c:v>0.2873964</c:v>
                </c:pt>
                <c:pt idx="447">
                  <c:v>0.27939049999999999</c:v>
                </c:pt>
                <c:pt idx="448">
                  <c:v>0.3030178</c:v>
                </c:pt>
                <c:pt idx="449">
                  <c:v>0.29456149999999998</c:v>
                </c:pt>
                <c:pt idx="450">
                  <c:v>0.28599550000000001</c:v>
                </c:pt>
                <c:pt idx="451">
                  <c:v>0.27849370000000001</c:v>
                </c:pt>
                <c:pt idx="452">
                  <c:v>0.28492279999999998</c:v>
                </c:pt>
                <c:pt idx="453">
                  <c:v>0.28437220000000002</c:v>
                </c:pt>
                <c:pt idx="454">
                  <c:v>0.29780200000000001</c:v>
                </c:pt>
                <c:pt idx="455">
                  <c:v>0.26541940000000003</c:v>
                </c:pt>
                <c:pt idx="456">
                  <c:v>0.28848020000000002</c:v>
                </c:pt>
                <c:pt idx="457">
                  <c:v>0.29960920000000002</c:v>
                </c:pt>
                <c:pt idx="458">
                  <c:v>0.28718690000000002</c:v>
                </c:pt>
                <c:pt idx="459">
                  <c:v>0.29979339999999999</c:v>
                </c:pt>
                <c:pt idx="460">
                  <c:v>0.3079018</c:v>
                </c:pt>
                <c:pt idx="461">
                  <c:v>0.31862489999999999</c:v>
                </c:pt>
                <c:pt idx="462">
                  <c:v>0.3327077</c:v>
                </c:pt>
                <c:pt idx="463">
                  <c:v>0.32403140000000002</c:v>
                </c:pt>
                <c:pt idx="464">
                  <c:v>0.31420009999999998</c:v>
                </c:pt>
                <c:pt idx="465">
                  <c:v>0.30261779999999999</c:v>
                </c:pt>
                <c:pt idx="466">
                  <c:v>0.29204439999999998</c:v>
                </c:pt>
                <c:pt idx="467">
                  <c:v>0.29474509999999998</c:v>
                </c:pt>
                <c:pt idx="468">
                  <c:v>0.28957860000000002</c:v>
                </c:pt>
                <c:pt idx="469">
                  <c:v>0.29343049999999998</c:v>
                </c:pt>
                <c:pt idx="470">
                  <c:v>0.29219659999999997</c:v>
                </c:pt>
                <c:pt idx="471">
                  <c:v>0.29639690000000002</c:v>
                </c:pt>
                <c:pt idx="472">
                  <c:v>0.3199902</c:v>
                </c:pt>
                <c:pt idx="473">
                  <c:v>0.29950769999999999</c:v>
                </c:pt>
                <c:pt idx="474">
                  <c:v>0.2829507</c:v>
                </c:pt>
                <c:pt idx="475">
                  <c:v>0.28349869999999999</c:v>
                </c:pt>
                <c:pt idx="476">
                  <c:v>0.29229179999999999</c:v>
                </c:pt>
                <c:pt idx="477">
                  <c:v>0.28796040000000001</c:v>
                </c:pt>
                <c:pt idx="478">
                  <c:v>0.29525960000000001</c:v>
                </c:pt>
                <c:pt idx="479">
                  <c:v>0.2934234</c:v>
                </c:pt>
                <c:pt idx="480">
                  <c:v>0.27706320000000001</c:v>
                </c:pt>
                <c:pt idx="481">
                  <c:v>0.30631229999999998</c:v>
                </c:pt>
                <c:pt idx="482">
                  <c:v>0.30590600000000001</c:v>
                </c:pt>
                <c:pt idx="483">
                  <c:v>0.31584299999999998</c:v>
                </c:pt>
                <c:pt idx="484">
                  <c:v>0.31891550000000002</c:v>
                </c:pt>
                <c:pt idx="485">
                  <c:v>0.308369</c:v>
                </c:pt>
                <c:pt idx="486">
                  <c:v>0.28362399999999999</c:v>
                </c:pt>
                <c:pt idx="487">
                  <c:v>0.2895161</c:v>
                </c:pt>
                <c:pt idx="488">
                  <c:v>0.32584049999999998</c:v>
                </c:pt>
                <c:pt idx="489">
                  <c:v>0.32920080000000002</c:v>
                </c:pt>
                <c:pt idx="490">
                  <c:v>0.32974579999999998</c:v>
                </c:pt>
                <c:pt idx="491">
                  <c:v>0.32606819999999997</c:v>
                </c:pt>
                <c:pt idx="492">
                  <c:v>0.2846147</c:v>
                </c:pt>
                <c:pt idx="493">
                  <c:v>0.28521350000000001</c:v>
                </c:pt>
                <c:pt idx="494">
                  <c:v>0.2819217</c:v>
                </c:pt>
                <c:pt idx="495">
                  <c:v>0.28520519999999999</c:v>
                </c:pt>
                <c:pt idx="496">
                  <c:v>0.28737669999999998</c:v>
                </c:pt>
                <c:pt idx="497">
                  <c:v>0.30250700000000003</c:v>
                </c:pt>
                <c:pt idx="498">
                  <c:v>0.27885520000000003</c:v>
                </c:pt>
                <c:pt idx="499">
                  <c:v>0.26366030000000001</c:v>
                </c:pt>
                <c:pt idx="500">
                  <c:v>0.28745320000000002</c:v>
                </c:pt>
                <c:pt idx="501">
                  <c:v>0.29457630000000001</c:v>
                </c:pt>
                <c:pt idx="502">
                  <c:v>0.29769849999999998</c:v>
                </c:pt>
                <c:pt idx="503">
                  <c:v>0.29067530000000003</c:v>
                </c:pt>
                <c:pt idx="504">
                  <c:v>0.28023799999999999</c:v>
                </c:pt>
                <c:pt idx="505">
                  <c:v>0.30343750000000003</c:v>
                </c:pt>
                <c:pt idx="506">
                  <c:v>0.31555309999999998</c:v>
                </c:pt>
                <c:pt idx="507">
                  <c:v>0.30181429999999998</c:v>
                </c:pt>
                <c:pt idx="508">
                  <c:v>0.3173395</c:v>
                </c:pt>
                <c:pt idx="509">
                  <c:v>0.35773630000000001</c:v>
                </c:pt>
                <c:pt idx="510">
                  <c:v>0.33390130000000001</c:v>
                </c:pt>
                <c:pt idx="511">
                  <c:v>0.32972380000000001</c:v>
                </c:pt>
                <c:pt idx="512">
                  <c:v>0.33296480000000001</c:v>
                </c:pt>
                <c:pt idx="513">
                  <c:v>0.29981970000000002</c:v>
                </c:pt>
                <c:pt idx="514">
                  <c:v>0.31266100000000002</c:v>
                </c:pt>
                <c:pt idx="515">
                  <c:v>0.28883259999999999</c:v>
                </c:pt>
                <c:pt idx="516">
                  <c:v>0.29229529999999998</c:v>
                </c:pt>
                <c:pt idx="517">
                  <c:v>0.28602709999999998</c:v>
                </c:pt>
                <c:pt idx="518">
                  <c:v>0.30692510000000001</c:v>
                </c:pt>
                <c:pt idx="519">
                  <c:v>0.30682949999999998</c:v>
                </c:pt>
                <c:pt idx="520">
                  <c:v>0.3086892</c:v>
                </c:pt>
                <c:pt idx="521">
                  <c:v>0.31114579999999997</c:v>
                </c:pt>
                <c:pt idx="522">
                  <c:v>0.28835559999999999</c:v>
                </c:pt>
                <c:pt idx="523">
                  <c:v>0.2681596</c:v>
                </c:pt>
                <c:pt idx="524">
                  <c:v>0.26107930000000001</c:v>
                </c:pt>
                <c:pt idx="525">
                  <c:v>0.26917580000000002</c:v>
                </c:pt>
                <c:pt idx="526">
                  <c:v>0.2889794</c:v>
                </c:pt>
                <c:pt idx="527">
                  <c:v>0.32628279999999998</c:v>
                </c:pt>
                <c:pt idx="528">
                  <c:v>0.30125479999999999</c:v>
                </c:pt>
                <c:pt idx="529">
                  <c:v>0.31639990000000001</c:v>
                </c:pt>
                <c:pt idx="530">
                  <c:v>0.30028189999999999</c:v>
                </c:pt>
                <c:pt idx="531">
                  <c:v>0.35082229999999998</c:v>
                </c:pt>
                <c:pt idx="532">
                  <c:v>0.35135759999999999</c:v>
                </c:pt>
                <c:pt idx="533">
                  <c:v>0.33910040000000002</c:v>
                </c:pt>
                <c:pt idx="534">
                  <c:v>0.31318649999999998</c:v>
                </c:pt>
                <c:pt idx="535">
                  <c:v>0.35088649999999999</c:v>
                </c:pt>
                <c:pt idx="536">
                  <c:v>0.33945799999999998</c:v>
                </c:pt>
                <c:pt idx="537">
                  <c:v>0.3388333</c:v>
                </c:pt>
                <c:pt idx="538">
                  <c:v>0.33066899999999999</c:v>
                </c:pt>
                <c:pt idx="539">
                  <c:v>0.29980790000000002</c:v>
                </c:pt>
                <c:pt idx="540">
                  <c:v>0.30905470000000002</c:v>
                </c:pt>
                <c:pt idx="541">
                  <c:v>0.30147020000000002</c:v>
                </c:pt>
                <c:pt idx="542">
                  <c:v>0.30634479999999997</c:v>
                </c:pt>
                <c:pt idx="543">
                  <c:v>0.33703149999999998</c:v>
                </c:pt>
                <c:pt idx="544">
                  <c:v>0.3064769</c:v>
                </c:pt>
                <c:pt idx="545">
                  <c:v>0.30330109999999999</c:v>
                </c:pt>
                <c:pt idx="546">
                  <c:v>0.2944137</c:v>
                </c:pt>
                <c:pt idx="547">
                  <c:v>0.30703979999999997</c:v>
                </c:pt>
                <c:pt idx="548">
                  <c:v>0.3189787</c:v>
                </c:pt>
                <c:pt idx="549">
                  <c:v>0.32835500000000001</c:v>
                </c:pt>
                <c:pt idx="550">
                  <c:v>0.3084635</c:v>
                </c:pt>
                <c:pt idx="551">
                  <c:v>0.30185089999999998</c:v>
                </c:pt>
                <c:pt idx="552">
                  <c:v>0.31671149999999998</c:v>
                </c:pt>
                <c:pt idx="553">
                  <c:v>0.29642980000000002</c:v>
                </c:pt>
                <c:pt idx="554">
                  <c:v>0.318716</c:v>
                </c:pt>
                <c:pt idx="555">
                  <c:v>0.2945894</c:v>
                </c:pt>
                <c:pt idx="556">
                  <c:v>0.30002960000000001</c:v>
                </c:pt>
                <c:pt idx="557">
                  <c:v>0.27639239999999998</c:v>
                </c:pt>
                <c:pt idx="558">
                  <c:v>0.2997938</c:v>
                </c:pt>
                <c:pt idx="559">
                  <c:v>0.31302239999999998</c:v>
                </c:pt>
                <c:pt idx="560">
                  <c:v>0.30426160000000002</c:v>
                </c:pt>
                <c:pt idx="561">
                  <c:v>0.32483459999999997</c:v>
                </c:pt>
                <c:pt idx="562">
                  <c:v>0.32678360000000001</c:v>
                </c:pt>
                <c:pt idx="563">
                  <c:v>0.33110109999999998</c:v>
                </c:pt>
                <c:pt idx="564">
                  <c:v>0.31970229999999999</c:v>
                </c:pt>
                <c:pt idx="565">
                  <c:v>0.3372252</c:v>
                </c:pt>
                <c:pt idx="566">
                  <c:v>0.28396850000000001</c:v>
                </c:pt>
                <c:pt idx="567">
                  <c:v>0.29272049999999999</c:v>
                </c:pt>
                <c:pt idx="568">
                  <c:v>0.30303950000000002</c:v>
                </c:pt>
                <c:pt idx="569">
                  <c:v>0.2826978</c:v>
                </c:pt>
                <c:pt idx="570">
                  <c:v>0.27249719999999999</c:v>
                </c:pt>
                <c:pt idx="571">
                  <c:v>0.28175879999999998</c:v>
                </c:pt>
                <c:pt idx="572">
                  <c:v>0.27474159999999997</c:v>
                </c:pt>
                <c:pt idx="573">
                  <c:v>0.289464</c:v>
                </c:pt>
                <c:pt idx="574">
                  <c:v>0.2740862</c:v>
                </c:pt>
                <c:pt idx="575">
                  <c:v>0.28375620000000001</c:v>
                </c:pt>
                <c:pt idx="576">
                  <c:v>0.29077950000000002</c:v>
                </c:pt>
                <c:pt idx="577">
                  <c:v>0.29484660000000001</c:v>
                </c:pt>
                <c:pt idx="578">
                  <c:v>0.29469899999999999</c:v>
                </c:pt>
                <c:pt idx="579">
                  <c:v>0.28274199999999999</c:v>
                </c:pt>
                <c:pt idx="580">
                  <c:v>0.26240609999999998</c:v>
                </c:pt>
                <c:pt idx="581">
                  <c:v>0.2804836</c:v>
                </c:pt>
                <c:pt idx="582">
                  <c:v>0.27646749999999998</c:v>
                </c:pt>
                <c:pt idx="583">
                  <c:v>0.26950560000000001</c:v>
                </c:pt>
                <c:pt idx="584">
                  <c:v>0.25738670000000002</c:v>
                </c:pt>
                <c:pt idx="585">
                  <c:v>0.25635989999999997</c:v>
                </c:pt>
                <c:pt idx="586">
                  <c:v>0.28061390000000003</c:v>
                </c:pt>
                <c:pt idx="587">
                  <c:v>0.25660110000000003</c:v>
                </c:pt>
                <c:pt idx="588">
                  <c:v>0.26255430000000002</c:v>
                </c:pt>
                <c:pt idx="589">
                  <c:v>0.25631680000000001</c:v>
                </c:pt>
                <c:pt idx="590">
                  <c:v>0.26620759999999999</c:v>
                </c:pt>
                <c:pt idx="591">
                  <c:v>0.26619369999999998</c:v>
                </c:pt>
                <c:pt idx="592">
                  <c:v>0.2653044</c:v>
                </c:pt>
                <c:pt idx="593">
                  <c:v>0.26326840000000001</c:v>
                </c:pt>
                <c:pt idx="594">
                  <c:v>0.2696732</c:v>
                </c:pt>
                <c:pt idx="595">
                  <c:v>0.28906739999999997</c:v>
                </c:pt>
                <c:pt idx="596">
                  <c:v>0.26306410000000002</c:v>
                </c:pt>
                <c:pt idx="597">
                  <c:v>0.24901209999999999</c:v>
                </c:pt>
                <c:pt idx="598">
                  <c:v>0.2682718</c:v>
                </c:pt>
                <c:pt idx="599">
                  <c:v>0.27071669999999998</c:v>
                </c:pt>
                <c:pt idx="600">
                  <c:v>0.28229609999999999</c:v>
                </c:pt>
                <c:pt idx="601">
                  <c:v>0.2937845</c:v>
                </c:pt>
                <c:pt idx="602">
                  <c:v>0.29104659999999999</c:v>
                </c:pt>
                <c:pt idx="603">
                  <c:v>0.27551039999999999</c:v>
                </c:pt>
                <c:pt idx="604">
                  <c:v>0.27620090000000003</c:v>
                </c:pt>
                <c:pt idx="605">
                  <c:v>0.2715032</c:v>
                </c:pt>
                <c:pt idx="606">
                  <c:v>0.25246639999999998</c:v>
                </c:pt>
                <c:pt idx="607">
                  <c:v>0.27698390000000001</c:v>
                </c:pt>
                <c:pt idx="608">
                  <c:v>0.3088167</c:v>
                </c:pt>
                <c:pt idx="609">
                  <c:v>0.30098809999999998</c:v>
                </c:pt>
                <c:pt idx="610">
                  <c:v>0.28110669999999999</c:v>
                </c:pt>
                <c:pt idx="611">
                  <c:v>0.3107973</c:v>
                </c:pt>
                <c:pt idx="612">
                  <c:v>0.29888989999999999</c:v>
                </c:pt>
                <c:pt idx="613">
                  <c:v>0.2801149</c:v>
                </c:pt>
                <c:pt idx="614">
                  <c:v>0.27726859999999998</c:v>
                </c:pt>
                <c:pt idx="615">
                  <c:v>0.29539460000000001</c:v>
                </c:pt>
                <c:pt idx="616">
                  <c:v>0.3094848</c:v>
                </c:pt>
                <c:pt idx="617">
                  <c:v>0.30816169999999998</c:v>
                </c:pt>
                <c:pt idx="618">
                  <c:v>0.27970129999999999</c:v>
                </c:pt>
                <c:pt idx="619">
                  <c:v>0.29599540000000002</c:v>
                </c:pt>
                <c:pt idx="620">
                  <c:v>0.27260790000000001</c:v>
                </c:pt>
                <c:pt idx="621">
                  <c:v>0.29878650000000001</c:v>
                </c:pt>
                <c:pt idx="622">
                  <c:v>0.2803639</c:v>
                </c:pt>
                <c:pt idx="623">
                  <c:v>0.27162209999999998</c:v>
                </c:pt>
                <c:pt idx="624">
                  <c:v>0.26764169999999998</c:v>
                </c:pt>
                <c:pt idx="625">
                  <c:v>0.27123979999999998</c:v>
                </c:pt>
                <c:pt idx="626">
                  <c:v>0.26124429999999998</c:v>
                </c:pt>
                <c:pt idx="627">
                  <c:v>0.27725739999999999</c:v>
                </c:pt>
                <c:pt idx="628">
                  <c:v>0.2915124</c:v>
                </c:pt>
                <c:pt idx="629">
                  <c:v>0.28659600000000002</c:v>
                </c:pt>
                <c:pt idx="630">
                  <c:v>0.27403329999999998</c:v>
                </c:pt>
                <c:pt idx="631">
                  <c:v>0.28042660000000003</c:v>
                </c:pt>
                <c:pt idx="632">
                  <c:v>0.2693083</c:v>
                </c:pt>
                <c:pt idx="633">
                  <c:v>0.25850410000000001</c:v>
                </c:pt>
                <c:pt idx="634">
                  <c:v>0.29825190000000001</c:v>
                </c:pt>
                <c:pt idx="635">
                  <c:v>0.28106959999999998</c:v>
                </c:pt>
                <c:pt idx="636">
                  <c:v>0.277451</c:v>
                </c:pt>
                <c:pt idx="637">
                  <c:v>0.28862510000000002</c:v>
                </c:pt>
                <c:pt idx="638">
                  <c:v>0.28676679999999999</c:v>
                </c:pt>
                <c:pt idx="639">
                  <c:v>0.30623919999999999</c:v>
                </c:pt>
                <c:pt idx="640">
                  <c:v>0.28476020000000002</c:v>
                </c:pt>
                <c:pt idx="641">
                  <c:v>0.29275099999999998</c:v>
                </c:pt>
                <c:pt idx="642">
                  <c:v>0.27287539999999999</c:v>
                </c:pt>
                <c:pt idx="643">
                  <c:v>0.27470450000000002</c:v>
                </c:pt>
                <c:pt idx="644">
                  <c:v>0.2912845</c:v>
                </c:pt>
                <c:pt idx="645">
                  <c:v>0.2979755</c:v>
                </c:pt>
                <c:pt idx="646">
                  <c:v>0.29740159999999999</c:v>
                </c:pt>
                <c:pt idx="647">
                  <c:v>0.29734080000000002</c:v>
                </c:pt>
                <c:pt idx="648">
                  <c:v>0.282084</c:v>
                </c:pt>
                <c:pt idx="649">
                  <c:v>0.27476889999999998</c:v>
                </c:pt>
                <c:pt idx="650">
                  <c:v>0.28930339999999999</c:v>
                </c:pt>
                <c:pt idx="651">
                  <c:v>0.2819412</c:v>
                </c:pt>
                <c:pt idx="652">
                  <c:v>0.27961249999999999</c:v>
                </c:pt>
                <c:pt idx="653">
                  <c:v>0.28349570000000002</c:v>
                </c:pt>
                <c:pt idx="654">
                  <c:v>0.2873155</c:v>
                </c:pt>
                <c:pt idx="655">
                  <c:v>0.27272560000000001</c:v>
                </c:pt>
                <c:pt idx="656">
                  <c:v>0.29503829999999998</c:v>
                </c:pt>
                <c:pt idx="657">
                  <c:v>0.27905590000000002</c:v>
                </c:pt>
                <c:pt idx="658">
                  <c:v>0.28373399999999999</c:v>
                </c:pt>
                <c:pt idx="659">
                  <c:v>0.28787059999999998</c:v>
                </c:pt>
                <c:pt idx="660">
                  <c:v>0.30495250000000002</c:v>
                </c:pt>
                <c:pt idx="661">
                  <c:v>0.29484480000000002</c:v>
                </c:pt>
                <c:pt idx="662">
                  <c:v>0.26596330000000001</c:v>
                </c:pt>
                <c:pt idx="663">
                  <c:v>0.29796349999999999</c:v>
                </c:pt>
                <c:pt idx="664">
                  <c:v>0.29058220000000001</c:v>
                </c:pt>
                <c:pt idx="665">
                  <c:v>0.29082469999999999</c:v>
                </c:pt>
                <c:pt idx="666">
                  <c:v>0.2695456</c:v>
                </c:pt>
                <c:pt idx="667">
                  <c:v>0.29358919999999999</c:v>
                </c:pt>
                <c:pt idx="668">
                  <c:v>0.28667480000000001</c:v>
                </c:pt>
                <c:pt idx="669">
                  <c:v>0.29768539999999999</c:v>
                </c:pt>
                <c:pt idx="670">
                  <c:v>0.26978730000000001</c:v>
                </c:pt>
                <c:pt idx="671">
                  <c:v>0.28190090000000001</c:v>
                </c:pt>
                <c:pt idx="672">
                  <c:v>0.27579310000000001</c:v>
                </c:pt>
                <c:pt idx="673">
                  <c:v>0.26372849999999998</c:v>
                </c:pt>
                <c:pt idx="674">
                  <c:v>0.27829229999999999</c:v>
                </c:pt>
                <c:pt idx="675">
                  <c:v>0.28087509999999999</c:v>
                </c:pt>
                <c:pt idx="676">
                  <c:v>0.29218430000000001</c:v>
                </c:pt>
                <c:pt idx="677">
                  <c:v>0.29745080000000002</c:v>
                </c:pt>
                <c:pt idx="678">
                  <c:v>0.2936822</c:v>
                </c:pt>
                <c:pt idx="679">
                  <c:v>0.28996359999999999</c:v>
                </c:pt>
                <c:pt idx="680">
                  <c:v>0.3109674</c:v>
                </c:pt>
                <c:pt idx="681">
                  <c:v>0.31216310000000003</c:v>
                </c:pt>
                <c:pt idx="682">
                  <c:v>0.30602249999999998</c:v>
                </c:pt>
                <c:pt idx="683">
                  <c:v>0.30416910000000003</c:v>
                </c:pt>
                <c:pt idx="684">
                  <c:v>0.28838849999999999</c:v>
                </c:pt>
                <c:pt idx="685">
                  <c:v>0.28857939999999999</c:v>
                </c:pt>
                <c:pt idx="686">
                  <c:v>0.29336469999999998</c:v>
                </c:pt>
                <c:pt idx="687">
                  <c:v>0.29107040000000001</c:v>
                </c:pt>
                <c:pt idx="688">
                  <c:v>0.3019966</c:v>
                </c:pt>
                <c:pt idx="689">
                  <c:v>0.28767599999999999</c:v>
                </c:pt>
                <c:pt idx="690">
                  <c:v>0.28321049999999998</c:v>
                </c:pt>
                <c:pt idx="691">
                  <c:v>0.27315590000000001</c:v>
                </c:pt>
                <c:pt idx="692">
                  <c:v>0.27878789999999998</c:v>
                </c:pt>
                <c:pt idx="693">
                  <c:v>0.27852729999999998</c:v>
                </c:pt>
                <c:pt idx="694">
                  <c:v>0.2926861</c:v>
                </c:pt>
                <c:pt idx="695">
                  <c:v>0.27673940000000002</c:v>
                </c:pt>
                <c:pt idx="696">
                  <c:v>0.27134989999999998</c:v>
                </c:pt>
                <c:pt idx="697">
                  <c:v>0.27022279999999999</c:v>
                </c:pt>
                <c:pt idx="698">
                  <c:v>0.2833697</c:v>
                </c:pt>
                <c:pt idx="699">
                  <c:v>0.28305989999999998</c:v>
                </c:pt>
                <c:pt idx="700">
                  <c:v>0.27389059999999998</c:v>
                </c:pt>
                <c:pt idx="701">
                  <c:v>0.28142499999999998</c:v>
                </c:pt>
                <c:pt idx="702">
                  <c:v>0.27047290000000002</c:v>
                </c:pt>
                <c:pt idx="703">
                  <c:v>0.26927499999999999</c:v>
                </c:pt>
                <c:pt idx="704">
                  <c:v>0.27919440000000001</c:v>
                </c:pt>
                <c:pt idx="705">
                  <c:v>0.28126859999999998</c:v>
                </c:pt>
                <c:pt idx="706">
                  <c:v>0.27126050000000002</c:v>
                </c:pt>
                <c:pt idx="707">
                  <c:v>0.28974339999999998</c:v>
                </c:pt>
                <c:pt idx="708">
                  <c:v>0.27484710000000001</c:v>
                </c:pt>
                <c:pt idx="709">
                  <c:v>0.27240569999999997</c:v>
                </c:pt>
                <c:pt idx="710">
                  <c:v>0.27854780000000001</c:v>
                </c:pt>
                <c:pt idx="711">
                  <c:v>0.28006550000000002</c:v>
                </c:pt>
                <c:pt idx="712">
                  <c:v>0.27263670000000001</c:v>
                </c:pt>
                <c:pt idx="713">
                  <c:v>0.28229120000000002</c:v>
                </c:pt>
                <c:pt idx="714">
                  <c:v>0.29051539999999998</c:v>
                </c:pt>
                <c:pt idx="715">
                  <c:v>0.25308999999999998</c:v>
                </c:pt>
                <c:pt idx="716">
                  <c:v>0.26376339999999998</c:v>
                </c:pt>
                <c:pt idx="717">
                  <c:v>0.28651189999999999</c:v>
                </c:pt>
                <c:pt idx="718">
                  <c:v>0.2491572</c:v>
                </c:pt>
                <c:pt idx="719">
                  <c:v>0.26216119999999998</c:v>
                </c:pt>
                <c:pt idx="720">
                  <c:v>0.2555444</c:v>
                </c:pt>
                <c:pt idx="721">
                  <c:v>0.2603741</c:v>
                </c:pt>
                <c:pt idx="722">
                  <c:v>0.2637524</c:v>
                </c:pt>
                <c:pt idx="723">
                  <c:v>0.2680688</c:v>
                </c:pt>
                <c:pt idx="724">
                  <c:v>0.26398959999999999</c:v>
                </c:pt>
                <c:pt idx="725">
                  <c:v>0.2812289</c:v>
                </c:pt>
                <c:pt idx="726">
                  <c:v>0.31171599999999999</c:v>
                </c:pt>
                <c:pt idx="727">
                  <c:v>0.30998110000000001</c:v>
                </c:pt>
                <c:pt idx="728">
                  <c:v>0.28251500000000002</c:v>
                </c:pt>
                <c:pt idx="729">
                  <c:v>0.3019385</c:v>
                </c:pt>
                <c:pt idx="730">
                  <c:v>0.3100791</c:v>
                </c:pt>
                <c:pt idx="731">
                  <c:v>0.30546479999999998</c:v>
                </c:pt>
                <c:pt idx="732">
                  <c:v>0.28549459999999999</c:v>
                </c:pt>
                <c:pt idx="733">
                  <c:v>0.28154109999999999</c:v>
                </c:pt>
                <c:pt idx="734">
                  <c:v>0.29799199999999998</c:v>
                </c:pt>
                <c:pt idx="735">
                  <c:v>0.29220119999999999</c:v>
                </c:pt>
                <c:pt idx="736">
                  <c:v>0.2818291</c:v>
                </c:pt>
                <c:pt idx="737">
                  <c:v>0.27697270000000002</c:v>
                </c:pt>
                <c:pt idx="738">
                  <c:v>0.30376259999999999</c:v>
                </c:pt>
                <c:pt idx="739">
                  <c:v>0.29656169999999998</c:v>
                </c:pt>
                <c:pt idx="740">
                  <c:v>0.28407939999999998</c:v>
                </c:pt>
                <c:pt idx="741">
                  <c:v>0.29287629999999998</c:v>
                </c:pt>
                <c:pt idx="742">
                  <c:v>0.29501369999999999</c:v>
                </c:pt>
                <c:pt idx="743">
                  <c:v>0.251836</c:v>
                </c:pt>
                <c:pt idx="744">
                  <c:v>0.28192030000000001</c:v>
                </c:pt>
                <c:pt idx="745">
                  <c:v>0.26071369999999999</c:v>
                </c:pt>
                <c:pt idx="746">
                  <c:v>0.26674690000000001</c:v>
                </c:pt>
                <c:pt idx="747">
                  <c:v>0.25774350000000001</c:v>
                </c:pt>
                <c:pt idx="748">
                  <c:v>0.260604</c:v>
                </c:pt>
                <c:pt idx="749">
                  <c:v>0.26785340000000002</c:v>
                </c:pt>
                <c:pt idx="750">
                  <c:v>0.27497709999999997</c:v>
                </c:pt>
                <c:pt idx="751">
                  <c:v>0.2772732</c:v>
                </c:pt>
                <c:pt idx="752">
                  <c:v>0.28086369999999999</c:v>
                </c:pt>
                <c:pt idx="753">
                  <c:v>0.27832829999999997</c:v>
                </c:pt>
                <c:pt idx="754">
                  <c:v>0.2804451</c:v>
                </c:pt>
                <c:pt idx="755">
                  <c:v>0.27590550000000003</c:v>
                </c:pt>
                <c:pt idx="756">
                  <c:v>0.27130880000000002</c:v>
                </c:pt>
                <c:pt idx="757">
                  <c:v>0.27021269999999997</c:v>
                </c:pt>
                <c:pt idx="758">
                  <c:v>0.26174399999999998</c:v>
                </c:pt>
                <c:pt idx="759">
                  <c:v>0.24192079999999999</c:v>
                </c:pt>
                <c:pt idx="760">
                  <c:v>0.2535211</c:v>
                </c:pt>
                <c:pt idx="761">
                  <c:v>0.2451004</c:v>
                </c:pt>
                <c:pt idx="762">
                  <c:v>0.2192771</c:v>
                </c:pt>
                <c:pt idx="763">
                  <c:v>0.2441625</c:v>
                </c:pt>
                <c:pt idx="764">
                  <c:v>0.2427803</c:v>
                </c:pt>
                <c:pt idx="765">
                  <c:v>0.2390255</c:v>
                </c:pt>
                <c:pt idx="766">
                  <c:v>0.25663380000000002</c:v>
                </c:pt>
                <c:pt idx="767">
                  <c:v>0.2592274</c:v>
                </c:pt>
                <c:pt idx="768">
                  <c:v>0.23860899999999999</c:v>
                </c:pt>
                <c:pt idx="769">
                  <c:v>0.2477434</c:v>
                </c:pt>
                <c:pt idx="770">
                  <c:v>0.2370747</c:v>
                </c:pt>
                <c:pt idx="771">
                  <c:v>0.24507950000000001</c:v>
                </c:pt>
                <c:pt idx="772">
                  <c:v>0.23968439999999999</c:v>
                </c:pt>
                <c:pt idx="773">
                  <c:v>0.24894230000000001</c:v>
                </c:pt>
                <c:pt idx="774">
                  <c:v>0.25327100000000002</c:v>
                </c:pt>
                <c:pt idx="775">
                  <c:v>0.25390679999999999</c:v>
                </c:pt>
                <c:pt idx="776">
                  <c:v>0.24851309999999999</c:v>
                </c:pt>
                <c:pt idx="777">
                  <c:v>0.25420369999999998</c:v>
                </c:pt>
                <c:pt idx="778">
                  <c:v>0.26341379999999998</c:v>
                </c:pt>
                <c:pt idx="779">
                  <c:v>0.24968560000000001</c:v>
                </c:pt>
                <c:pt idx="780">
                  <c:v>0.24207580000000001</c:v>
                </c:pt>
                <c:pt idx="781">
                  <c:v>0.2336242</c:v>
                </c:pt>
                <c:pt idx="782">
                  <c:v>0.25259710000000002</c:v>
                </c:pt>
                <c:pt idx="783">
                  <c:v>0.25419510000000001</c:v>
                </c:pt>
                <c:pt idx="784">
                  <c:v>0.25338129999999998</c:v>
                </c:pt>
                <c:pt idx="785">
                  <c:v>0.2550058</c:v>
                </c:pt>
                <c:pt idx="786">
                  <c:v>0.22900860000000001</c:v>
                </c:pt>
                <c:pt idx="787">
                  <c:v>0.2254602</c:v>
                </c:pt>
                <c:pt idx="788">
                  <c:v>0.2456274</c:v>
                </c:pt>
                <c:pt idx="789">
                  <c:v>0.24302960000000001</c:v>
                </c:pt>
                <c:pt idx="790">
                  <c:v>0.2460522</c:v>
                </c:pt>
                <c:pt idx="791">
                  <c:v>0.25124829999999998</c:v>
                </c:pt>
                <c:pt idx="792">
                  <c:v>0.23907680000000001</c:v>
                </c:pt>
                <c:pt idx="793">
                  <c:v>0.23296359999999999</c:v>
                </c:pt>
                <c:pt idx="794">
                  <c:v>0.23815149999999999</c:v>
                </c:pt>
                <c:pt idx="795">
                  <c:v>0.2487531</c:v>
                </c:pt>
                <c:pt idx="796">
                  <c:v>0.26910709999999999</c:v>
                </c:pt>
                <c:pt idx="797">
                  <c:v>0.27276919999999999</c:v>
                </c:pt>
                <c:pt idx="798">
                  <c:v>0.26184099999999999</c:v>
                </c:pt>
                <c:pt idx="799">
                  <c:v>0.27130739999999998</c:v>
                </c:pt>
                <c:pt idx="800">
                  <c:v>0.27055950000000001</c:v>
                </c:pt>
                <c:pt idx="801">
                  <c:v>0.27565899999999999</c:v>
                </c:pt>
                <c:pt idx="802">
                  <c:v>0.27300550000000001</c:v>
                </c:pt>
                <c:pt idx="803">
                  <c:v>0.28532950000000001</c:v>
                </c:pt>
                <c:pt idx="804">
                  <c:v>0.27991840000000001</c:v>
                </c:pt>
                <c:pt idx="805">
                  <c:v>0.27314240000000001</c:v>
                </c:pt>
                <c:pt idx="806">
                  <c:v>0.27123960000000003</c:v>
                </c:pt>
                <c:pt idx="807">
                  <c:v>0.25585160000000001</c:v>
                </c:pt>
                <c:pt idx="808">
                  <c:v>0.27369179999999999</c:v>
                </c:pt>
                <c:pt idx="809">
                  <c:v>0.2495203</c:v>
                </c:pt>
                <c:pt idx="810">
                  <c:v>0.2670131</c:v>
                </c:pt>
                <c:pt idx="811">
                  <c:v>0.2596696</c:v>
                </c:pt>
                <c:pt idx="812">
                  <c:v>0.25128210000000001</c:v>
                </c:pt>
                <c:pt idx="813">
                  <c:v>0.2664609</c:v>
                </c:pt>
                <c:pt idx="814">
                  <c:v>0.28511520000000001</c:v>
                </c:pt>
                <c:pt idx="815">
                  <c:v>0.28141690000000003</c:v>
                </c:pt>
                <c:pt idx="816">
                  <c:v>0.2787596</c:v>
                </c:pt>
                <c:pt idx="817">
                  <c:v>0.30936269999999999</c:v>
                </c:pt>
                <c:pt idx="818">
                  <c:v>0.29111989999999999</c:v>
                </c:pt>
                <c:pt idx="819">
                  <c:v>0.28790589999999999</c:v>
                </c:pt>
                <c:pt idx="820">
                  <c:v>0.2934987</c:v>
                </c:pt>
                <c:pt idx="821">
                  <c:v>0.2748699</c:v>
                </c:pt>
                <c:pt idx="822">
                  <c:v>0.26651219999999998</c:v>
                </c:pt>
                <c:pt idx="823">
                  <c:v>0.27616299999999999</c:v>
                </c:pt>
                <c:pt idx="824">
                  <c:v>0.28450320000000001</c:v>
                </c:pt>
                <c:pt idx="825">
                  <c:v>0.27758919999999998</c:v>
                </c:pt>
                <c:pt idx="826">
                  <c:v>0.28886200000000001</c:v>
                </c:pt>
                <c:pt idx="827">
                  <c:v>0.3035331</c:v>
                </c:pt>
                <c:pt idx="828">
                  <c:v>0.29920530000000001</c:v>
                </c:pt>
                <c:pt idx="829">
                  <c:v>0.30852069999999998</c:v>
                </c:pt>
                <c:pt idx="830">
                  <c:v>0.29006290000000001</c:v>
                </c:pt>
                <c:pt idx="831">
                  <c:v>0.29968899999999998</c:v>
                </c:pt>
                <c:pt idx="832">
                  <c:v>0.2764008</c:v>
                </c:pt>
                <c:pt idx="833">
                  <c:v>0.29010859999999999</c:v>
                </c:pt>
                <c:pt idx="834">
                  <c:v>0.28818250000000001</c:v>
                </c:pt>
                <c:pt idx="835">
                  <c:v>0.28021000000000001</c:v>
                </c:pt>
                <c:pt idx="836">
                  <c:v>0.28641719999999998</c:v>
                </c:pt>
                <c:pt idx="837">
                  <c:v>0.27728520000000001</c:v>
                </c:pt>
                <c:pt idx="838">
                  <c:v>0.26925250000000001</c:v>
                </c:pt>
                <c:pt idx="839">
                  <c:v>0.28014090000000003</c:v>
                </c:pt>
                <c:pt idx="840">
                  <c:v>0.29247329999999999</c:v>
                </c:pt>
                <c:pt idx="841">
                  <c:v>0.2789915</c:v>
                </c:pt>
                <c:pt idx="842">
                  <c:v>0.2812885</c:v>
                </c:pt>
                <c:pt idx="843">
                  <c:v>0.28020200000000001</c:v>
                </c:pt>
                <c:pt idx="844">
                  <c:v>0.27690510000000002</c:v>
                </c:pt>
                <c:pt idx="845">
                  <c:v>0.27504060000000002</c:v>
                </c:pt>
                <c:pt idx="846">
                  <c:v>0.26031530000000003</c:v>
                </c:pt>
                <c:pt idx="847">
                  <c:v>0.27278790000000003</c:v>
                </c:pt>
                <c:pt idx="848">
                  <c:v>0.28170050000000002</c:v>
                </c:pt>
                <c:pt idx="849">
                  <c:v>0.27512740000000002</c:v>
                </c:pt>
                <c:pt idx="850">
                  <c:v>0.29944609999999999</c:v>
                </c:pt>
                <c:pt idx="851">
                  <c:v>0.28242210000000001</c:v>
                </c:pt>
                <c:pt idx="852">
                  <c:v>0.2960932</c:v>
                </c:pt>
                <c:pt idx="853">
                  <c:v>0.27511020000000003</c:v>
                </c:pt>
                <c:pt idx="854">
                  <c:v>0.27280399999999999</c:v>
                </c:pt>
                <c:pt idx="855">
                  <c:v>0.27072049999999998</c:v>
                </c:pt>
                <c:pt idx="856">
                  <c:v>0.25809270000000001</c:v>
                </c:pt>
                <c:pt idx="857">
                  <c:v>0.2778178</c:v>
                </c:pt>
                <c:pt idx="858">
                  <c:v>0.26693250000000002</c:v>
                </c:pt>
                <c:pt idx="859">
                  <c:v>0.28510849999999999</c:v>
                </c:pt>
                <c:pt idx="860">
                  <c:v>0.29238789999999998</c:v>
                </c:pt>
                <c:pt idx="861">
                  <c:v>0.29517749999999998</c:v>
                </c:pt>
                <c:pt idx="862">
                  <c:v>0.28956130000000002</c:v>
                </c:pt>
                <c:pt idx="863">
                  <c:v>0.30489329999999998</c:v>
                </c:pt>
                <c:pt idx="864">
                  <c:v>0.27823249999999999</c:v>
                </c:pt>
                <c:pt idx="865">
                  <c:v>0.29591230000000002</c:v>
                </c:pt>
                <c:pt idx="866">
                  <c:v>0.30978929999999999</c:v>
                </c:pt>
                <c:pt idx="867">
                  <c:v>0.30074230000000002</c:v>
                </c:pt>
                <c:pt idx="868">
                  <c:v>0.2926224</c:v>
                </c:pt>
                <c:pt idx="869">
                  <c:v>0.28494429999999998</c:v>
                </c:pt>
                <c:pt idx="870">
                  <c:v>0.30605139999999997</c:v>
                </c:pt>
                <c:pt idx="871">
                  <c:v>0.29744140000000002</c:v>
                </c:pt>
                <c:pt idx="872">
                  <c:v>0.27626420000000002</c:v>
                </c:pt>
                <c:pt idx="873">
                  <c:v>0.30403259999999999</c:v>
                </c:pt>
                <c:pt idx="874">
                  <c:v>0.28228690000000001</c:v>
                </c:pt>
                <c:pt idx="875">
                  <c:v>0.30221049999999999</c:v>
                </c:pt>
                <c:pt idx="876">
                  <c:v>0.29241119999999998</c:v>
                </c:pt>
                <c:pt idx="877">
                  <c:v>0.26157809999999998</c:v>
                </c:pt>
                <c:pt idx="878">
                  <c:v>0.27233279999999999</c:v>
                </c:pt>
                <c:pt idx="879">
                  <c:v>0.29663850000000003</c:v>
                </c:pt>
                <c:pt idx="880">
                  <c:v>0.29562759999999999</c:v>
                </c:pt>
                <c:pt idx="881">
                  <c:v>0.2852865</c:v>
                </c:pt>
                <c:pt idx="882">
                  <c:v>0.27652320000000002</c:v>
                </c:pt>
                <c:pt idx="883">
                  <c:v>0.2740553</c:v>
                </c:pt>
                <c:pt idx="884">
                  <c:v>0.30820969999999998</c:v>
                </c:pt>
                <c:pt idx="885">
                  <c:v>0.2829062</c:v>
                </c:pt>
                <c:pt idx="886">
                  <c:v>0.29304839999999999</c:v>
                </c:pt>
                <c:pt idx="887">
                  <c:v>0.29726910000000001</c:v>
                </c:pt>
                <c:pt idx="888">
                  <c:v>0.27366449999999998</c:v>
                </c:pt>
                <c:pt idx="889">
                  <c:v>0.2751614</c:v>
                </c:pt>
                <c:pt idx="890">
                  <c:v>0.26861819999999997</c:v>
                </c:pt>
                <c:pt idx="891">
                  <c:v>0.27959820000000002</c:v>
                </c:pt>
                <c:pt idx="892">
                  <c:v>0.3141718</c:v>
                </c:pt>
                <c:pt idx="893">
                  <c:v>0.28318729999999998</c:v>
                </c:pt>
                <c:pt idx="894">
                  <c:v>0.27451229999999999</c:v>
                </c:pt>
                <c:pt idx="895">
                  <c:v>0.29485790000000001</c:v>
                </c:pt>
                <c:pt idx="896">
                  <c:v>0.29071380000000002</c:v>
                </c:pt>
                <c:pt idx="897">
                  <c:v>0.30893290000000001</c:v>
                </c:pt>
                <c:pt idx="898">
                  <c:v>0.2976705</c:v>
                </c:pt>
                <c:pt idx="899">
                  <c:v>0.30880400000000002</c:v>
                </c:pt>
                <c:pt idx="900">
                  <c:v>0.29571150000000002</c:v>
                </c:pt>
                <c:pt idx="901">
                  <c:v>0.28542089999999998</c:v>
                </c:pt>
                <c:pt idx="902">
                  <c:v>0.30050090000000002</c:v>
                </c:pt>
                <c:pt idx="903">
                  <c:v>0.29057650000000002</c:v>
                </c:pt>
                <c:pt idx="904">
                  <c:v>0.29710829999999999</c:v>
                </c:pt>
                <c:pt idx="905">
                  <c:v>0.31900269999999997</c:v>
                </c:pt>
                <c:pt idx="906">
                  <c:v>0.32093709999999998</c:v>
                </c:pt>
                <c:pt idx="907">
                  <c:v>0.30853969999999997</c:v>
                </c:pt>
                <c:pt idx="908">
                  <c:v>0.29583189999999998</c:v>
                </c:pt>
                <c:pt idx="909">
                  <c:v>0.29400359999999998</c:v>
                </c:pt>
                <c:pt idx="910">
                  <c:v>0.28663919999999998</c:v>
                </c:pt>
                <c:pt idx="911">
                  <c:v>0.27807510000000002</c:v>
                </c:pt>
                <c:pt idx="912">
                  <c:v>0.2845085</c:v>
                </c:pt>
                <c:pt idx="913">
                  <c:v>0.2812788</c:v>
                </c:pt>
                <c:pt idx="914">
                  <c:v>0.28261449999999999</c:v>
                </c:pt>
                <c:pt idx="915">
                  <c:v>0.26945279999999999</c:v>
                </c:pt>
                <c:pt idx="916">
                  <c:v>0.25234909999999999</c:v>
                </c:pt>
                <c:pt idx="917">
                  <c:v>0.27139659999999999</c:v>
                </c:pt>
                <c:pt idx="918">
                  <c:v>0.25958049999999999</c:v>
                </c:pt>
                <c:pt idx="919">
                  <c:v>0.26456570000000001</c:v>
                </c:pt>
                <c:pt idx="920">
                  <c:v>0.27089400000000002</c:v>
                </c:pt>
                <c:pt idx="921">
                  <c:v>0.26820870000000002</c:v>
                </c:pt>
                <c:pt idx="922">
                  <c:v>0.2677562</c:v>
                </c:pt>
                <c:pt idx="923">
                  <c:v>0.24237349999999999</c:v>
                </c:pt>
                <c:pt idx="924">
                  <c:v>0.26051170000000001</c:v>
                </c:pt>
                <c:pt idx="925">
                  <c:v>0.26311960000000001</c:v>
                </c:pt>
                <c:pt idx="926">
                  <c:v>0.28178890000000001</c:v>
                </c:pt>
                <c:pt idx="927">
                  <c:v>0.28779559999999998</c:v>
                </c:pt>
                <c:pt idx="928">
                  <c:v>0.29517359999999998</c:v>
                </c:pt>
                <c:pt idx="929">
                  <c:v>0.28181260000000002</c:v>
                </c:pt>
                <c:pt idx="930">
                  <c:v>0.27892850000000002</c:v>
                </c:pt>
                <c:pt idx="931">
                  <c:v>0.28017130000000001</c:v>
                </c:pt>
                <c:pt idx="932">
                  <c:v>0.31028349999999999</c:v>
                </c:pt>
                <c:pt idx="933">
                  <c:v>0.27077839999999997</c:v>
                </c:pt>
                <c:pt idx="934">
                  <c:v>0.26659820000000001</c:v>
                </c:pt>
                <c:pt idx="935">
                  <c:v>0.2937669</c:v>
                </c:pt>
                <c:pt idx="936">
                  <c:v>0.28840260000000001</c:v>
                </c:pt>
                <c:pt idx="937">
                  <c:v>0.29698219999999997</c:v>
                </c:pt>
                <c:pt idx="938">
                  <c:v>0.28618850000000001</c:v>
                </c:pt>
                <c:pt idx="939">
                  <c:v>0.30434149999999999</c:v>
                </c:pt>
                <c:pt idx="940">
                  <c:v>0.30046529999999999</c:v>
                </c:pt>
                <c:pt idx="941">
                  <c:v>0.28280680000000002</c:v>
                </c:pt>
                <c:pt idx="942">
                  <c:v>0.30772549999999999</c:v>
                </c:pt>
                <c:pt idx="943">
                  <c:v>0.2800067</c:v>
                </c:pt>
                <c:pt idx="944">
                  <c:v>0.30398969999999997</c:v>
                </c:pt>
                <c:pt idx="945">
                  <c:v>0.30470459999999999</c:v>
                </c:pt>
                <c:pt idx="946">
                  <c:v>0.29543809999999998</c:v>
                </c:pt>
                <c:pt idx="947">
                  <c:v>0.29914249999999998</c:v>
                </c:pt>
                <c:pt idx="948">
                  <c:v>0.28224909999999998</c:v>
                </c:pt>
                <c:pt idx="949">
                  <c:v>0.26207180000000002</c:v>
                </c:pt>
                <c:pt idx="950">
                  <c:v>0.26677499999999998</c:v>
                </c:pt>
                <c:pt idx="951">
                  <c:v>0.28620210000000001</c:v>
                </c:pt>
                <c:pt idx="952">
                  <c:v>0.27366190000000001</c:v>
                </c:pt>
                <c:pt idx="953">
                  <c:v>0.28956749999999998</c:v>
                </c:pt>
                <c:pt idx="954">
                  <c:v>0.28927330000000001</c:v>
                </c:pt>
                <c:pt idx="955">
                  <c:v>0.30232900000000001</c:v>
                </c:pt>
                <c:pt idx="956">
                  <c:v>0.28686260000000002</c:v>
                </c:pt>
                <c:pt idx="957">
                  <c:v>0.2756439</c:v>
                </c:pt>
                <c:pt idx="958">
                  <c:v>0.28883540000000002</c:v>
                </c:pt>
                <c:pt idx="959">
                  <c:v>0.29768790000000001</c:v>
                </c:pt>
                <c:pt idx="960">
                  <c:v>0.29593910000000001</c:v>
                </c:pt>
                <c:pt idx="961">
                  <c:v>0.28489419999999999</c:v>
                </c:pt>
                <c:pt idx="962">
                  <c:v>0.27652019999999999</c:v>
                </c:pt>
                <c:pt idx="963">
                  <c:v>0.26943149999999999</c:v>
                </c:pt>
                <c:pt idx="964">
                  <c:v>0.30243979999999998</c:v>
                </c:pt>
                <c:pt idx="965">
                  <c:v>0.28548859999999998</c:v>
                </c:pt>
                <c:pt idx="966">
                  <c:v>0.31253140000000001</c:v>
                </c:pt>
                <c:pt idx="967">
                  <c:v>0.28826489999999999</c:v>
                </c:pt>
                <c:pt idx="968">
                  <c:v>0.27686500000000003</c:v>
                </c:pt>
                <c:pt idx="969">
                  <c:v>0.28399799999999997</c:v>
                </c:pt>
                <c:pt idx="970">
                  <c:v>0.26418399999999997</c:v>
                </c:pt>
                <c:pt idx="971">
                  <c:v>0.28962589999999999</c:v>
                </c:pt>
                <c:pt idx="972">
                  <c:v>0.26585130000000001</c:v>
                </c:pt>
                <c:pt idx="973">
                  <c:v>0.27092379999999999</c:v>
                </c:pt>
                <c:pt idx="974">
                  <c:v>0.29093400000000003</c:v>
                </c:pt>
                <c:pt idx="975">
                  <c:v>0.28460390000000002</c:v>
                </c:pt>
                <c:pt idx="976">
                  <c:v>0.2709857</c:v>
                </c:pt>
                <c:pt idx="977">
                  <c:v>0.28293859999999998</c:v>
                </c:pt>
                <c:pt idx="978">
                  <c:v>0.27387210000000001</c:v>
                </c:pt>
                <c:pt idx="979">
                  <c:v>0.29908030000000002</c:v>
                </c:pt>
                <c:pt idx="980">
                  <c:v>0.29522130000000002</c:v>
                </c:pt>
                <c:pt idx="981">
                  <c:v>0.27955370000000002</c:v>
                </c:pt>
                <c:pt idx="982">
                  <c:v>0.25594879999999998</c:v>
                </c:pt>
                <c:pt idx="983">
                  <c:v>0.27066040000000002</c:v>
                </c:pt>
                <c:pt idx="984">
                  <c:v>0.25729659999999999</c:v>
                </c:pt>
                <c:pt idx="985">
                  <c:v>0.27743689999999999</c:v>
                </c:pt>
                <c:pt idx="986">
                  <c:v>0.26996170000000003</c:v>
                </c:pt>
                <c:pt idx="987">
                  <c:v>0.26166319999999998</c:v>
                </c:pt>
                <c:pt idx="988">
                  <c:v>0.27449249999999997</c:v>
                </c:pt>
                <c:pt idx="989">
                  <c:v>0.25964280000000001</c:v>
                </c:pt>
                <c:pt idx="990">
                  <c:v>0.2760978</c:v>
                </c:pt>
                <c:pt idx="991">
                  <c:v>0.27826879999999998</c:v>
                </c:pt>
                <c:pt idx="992">
                  <c:v>0.28656290000000001</c:v>
                </c:pt>
                <c:pt idx="993">
                  <c:v>0.28072350000000001</c:v>
                </c:pt>
                <c:pt idx="994">
                  <c:v>0.27760410000000002</c:v>
                </c:pt>
                <c:pt idx="995">
                  <c:v>0.25704310000000002</c:v>
                </c:pt>
                <c:pt idx="996">
                  <c:v>0.27784120000000001</c:v>
                </c:pt>
                <c:pt idx="997">
                  <c:v>0.29291139999999999</c:v>
                </c:pt>
                <c:pt idx="998">
                  <c:v>0.2570556</c:v>
                </c:pt>
                <c:pt idx="999">
                  <c:v>0.28402329999999998</c:v>
                </c:pt>
                <c:pt idx="1000">
                  <c:v>0.27589550000000002</c:v>
                </c:pt>
                <c:pt idx="1001">
                  <c:v>0.27255400000000002</c:v>
                </c:pt>
                <c:pt idx="1002">
                  <c:v>0.26620890000000003</c:v>
                </c:pt>
                <c:pt idx="1003">
                  <c:v>0.28520129999999999</c:v>
                </c:pt>
                <c:pt idx="1004">
                  <c:v>0.27098820000000001</c:v>
                </c:pt>
                <c:pt idx="1005">
                  <c:v>0.25541330000000001</c:v>
                </c:pt>
                <c:pt idx="1006">
                  <c:v>0.27164919999999998</c:v>
                </c:pt>
                <c:pt idx="1007">
                  <c:v>0.2535925</c:v>
                </c:pt>
                <c:pt idx="1008">
                  <c:v>0.25078250000000002</c:v>
                </c:pt>
                <c:pt idx="1009">
                  <c:v>0.26939540000000001</c:v>
                </c:pt>
                <c:pt idx="1010">
                  <c:v>0.27804899999999999</c:v>
                </c:pt>
                <c:pt idx="1011">
                  <c:v>0.27166259999999998</c:v>
                </c:pt>
                <c:pt idx="1012">
                  <c:v>0.2488243</c:v>
                </c:pt>
                <c:pt idx="1013">
                  <c:v>0.27084249999999999</c:v>
                </c:pt>
                <c:pt idx="1014">
                  <c:v>0.25291740000000001</c:v>
                </c:pt>
                <c:pt idx="1015">
                  <c:v>0.27078930000000001</c:v>
                </c:pt>
                <c:pt idx="1016">
                  <c:v>0.2787617</c:v>
                </c:pt>
                <c:pt idx="1017">
                  <c:v>0.26720490000000002</c:v>
                </c:pt>
                <c:pt idx="1018">
                  <c:v>0.28644199999999997</c:v>
                </c:pt>
                <c:pt idx="1019">
                  <c:v>0.26899410000000001</c:v>
                </c:pt>
                <c:pt idx="1020">
                  <c:v>0.26739469999999999</c:v>
                </c:pt>
                <c:pt idx="1021">
                  <c:v>0.26658019999999999</c:v>
                </c:pt>
                <c:pt idx="1022">
                  <c:v>0.28012280000000001</c:v>
                </c:pt>
                <c:pt idx="1023">
                  <c:v>0.29298419999999997</c:v>
                </c:pt>
                <c:pt idx="1024">
                  <c:v>0.25469209999999998</c:v>
                </c:pt>
                <c:pt idx="1025">
                  <c:v>0.266849</c:v>
                </c:pt>
                <c:pt idx="1026">
                  <c:v>0.27081050000000001</c:v>
                </c:pt>
                <c:pt idx="1027">
                  <c:v>0.26505620000000002</c:v>
                </c:pt>
                <c:pt idx="1028">
                  <c:v>0.27240229999999999</c:v>
                </c:pt>
                <c:pt idx="1029">
                  <c:v>0.27439479999999999</c:v>
                </c:pt>
                <c:pt idx="1030">
                  <c:v>0.26839350000000001</c:v>
                </c:pt>
                <c:pt idx="1031">
                  <c:v>0.25617640000000003</c:v>
                </c:pt>
                <c:pt idx="1032">
                  <c:v>0.25783610000000001</c:v>
                </c:pt>
                <c:pt idx="1033">
                  <c:v>0.28558020000000001</c:v>
                </c:pt>
                <c:pt idx="1034">
                  <c:v>0.28244839999999999</c:v>
                </c:pt>
                <c:pt idx="1035">
                  <c:v>0.27648450000000002</c:v>
                </c:pt>
                <c:pt idx="1036">
                  <c:v>0.2857787</c:v>
                </c:pt>
                <c:pt idx="1037">
                  <c:v>0.2796418</c:v>
                </c:pt>
                <c:pt idx="1038">
                  <c:v>0.27130599999999999</c:v>
                </c:pt>
                <c:pt idx="1039">
                  <c:v>0.25259399999999999</c:v>
                </c:pt>
                <c:pt idx="1040">
                  <c:v>0.24993199999999999</c:v>
                </c:pt>
                <c:pt idx="1041">
                  <c:v>0.26715440000000001</c:v>
                </c:pt>
                <c:pt idx="1042">
                  <c:v>0.25476769999999999</c:v>
                </c:pt>
                <c:pt idx="1043">
                  <c:v>0.28948790000000002</c:v>
                </c:pt>
                <c:pt idx="1044">
                  <c:v>0.2833927</c:v>
                </c:pt>
                <c:pt idx="1045">
                  <c:v>0.26231549999999998</c:v>
                </c:pt>
                <c:pt idx="1046">
                  <c:v>0.25996219999999998</c:v>
                </c:pt>
                <c:pt idx="1047">
                  <c:v>0.2450978</c:v>
                </c:pt>
                <c:pt idx="1048">
                  <c:v>0.25018289999999999</c:v>
                </c:pt>
                <c:pt idx="1049">
                  <c:v>0.26217059999999998</c:v>
                </c:pt>
                <c:pt idx="1050">
                  <c:v>0.2697676</c:v>
                </c:pt>
                <c:pt idx="1051">
                  <c:v>0.251969</c:v>
                </c:pt>
                <c:pt idx="1052">
                  <c:v>0.2426912</c:v>
                </c:pt>
                <c:pt idx="1053">
                  <c:v>0.25709219999999999</c:v>
                </c:pt>
                <c:pt idx="1054">
                  <c:v>0.26641599999999999</c:v>
                </c:pt>
                <c:pt idx="1055">
                  <c:v>0.2701848</c:v>
                </c:pt>
                <c:pt idx="1056">
                  <c:v>0.2803428</c:v>
                </c:pt>
                <c:pt idx="1057">
                  <c:v>0.2787366</c:v>
                </c:pt>
                <c:pt idx="1058">
                  <c:v>0.27660859999999998</c:v>
                </c:pt>
                <c:pt idx="1059">
                  <c:v>0.26858470000000001</c:v>
                </c:pt>
                <c:pt idx="1060">
                  <c:v>0.25986369999999998</c:v>
                </c:pt>
                <c:pt idx="1061">
                  <c:v>0.27838980000000002</c:v>
                </c:pt>
                <c:pt idx="1062">
                  <c:v>0.27035559999999997</c:v>
                </c:pt>
                <c:pt idx="1063">
                  <c:v>0.2661792</c:v>
                </c:pt>
                <c:pt idx="1064">
                  <c:v>0.27490969999999998</c:v>
                </c:pt>
                <c:pt idx="1065">
                  <c:v>0.25800030000000002</c:v>
                </c:pt>
                <c:pt idx="1066">
                  <c:v>0.2465656</c:v>
                </c:pt>
                <c:pt idx="1067">
                  <c:v>0.26012020000000002</c:v>
                </c:pt>
                <c:pt idx="1068">
                  <c:v>0.27325850000000002</c:v>
                </c:pt>
                <c:pt idx="1069">
                  <c:v>0.24960570000000001</c:v>
                </c:pt>
                <c:pt idx="1070">
                  <c:v>0.26997460000000001</c:v>
                </c:pt>
                <c:pt idx="1071">
                  <c:v>0.28355619999999998</c:v>
                </c:pt>
                <c:pt idx="1072">
                  <c:v>0.2747774</c:v>
                </c:pt>
                <c:pt idx="1073">
                  <c:v>0.27606989999999998</c:v>
                </c:pt>
                <c:pt idx="1074">
                  <c:v>0.27634969999999998</c:v>
                </c:pt>
                <c:pt idx="1075">
                  <c:v>0.2889137</c:v>
                </c:pt>
                <c:pt idx="1076">
                  <c:v>0.27461550000000001</c:v>
                </c:pt>
                <c:pt idx="1077">
                  <c:v>0.27008929999999998</c:v>
                </c:pt>
                <c:pt idx="1078">
                  <c:v>0.27284989999999998</c:v>
                </c:pt>
                <c:pt idx="1079">
                  <c:v>0.26365640000000001</c:v>
                </c:pt>
                <c:pt idx="1080">
                  <c:v>0.28327419999999998</c:v>
                </c:pt>
                <c:pt idx="1081">
                  <c:v>0.28347309999999998</c:v>
                </c:pt>
                <c:pt idx="1082">
                  <c:v>0.27123239999999998</c:v>
                </c:pt>
                <c:pt idx="1083">
                  <c:v>0.29044560000000003</c:v>
                </c:pt>
                <c:pt idx="1084">
                  <c:v>0.2858772</c:v>
                </c:pt>
                <c:pt idx="1085">
                  <c:v>0.2440177</c:v>
                </c:pt>
                <c:pt idx="1086">
                  <c:v>0.25818859999999999</c:v>
                </c:pt>
                <c:pt idx="1087">
                  <c:v>0.26049800000000001</c:v>
                </c:pt>
                <c:pt idx="1088">
                  <c:v>0.26848559999999999</c:v>
                </c:pt>
                <c:pt idx="1089">
                  <c:v>0.2498039</c:v>
                </c:pt>
                <c:pt idx="1090">
                  <c:v>0.25942130000000002</c:v>
                </c:pt>
                <c:pt idx="1091">
                  <c:v>0.25546449999999998</c:v>
                </c:pt>
                <c:pt idx="1092">
                  <c:v>0.2500927</c:v>
                </c:pt>
                <c:pt idx="1093">
                  <c:v>0.2483977</c:v>
                </c:pt>
                <c:pt idx="1094">
                  <c:v>0.2562025</c:v>
                </c:pt>
                <c:pt idx="1095">
                  <c:v>0.28409079999999998</c:v>
                </c:pt>
                <c:pt idx="1096">
                  <c:v>0.2756596</c:v>
                </c:pt>
                <c:pt idx="1097">
                  <c:v>0.29280040000000002</c:v>
                </c:pt>
                <c:pt idx="1098">
                  <c:v>0.28641450000000002</c:v>
                </c:pt>
                <c:pt idx="1099">
                  <c:v>0.2783486</c:v>
                </c:pt>
                <c:pt idx="1100">
                  <c:v>0.28280290000000002</c:v>
                </c:pt>
                <c:pt idx="1101">
                  <c:v>0.26712010000000003</c:v>
                </c:pt>
                <c:pt idx="1102">
                  <c:v>0.27714670000000002</c:v>
                </c:pt>
                <c:pt idx="1103">
                  <c:v>0.27819199999999999</c:v>
                </c:pt>
                <c:pt idx="1104">
                  <c:v>0.2911106</c:v>
                </c:pt>
                <c:pt idx="1105">
                  <c:v>0.31366519999999998</c:v>
                </c:pt>
                <c:pt idx="1106">
                  <c:v>0.3043922</c:v>
                </c:pt>
                <c:pt idx="1107">
                  <c:v>0.29833510000000002</c:v>
                </c:pt>
                <c:pt idx="1108">
                  <c:v>0.2934853</c:v>
                </c:pt>
                <c:pt idx="1109">
                  <c:v>0.28553699999999999</c:v>
                </c:pt>
                <c:pt idx="1110">
                  <c:v>0.2877226</c:v>
                </c:pt>
                <c:pt idx="1111">
                  <c:v>0.30406539999999999</c:v>
                </c:pt>
                <c:pt idx="1112">
                  <c:v>0.29858899999999999</c:v>
                </c:pt>
                <c:pt idx="1113">
                  <c:v>0.28219339999999998</c:v>
                </c:pt>
                <c:pt idx="1114">
                  <c:v>0.28671000000000002</c:v>
                </c:pt>
                <c:pt idx="1115">
                  <c:v>0.2751884</c:v>
                </c:pt>
                <c:pt idx="1116">
                  <c:v>0.27773039999999999</c:v>
                </c:pt>
                <c:pt idx="1117">
                  <c:v>0.28931839999999998</c:v>
                </c:pt>
                <c:pt idx="1118">
                  <c:v>0.29308820000000002</c:v>
                </c:pt>
                <c:pt idx="1119">
                  <c:v>0.26131549999999998</c:v>
                </c:pt>
                <c:pt idx="1120">
                  <c:v>0.28287410000000002</c:v>
                </c:pt>
                <c:pt idx="1121">
                  <c:v>0.26956210000000003</c:v>
                </c:pt>
                <c:pt idx="1122">
                  <c:v>0.28142709999999999</c:v>
                </c:pt>
                <c:pt idx="1123">
                  <c:v>0.27005269999999998</c:v>
                </c:pt>
                <c:pt idx="1124">
                  <c:v>0.292211</c:v>
                </c:pt>
                <c:pt idx="1125">
                  <c:v>0.27566570000000001</c:v>
                </c:pt>
                <c:pt idx="1126">
                  <c:v>0.26467309999999999</c:v>
                </c:pt>
                <c:pt idx="1127">
                  <c:v>0.28040609999999999</c:v>
                </c:pt>
                <c:pt idx="1128">
                  <c:v>0.28817470000000001</c:v>
                </c:pt>
                <c:pt idx="1129">
                  <c:v>0.27926669999999998</c:v>
                </c:pt>
                <c:pt idx="1130">
                  <c:v>0.28424430000000001</c:v>
                </c:pt>
                <c:pt idx="1131">
                  <c:v>0.2778215</c:v>
                </c:pt>
                <c:pt idx="1132">
                  <c:v>0.27538099999999999</c:v>
                </c:pt>
                <c:pt idx="1133">
                  <c:v>0.25937969999999999</c:v>
                </c:pt>
                <c:pt idx="1134">
                  <c:v>0.26872079999999998</c:v>
                </c:pt>
                <c:pt idx="1135">
                  <c:v>0.26474769999999997</c:v>
                </c:pt>
                <c:pt idx="1136">
                  <c:v>0.26715070000000002</c:v>
                </c:pt>
                <c:pt idx="1137">
                  <c:v>0.26352639999999999</c:v>
                </c:pt>
                <c:pt idx="1138">
                  <c:v>0.27041290000000001</c:v>
                </c:pt>
                <c:pt idx="1139">
                  <c:v>0.26704470000000002</c:v>
                </c:pt>
                <c:pt idx="1140">
                  <c:v>0.269428</c:v>
                </c:pt>
                <c:pt idx="1141">
                  <c:v>0.2612449</c:v>
                </c:pt>
                <c:pt idx="1142">
                  <c:v>0.2701595</c:v>
                </c:pt>
                <c:pt idx="1143">
                  <c:v>0.29200680000000001</c:v>
                </c:pt>
                <c:pt idx="1144">
                  <c:v>0.28256179999999997</c:v>
                </c:pt>
                <c:pt idx="1145">
                  <c:v>0.27215820000000002</c:v>
                </c:pt>
                <c:pt idx="1146">
                  <c:v>0.27837990000000001</c:v>
                </c:pt>
                <c:pt idx="1147">
                  <c:v>0.29966989999999999</c:v>
                </c:pt>
                <c:pt idx="1148">
                  <c:v>0.29219610000000001</c:v>
                </c:pt>
                <c:pt idx="1149">
                  <c:v>0.300369</c:v>
                </c:pt>
                <c:pt idx="1150">
                  <c:v>0.28775089999999998</c:v>
                </c:pt>
                <c:pt idx="1151">
                  <c:v>0.26767049999999998</c:v>
                </c:pt>
                <c:pt idx="1152">
                  <c:v>0.27578320000000001</c:v>
                </c:pt>
                <c:pt idx="1153">
                  <c:v>0.27090979999999998</c:v>
                </c:pt>
                <c:pt idx="1154">
                  <c:v>0.27553929999999999</c:v>
                </c:pt>
                <c:pt idx="1155">
                  <c:v>0.27993129999999999</c:v>
                </c:pt>
                <c:pt idx="1156">
                  <c:v>0.29477409999999998</c:v>
                </c:pt>
                <c:pt idx="1157">
                  <c:v>0.30002849999999998</c:v>
                </c:pt>
                <c:pt idx="1158">
                  <c:v>0.27321190000000001</c:v>
                </c:pt>
                <c:pt idx="1159">
                  <c:v>0.27239069999999999</c:v>
                </c:pt>
                <c:pt idx="1160">
                  <c:v>0.27128079999999999</c:v>
                </c:pt>
                <c:pt idx="1161">
                  <c:v>0.28825659999999997</c:v>
                </c:pt>
                <c:pt idx="1162">
                  <c:v>0.2713431</c:v>
                </c:pt>
                <c:pt idx="1163">
                  <c:v>0.28389629999999999</c:v>
                </c:pt>
                <c:pt idx="1164">
                  <c:v>0.27783750000000002</c:v>
                </c:pt>
                <c:pt idx="1165">
                  <c:v>0.2829218</c:v>
                </c:pt>
                <c:pt idx="1166">
                  <c:v>0.31115500000000001</c:v>
                </c:pt>
                <c:pt idx="1167">
                  <c:v>0.29566510000000001</c:v>
                </c:pt>
                <c:pt idx="1168">
                  <c:v>0.29196090000000002</c:v>
                </c:pt>
                <c:pt idx="1169">
                  <c:v>0.29931619999999998</c:v>
                </c:pt>
                <c:pt idx="1170">
                  <c:v>0.28633570000000003</c:v>
                </c:pt>
                <c:pt idx="1171">
                  <c:v>0.2840222</c:v>
                </c:pt>
                <c:pt idx="1172">
                  <c:v>0.28479979999999999</c:v>
                </c:pt>
                <c:pt idx="1173">
                  <c:v>0.2856281</c:v>
                </c:pt>
                <c:pt idx="1174">
                  <c:v>0.28199770000000002</c:v>
                </c:pt>
                <c:pt idx="1175">
                  <c:v>0.28311730000000002</c:v>
                </c:pt>
                <c:pt idx="1176">
                  <c:v>0.27944289999999999</c:v>
                </c:pt>
                <c:pt idx="1177">
                  <c:v>0.31525350000000002</c:v>
                </c:pt>
                <c:pt idx="1178">
                  <c:v>0.31037049999999999</c:v>
                </c:pt>
                <c:pt idx="1179">
                  <c:v>0.33387309999999998</c:v>
                </c:pt>
                <c:pt idx="1180">
                  <c:v>0.32461469999999998</c:v>
                </c:pt>
                <c:pt idx="1181">
                  <c:v>0.3254184</c:v>
                </c:pt>
                <c:pt idx="1182">
                  <c:v>0.30567860000000002</c:v>
                </c:pt>
                <c:pt idx="1183">
                  <c:v>0.2787249</c:v>
                </c:pt>
                <c:pt idx="1184">
                  <c:v>0.29860429999999999</c:v>
                </c:pt>
                <c:pt idx="1185">
                  <c:v>0.2868137</c:v>
                </c:pt>
                <c:pt idx="1186">
                  <c:v>0.28025109999999998</c:v>
                </c:pt>
                <c:pt idx="1187">
                  <c:v>0.27538679999999999</c:v>
                </c:pt>
                <c:pt idx="1188">
                  <c:v>0.32827899999999999</c:v>
                </c:pt>
                <c:pt idx="1189">
                  <c:v>0.3029522</c:v>
                </c:pt>
                <c:pt idx="1190">
                  <c:v>0.29965819999999999</c:v>
                </c:pt>
                <c:pt idx="1191">
                  <c:v>0.29841410000000002</c:v>
                </c:pt>
                <c:pt idx="1192">
                  <c:v>0.29245090000000001</c:v>
                </c:pt>
                <c:pt idx="1193">
                  <c:v>0.2848502</c:v>
                </c:pt>
                <c:pt idx="1194">
                  <c:v>0.28625630000000002</c:v>
                </c:pt>
                <c:pt idx="1195">
                  <c:v>0.28710089999999999</c:v>
                </c:pt>
                <c:pt idx="1196">
                  <c:v>0.28695969999999998</c:v>
                </c:pt>
                <c:pt idx="1197">
                  <c:v>0.27111049999999998</c:v>
                </c:pt>
                <c:pt idx="1198">
                  <c:v>0.25140859999999998</c:v>
                </c:pt>
                <c:pt idx="1199">
                  <c:v>0.2797692</c:v>
                </c:pt>
                <c:pt idx="1200">
                  <c:v>0.27066069999999998</c:v>
                </c:pt>
                <c:pt idx="1201">
                  <c:v>0.27265349999999999</c:v>
                </c:pt>
                <c:pt idx="1202">
                  <c:v>0.28117979999999998</c:v>
                </c:pt>
                <c:pt idx="1203">
                  <c:v>0.29974149999999999</c:v>
                </c:pt>
                <c:pt idx="1204">
                  <c:v>0.31193589999999999</c:v>
                </c:pt>
                <c:pt idx="1205">
                  <c:v>0.30925449999999999</c:v>
                </c:pt>
                <c:pt idx="1206">
                  <c:v>0.3258741</c:v>
                </c:pt>
                <c:pt idx="1207">
                  <c:v>0.32199270000000002</c:v>
                </c:pt>
                <c:pt idx="1208">
                  <c:v>0.29337960000000002</c:v>
                </c:pt>
                <c:pt idx="1209">
                  <c:v>0.30673630000000002</c:v>
                </c:pt>
                <c:pt idx="1210">
                  <c:v>0.2937053</c:v>
                </c:pt>
                <c:pt idx="1211">
                  <c:v>0.30362670000000003</c:v>
                </c:pt>
                <c:pt idx="1212">
                  <c:v>0.2892209</c:v>
                </c:pt>
                <c:pt idx="1213">
                  <c:v>0.304035</c:v>
                </c:pt>
                <c:pt idx="1214">
                  <c:v>0.28764729999999999</c:v>
                </c:pt>
                <c:pt idx="1215">
                  <c:v>0.29133389999999998</c:v>
                </c:pt>
                <c:pt idx="1216">
                  <c:v>0.2883328</c:v>
                </c:pt>
                <c:pt idx="1217">
                  <c:v>0.28503430000000002</c:v>
                </c:pt>
                <c:pt idx="1218">
                  <c:v>0.27840019999999999</c:v>
                </c:pt>
                <c:pt idx="1219">
                  <c:v>0.25339129999999999</c:v>
                </c:pt>
                <c:pt idx="1220">
                  <c:v>0.2611908</c:v>
                </c:pt>
                <c:pt idx="1221">
                  <c:v>0.27237119999999998</c:v>
                </c:pt>
                <c:pt idx="1222">
                  <c:v>0.29020279999999998</c:v>
                </c:pt>
                <c:pt idx="1223">
                  <c:v>0.30722939999999999</c:v>
                </c:pt>
                <c:pt idx="1224">
                  <c:v>0.28945979999999999</c:v>
                </c:pt>
                <c:pt idx="1225">
                  <c:v>0.308</c:v>
                </c:pt>
                <c:pt idx="1226">
                  <c:v>0.29809449999999998</c:v>
                </c:pt>
                <c:pt idx="1227">
                  <c:v>0.29710419999999998</c:v>
                </c:pt>
                <c:pt idx="1228">
                  <c:v>0.26137149999999998</c:v>
                </c:pt>
                <c:pt idx="1229">
                  <c:v>0.25793319999999997</c:v>
                </c:pt>
                <c:pt idx="1230">
                  <c:v>0.25476110000000002</c:v>
                </c:pt>
                <c:pt idx="1231">
                  <c:v>0.28226970000000001</c:v>
                </c:pt>
                <c:pt idx="1232">
                  <c:v>0.2835048</c:v>
                </c:pt>
                <c:pt idx="1233">
                  <c:v>0.27721810000000002</c:v>
                </c:pt>
                <c:pt idx="1234">
                  <c:v>0.25495849999999998</c:v>
                </c:pt>
                <c:pt idx="1235">
                  <c:v>0.26344109999999998</c:v>
                </c:pt>
                <c:pt idx="1236">
                  <c:v>0.261208</c:v>
                </c:pt>
                <c:pt idx="1237">
                  <c:v>0.26840019999999998</c:v>
                </c:pt>
                <c:pt idx="1238">
                  <c:v>0.27444940000000001</c:v>
                </c:pt>
                <c:pt idx="1239">
                  <c:v>0.28083399999999997</c:v>
                </c:pt>
                <c:pt idx="1240">
                  <c:v>0.28931849999999998</c:v>
                </c:pt>
                <c:pt idx="1241">
                  <c:v>0.27979660000000001</c:v>
                </c:pt>
                <c:pt idx="1242">
                  <c:v>0.26772859999999998</c:v>
                </c:pt>
                <c:pt idx="1243">
                  <c:v>0.26944230000000002</c:v>
                </c:pt>
                <c:pt idx="1244">
                  <c:v>0.26309939999999998</c:v>
                </c:pt>
                <c:pt idx="1245">
                  <c:v>0.25797809999999999</c:v>
                </c:pt>
                <c:pt idx="1246">
                  <c:v>0.26946320000000001</c:v>
                </c:pt>
                <c:pt idx="1247">
                  <c:v>0.27370349999999999</c:v>
                </c:pt>
                <c:pt idx="1248">
                  <c:v>0.26534210000000003</c:v>
                </c:pt>
                <c:pt idx="1249">
                  <c:v>0.24136360000000001</c:v>
                </c:pt>
                <c:pt idx="1250">
                  <c:v>0.25246740000000001</c:v>
                </c:pt>
                <c:pt idx="1251">
                  <c:v>0.23931089999999999</c:v>
                </c:pt>
                <c:pt idx="1252">
                  <c:v>0.25338959999999999</c:v>
                </c:pt>
                <c:pt idx="1253">
                  <c:v>0.26143080000000002</c:v>
                </c:pt>
                <c:pt idx="1254">
                  <c:v>0.25791029999999998</c:v>
                </c:pt>
                <c:pt idx="1255">
                  <c:v>0.26159130000000003</c:v>
                </c:pt>
                <c:pt idx="1256">
                  <c:v>0.288628</c:v>
                </c:pt>
                <c:pt idx="1257">
                  <c:v>0.29978700000000003</c:v>
                </c:pt>
                <c:pt idx="1258">
                  <c:v>0.2831999</c:v>
                </c:pt>
                <c:pt idx="1259">
                  <c:v>0.29267389999999999</c:v>
                </c:pt>
                <c:pt idx="1260">
                  <c:v>0.2647119</c:v>
                </c:pt>
                <c:pt idx="1261">
                  <c:v>0.2785089</c:v>
                </c:pt>
                <c:pt idx="1262">
                  <c:v>0.2612894</c:v>
                </c:pt>
                <c:pt idx="1263">
                  <c:v>0.29215799999999997</c:v>
                </c:pt>
                <c:pt idx="1264">
                  <c:v>0.29986479999999999</c:v>
                </c:pt>
                <c:pt idx="1265">
                  <c:v>0.29401189999999999</c:v>
                </c:pt>
                <c:pt idx="1266">
                  <c:v>0.29043330000000001</c:v>
                </c:pt>
                <c:pt idx="1267">
                  <c:v>0.29511670000000001</c:v>
                </c:pt>
                <c:pt idx="1268">
                  <c:v>0.26668890000000001</c:v>
                </c:pt>
                <c:pt idx="1269">
                  <c:v>0.25799860000000002</c:v>
                </c:pt>
                <c:pt idx="1270">
                  <c:v>0.25128519999999999</c:v>
                </c:pt>
                <c:pt idx="1271">
                  <c:v>0.24900949999999999</c:v>
                </c:pt>
                <c:pt idx="1272">
                  <c:v>0.25392749999999997</c:v>
                </c:pt>
                <c:pt idx="1273">
                  <c:v>0.25798169999999998</c:v>
                </c:pt>
                <c:pt idx="1274">
                  <c:v>0.27214470000000002</c:v>
                </c:pt>
                <c:pt idx="1275">
                  <c:v>0.27708830000000001</c:v>
                </c:pt>
                <c:pt idx="1276">
                  <c:v>0.27651959999999998</c:v>
                </c:pt>
                <c:pt idx="1277">
                  <c:v>0.2855221</c:v>
                </c:pt>
                <c:pt idx="1278">
                  <c:v>0.27212459999999999</c:v>
                </c:pt>
                <c:pt idx="1279">
                  <c:v>0.28536529999999999</c:v>
                </c:pt>
                <c:pt idx="1280">
                  <c:v>0.29050209999999999</c:v>
                </c:pt>
                <c:pt idx="1281">
                  <c:v>0.30683510000000003</c:v>
                </c:pt>
                <c:pt idx="1282">
                  <c:v>0.29822779999999999</c:v>
                </c:pt>
                <c:pt idx="1283">
                  <c:v>0.28588859999999999</c:v>
                </c:pt>
                <c:pt idx="1284">
                  <c:v>0.29625509999999999</c:v>
                </c:pt>
                <c:pt idx="1285">
                  <c:v>0.30026540000000002</c:v>
                </c:pt>
                <c:pt idx="1286">
                  <c:v>0.28702480000000002</c:v>
                </c:pt>
                <c:pt idx="1287">
                  <c:v>0.29365930000000001</c:v>
                </c:pt>
                <c:pt idx="1288">
                  <c:v>0.27407340000000002</c:v>
                </c:pt>
                <c:pt idx="1289">
                  <c:v>0.2944388</c:v>
                </c:pt>
                <c:pt idx="1290">
                  <c:v>0.28891640000000002</c:v>
                </c:pt>
                <c:pt idx="1291">
                  <c:v>0.28139439999999999</c:v>
                </c:pt>
                <c:pt idx="1292">
                  <c:v>0.2947535</c:v>
                </c:pt>
                <c:pt idx="1293">
                  <c:v>0.28912510000000002</c:v>
                </c:pt>
                <c:pt idx="1294">
                  <c:v>0.28931509999999999</c:v>
                </c:pt>
                <c:pt idx="1295">
                  <c:v>0.2843658</c:v>
                </c:pt>
                <c:pt idx="1296">
                  <c:v>0.27379409999999998</c:v>
                </c:pt>
                <c:pt idx="1297">
                  <c:v>0.2825143</c:v>
                </c:pt>
                <c:pt idx="1298">
                  <c:v>0.30271949999999997</c:v>
                </c:pt>
                <c:pt idx="1299">
                  <c:v>0.29151830000000001</c:v>
                </c:pt>
                <c:pt idx="1300">
                  <c:v>0.29225099999999998</c:v>
                </c:pt>
                <c:pt idx="1301">
                  <c:v>0.30674879999999999</c:v>
                </c:pt>
                <c:pt idx="1302">
                  <c:v>0.29887449999999999</c:v>
                </c:pt>
                <c:pt idx="1303">
                  <c:v>0.29050419999999999</c:v>
                </c:pt>
                <c:pt idx="1304">
                  <c:v>0.31043270000000001</c:v>
                </c:pt>
                <c:pt idx="1305">
                  <c:v>0.34180470000000002</c:v>
                </c:pt>
                <c:pt idx="1306">
                  <c:v>0.32019110000000001</c:v>
                </c:pt>
                <c:pt idx="1307">
                  <c:v>0.3297119</c:v>
                </c:pt>
                <c:pt idx="1308">
                  <c:v>0.34201510000000002</c:v>
                </c:pt>
                <c:pt idx="1309">
                  <c:v>0.35034500000000002</c:v>
                </c:pt>
                <c:pt idx="1310">
                  <c:v>0.31286209999999998</c:v>
                </c:pt>
                <c:pt idx="1311">
                  <c:v>0.33040350000000002</c:v>
                </c:pt>
                <c:pt idx="1312">
                  <c:v>0.3299879</c:v>
                </c:pt>
                <c:pt idx="1313">
                  <c:v>0.30508170000000001</c:v>
                </c:pt>
                <c:pt idx="1314">
                  <c:v>0.31934220000000002</c:v>
                </c:pt>
                <c:pt idx="1315">
                  <c:v>0.30322199999999999</c:v>
                </c:pt>
                <c:pt idx="1316">
                  <c:v>0.30078189999999999</c:v>
                </c:pt>
                <c:pt idx="1317">
                  <c:v>0.29407250000000001</c:v>
                </c:pt>
                <c:pt idx="1318">
                  <c:v>0.28868389999999999</c:v>
                </c:pt>
                <c:pt idx="1319">
                  <c:v>0.30323</c:v>
                </c:pt>
                <c:pt idx="1320">
                  <c:v>0.31973030000000002</c:v>
                </c:pt>
                <c:pt idx="1321">
                  <c:v>0.33854780000000001</c:v>
                </c:pt>
                <c:pt idx="1322">
                  <c:v>0.32850620000000003</c:v>
                </c:pt>
                <c:pt idx="1323">
                  <c:v>0.34389799999999998</c:v>
                </c:pt>
                <c:pt idx="1324">
                  <c:v>0.34057579999999998</c:v>
                </c:pt>
                <c:pt idx="1325">
                  <c:v>0.33143410000000001</c:v>
                </c:pt>
                <c:pt idx="1326">
                  <c:v>0.32777610000000001</c:v>
                </c:pt>
                <c:pt idx="1327">
                  <c:v>0.33460499999999999</c:v>
                </c:pt>
                <c:pt idx="1328">
                  <c:v>0.32255270000000003</c:v>
                </c:pt>
                <c:pt idx="1329">
                  <c:v>0.29828880000000002</c:v>
                </c:pt>
                <c:pt idx="1330">
                  <c:v>0.31461869999999997</c:v>
                </c:pt>
                <c:pt idx="1331">
                  <c:v>0.31180330000000001</c:v>
                </c:pt>
                <c:pt idx="1332">
                  <c:v>0.3109519</c:v>
                </c:pt>
                <c:pt idx="1333">
                  <c:v>0.2915297</c:v>
                </c:pt>
                <c:pt idx="1334">
                  <c:v>0.3231385</c:v>
                </c:pt>
                <c:pt idx="1335">
                  <c:v>0.31698549999999998</c:v>
                </c:pt>
                <c:pt idx="1336">
                  <c:v>0.2969948</c:v>
                </c:pt>
                <c:pt idx="1337">
                  <c:v>0.29253889999999999</c:v>
                </c:pt>
                <c:pt idx="1338">
                  <c:v>0.28874680000000003</c:v>
                </c:pt>
                <c:pt idx="1339">
                  <c:v>0.28529910000000003</c:v>
                </c:pt>
                <c:pt idx="1340">
                  <c:v>0.28577580000000002</c:v>
                </c:pt>
                <c:pt idx="1341">
                  <c:v>0.28824810000000001</c:v>
                </c:pt>
                <c:pt idx="1342">
                  <c:v>0.32071339999999998</c:v>
                </c:pt>
                <c:pt idx="1343">
                  <c:v>0.31296269999999998</c:v>
                </c:pt>
                <c:pt idx="1344">
                  <c:v>0.31666050000000001</c:v>
                </c:pt>
                <c:pt idx="1345">
                  <c:v>0.31687749999999998</c:v>
                </c:pt>
                <c:pt idx="1346">
                  <c:v>0.33330379999999998</c:v>
                </c:pt>
                <c:pt idx="1347">
                  <c:v>0.32639430000000003</c:v>
                </c:pt>
                <c:pt idx="1348">
                  <c:v>0.34131909999999999</c:v>
                </c:pt>
                <c:pt idx="1349">
                  <c:v>0.33240540000000002</c:v>
                </c:pt>
                <c:pt idx="1350">
                  <c:v>0.313087</c:v>
                </c:pt>
                <c:pt idx="1351">
                  <c:v>0.35946800000000001</c:v>
                </c:pt>
                <c:pt idx="1352">
                  <c:v>0.3202103</c:v>
                </c:pt>
                <c:pt idx="1353">
                  <c:v>0.3005872</c:v>
                </c:pt>
                <c:pt idx="1354">
                  <c:v>0.31269069999999999</c:v>
                </c:pt>
                <c:pt idx="1355">
                  <c:v>0.31075730000000001</c:v>
                </c:pt>
                <c:pt idx="1356">
                  <c:v>0.30905339999999998</c:v>
                </c:pt>
                <c:pt idx="1357">
                  <c:v>0.3054983</c:v>
                </c:pt>
                <c:pt idx="1358">
                  <c:v>0.29278149999999997</c:v>
                </c:pt>
                <c:pt idx="1359">
                  <c:v>0.29315910000000001</c:v>
                </c:pt>
                <c:pt idx="1360">
                  <c:v>0.30066979999999999</c:v>
                </c:pt>
                <c:pt idx="1361">
                  <c:v>0.29436849999999998</c:v>
                </c:pt>
                <c:pt idx="1362">
                  <c:v>0.28711900000000001</c:v>
                </c:pt>
                <c:pt idx="1363">
                  <c:v>0.30222769999999999</c:v>
                </c:pt>
                <c:pt idx="1364">
                  <c:v>0.3213995</c:v>
                </c:pt>
                <c:pt idx="1365">
                  <c:v>0.30511149999999998</c:v>
                </c:pt>
                <c:pt idx="1366">
                  <c:v>0.2904912</c:v>
                </c:pt>
                <c:pt idx="1367">
                  <c:v>0.29319820000000002</c:v>
                </c:pt>
                <c:pt idx="1368">
                  <c:v>0.30842960000000003</c:v>
                </c:pt>
                <c:pt idx="1369">
                  <c:v>0.32375520000000002</c:v>
                </c:pt>
                <c:pt idx="1370">
                  <c:v>0.32680690000000001</c:v>
                </c:pt>
                <c:pt idx="1371">
                  <c:v>0.3460722</c:v>
                </c:pt>
                <c:pt idx="1372">
                  <c:v>0.3200074</c:v>
                </c:pt>
                <c:pt idx="1373">
                  <c:v>0.33977600000000002</c:v>
                </c:pt>
                <c:pt idx="1374">
                  <c:v>0.3325861</c:v>
                </c:pt>
                <c:pt idx="1375">
                  <c:v>0.33735029999999999</c:v>
                </c:pt>
                <c:pt idx="1376">
                  <c:v>0.34764719999999999</c:v>
                </c:pt>
                <c:pt idx="1377">
                  <c:v>0.33733089999999999</c:v>
                </c:pt>
                <c:pt idx="1378">
                  <c:v>0.33075539999999998</c:v>
                </c:pt>
                <c:pt idx="1379">
                  <c:v>0.30250870000000002</c:v>
                </c:pt>
                <c:pt idx="1380">
                  <c:v>0.30536200000000002</c:v>
                </c:pt>
                <c:pt idx="1381">
                  <c:v>0.31295640000000002</c:v>
                </c:pt>
                <c:pt idx="1382">
                  <c:v>0.31363479999999999</c:v>
                </c:pt>
                <c:pt idx="1383">
                  <c:v>0.3194282</c:v>
                </c:pt>
                <c:pt idx="1384">
                  <c:v>0.31200529999999999</c:v>
                </c:pt>
                <c:pt idx="1385">
                  <c:v>0.31181520000000001</c:v>
                </c:pt>
                <c:pt idx="1386">
                  <c:v>0.28300750000000002</c:v>
                </c:pt>
                <c:pt idx="1387">
                  <c:v>0.29737390000000002</c:v>
                </c:pt>
                <c:pt idx="1388">
                  <c:v>0.30577009999999999</c:v>
                </c:pt>
                <c:pt idx="1389">
                  <c:v>0.30214150000000001</c:v>
                </c:pt>
                <c:pt idx="1390">
                  <c:v>0.2937613</c:v>
                </c:pt>
                <c:pt idx="1391">
                  <c:v>0.29172120000000001</c:v>
                </c:pt>
                <c:pt idx="1392">
                  <c:v>0.3013612</c:v>
                </c:pt>
                <c:pt idx="1393">
                  <c:v>0.27748899999999999</c:v>
                </c:pt>
                <c:pt idx="1394">
                  <c:v>0.28806929999999997</c:v>
                </c:pt>
                <c:pt idx="1395">
                  <c:v>0.31029950000000001</c:v>
                </c:pt>
                <c:pt idx="1396">
                  <c:v>0.33143810000000001</c:v>
                </c:pt>
                <c:pt idx="1397">
                  <c:v>0.350831</c:v>
                </c:pt>
                <c:pt idx="1398">
                  <c:v>0.33344390000000002</c:v>
                </c:pt>
                <c:pt idx="1399">
                  <c:v>0.3114307</c:v>
                </c:pt>
                <c:pt idx="1400">
                  <c:v>0.32965109999999997</c:v>
                </c:pt>
                <c:pt idx="1401">
                  <c:v>0.31463639999999998</c:v>
                </c:pt>
                <c:pt idx="1402">
                  <c:v>0.32124609999999998</c:v>
                </c:pt>
                <c:pt idx="1403">
                  <c:v>0.31630330000000001</c:v>
                </c:pt>
                <c:pt idx="1404">
                  <c:v>0.32751580000000002</c:v>
                </c:pt>
                <c:pt idx="1405">
                  <c:v>0.3220288</c:v>
                </c:pt>
                <c:pt idx="1406">
                  <c:v>0.31048300000000001</c:v>
                </c:pt>
                <c:pt idx="1407">
                  <c:v>0.30773820000000002</c:v>
                </c:pt>
                <c:pt idx="1408">
                  <c:v>0.3146293</c:v>
                </c:pt>
                <c:pt idx="1409">
                  <c:v>0.3173318</c:v>
                </c:pt>
                <c:pt idx="1410">
                  <c:v>0.31505129999999998</c:v>
                </c:pt>
                <c:pt idx="1411">
                  <c:v>0.2803215</c:v>
                </c:pt>
                <c:pt idx="1412">
                  <c:v>0.29395379999999999</c:v>
                </c:pt>
                <c:pt idx="1413">
                  <c:v>0.29676979999999997</c:v>
                </c:pt>
                <c:pt idx="1414">
                  <c:v>0.28005259999999998</c:v>
                </c:pt>
                <c:pt idx="1415">
                  <c:v>0.28560859999999999</c:v>
                </c:pt>
                <c:pt idx="1416">
                  <c:v>0.2730631</c:v>
                </c:pt>
                <c:pt idx="1417">
                  <c:v>0.26566879999999998</c:v>
                </c:pt>
                <c:pt idx="1418">
                  <c:v>0.27944239999999998</c:v>
                </c:pt>
                <c:pt idx="1419">
                  <c:v>0.28742430000000002</c:v>
                </c:pt>
                <c:pt idx="1420">
                  <c:v>0.27468209999999998</c:v>
                </c:pt>
                <c:pt idx="1421">
                  <c:v>0.2662233</c:v>
                </c:pt>
                <c:pt idx="1422">
                  <c:v>0.2598644</c:v>
                </c:pt>
                <c:pt idx="1423">
                  <c:v>0.27625949999999999</c:v>
                </c:pt>
                <c:pt idx="1424">
                  <c:v>0.26728970000000002</c:v>
                </c:pt>
                <c:pt idx="1425">
                  <c:v>0.27152419999999999</c:v>
                </c:pt>
                <c:pt idx="1426">
                  <c:v>0.266017</c:v>
                </c:pt>
                <c:pt idx="1427">
                  <c:v>0.2714685</c:v>
                </c:pt>
                <c:pt idx="1428">
                  <c:v>0.29302220000000001</c:v>
                </c:pt>
                <c:pt idx="1429">
                  <c:v>0.30881779999999998</c:v>
                </c:pt>
                <c:pt idx="1430">
                  <c:v>0.32174409999999998</c:v>
                </c:pt>
                <c:pt idx="1431">
                  <c:v>0.32516349999999999</c:v>
                </c:pt>
                <c:pt idx="1432">
                  <c:v>0.31111929999999999</c:v>
                </c:pt>
                <c:pt idx="1433">
                  <c:v>0.33313670000000001</c:v>
                </c:pt>
                <c:pt idx="1434">
                  <c:v>0.3289282</c:v>
                </c:pt>
                <c:pt idx="1435">
                  <c:v>0.331646</c:v>
                </c:pt>
                <c:pt idx="1436">
                  <c:v>0.33633940000000001</c:v>
                </c:pt>
                <c:pt idx="1437">
                  <c:v>0.35900759999999998</c:v>
                </c:pt>
                <c:pt idx="1438">
                  <c:v>0.34467619999999999</c:v>
                </c:pt>
                <c:pt idx="1439">
                  <c:v>0.33853939999999999</c:v>
                </c:pt>
                <c:pt idx="1440">
                  <c:v>0.34347050000000001</c:v>
                </c:pt>
                <c:pt idx="1441">
                  <c:v>0.3612958</c:v>
                </c:pt>
                <c:pt idx="1442">
                  <c:v>0.35444740000000002</c:v>
                </c:pt>
                <c:pt idx="1443">
                  <c:v>0.36711080000000001</c:v>
                </c:pt>
                <c:pt idx="1444">
                  <c:v>0.34807569999999999</c:v>
                </c:pt>
                <c:pt idx="1445">
                  <c:v>0.36847639999999998</c:v>
                </c:pt>
                <c:pt idx="1446">
                  <c:v>0.37484309999999998</c:v>
                </c:pt>
                <c:pt idx="1447">
                  <c:v>0.32212540000000001</c:v>
                </c:pt>
                <c:pt idx="1448">
                  <c:v>0.34537709999999999</c:v>
                </c:pt>
                <c:pt idx="1449">
                  <c:v>0.33012609999999998</c:v>
                </c:pt>
                <c:pt idx="1450">
                  <c:v>0.37221149999999997</c:v>
                </c:pt>
                <c:pt idx="1451">
                  <c:v>0.34818090000000002</c:v>
                </c:pt>
                <c:pt idx="1452">
                  <c:v>0.34360200000000002</c:v>
                </c:pt>
                <c:pt idx="1453">
                  <c:v>0.3528984</c:v>
                </c:pt>
                <c:pt idx="1454">
                  <c:v>0.33956340000000002</c:v>
                </c:pt>
                <c:pt idx="1455">
                  <c:v>0.34856549999999997</c:v>
                </c:pt>
                <c:pt idx="1456">
                  <c:v>0.34414850000000002</c:v>
                </c:pt>
                <c:pt idx="1457">
                  <c:v>0.3605585</c:v>
                </c:pt>
                <c:pt idx="1458">
                  <c:v>0.35207579999999999</c:v>
                </c:pt>
                <c:pt idx="1459">
                  <c:v>0.34063919999999998</c:v>
                </c:pt>
                <c:pt idx="1460">
                  <c:v>0.35309610000000002</c:v>
                </c:pt>
                <c:pt idx="1461">
                  <c:v>0.35332469999999999</c:v>
                </c:pt>
                <c:pt idx="1462">
                  <c:v>0.33542359999999999</c:v>
                </c:pt>
                <c:pt idx="1463">
                  <c:v>0.35310259999999999</c:v>
                </c:pt>
                <c:pt idx="1464">
                  <c:v>0.34605530000000001</c:v>
                </c:pt>
                <c:pt idx="1465">
                  <c:v>0.36310189999999998</c:v>
                </c:pt>
                <c:pt idx="1466">
                  <c:v>0.3773975</c:v>
                </c:pt>
                <c:pt idx="1467">
                  <c:v>0.3758803</c:v>
                </c:pt>
                <c:pt idx="1468">
                  <c:v>0.40882439999999998</c:v>
                </c:pt>
                <c:pt idx="1469">
                  <c:v>0.40308100000000002</c:v>
                </c:pt>
                <c:pt idx="1470">
                  <c:v>0.41006989999999999</c:v>
                </c:pt>
                <c:pt idx="1471">
                  <c:v>0.40838419999999998</c:v>
                </c:pt>
                <c:pt idx="1472">
                  <c:v>0.3875304</c:v>
                </c:pt>
                <c:pt idx="1473">
                  <c:v>0.35205629999999999</c:v>
                </c:pt>
                <c:pt idx="1474">
                  <c:v>0.33824219999999999</c:v>
                </c:pt>
                <c:pt idx="1475">
                  <c:v>0.36514999999999997</c:v>
                </c:pt>
                <c:pt idx="1476">
                  <c:v>0.39617819999999998</c:v>
                </c:pt>
                <c:pt idx="1477">
                  <c:v>0.3670582</c:v>
                </c:pt>
                <c:pt idx="1478">
                  <c:v>0.3631451</c:v>
                </c:pt>
                <c:pt idx="1479">
                  <c:v>0.3952698</c:v>
                </c:pt>
                <c:pt idx="1480">
                  <c:v>0.36070980000000002</c:v>
                </c:pt>
                <c:pt idx="1481">
                  <c:v>0.36777090000000001</c:v>
                </c:pt>
                <c:pt idx="1482">
                  <c:v>0.37212679999999998</c:v>
                </c:pt>
                <c:pt idx="1483">
                  <c:v>0.38494329999999999</c:v>
                </c:pt>
                <c:pt idx="1484">
                  <c:v>0.33904479999999998</c:v>
                </c:pt>
                <c:pt idx="1485">
                  <c:v>0.35691349999999999</c:v>
                </c:pt>
                <c:pt idx="1486">
                  <c:v>0.32864710000000003</c:v>
                </c:pt>
                <c:pt idx="1487">
                  <c:v>0.32735540000000002</c:v>
                </c:pt>
                <c:pt idx="1488">
                  <c:v>0.31694509999999998</c:v>
                </c:pt>
                <c:pt idx="1489">
                  <c:v>0.322073</c:v>
                </c:pt>
                <c:pt idx="1490">
                  <c:v>0.32472980000000001</c:v>
                </c:pt>
                <c:pt idx="1491">
                  <c:v>0.343885</c:v>
                </c:pt>
                <c:pt idx="1492">
                  <c:v>0.34448770000000001</c:v>
                </c:pt>
                <c:pt idx="1493">
                  <c:v>0.33711570000000002</c:v>
                </c:pt>
                <c:pt idx="1494">
                  <c:v>0.32329239999999998</c:v>
                </c:pt>
                <c:pt idx="1495">
                  <c:v>0.33059529999999998</c:v>
                </c:pt>
                <c:pt idx="1496">
                  <c:v>0.31353310000000001</c:v>
                </c:pt>
                <c:pt idx="1497">
                  <c:v>0.34482629999999997</c:v>
                </c:pt>
                <c:pt idx="1498">
                  <c:v>0.33852070000000001</c:v>
                </c:pt>
                <c:pt idx="1499">
                  <c:v>0.3315362</c:v>
                </c:pt>
                <c:pt idx="1500">
                  <c:v>0.33834419999999998</c:v>
                </c:pt>
                <c:pt idx="1501">
                  <c:v>0.32701560000000002</c:v>
                </c:pt>
                <c:pt idx="1502">
                  <c:v>0.3521571</c:v>
                </c:pt>
                <c:pt idx="1503">
                  <c:v>0.35889690000000002</c:v>
                </c:pt>
                <c:pt idx="1504">
                  <c:v>0.35780620000000002</c:v>
                </c:pt>
                <c:pt idx="1505">
                  <c:v>0.35642550000000001</c:v>
                </c:pt>
                <c:pt idx="1506">
                  <c:v>0.34287499999999999</c:v>
                </c:pt>
                <c:pt idx="1507">
                  <c:v>0.3541628</c:v>
                </c:pt>
                <c:pt idx="1508">
                  <c:v>0.35646470000000002</c:v>
                </c:pt>
                <c:pt idx="1509">
                  <c:v>0.35191830000000002</c:v>
                </c:pt>
                <c:pt idx="1510">
                  <c:v>0.355296</c:v>
                </c:pt>
                <c:pt idx="1511">
                  <c:v>0.34607060000000001</c:v>
                </c:pt>
                <c:pt idx="1512">
                  <c:v>0.33983819999999998</c:v>
                </c:pt>
                <c:pt idx="1513">
                  <c:v>0.32135419999999998</c:v>
                </c:pt>
                <c:pt idx="1514">
                  <c:v>0.29387980000000002</c:v>
                </c:pt>
                <c:pt idx="1515">
                  <c:v>0.28633340000000002</c:v>
                </c:pt>
                <c:pt idx="1516">
                  <c:v>0.28546739999999998</c:v>
                </c:pt>
                <c:pt idx="1517">
                  <c:v>0.29465419999999998</c:v>
                </c:pt>
                <c:pt idx="1518">
                  <c:v>0.28973470000000001</c:v>
                </c:pt>
                <c:pt idx="1519">
                  <c:v>0.30763010000000002</c:v>
                </c:pt>
                <c:pt idx="1520">
                  <c:v>0.32942700000000003</c:v>
                </c:pt>
                <c:pt idx="1521">
                  <c:v>0.35819240000000002</c:v>
                </c:pt>
                <c:pt idx="1522">
                  <c:v>0.35342770000000001</c:v>
                </c:pt>
                <c:pt idx="1523">
                  <c:v>0.35750520000000002</c:v>
                </c:pt>
                <c:pt idx="1524">
                  <c:v>0.3391981</c:v>
                </c:pt>
                <c:pt idx="1525">
                  <c:v>0.34870800000000002</c:v>
                </c:pt>
                <c:pt idx="1526">
                  <c:v>0.33360980000000001</c:v>
                </c:pt>
                <c:pt idx="1527">
                  <c:v>0.30820429999999999</c:v>
                </c:pt>
                <c:pt idx="1528">
                  <c:v>0.29478320000000002</c:v>
                </c:pt>
                <c:pt idx="1529">
                  <c:v>0.28400829999999999</c:v>
                </c:pt>
                <c:pt idx="1530">
                  <c:v>0.29106149999999997</c:v>
                </c:pt>
                <c:pt idx="1531">
                  <c:v>0.27251419999999998</c:v>
                </c:pt>
                <c:pt idx="1532">
                  <c:v>0.2937863</c:v>
                </c:pt>
                <c:pt idx="1533">
                  <c:v>0.28781499999999999</c:v>
                </c:pt>
                <c:pt idx="1534">
                  <c:v>0.31608180000000002</c:v>
                </c:pt>
                <c:pt idx="1535">
                  <c:v>0.32415660000000002</c:v>
                </c:pt>
                <c:pt idx="1536">
                  <c:v>0.29561900000000002</c:v>
                </c:pt>
                <c:pt idx="1537">
                  <c:v>0.28643269999999998</c:v>
                </c:pt>
                <c:pt idx="1538">
                  <c:v>0.26262950000000002</c:v>
                </c:pt>
                <c:pt idx="1539">
                  <c:v>0.2818502</c:v>
                </c:pt>
                <c:pt idx="1540">
                  <c:v>0.28987499999999999</c:v>
                </c:pt>
                <c:pt idx="1541">
                  <c:v>0.29792069999999998</c:v>
                </c:pt>
                <c:pt idx="1542">
                  <c:v>0.28106029999999999</c:v>
                </c:pt>
                <c:pt idx="1543">
                  <c:v>0.29828759999999999</c:v>
                </c:pt>
                <c:pt idx="1544">
                  <c:v>0.28662349999999998</c:v>
                </c:pt>
                <c:pt idx="1545">
                  <c:v>0.29274470000000002</c:v>
                </c:pt>
                <c:pt idx="1546">
                  <c:v>0.29569649999999997</c:v>
                </c:pt>
                <c:pt idx="1547">
                  <c:v>0.31067689999999998</c:v>
                </c:pt>
                <c:pt idx="1548">
                  <c:v>0.30570979999999998</c:v>
                </c:pt>
                <c:pt idx="1549">
                  <c:v>0.3037146</c:v>
                </c:pt>
                <c:pt idx="1550">
                  <c:v>0.32769860000000001</c:v>
                </c:pt>
                <c:pt idx="1551">
                  <c:v>0.32478449999999998</c:v>
                </c:pt>
                <c:pt idx="1552">
                  <c:v>0.2987766</c:v>
                </c:pt>
                <c:pt idx="1553">
                  <c:v>0.32966770000000001</c:v>
                </c:pt>
                <c:pt idx="1554">
                  <c:v>0.30593169999999997</c:v>
                </c:pt>
                <c:pt idx="1555">
                  <c:v>0.32311089999999998</c:v>
                </c:pt>
                <c:pt idx="1556">
                  <c:v>0.32684829999999998</c:v>
                </c:pt>
                <c:pt idx="1557">
                  <c:v>0.33284429999999998</c:v>
                </c:pt>
                <c:pt idx="1558">
                  <c:v>0.310639</c:v>
                </c:pt>
                <c:pt idx="1559">
                  <c:v>0.3213685</c:v>
                </c:pt>
                <c:pt idx="1560">
                  <c:v>0.35886669999999998</c:v>
                </c:pt>
                <c:pt idx="1561">
                  <c:v>0.34042610000000001</c:v>
                </c:pt>
                <c:pt idx="1562">
                  <c:v>0.3083033</c:v>
                </c:pt>
                <c:pt idx="1563">
                  <c:v>0.3191833</c:v>
                </c:pt>
                <c:pt idx="1564">
                  <c:v>0.32867540000000001</c:v>
                </c:pt>
                <c:pt idx="1565">
                  <c:v>0.36446919999999999</c:v>
                </c:pt>
                <c:pt idx="1566">
                  <c:v>0.35367690000000002</c:v>
                </c:pt>
                <c:pt idx="1567">
                  <c:v>0.35159180000000001</c:v>
                </c:pt>
                <c:pt idx="1568">
                  <c:v>0.34943780000000002</c:v>
                </c:pt>
                <c:pt idx="1569">
                  <c:v>0.32734570000000002</c:v>
                </c:pt>
                <c:pt idx="1570">
                  <c:v>0.33390579999999997</c:v>
                </c:pt>
                <c:pt idx="1571">
                  <c:v>0.31902370000000002</c:v>
                </c:pt>
                <c:pt idx="1572">
                  <c:v>0.32029239999999998</c:v>
                </c:pt>
                <c:pt idx="1573">
                  <c:v>0.32135229999999998</c:v>
                </c:pt>
                <c:pt idx="1574">
                  <c:v>0.3406014</c:v>
                </c:pt>
                <c:pt idx="1575">
                  <c:v>0.32020650000000001</c:v>
                </c:pt>
                <c:pt idx="1576">
                  <c:v>0.32696439999999999</c:v>
                </c:pt>
                <c:pt idx="1577">
                  <c:v>0.33128649999999998</c:v>
                </c:pt>
                <c:pt idx="1578">
                  <c:v>0.34505190000000002</c:v>
                </c:pt>
                <c:pt idx="1579">
                  <c:v>0.32510499999999998</c:v>
                </c:pt>
                <c:pt idx="1580">
                  <c:v>0.3158222</c:v>
                </c:pt>
                <c:pt idx="1581">
                  <c:v>0.31954569999999999</c:v>
                </c:pt>
                <c:pt idx="1582">
                  <c:v>0.33494620000000003</c:v>
                </c:pt>
                <c:pt idx="1583">
                  <c:v>0.33170759999999999</c:v>
                </c:pt>
                <c:pt idx="1584">
                  <c:v>0.3351576</c:v>
                </c:pt>
                <c:pt idx="1585">
                  <c:v>0.36428739999999998</c:v>
                </c:pt>
                <c:pt idx="1586">
                  <c:v>0.32147209999999998</c:v>
                </c:pt>
                <c:pt idx="1587">
                  <c:v>0.32096479999999999</c:v>
                </c:pt>
                <c:pt idx="1588">
                  <c:v>0.32144149999999999</c:v>
                </c:pt>
                <c:pt idx="1589">
                  <c:v>0.31084529999999999</c:v>
                </c:pt>
                <c:pt idx="1590">
                  <c:v>0.32060830000000001</c:v>
                </c:pt>
                <c:pt idx="1591">
                  <c:v>0.32390819999999998</c:v>
                </c:pt>
                <c:pt idx="1592">
                  <c:v>0.31232949999999998</c:v>
                </c:pt>
                <c:pt idx="1593">
                  <c:v>0.283447</c:v>
                </c:pt>
                <c:pt idx="1594">
                  <c:v>0.29986390000000002</c:v>
                </c:pt>
                <c:pt idx="1595">
                  <c:v>0.31351299999999999</c:v>
                </c:pt>
                <c:pt idx="1596">
                  <c:v>0.32799339999999999</c:v>
                </c:pt>
                <c:pt idx="1597">
                  <c:v>0.33593529999999999</c:v>
                </c:pt>
                <c:pt idx="1598">
                  <c:v>0.34507379999999999</c:v>
                </c:pt>
                <c:pt idx="1599">
                  <c:v>0.33026509999999998</c:v>
                </c:pt>
                <c:pt idx="1600">
                  <c:v>0.28591729999999999</c:v>
                </c:pt>
                <c:pt idx="1601">
                  <c:v>0.30991449999999998</c:v>
                </c:pt>
                <c:pt idx="1602">
                  <c:v>0.31376169999999998</c:v>
                </c:pt>
                <c:pt idx="1603">
                  <c:v>0.33157799999999998</c:v>
                </c:pt>
                <c:pt idx="1604">
                  <c:v>0.33207540000000002</c:v>
                </c:pt>
                <c:pt idx="1605">
                  <c:v>0.31390790000000002</c:v>
                </c:pt>
                <c:pt idx="1606">
                  <c:v>0.30740119999999999</c:v>
                </c:pt>
                <c:pt idx="1607">
                  <c:v>0.30326029999999998</c:v>
                </c:pt>
                <c:pt idx="1608">
                  <c:v>0.32512380000000002</c:v>
                </c:pt>
                <c:pt idx="1609">
                  <c:v>0.33354220000000001</c:v>
                </c:pt>
                <c:pt idx="1610">
                  <c:v>0.3252237</c:v>
                </c:pt>
                <c:pt idx="1611">
                  <c:v>0.30469639999999998</c:v>
                </c:pt>
                <c:pt idx="1612">
                  <c:v>0.31416759999999999</c:v>
                </c:pt>
                <c:pt idx="1613">
                  <c:v>0.3249435</c:v>
                </c:pt>
                <c:pt idx="1614">
                  <c:v>0.30594440000000001</c:v>
                </c:pt>
                <c:pt idx="1615">
                  <c:v>0.32777099999999998</c:v>
                </c:pt>
                <c:pt idx="1616">
                  <c:v>0.35511530000000002</c:v>
                </c:pt>
                <c:pt idx="1617">
                  <c:v>0.31772980000000001</c:v>
                </c:pt>
                <c:pt idx="1618">
                  <c:v>0.3220442</c:v>
                </c:pt>
                <c:pt idx="1619">
                  <c:v>0.33249450000000003</c:v>
                </c:pt>
                <c:pt idx="1620">
                  <c:v>0.33759879999999998</c:v>
                </c:pt>
                <c:pt idx="1621">
                  <c:v>0.34580880000000003</c:v>
                </c:pt>
                <c:pt idx="1622">
                  <c:v>0.31826110000000002</c:v>
                </c:pt>
                <c:pt idx="1623">
                  <c:v>0.33773330000000001</c:v>
                </c:pt>
                <c:pt idx="1624">
                  <c:v>0.33379370000000003</c:v>
                </c:pt>
                <c:pt idx="1625">
                  <c:v>0.33143460000000002</c:v>
                </c:pt>
                <c:pt idx="1626">
                  <c:v>0.33690399999999998</c:v>
                </c:pt>
                <c:pt idx="1627">
                  <c:v>0.32168380000000002</c:v>
                </c:pt>
                <c:pt idx="1628">
                  <c:v>0.34181440000000002</c:v>
                </c:pt>
                <c:pt idx="1629">
                  <c:v>0.33813349999999998</c:v>
                </c:pt>
                <c:pt idx="1630">
                  <c:v>0.34861310000000001</c:v>
                </c:pt>
                <c:pt idx="1631">
                  <c:v>0.31441330000000001</c:v>
                </c:pt>
                <c:pt idx="1632">
                  <c:v>0.34440080000000001</c:v>
                </c:pt>
                <c:pt idx="1633">
                  <c:v>0.3305419</c:v>
                </c:pt>
                <c:pt idx="1634">
                  <c:v>0.3180943</c:v>
                </c:pt>
                <c:pt idx="1635">
                  <c:v>0.31358079999999999</c:v>
                </c:pt>
                <c:pt idx="1636">
                  <c:v>0.32972170000000001</c:v>
                </c:pt>
                <c:pt idx="1637">
                  <c:v>0.31426209999999999</c:v>
                </c:pt>
                <c:pt idx="1638">
                  <c:v>0.33798260000000002</c:v>
                </c:pt>
                <c:pt idx="1639">
                  <c:v>0.33441860000000001</c:v>
                </c:pt>
                <c:pt idx="1640">
                  <c:v>0.34783789999999998</c:v>
                </c:pt>
                <c:pt idx="1641">
                  <c:v>0.33277040000000002</c:v>
                </c:pt>
                <c:pt idx="1642">
                  <c:v>0.31227729999999998</c:v>
                </c:pt>
                <c:pt idx="1643">
                  <c:v>0.34098850000000003</c:v>
                </c:pt>
                <c:pt idx="1644">
                  <c:v>0.35664319999999999</c:v>
                </c:pt>
                <c:pt idx="1645">
                  <c:v>0.34461520000000001</c:v>
                </c:pt>
                <c:pt idx="1646">
                  <c:v>0.31370350000000002</c:v>
                </c:pt>
                <c:pt idx="1647">
                  <c:v>0.32855469999999998</c:v>
                </c:pt>
                <c:pt idx="1648">
                  <c:v>0.35069620000000001</c:v>
                </c:pt>
                <c:pt idx="1649">
                  <c:v>0.35170639999999997</c:v>
                </c:pt>
                <c:pt idx="1650">
                  <c:v>0.3314358</c:v>
                </c:pt>
                <c:pt idx="1651">
                  <c:v>0.36203659999999999</c:v>
                </c:pt>
                <c:pt idx="1652">
                  <c:v>0.34757500000000002</c:v>
                </c:pt>
                <c:pt idx="1653">
                  <c:v>0.37287500000000001</c:v>
                </c:pt>
                <c:pt idx="1654">
                  <c:v>0.34251189999999998</c:v>
                </c:pt>
                <c:pt idx="1655">
                  <c:v>0.34727409999999997</c:v>
                </c:pt>
                <c:pt idx="1656">
                  <c:v>0.37927620000000001</c:v>
                </c:pt>
                <c:pt idx="1657">
                  <c:v>0.34402549999999998</c:v>
                </c:pt>
                <c:pt idx="1658">
                  <c:v>0.3169495</c:v>
                </c:pt>
                <c:pt idx="1659">
                  <c:v>0.31997029999999999</c:v>
                </c:pt>
                <c:pt idx="1660">
                  <c:v>0.33016250000000003</c:v>
                </c:pt>
                <c:pt idx="1661">
                  <c:v>0.3482402</c:v>
                </c:pt>
                <c:pt idx="1662">
                  <c:v>0.33055119999999999</c:v>
                </c:pt>
                <c:pt idx="1663">
                  <c:v>0.3384508</c:v>
                </c:pt>
                <c:pt idx="1664">
                  <c:v>0.3633921</c:v>
                </c:pt>
                <c:pt idx="1665">
                  <c:v>0.36440430000000001</c:v>
                </c:pt>
                <c:pt idx="1666">
                  <c:v>0.35001520000000003</c:v>
                </c:pt>
                <c:pt idx="1667">
                  <c:v>0.34232629999999997</c:v>
                </c:pt>
                <c:pt idx="1668">
                  <c:v>0.34058090000000002</c:v>
                </c:pt>
                <c:pt idx="1669">
                  <c:v>0.31980940000000002</c:v>
                </c:pt>
                <c:pt idx="1670">
                  <c:v>0.32816040000000002</c:v>
                </c:pt>
                <c:pt idx="1671">
                  <c:v>0.32389050000000003</c:v>
                </c:pt>
                <c:pt idx="1672">
                  <c:v>0.31377870000000002</c:v>
                </c:pt>
                <c:pt idx="1673">
                  <c:v>0.3205885</c:v>
                </c:pt>
                <c:pt idx="1674">
                  <c:v>0.33665270000000003</c:v>
                </c:pt>
                <c:pt idx="1675">
                  <c:v>0.33514159999999998</c:v>
                </c:pt>
                <c:pt idx="1676">
                  <c:v>0.32968769999999997</c:v>
                </c:pt>
                <c:pt idx="1677">
                  <c:v>0.34537909999999999</c:v>
                </c:pt>
                <c:pt idx="1678">
                  <c:v>0.34147729999999998</c:v>
                </c:pt>
                <c:pt idx="1679">
                  <c:v>0.341532</c:v>
                </c:pt>
                <c:pt idx="1680">
                  <c:v>0.34397470000000002</c:v>
                </c:pt>
                <c:pt idx="1681">
                  <c:v>0.3197353</c:v>
                </c:pt>
                <c:pt idx="1682">
                  <c:v>0.32230029999999998</c:v>
                </c:pt>
                <c:pt idx="1683">
                  <c:v>0.30517040000000001</c:v>
                </c:pt>
                <c:pt idx="1684">
                  <c:v>0.30728070000000002</c:v>
                </c:pt>
                <c:pt idx="1685">
                  <c:v>0.30476029999999998</c:v>
                </c:pt>
                <c:pt idx="1686">
                  <c:v>0.29125240000000002</c:v>
                </c:pt>
                <c:pt idx="1687">
                  <c:v>0.28565990000000002</c:v>
                </c:pt>
                <c:pt idx="1688">
                  <c:v>0.2899061</c:v>
                </c:pt>
                <c:pt idx="1689">
                  <c:v>0.30504589999999998</c:v>
                </c:pt>
                <c:pt idx="1690">
                  <c:v>0.31470540000000002</c:v>
                </c:pt>
                <c:pt idx="1691">
                  <c:v>0.31769579999999997</c:v>
                </c:pt>
                <c:pt idx="1692">
                  <c:v>0.32982410000000001</c:v>
                </c:pt>
                <c:pt idx="1693">
                  <c:v>0.34395189999999998</c:v>
                </c:pt>
                <c:pt idx="1694">
                  <c:v>0.34210180000000001</c:v>
                </c:pt>
                <c:pt idx="1695">
                  <c:v>0.33111550000000001</c:v>
                </c:pt>
                <c:pt idx="1696">
                  <c:v>0.31952239999999998</c:v>
                </c:pt>
                <c:pt idx="1697">
                  <c:v>0.31772729999999999</c:v>
                </c:pt>
                <c:pt idx="1698">
                  <c:v>0.32277169999999999</c:v>
                </c:pt>
                <c:pt idx="1699">
                  <c:v>0.3324397</c:v>
                </c:pt>
                <c:pt idx="1700">
                  <c:v>0.32250410000000002</c:v>
                </c:pt>
                <c:pt idx="1701">
                  <c:v>0.3119152</c:v>
                </c:pt>
                <c:pt idx="1702">
                  <c:v>0.32432179999999999</c:v>
                </c:pt>
                <c:pt idx="1703">
                  <c:v>0.30702239999999997</c:v>
                </c:pt>
                <c:pt idx="1704">
                  <c:v>0.31824400000000003</c:v>
                </c:pt>
                <c:pt idx="1705">
                  <c:v>0.3469566</c:v>
                </c:pt>
                <c:pt idx="1706">
                  <c:v>0.34497329999999998</c:v>
                </c:pt>
                <c:pt idx="1707">
                  <c:v>0.31586249999999999</c:v>
                </c:pt>
                <c:pt idx="1708">
                  <c:v>0.30664550000000002</c:v>
                </c:pt>
                <c:pt idx="1709">
                  <c:v>0.29431170000000001</c:v>
                </c:pt>
                <c:pt idx="1710">
                  <c:v>0.33115509999999998</c:v>
                </c:pt>
                <c:pt idx="1711">
                  <c:v>0.31359670000000001</c:v>
                </c:pt>
                <c:pt idx="1712">
                  <c:v>0.31704070000000001</c:v>
                </c:pt>
                <c:pt idx="1713">
                  <c:v>0.31118689999999999</c:v>
                </c:pt>
                <c:pt idx="1714">
                  <c:v>0.30039100000000002</c:v>
                </c:pt>
                <c:pt idx="1715">
                  <c:v>0.3287716</c:v>
                </c:pt>
                <c:pt idx="1716">
                  <c:v>0.32075870000000001</c:v>
                </c:pt>
                <c:pt idx="1717">
                  <c:v>0.3347755</c:v>
                </c:pt>
                <c:pt idx="1718">
                  <c:v>0.35978510000000002</c:v>
                </c:pt>
                <c:pt idx="1719">
                  <c:v>0.3276019</c:v>
                </c:pt>
                <c:pt idx="1720">
                  <c:v>0.33337939999999999</c:v>
                </c:pt>
                <c:pt idx="1721">
                  <c:v>0.29616900000000002</c:v>
                </c:pt>
                <c:pt idx="1722">
                  <c:v>0.30353360000000001</c:v>
                </c:pt>
                <c:pt idx="1723">
                  <c:v>0.32682169999999999</c:v>
                </c:pt>
                <c:pt idx="1724">
                  <c:v>0.32521070000000002</c:v>
                </c:pt>
                <c:pt idx="1725">
                  <c:v>0.31231930000000002</c:v>
                </c:pt>
                <c:pt idx="1726">
                  <c:v>0.34250740000000002</c:v>
                </c:pt>
                <c:pt idx="1727">
                  <c:v>0.33790789999999998</c:v>
                </c:pt>
                <c:pt idx="1728">
                  <c:v>0.34654819999999997</c:v>
                </c:pt>
                <c:pt idx="1729">
                  <c:v>0.32171919999999998</c:v>
                </c:pt>
                <c:pt idx="1730">
                  <c:v>0.32393850000000002</c:v>
                </c:pt>
                <c:pt idx="1731">
                  <c:v>0.31964189999999998</c:v>
                </c:pt>
                <c:pt idx="1732">
                  <c:v>0.3229303</c:v>
                </c:pt>
                <c:pt idx="1733">
                  <c:v>0.33313579999999998</c:v>
                </c:pt>
                <c:pt idx="1734">
                  <c:v>0.2931976</c:v>
                </c:pt>
                <c:pt idx="1735">
                  <c:v>0.31279210000000002</c:v>
                </c:pt>
                <c:pt idx="1736">
                  <c:v>0.32787660000000002</c:v>
                </c:pt>
                <c:pt idx="1737">
                  <c:v>0.3381188</c:v>
                </c:pt>
                <c:pt idx="1738">
                  <c:v>0.31945859999999998</c:v>
                </c:pt>
                <c:pt idx="1739">
                  <c:v>0.30025249999999998</c:v>
                </c:pt>
                <c:pt idx="1740">
                  <c:v>0.32668550000000002</c:v>
                </c:pt>
                <c:pt idx="1741">
                  <c:v>0.31869940000000002</c:v>
                </c:pt>
                <c:pt idx="1742">
                  <c:v>0.32899400000000001</c:v>
                </c:pt>
                <c:pt idx="1743">
                  <c:v>0.32743460000000002</c:v>
                </c:pt>
                <c:pt idx="1744">
                  <c:v>0.34226489999999998</c:v>
                </c:pt>
                <c:pt idx="1745">
                  <c:v>0.37888329999999998</c:v>
                </c:pt>
                <c:pt idx="1746">
                  <c:v>0.36370570000000002</c:v>
                </c:pt>
                <c:pt idx="1747">
                  <c:v>0.35873189999999999</c:v>
                </c:pt>
                <c:pt idx="1748">
                  <c:v>0.34119719999999998</c:v>
                </c:pt>
                <c:pt idx="1749">
                  <c:v>0.367898</c:v>
                </c:pt>
                <c:pt idx="1750">
                  <c:v>0.35547810000000002</c:v>
                </c:pt>
                <c:pt idx="1751">
                  <c:v>0.34900409999999998</c:v>
                </c:pt>
                <c:pt idx="1752">
                  <c:v>0.32499220000000001</c:v>
                </c:pt>
                <c:pt idx="1753">
                  <c:v>0.3537285</c:v>
                </c:pt>
                <c:pt idx="1754">
                  <c:v>0.30520950000000002</c:v>
                </c:pt>
                <c:pt idx="1755">
                  <c:v>0.32069199999999998</c:v>
                </c:pt>
                <c:pt idx="1756">
                  <c:v>0.3334085</c:v>
                </c:pt>
                <c:pt idx="1757">
                  <c:v>0.30580790000000002</c:v>
                </c:pt>
                <c:pt idx="1758">
                  <c:v>0.29795630000000001</c:v>
                </c:pt>
                <c:pt idx="1759">
                  <c:v>0.32194519999999999</c:v>
                </c:pt>
                <c:pt idx="1760">
                  <c:v>0.32424950000000002</c:v>
                </c:pt>
                <c:pt idx="1761">
                  <c:v>0.32961800000000002</c:v>
                </c:pt>
                <c:pt idx="1762">
                  <c:v>0.33442270000000002</c:v>
                </c:pt>
                <c:pt idx="1763">
                  <c:v>0.33379819999999999</c:v>
                </c:pt>
                <c:pt idx="1764">
                  <c:v>0.32473170000000001</c:v>
                </c:pt>
                <c:pt idx="1765">
                  <c:v>0.33602270000000001</c:v>
                </c:pt>
                <c:pt idx="1766">
                  <c:v>0.33379769999999997</c:v>
                </c:pt>
                <c:pt idx="1767">
                  <c:v>0.32558700000000002</c:v>
                </c:pt>
                <c:pt idx="1768">
                  <c:v>0.3315746</c:v>
                </c:pt>
                <c:pt idx="1769">
                  <c:v>0.3189709</c:v>
                </c:pt>
                <c:pt idx="1770">
                  <c:v>0.35058410000000001</c:v>
                </c:pt>
                <c:pt idx="1771">
                  <c:v>0.31508419999999998</c:v>
                </c:pt>
                <c:pt idx="1772">
                  <c:v>0.33702919999999997</c:v>
                </c:pt>
                <c:pt idx="1773">
                  <c:v>0.30560530000000002</c:v>
                </c:pt>
                <c:pt idx="1774">
                  <c:v>0.31516949999999999</c:v>
                </c:pt>
                <c:pt idx="1775">
                  <c:v>0.3451806</c:v>
                </c:pt>
                <c:pt idx="1776">
                  <c:v>0.33731060000000002</c:v>
                </c:pt>
                <c:pt idx="1777">
                  <c:v>0.34803719999999999</c:v>
                </c:pt>
                <c:pt idx="1778">
                  <c:v>0.32174199999999997</c:v>
                </c:pt>
                <c:pt idx="1779">
                  <c:v>0.3268123</c:v>
                </c:pt>
                <c:pt idx="1780">
                  <c:v>0.3312214</c:v>
                </c:pt>
                <c:pt idx="1781">
                  <c:v>0.3303857</c:v>
                </c:pt>
                <c:pt idx="1782">
                  <c:v>0.3255419</c:v>
                </c:pt>
                <c:pt idx="1783">
                  <c:v>0.3291637</c:v>
                </c:pt>
                <c:pt idx="1784">
                  <c:v>0.32043919999999998</c:v>
                </c:pt>
                <c:pt idx="1785">
                  <c:v>0.33996340000000003</c:v>
                </c:pt>
                <c:pt idx="1786">
                  <c:v>0.32914199999999999</c:v>
                </c:pt>
                <c:pt idx="1787">
                  <c:v>0.3479546</c:v>
                </c:pt>
                <c:pt idx="1788">
                  <c:v>0.35026879999999999</c:v>
                </c:pt>
                <c:pt idx="1789">
                  <c:v>0.34335329999999997</c:v>
                </c:pt>
                <c:pt idx="1790">
                  <c:v>0.3351884</c:v>
                </c:pt>
                <c:pt idx="1791">
                  <c:v>0.32779920000000001</c:v>
                </c:pt>
                <c:pt idx="1792">
                  <c:v>0.34916390000000003</c:v>
                </c:pt>
                <c:pt idx="1793">
                  <c:v>0.34695710000000002</c:v>
                </c:pt>
                <c:pt idx="1794">
                  <c:v>0.35803119999999999</c:v>
                </c:pt>
                <c:pt idx="1795">
                  <c:v>0.35354619999999998</c:v>
                </c:pt>
                <c:pt idx="1796">
                  <c:v>0.34801969999999999</c:v>
                </c:pt>
                <c:pt idx="1797">
                  <c:v>0.3320825</c:v>
                </c:pt>
                <c:pt idx="1798">
                  <c:v>0.32734930000000001</c:v>
                </c:pt>
                <c:pt idx="1799">
                  <c:v>0.3330457</c:v>
                </c:pt>
                <c:pt idx="1800">
                  <c:v>0.33539950000000002</c:v>
                </c:pt>
                <c:pt idx="1801">
                  <c:v>0.34069250000000001</c:v>
                </c:pt>
                <c:pt idx="1802">
                  <c:v>0.30714340000000001</c:v>
                </c:pt>
                <c:pt idx="1803">
                  <c:v>0.31604640000000001</c:v>
                </c:pt>
                <c:pt idx="1804">
                  <c:v>0.32473679999999999</c:v>
                </c:pt>
                <c:pt idx="1805">
                  <c:v>0.3359222</c:v>
                </c:pt>
                <c:pt idx="1806">
                  <c:v>0.30444120000000002</c:v>
                </c:pt>
                <c:pt idx="1807">
                  <c:v>0.3339066</c:v>
                </c:pt>
                <c:pt idx="1808">
                  <c:v>0.3026123</c:v>
                </c:pt>
                <c:pt idx="1809">
                  <c:v>0.31883990000000001</c:v>
                </c:pt>
                <c:pt idx="1810">
                  <c:v>0.29930509999999999</c:v>
                </c:pt>
                <c:pt idx="1811">
                  <c:v>0.32801520000000001</c:v>
                </c:pt>
                <c:pt idx="1812">
                  <c:v>0.33565850000000003</c:v>
                </c:pt>
                <c:pt idx="1813">
                  <c:v>0.3565798</c:v>
                </c:pt>
                <c:pt idx="1814">
                  <c:v>0.37021530000000002</c:v>
                </c:pt>
                <c:pt idx="1815">
                  <c:v>0.36281200000000002</c:v>
                </c:pt>
                <c:pt idx="1816">
                  <c:v>0.34287859999999998</c:v>
                </c:pt>
                <c:pt idx="1817">
                  <c:v>0.31310359999999998</c:v>
                </c:pt>
                <c:pt idx="1818">
                  <c:v>0.31200149999999999</c:v>
                </c:pt>
                <c:pt idx="1819">
                  <c:v>0.31313200000000002</c:v>
                </c:pt>
                <c:pt idx="1820">
                  <c:v>0.321021</c:v>
                </c:pt>
                <c:pt idx="1821">
                  <c:v>0.29554079999999999</c:v>
                </c:pt>
                <c:pt idx="1822">
                  <c:v>0.3042241</c:v>
                </c:pt>
                <c:pt idx="1823">
                  <c:v>0.31035580000000001</c:v>
                </c:pt>
                <c:pt idx="1824">
                  <c:v>0.3199166</c:v>
                </c:pt>
                <c:pt idx="1825">
                  <c:v>0.3160636</c:v>
                </c:pt>
                <c:pt idx="1826">
                  <c:v>0.34545670000000001</c:v>
                </c:pt>
                <c:pt idx="1827">
                  <c:v>0.35670439999999998</c:v>
                </c:pt>
                <c:pt idx="1828">
                  <c:v>0.32457530000000001</c:v>
                </c:pt>
                <c:pt idx="1829">
                  <c:v>0.32303890000000002</c:v>
                </c:pt>
                <c:pt idx="1830">
                  <c:v>0.3341942</c:v>
                </c:pt>
                <c:pt idx="1831">
                  <c:v>0.32198490000000002</c:v>
                </c:pt>
                <c:pt idx="1832">
                  <c:v>0.32523819999999998</c:v>
                </c:pt>
                <c:pt idx="1833">
                  <c:v>0.31773040000000002</c:v>
                </c:pt>
                <c:pt idx="1834">
                  <c:v>0.30922379999999999</c:v>
                </c:pt>
                <c:pt idx="1835">
                  <c:v>0.30256070000000002</c:v>
                </c:pt>
                <c:pt idx="1836">
                  <c:v>0.29926710000000001</c:v>
                </c:pt>
                <c:pt idx="1837">
                  <c:v>0.31171979999999999</c:v>
                </c:pt>
                <c:pt idx="1838">
                  <c:v>0.29233569999999998</c:v>
                </c:pt>
                <c:pt idx="1839">
                  <c:v>0.29865330000000001</c:v>
                </c:pt>
                <c:pt idx="1840">
                  <c:v>0.33639839999999999</c:v>
                </c:pt>
                <c:pt idx="1841">
                  <c:v>0.3312349</c:v>
                </c:pt>
                <c:pt idx="1842">
                  <c:v>0.36570560000000002</c:v>
                </c:pt>
                <c:pt idx="1843">
                  <c:v>0.35410399999999997</c:v>
                </c:pt>
                <c:pt idx="1844">
                  <c:v>0.3464777</c:v>
                </c:pt>
                <c:pt idx="1845">
                  <c:v>0.34782010000000002</c:v>
                </c:pt>
                <c:pt idx="1846">
                  <c:v>0.34543590000000002</c:v>
                </c:pt>
                <c:pt idx="1847">
                  <c:v>0.34131549999999999</c:v>
                </c:pt>
                <c:pt idx="1848">
                  <c:v>0.33467599999999997</c:v>
                </c:pt>
                <c:pt idx="1849">
                  <c:v>0.30738769999999999</c:v>
                </c:pt>
                <c:pt idx="1850">
                  <c:v>0.32717289999999999</c:v>
                </c:pt>
                <c:pt idx="1851">
                  <c:v>0.31696560000000001</c:v>
                </c:pt>
                <c:pt idx="1852">
                  <c:v>0.29516690000000001</c:v>
                </c:pt>
                <c:pt idx="1853">
                  <c:v>0.33380179999999998</c:v>
                </c:pt>
                <c:pt idx="1854">
                  <c:v>0.33778150000000001</c:v>
                </c:pt>
                <c:pt idx="1855">
                  <c:v>0.33545839999999999</c:v>
                </c:pt>
                <c:pt idx="1856">
                  <c:v>0.3203838</c:v>
                </c:pt>
                <c:pt idx="1857">
                  <c:v>0.31607649999999998</c:v>
                </c:pt>
                <c:pt idx="1858">
                  <c:v>0.3418041</c:v>
                </c:pt>
                <c:pt idx="1859">
                  <c:v>0.3246116</c:v>
                </c:pt>
                <c:pt idx="1860">
                  <c:v>0.31248090000000001</c:v>
                </c:pt>
                <c:pt idx="1861">
                  <c:v>0.29889749999999998</c:v>
                </c:pt>
                <c:pt idx="1862">
                  <c:v>0.32676670000000002</c:v>
                </c:pt>
                <c:pt idx="1863">
                  <c:v>0.31587870000000001</c:v>
                </c:pt>
                <c:pt idx="1864">
                  <c:v>0.31463560000000002</c:v>
                </c:pt>
                <c:pt idx="1865">
                  <c:v>0.3167527</c:v>
                </c:pt>
                <c:pt idx="1866">
                  <c:v>0.32173580000000002</c:v>
                </c:pt>
                <c:pt idx="1867">
                  <c:v>0.32422689999999998</c:v>
                </c:pt>
                <c:pt idx="1868">
                  <c:v>0.34858889999999998</c:v>
                </c:pt>
                <c:pt idx="1869">
                  <c:v>0.34004570000000001</c:v>
                </c:pt>
                <c:pt idx="1870">
                  <c:v>0.31258580000000002</c:v>
                </c:pt>
                <c:pt idx="1871">
                  <c:v>0.3206309</c:v>
                </c:pt>
                <c:pt idx="1872">
                  <c:v>0.29472690000000001</c:v>
                </c:pt>
                <c:pt idx="1873">
                  <c:v>0.31100060000000002</c:v>
                </c:pt>
                <c:pt idx="1874">
                  <c:v>0.32112760000000001</c:v>
                </c:pt>
                <c:pt idx="1875">
                  <c:v>0.32210650000000002</c:v>
                </c:pt>
                <c:pt idx="1876">
                  <c:v>0.30480829999999998</c:v>
                </c:pt>
                <c:pt idx="1877">
                  <c:v>0.29983510000000002</c:v>
                </c:pt>
                <c:pt idx="1878">
                  <c:v>0.31706109999999998</c:v>
                </c:pt>
                <c:pt idx="1879">
                  <c:v>0.3048111</c:v>
                </c:pt>
                <c:pt idx="1880">
                  <c:v>0.32035989999999998</c:v>
                </c:pt>
                <c:pt idx="1881">
                  <c:v>0.32737080000000002</c:v>
                </c:pt>
                <c:pt idx="1882">
                  <c:v>0.30847659999999999</c:v>
                </c:pt>
                <c:pt idx="1883">
                  <c:v>0.34717340000000002</c:v>
                </c:pt>
                <c:pt idx="1884">
                  <c:v>0.33020450000000001</c:v>
                </c:pt>
                <c:pt idx="1885">
                  <c:v>0.32851999999999998</c:v>
                </c:pt>
                <c:pt idx="1886">
                  <c:v>0.34988469999999999</c:v>
                </c:pt>
                <c:pt idx="1887">
                  <c:v>0.35669420000000002</c:v>
                </c:pt>
                <c:pt idx="1888">
                  <c:v>0.35317749999999998</c:v>
                </c:pt>
                <c:pt idx="1889">
                  <c:v>0.32779560000000002</c:v>
                </c:pt>
                <c:pt idx="1890">
                  <c:v>0.32168340000000001</c:v>
                </c:pt>
                <c:pt idx="1891">
                  <c:v>0.3083822</c:v>
                </c:pt>
                <c:pt idx="1892">
                  <c:v>0.32540659999999999</c:v>
                </c:pt>
                <c:pt idx="1893">
                  <c:v>0.32270339999999997</c:v>
                </c:pt>
                <c:pt idx="1894">
                  <c:v>0.314307</c:v>
                </c:pt>
                <c:pt idx="1895">
                  <c:v>0.33332339999999999</c:v>
                </c:pt>
                <c:pt idx="1896">
                  <c:v>0.32847169999999998</c:v>
                </c:pt>
                <c:pt idx="1897">
                  <c:v>0.35455510000000001</c:v>
                </c:pt>
                <c:pt idx="1898">
                  <c:v>0.3321384</c:v>
                </c:pt>
                <c:pt idx="1899">
                  <c:v>0.3507767</c:v>
                </c:pt>
                <c:pt idx="1900">
                  <c:v>0.32282840000000002</c:v>
                </c:pt>
                <c:pt idx="1901">
                  <c:v>0.34511019999999998</c:v>
                </c:pt>
                <c:pt idx="1902">
                  <c:v>0.31817659999999998</c:v>
                </c:pt>
                <c:pt idx="1903">
                  <c:v>0.32601849999999999</c:v>
                </c:pt>
                <c:pt idx="1904">
                  <c:v>0.31682120000000003</c:v>
                </c:pt>
                <c:pt idx="1905">
                  <c:v>0.31950499999999998</c:v>
                </c:pt>
                <c:pt idx="1906">
                  <c:v>0.3534969</c:v>
                </c:pt>
                <c:pt idx="1907">
                  <c:v>0.33584429999999998</c:v>
                </c:pt>
                <c:pt idx="1908">
                  <c:v>0.31440449999999998</c:v>
                </c:pt>
                <c:pt idx="1909">
                  <c:v>0.3040525</c:v>
                </c:pt>
                <c:pt idx="1910">
                  <c:v>0.31760680000000002</c:v>
                </c:pt>
                <c:pt idx="1911">
                  <c:v>0.2957031</c:v>
                </c:pt>
                <c:pt idx="1912">
                  <c:v>0.34830179999999999</c:v>
                </c:pt>
                <c:pt idx="1913">
                  <c:v>0.34431929999999999</c:v>
                </c:pt>
                <c:pt idx="1914">
                  <c:v>0.35240300000000002</c:v>
                </c:pt>
                <c:pt idx="1915">
                  <c:v>0.34359919999999999</c:v>
                </c:pt>
                <c:pt idx="1916">
                  <c:v>0.32522709999999999</c:v>
                </c:pt>
                <c:pt idx="1917">
                  <c:v>0.31794040000000001</c:v>
                </c:pt>
                <c:pt idx="1918">
                  <c:v>0.3107471</c:v>
                </c:pt>
                <c:pt idx="1919">
                  <c:v>0.31676470000000001</c:v>
                </c:pt>
                <c:pt idx="1920">
                  <c:v>0.33768350000000003</c:v>
                </c:pt>
                <c:pt idx="1921">
                  <c:v>0.3498946</c:v>
                </c:pt>
                <c:pt idx="1922">
                  <c:v>0.36061739999999998</c:v>
                </c:pt>
                <c:pt idx="1923">
                  <c:v>0.34122039999999998</c:v>
                </c:pt>
                <c:pt idx="1924">
                  <c:v>0.3687648</c:v>
                </c:pt>
                <c:pt idx="1925">
                  <c:v>0.35935650000000002</c:v>
                </c:pt>
                <c:pt idx="1926">
                  <c:v>0.3419431</c:v>
                </c:pt>
                <c:pt idx="1927">
                  <c:v>0.35951080000000002</c:v>
                </c:pt>
                <c:pt idx="1928">
                  <c:v>0.36341800000000002</c:v>
                </c:pt>
                <c:pt idx="1929">
                  <c:v>0.35717090000000001</c:v>
                </c:pt>
                <c:pt idx="1930">
                  <c:v>0.3419449</c:v>
                </c:pt>
                <c:pt idx="1931">
                  <c:v>0.34473209999999999</c:v>
                </c:pt>
                <c:pt idx="1932">
                  <c:v>0.31907829999999998</c:v>
                </c:pt>
                <c:pt idx="1933">
                  <c:v>0.32799850000000003</c:v>
                </c:pt>
                <c:pt idx="1934">
                  <c:v>0.3238219</c:v>
                </c:pt>
                <c:pt idx="1935">
                  <c:v>0.35900759999999998</c:v>
                </c:pt>
                <c:pt idx="1936">
                  <c:v>0.38289620000000002</c:v>
                </c:pt>
                <c:pt idx="1937">
                  <c:v>0.36819730000000001</c:v>
                </c:pt>
                <c:pt idx="1938">
                  <c:v>0.33926469999999997</c:v>
                </c:pt>
                <c:pt idx="1939">
                  <c:v>0.37075390000000003</c:v>
                </c:pt>
                <c:pt idx="1940">
                  <c:v>0.36315459999999999</c:v>
                </c:pt>
                <c:pt idx="1941">
                  <c:v>0.35158600000000001</c:v>
                </c:pt>
                <c:pt idx="1942">
                  <c:v>0.3465994</c:v>
                </c:pt>
                <c:pt idx="1943">
                  <c:v>0.35066789999999998</c:v>
                </c:pt>
                <c:pt idx="1944">
                  <c:v>0.33903420000000001</c:v>
                </c:pt>
                <c:pt idx="1945">
                  <c:v>0.3348023</c:v>
                </c:pt>
                <c:pt idx="1946">
                  <c:v>0.33898220000000001</c:v>
                </c:pt>
                <c:pt idx="1947">
                  <c:v>0.3445221</c:v>
                </c:pt>
                <c:pt idx="1948">
                  <c:v>0.37429560000000001</c:v>
                </c:pt>
                <c:pt idx="1949">
                  <c:v>0.3507806</c:v>
                </c:pt>
                <c:pt idx="1950">
                  <c:v>0.3509121</c:v>
                </c:pt>
                <c:pt idx="1951">
                  <c:v>0.3372424</c:v>
                </c:pt>
                <c:pt idx="1952">
                  <c:v>0.36757479999999998</c:v>
                </c:pt>
                <c:pt idx="1953">
                  <c:v>0.3451245</c:v>
                </c:pt>
                <c:pt idx="1954">
                  <c:v>0.31926470000000001</c:v>
                </c:pt>
                <c:pt idx="1955">
                  <c:v>0.34560649999999998</c:v>
                </c:pt>
                <c:pt idx="1956">
                  <c:v>0.34695749999999997</c:v>
                </c:pt>
                <c:pt idx="1957">
                  <c:v>0.33620480000000003</c:v>
                </c:pt>
                <c:pt idx="1958">
                  <c:v>0.34602840000000001</c:v>
                </c:pt>
                <c:pt idx="1959">
                  <c:v>0.33457819999999999</c:v>
                </c:pt>
                <c:pt idx="1960">
                  <c:v>0.35228039999999999</c:v>
                </c:pt>
                <c:pt idx="1961">
                  <c:v>0.34529589999999999</c:v>
                </c:pt>
                <c:pt idx="1962">
                  <c:v>0.3510663</c:v>
                </c:pt>
                <c:pt idx="1963">
                  <c:v>0.3457499</c:v>
                </c:pt>
                <c:pt idx="1964">
                  <c:v>0.3618922</c:v>
                </c:pt>
                <c:pt idx="1965">
                  <c:v>0.34794950000000002</c:v>
                </c:pt>
                <c:pt idx="1966">
                  <c:v>0.35834100000000002</c:v>
                </c:pt>
                <c:pt idx="1967">
                  <c:v>0.35738150000000002</c:v>
                </c:pt>
                <c:pt idx="1968">
                  <c:v>0.32890799999999998</c:v>
                </c:pt>
                <c:pt idx="1969">
                  <c:v>0.30200880000000002</c:v>
                </c:pt>
                <c:pt idx="1970">
                  <c:v>0.33155469999999998</c:v>
                </c:pt>
                <c:pt idx="1971">
                  <c:v>0.3538617</c:v>
                </c:pt>
                <c:pt idx="1972">
                  <c:v>0.35583150000000002</c:v>
                </c:pt>
                <c:pt idx="1973">
                  <c:v>0.39568900000000001</c:v>
                </c:pt>
                <c:pt idx="1974">
                  <c:v>0.34940019999999999</c:v>
                </c:pt>
                <c:pt idx="1975">
                  <c:v>0.3538713</c:v>
                </c:pt>
                <c:pt idx="1976">
                  <c:v>0.38800249999999997</c:v>
                </c:pt>
                <c:pt idx="1977">
                  <c:v>0.37408200000000003</c:v>
                </c:pt>
                <c:pt idx="1978">
                  <c:v>0.35721269999999999</c:v>
                </c:pt>
                <c:pt idx="1979">
                  <c:v>0.37861850000000002</c:v>
                </c:pt>
                <c:pt idx="1980">
                  <c:v>0.42028330000000003</c:v>
                </c:pt>
                <c:pt idx="1981">
                  <c:v>0.43932579999999999</c:v>
                </c:pt>
                <c:pt idx="1982">
                  <c:v>0.4131918</c:v>
                </c:pt>
                <c:pt idx="1983">
                  <c:v>0.39130209999999999</c:v>
                </c:pt>
                <c:pt idx="1984">
                  <c:v>0.39463019999999999</c:v>
                </c:pt>
                <c:pt idx="1985">
                  <c:v>0.38670929999999998</c:v>
                </c:pt>
                <c:pt idx="1986">
                  <c:v>0.408107</c:v>
                </c:pt>
                <c:pt idx="1987">
                  <c:v>0.42346289999999998</c:v>
                </c:pt>
                <c:pt idx="1988">
                  <c:v>0.41178599999999999</c:v>
                </c:pt>
                <c:pt idx="1989">
                  <c:v>0.4453975</c:v>
                </c:pt>
                <c:pt idx="1990">
                  <c:v>0.4259192</c:v>
                </c:pt>
                <c:pt idx="1991">
                  <c:v>0.43824970000000002</c:v>
                </c:pt>
                <c:pt idx="1992">
                  <c:v>0.43755060000000001</c:v>
                </c:pt>
                <c:pt idx="1993">
                  <c:v>0.45009579999999999</c:v>
                </c:pt>
                <c:pt idx="1994">
                  <c:v>0.42861680000000002</c:v>
                </c:pt>
                <c:pt idx="1995">
                  <c:v>0.45199450000000002</c:v>
                </c:pt>
                <c:pt idx="1996">
                  <c:v>0.44873249999999998</c:v>
                </c:pt>
                <c:pt idx="1997">
                  <c:v>0.45828580000000002</c:v>
                </c:pt>
                <c:pt idx="1998">
                  <c:v>0.45903969999999999</c:v>
                </c:pt>
                <c:pt idx="1999">
                  <c:v>0.462584</c:v>
                </c:pt>
                <c:pt idx="2000">
                  <c:v>0.4597561</c:v>
                </c:pt>
                <c:pt idx="2001">
                  <c:v>0.44094840000000002</c:v>
                </c:pt>
                <c:pt idx="2002">
                  <c:v>0.42181999999999997</c:v>
                </c:pt>
                <c:pt idx="2003">
                  <c:v>0.45998840000000002</c:v>
                </c:pt>
                <c:pt idx="2004">
                  <c:v>0.43839139999999999</c:v>
                </c:pt>
                <c:pt idx="2005">
                  <c:v>0.42220760000000002</c:v>
                </c:pt>
                <c:pt idx="2006">
                  <c:v>0.40256570000000003</c:v>
                </c:pt>
                <c:pt idx="2007">
                  <c:v>0.41450090000000001</c:v>
                </c:pt>
                <c:pt idx="2008">
                  <c:v>0.40605210000000003</c:v>
                </c:pt>
                <c:pt idx="2009">
                  <c:v>0.42371449999999999</c:v>
                </c:pt>
                <c:pt idx="2010">
                  <c:v>0.45984429999999998</c:v>
                </c:pt>
                <c:pt idx="2011">
                  <c:v>0.47066849999999999</c:v>
                </c:pt>
                <c:pt idx="2012">
                  <c:v>0.46926289999999998</c:v>
                </c:pt>
                <c:pt idx="2013">
                  <c:v>0.43352180000000001</c:v>
                </c:pt>
                <c:pt idx="2014">
                  <c:v>0.4314074</c:v>
                </c:pt>
                <c:pt idx="2015">
                  <c:v>0.45407609999999998</c:v>
                </c:pt>
                <c:pt idx="2016">
                  <c:v>0.44126530000000003</c:v>
                </c:pt>
                <c:pt idx="2017">
                  <c:v>0.43062820000000002</c:v>
                </c:pt>
                <c:pt idx="2018">
                  <c:v>0.43013859999999998</c:v>
                </c:pt>
                <c:pt idx="2019">
                  <c:v>0.41808459999999997</c:v>
                </c:pt>
                <c:pt idx="2020">
                  <c:v>0.42669299999999999</c:v>
                </c:pt>
                <c:pt idx="2021">
                  <c:v>0.41670030000000002</c:v>
                </c:pt>
                <c:pt idx="2022">
                  <c:v>0.40396900000000002</c:v>
                </c:pt>
                <c:pt idx="2023">
                  <c:v>0.39651130000000001</c:v>
                </c:pt>
                <c:pt idx="2024">
                  <c:v>0.3810443</c:v>
                </c:pt>
                <c:pt idx="2025">
                  <c:v>0.40892329999999999</c:v>
                </c:pt>
                <c:pt idx="2026">
                  <c:v>0.38300519999999999</c:v>
                </c:pt>
                <c:pt idx="2027">
                  <c:v>0.4040434</c:v>
                </c:pt>
                <c:pt idx="2028">
                  <c:v>0.38219259999999999</c:v>
                </c:pt>
                <c:pt idx="2029">
                  <c:v>0.40395779999999998</c:v>
                </c:pt>
                <c:pt idx="2030">
                  <c:v>0.42114469999999998</c:v>
                </c:pt>
                <c:pt idx="2031">
                  <c:v>0.41552790000000001</c:v>
                </c:pt>
                <c:pt idx="2032">
                  <c:v>0.39136939999999998</c:v>
                </c:pt>
                <c:pt idx="2033">
                  <c:v>0.39792070000000002</c:v>
                </c:pt>
                <c:pt idx="2034">
                  <c:v>0.39583400000000002</c:v>
                </c:pt>
                <c:pt idx="2035">
                  <c:v>0.40664509999999998</c:v>
                </c:pt>
                <c:pt idx="2036">
                  <c:v>0.38984099999999999</c:v>
                </c:pt>
                <c:pt idx="2037">
                  <c:v>0.4257243</c:v>
                </c:pt>
                <c:pt idx="2038">
                  <c:v>0.40402660000000001</c:v>
                </c:pt>
                <c:pt idx="2039">
                  <c:v>0.41197</c:v>
                </c:pt>
                <c:pt idx="2040">
                  <c:v>0.39699509999999999</c:v>
                </c:pt>
                <c:pt idx="2041">
                  <c:v>0.38153779999999998</c:v>
                </c:pt>
                <c:pt idx="2042">
                  <c:v>0.40029110000000001</c:v>
                </c:pt>
                <c:pt idx="2043">
                  <c:v>0.41144639999999999</c:v>
                </c:pt>
                <c:pt idx="2044">
                  <c:v>0.38722810000000002</c:v>
                </c:pt>
                <c:pt idx="2045">
                  <c:v>0.4181802</c:v>
                </c:pt>
                <c:pt idx="2046">
                  <c:v>0.44205</c:v>
                </c:pt>
                <c:pt idx="2047">
                  <c:v>0.45848909999999998</c:v>
                </c:pt>
                <c:pt idx="2048">
                  <c:v>0.42724000000000001</c:v>
                </c:pt>
                <c:pt idx="2049">
                  <c:v>0.42193829999999999</c:v>
                </c:pt>
                <c:pt idx="2050">
                  <c:v>0.44199690000000003</c:v>
                </c:pt>
                <c:pt idx="2051">
                  <c:v>0.40892990000000001</c:v>
                </c:pt>
                <c:pt idx="2052">
                  <c:v>0.39962029999999998</c:v>
                </c:pt>
                <c:pt idx="2053">
                  <c:v>0.38078299999999998</c:v>
                </c:pt>
                <c:pt idx="2054">
                  <c:v>0.4089159</c:v>
                </c:pt>
                <c:pt idx="2055">
                  <c:v>0.38700319999999999</c:v>
                </c:pt>
                <c:pt idx="2056">
                  <c:v>0.39985700000000002</c:v>
                </c:pt>
                <c:pt idx="2057">
                  <c:v>0.39966590000000002</c:v>
                </c:pt>
                <c:pt idx="2058">
                  <c:v>0.415016</c:v>
                </c:pt>
                <c:pt idx="2059">
                  <c:v>0.42708360000000001</c:v>
                </c:pt>
                <c:pt idx="2060">
                  <c:v>0.42692550000000001</c:v>
                </c:pt>
                <c:pt idx="2061">
                  <c:v>0.41604989999999997</c:v>
                </c:pt>
                <c:pt idx="2062">
                  <c:v>0.41945650000000001</c:v>
                </c:pt>
                <c:pt idx="2063">
                  <c:v>0.40095199999999998</c:v>
                </c:pt>
                <c:pt idx="2064">
                  <c:v>0.40064620000000001</c:v>
                </c:pt>
                <c:pt idx="2065">
                  <c:v>0.42817759999999999</c:v>
                </c:pt>
                <c:pt idx="2066">
                  <c:v>0.43096699999999999</c:v>
                </c:pt>
                <c:pt idx="2067">
                  <c:v>0.43874200000000002</c:v>
                </c:pt>
                <c:pt idx="2068">
                  <c:v>0.44597160000000002</c:v>
                </c:pt>
                <c:pt idx="2069">
                  <c:v>0.44785180000000002</c:v>
                </c:pt>
                <c:pt idx="2070">
                  <c:v>0.4482448</c:v>
                </c:pt>
                <c:pt idx="2071">
                  <c:v>0.42749490000000001</c:v>
                </c:pt>
                <c:pt idx="2072">
                  <c:v>0.41487109999999999</c:v>
                </c:pt>
                <c:pt idx="2073">
                  <c:v>0.43206840000000002</c:v>
                </c:pt>
                <c:pt idx="2074">
                  <c:v>0.40508420000000001</c:v>
                </c:pt>
                <c:pt idx="2075">
                  <c:v>0.40654079999999998</c:v>
                </c:pt>
                <c:pt idx="2076">
                  <c:v>0.4395191</c:v>
                </c:pt>
                <c:pt idx="2077">
                  <c:v>0.4383937</c:v>
                </c:pt>
                <c:pt idx="2078">
                  <c:v>0.44333339999999999</c:v>
                </c:pt>
                <c:pt idx="2079">
                  <c:v>0.4784119</c:v>
                </c:pt>
                <c:pt idx="2080">
                  <c:v>0.45727190000000001</c:v>
                </c:pt>
                <c:pt idx="2081">
                  <c:v>0.43560169999999998</c:v>
                </c:pt>
                <c:pt idx="2082">
                  <c:v>0.41753849999999998</c:v>
                </c:pt>
                <c:pt idx="2083">
                  <c:v>0.39336860000000001</c:v>
                </c:pt>
                <c:pt idx="2084">
                  <c:v>0.39410109999999998</c:v>
                </c:pt>
                <c:pt idx="2085">
                  <c:v>0.41100379999999997</c:v>
                </c:pt>
                <c:pt idx="2086">
                  <c:v>0.41302119999999998</c:v>
                </c:pt>
                <c:pt idx="2087">
                  <c:v>0.43294510000000003</c:v>
                </c:pt>
                <c:pt idx="2088">
                  <c:v>0.45300420000000002</c:v>
                </c:pt>
                <c:pt idx="2089">
                  <c:v>0.42890030000000001</c:v>
                </c:pt>
                <c:pt idx="2090">
                  <c:v>0.39937040000000001</c:v>
                </c:pt>
                <c:pt idx="2091">
                  <c:v>0.42019919999999999</c:v>
                </c:pt>
                <c:pt idx="2092">
                  <c:v>0.39772469999999999</c:v>
                </c:pt>
                <c:pt idx="2093">
                  <c:v>0.41686410000000002</c:v>
                </c:pt>
                <c:pt idx="2094">
                  <c:v>0.42237350000000001</c:v>
                </c:pt>
                <c:pt idx="2095">
                  <c:v>0.42561739999999998</c:v>
                </c:pt>
                <c:pt idx="2096">
                  <c:v>0.43539480000000003</c:v>
                </c:pt>
                <c:pt idx="2097">
                  <c:v>0.44259019999999999</c:v>
                </c:pt>
                <c:pt idx="2098">
                  <c:v>0.42440499999999998</c:v>
                </c:pt>
                <c:pt idx="2099">
                  <c:v>0.43030239999999997</c:v>
                </c:pt>
                <c:pt idx="2100">
                  <c:v>0.4377259</c:v>
                </c:pt>
                <c:pt idx="2101">
                  <c:v>0.42572209999999999</c:v>
                </c:pt>
                <c:pt idx="2102">
                  <c:v>0.4081265</c:v>
                </c:pt>
                <c:pt idx="2103">
                  <c:v>0.42656749999999999</c:v>
                </c:pt>
                <c:pt idx="2104">
                  <c:v>0.42833310000000002</c:v>
                </c:pt>
                <c:pt idx="2105">
                  <c:v>0.40634389999999998</c:v>
                </c:pt>
                <c:pt idx="2106">
                  <c:v>0.46046500000000001</c:v>
                </c:pt>
                <c:pt idx="2107">
                  <c:v>0.44498110000000002</c:v>
                </c:pt>
                <c:pt idx="2108">
                  <c:v>0.3991943</c:v>
                </c:pt>
                <c:pt idx="2109">
                  <c:v>0.44019730000000001</c:v>
                </c:pt>
                <c:pt idx="2110">
                  <c:v>0.43406830000000002</c:v>
                </c:pt>
                <c:pt idx="2111">
                  <c:v>0.4396351</c:v>
                </c:pt>
                <c:pt idx="2112">
                  <c:v>0.44347999999999999</c:v>
                </c:pt>
                <c:pt idx="2113">
                  <c:v>0.42761009999999999</c:v>
                </c:pt>
                <c:pt idx="2114">
                  <c:v>0.42940289999999998</c:v>
                </c:pt>
                <c:pt idx="2115">
                  <c:v>0.43990180000000001</c:v>
                </c:pt>
                <c:pt idx="2116">
                  <c:v>0.39289030000000003</c:v>
                </c:pt>
                <c:pt idx="2117">
                  <c:v>0.4004239</c:v>
                </c:pt>
                <c:pt idx="2118">
                  <c:v>0.393179</c:v>
                </c:pt>
                <c:pt idx="2119">
                  <c:v>0.41326869999999999</c:v>
                </c:pt>
                <c:pt idx="2120">
                  <c:v>0.44849889999999998</c:v>
                </c:pt>
                <c:pt idx="2121">
                  <c:v>0.42623699999999998</c:v>
                </c:pt>
                <c:pt idx="2122">
                  <c:v>0.43104959999999998</c:v>
                </c:pt>
                <c:pt idx="2123">
                  <c:v>0.43501840000000003</c:v>
                </c:pt>
                <c:pt idx="2124">
                  <c:v>0.4649335</c:v>
                </c:pt>
                <c:pt idx="2125">
                  <c:v>0.4764099</c:v>
                </c:pt>
                <c:pt idx="2126">
                  <c:v>0.43917020000000001</c:v>
                </c:pt>
                <c:pt idx="2127">
                  <c:v>0.43125380000000002</c:v>
                </c:pt>
                <c:pt idx="2128">
                  <c:v>0.39873229999999998</c:v>
                </c:pt>
                <c:pt idx="2129">
                  <c:v>0.42354910000000001</c:v>
                </c:pt>
                <c:pt idx="2130">
                  <c:v>0.4309016</c:v>
                </c:pt>
                <c:pt idx="2131">
                  <c:v>0.43407869999999998</c:v>
                </c:pt>
                <c:pt idx="2132">
                  <c:v>0.43876280000000001</c:v>
                </c:pt>
                <c:pt idx="2133">
                  <c:v>0.40102120000000002</c:v>
                </c:pt>
                <c:pt idx="2134">
                  <c:v>0.41657919999999998</c:v>
                </c:pt>
                <c:pt idx="2135">
                  <c:v>0.43134820000000001</c:v>
                </c:pt>
                <c:pt idx="2136">
                  <c:v>0.40340300000000001</c:v>
                </c:pt>
                <c:pt idx="2137">
                  <c:v>0.42142390000000002</c:v>
                </c:pt>
                <c:pt idx="2138">
                  <c:v>0.42217100000000002</c:v>
                </c:pt>
                <c:pt idx="2139">
                  <c:v>0.43543019999999999</c:v>
                </c:pt>
                <c:pt idx="2140">
                  <c:v>0.42812489999999997</c:v>
                </c:pt>
                <c:pt idx="2141">
                  <c:v>0.43600030000000001</c:v>
                </c:pt>
                <c:pt idx="2142">
                  <c:v>0.4241837</c:v>
                </c:pt>
                <c:pt idx="2143">
                  <c:v>0.39959450000000002</c:v>
                </c:pt>
                <c:pt idx="2144">
                  <c:v>0.39119419999999999</c:v>
                </c:pt>
                <c:pt idx="2145">
                  <c:v>0.4151802</c:v>
                </c:pt>
                <c:pt idx="2146">
                  <c:v>0.42211009999999999</c:v>
                </c:pt>
                <c:pt idx="2147">
                  <c:v>0.41544969999999998</c:v>
                </c:pt>
                <c:pt idx="2148">
                  <c:v>0.3811927</c:v>
                </c:pt>
                <c:pt idx="2149">
                  <c:v>0.40931079999999997</c:v>
                </c:pt>
                <c:pt idx="2150">
                  <c:v>0.41234959999999998</c:v>
                </c:pt>
                <c:pt idx="2151">
                  <c:v>0.3789923</c:v>
                </c:pt>
                <c:pt idx="2152">
                  <c:v>0.40269110000000002</c:v>
                </c:pt>
                <c:pt idx="2153">
                  <c:v>0.44134010000000001</c:v>
                </c:pt>
                <c:pt idx="2154">
                  <c:v>0.45748709999999998</c:v>
                </c:pt>
                <c:pt idx="2155">
                  <c:v>0.4310582</c:v>
                </c:pt>
                <c:pt idx="2156">
                  <c:v>0.44072820000000001</c:v>
                </c:pt>
                <c:pt idx="2157">
                  <c:v>0.45924379999999998</c:v>
                </c:pt>
                <c:pt idx="2158">
                  <c:v>0.49501479999999998</c:v>
                </c:pt>
                <c:pt idx="2159">
                  <c:v>0.4513566</c:v>
                </c:pt>
                <c:pt idx="2160">
                  <c:v>0.45285910000000001</c:v>
                </c:pt>
                <c:pt idx="2161">
                  <c:v>0.45650030000000003</c:v>
                </c:pt>
                <c:pt idx="2162">
                  <c:v>0.44838529999999999</c:v>
                </c:pt>
                <c:pt idx="2163">
                  <c:v>0.43461729999999998</c:v>
                </c:pt>
                <c:pt idx="2164">
                  <c:v>0.43203839999999999</c:v>
                </c:pt>
                <c:pt idx="2165">
                  <c:v>0.4012308</c:v>
                </c:pt>
                <c:pt idx="2166">
                  <c:v>0.40916259999999999</c:v>
                </c:pt>
                <c:pt idx="2167">
                  <c:v>0.391486</c:v>
                </c:pt>
                <c:pt idx="2168">
                  <c:v>0.41483510000000001</c:v>
                </c:pt>
                <c:pt idx="2169">
                  <c:v>0.42249560000000003</c:v>
                </c:pt>
                <c:pt idx="2170">
                  <c:v>0.41693479999999999</c:v>
                </c:pt>
                <c:pt idx="2171">
                  <c:v>0.39983869999999999</c:v>
                </c:pt>
                <c:pt idx="2172">
                  <c:v>0.42071069999999999</c:v>
                </c:pt>
                <c:pt idx="2173">
                  <c:v>0.40747909999999998</c:v>
                </c:pt>
                <c:pt idx="2174">
                  <c:v>0.40727849999999999</c:v>
                </c:pt>
                <c:pt idx="2175">
                  <c:v>0.4335852</c:v>
                </c:pt>
                <c:pt idx="2176">
                  <c:v>0.41485549999999999</c:v>
                </c:pt>
                <c:pt idx="2177">
                  <c:v>0.41314129999999999</c:v>
                </c:pt>
                <c:pt idx="2178">
                  <c:v>0.3936094</c:v>
                </c:pt>
                <c:pt idx="2179">
                  <c:v>0.40872960000000003</c:v>
                </c:pt>
                <c:pt idx="2180">
                  <c:v>0.4184947</c:v>
                </c:pt>
                <c:pt idx="2181">
                  <c:v>0.40225169999999999</c:v>
                </c:pt>
                <c:pt idx="2182">
                  <c:v>0.4301104</c:v>
                </c:pt>
                <c:pt idx="2183">
                  <c:v>0.43065599999999998</c:v>
                </c:pt>
                <c:pt idx="2184">
                  <c:v>0.41237400000000002</c:v>
                </c:pt>
                <c:pt idx="2185">
                  <c:v>0.4336391</c:v>
                </c:pt>
                <c:pt idx="2186">
                  <c:v>0.42007290000000003</c:v>
                </c:pt>
                <c:pt idx="2187">
                  <c:v>0.41176119999999999</c:v>
                </c:pt>
                <c:pt idx="2188">
                  <c:v>0.41617959999999998</c:v>
                </c:pt>
                <c:pt idx="2189">
                  <c:v>0.40961310000000001</c:v>
                </c:pt>
                <c:pt idx="2190">
                  <c:v>0.41769590000000001</c:v>
                </c:pt>
                <c:pt idx="2191">
                  <c:v>0.41356179999999998</c:v>
                </c:pt>
                <c:pt idx="2192">
                  <c:v>0.40317619999999998</c:v>
                </c:pt>
                <c:pt idx="2193">
                  <c:v>0.4205604</c:v>
                </c:pt>
                <c:pt idx="2194">
                  <c:v>0.4164581</c:v>
                </c:pt>
                <c:pt idx="2195">
                  <c:v>0.40598129999999999</c:v>
                </c:pt>
                <c:pt idx="2196">
                  <c:v>0.3970495</c:v>
                </c:pt>
                <c:pt idx="2197">
                  <c:v>0.40334029999999998</c:v>
                </c:pt>
                <c:pt idx="2198">
                  <c:v>0.42663909999999999</c:v>
                </c:pt>
                <c:pt idx="2199">
                  <c:v>0.41345490000000001</c:v>
                </c:pt>
                <c:pt idx="2200">
                  <c:v>0.431614</c:v>
                </c:pt>
                <c:pt idx="2201">
                  <c:v>0.41314699999999999</c:v>
                </c:pt>
                <c:pt idx="2202">
                  <c:v>0.40195120000000001</c:v>
                </c:pt>
                <c:pt idx="2203">
                  <c:v>0.3575467</c:v>
                </c:pt>
                <c:pt idx="2204">
                  <c:v>0.3504505</c:v>
                </c:pt>
                <c:pt idx="2205">
                  <c:v>0.3545394</c:v>
                </c:pt>
                <c:pt idx="2206">
                  <c:v>0.35322290000000001</c:v>
                </c:pt>
                <c:pt idx="2207">
                  <c:v>0.34682390000000002</c:v>
                </c:pt>
                <c:pt idx="2208">
                  <c:v>0.36363889999999999</c:v>
                </c:pt>
                <c:pt idx="2209">
                  <c:v>0.35643629999999998</c:v>
                </c:pt>
                <c:pt idx="2210">
                  <c:v>0.36611320000000003</c:v>
                </c:pt>
                <c:pt idx="2211">
                  <c:v>0.33303840000000001</c:v>
                </c:pt>
                <c:pt idx="2212">
                  <c:v>0.35192610000000002</c:v>
                </c:pt>
                <c:pt idx="2213">
                  <c:v>0.35450199999999998</c:v>
                </c:pt>
                <c:pt idx="2214">
                  <c:v>0.3691798</c:v>
                </c:pt>
                <c:pt idx="2215">
                  <c:v>0.3743398</c:v>
                </c:pt>
                <c:pt idx="2216">
                  <c:v>0.38973999999999998</c:v>
                </c:pt>
                <c:pt idx="2217">
                  <c:v>0.38069890000000001</c:v>
                </c:pt>
                <c:pt idx="2218">
                  <c:v>0.39495160000000001</c:v>
                </c:pt>
                <c:pt idx="2219">
                  <c:v>0.39901750000000002</c:v>
                </c:pt>
                <c:pt idx="2220">
                  <c:v>0.41280210000000001</c:v>
                </c:pt>
                <c:pt idx="2221">
                  <c:v>0.41376239999999997</c:v>
                </c:pt>
                <c:pt idx="2222">
                  <c:v>0.3954549</c:v>
                </c:pt>
                <c:pt idx="2223">
                  <c:v>0.40392899999999998</c:v>
                </c:pt>
                <c:pt idx="2224">
                  <c:v>0.3896154</c:v>
                </c:pt>
                <c:pt idx="2225">
                  <c:v>0.34984460000000001</c:v>
                </c:pt>
                <c:pt idx="2226">
                  <c:v>0.34851900000000002</c:v>
                </c:pt>
                <c:pt idx="2227">
                  <c:v>0.37008400000000002</c:v>
                </c:pt>
                <c:pt idx="2228">
                  <c:v>0.38961600000000002</c:v>
                </c:pt>
                <c:pt idx="2229">
                  <c:v>0.3862756</c:v>
                </c:pt>
                <c:pt idx="2230">
                  <c:v>0.36019899999999999</c:v>
                </c:pt>
                <c:pt idx="2231">
                  <c:v>0.33626479999999997</c:v>
                </c:pt>
                <c:pt idx="2232">
                  <c:v>0.32964589999999999</c:v>
                </c:pt>
                <c:pt idx="2233">
                  <c:v>0.33009280000000002</c:v>
                </c:pt>
                <c:pt idx="2234">
                  <c:v>0.3240035</c:v>
                </c:pt>
                <c:pt idx="2235">
                  <c:v>0.33947909999999998</c:v>
                </c:pt>
                <c:pt idx="2236">
                  <c:v>0.35032829999999998</c:v>
                </c:pt>
                <c:pt idx="2237">
                  <c:v>0.33029940000000002</c:v>
                </c:pt>
                <c:pt idx="2238">
                  <c:v>0.33469100000000002</c:v>
                </c:pt>
                <c:pt idx="2239">
                  <c:v>0.33784120000000001</c:v>
                </c:pt>
                <c:pt idx="2240">
                  <c:v>0.35031600000000002</c:v>
                </c:pt>
                <c:pt idx="2241">
                  <c:v>0.32985350000000002</c:v>
                </c:pt>
                <c:pt idx="2242">
                  <c:v>0.33083249999999997</c:v>
                </c:pt>
                <c:pt idx="2243">
                  <c:v>0.35647610000000002</c:v>
                </c:pt>
                <c:pt idx="2244">
                  <c:v>0.37327529999999998</c:v>
                </c:pt>
                <c:pt idx="2245">
                  <c:v>0.39055109999999998</c:v>
                </c:pt>
                <c:pt idx="2246">
                  <c:v>0.37678329999999999</c:v>
                </c:pt>
                <c:pt idx="2247">
                  <c:v>0.40221020000000002</c:v>
                </c:pt>
                <c:pt idx="2248">
                  <c:v>0.4393532</c:v>
                </c:pt>
                <c:pt idx="2249">
                  <c:v>0.42077120000000001</c:v>
                </c:pt>
                <c:pt idx="2250">
                  <c:v>0.40522229999999998</c:v>
                </c:pt>
                <c:pt idx="2251">
                  <c:v>0.43602560000000001</c:v>
                </c:pt>
                <c:pt idx="2252">
                  <c:v>0.42413590000000001</c:v>
                </c:pt>
                <c:pt idx="2253">
                  <c:v>0.39919510000000002</c:v>
                </c:pt>
                <c:pt idx="2254">
                  <c:v>0.41535640000000001</c:v>
                </c:pt>
                <c:pt idx="2255">
                  <c:v>0.43987349999999997</c:v>
                </c:pt>
                <c:pt idx="2256">
                  <c:v>0.43188029999999999</c:v>
                </c:pt>
                <c:pt idx="2257">
                  <c:v>0.4503027</c:v>
                </c:pt>
                <c:pt idx="2258">
                  <c:v>0.4346178</c:v>
                </c:pt>
                <c:pt idx="2259">
                  <c:v>0.40897840000000002</c:v>
                </c:pt>
                <c:pt idx="2260">
                  <c:v>0.41763719999999999</c:v>
                </c:pt>
                <c:pt idx="2261">
                  <c:v>0.4125219</c:v>
                </c:pt>
                <c:pt idx="2262">
                  <c:v>0.43926789999999999</c:v>
                </c:pt>
                <c:pt idx="2263">
                  <c:v>0.420603</c:v>
                </c:pt>
                <c:pt idx="2264">
                  <c:v>0.41790460000000001</c:v>
                </c:pt>
                <c:pt idx="2265">
                  <c:v>0.42174980000000001</c:v>
                </c:pt>
                <c:pt idx="2266">
                  <c:v>0.42609380000000002</c:v>
                </c:pt>
                <c:pt idx="2267">
                  <c:v>0.44283060000000002</c:v>
                </c:pt>
                <c:pt idx="2268">
                  <c:v>0.41009800000000002</c:v>
                </c:pt>
                <c:pt idx="2269">
                  <c:v>0.40247850000000002</c:v>
                </c:pt>
                <c:pt idx="2270">
                  <c:v>0.41511189999999998</c:v>
                </c:pt>
                <c:pt idx="2271">
                  <c:v>0.42941509999999999</c:v>
                </c:pt>
                <c:pt idx="2272">
                  <c:v>0.47084169999999997</c:v>
                </c:pt>
                <c:pt idx="2273">
                  <c:v>0.4627462</c:v>
                </c:pt>
                <c:pt idx="2274">
                  <c:v>0.45767099999999999</c:v>
                </c:pt>
                <c:pt idx="2275">
                  <c:v>0.49426619999999999</c:v>
                </c:pt>
                <c:pt idx="2276">
                  <c:v>0.44746920000000001</c:v>
                </c:pt>
                <c:pt idx="2277">
                  <c:v>0.44546960000000002</c:v>
                </c:pt>
                <c:pt idx="2278">
                  <c:v>0.43243429999999999</c:v>
                </c:pt>
                <c:pt idx="2279">
                  <c:v>0.43211840000000001</c:v>
                </c:pt>
                <c:pt idx="2280">
                  <c:v>0.45611010000000002</c:v>
                </c:pt>
                <c:pt idx="2281">
                  <c:v>0.41920469999999999</c:v>
                </c:pt>
                <c:pt idx="2282">
                  <c:v>0.4238845</c:v>
                </c:pt>
                <c:pt idx="2283">
                  <c:v>0.45942189999999999</c:v>
                </c:pt>
                <c:pt idx="2284">
                  <c:v>0.43152420000000002</c:v>
                </c:pt>
                <c:pt idx="2285">
                  <c:v>0.42423060000000001</c:v>
                </c:pt>
                <c:pt idx="2286">
                  <c:v>0.423481</c:v>
                </c:pt>
                <c:pt idx="2287">
                  <c:v>0.41018369999999998</c:v>
                </c:pt>
                <c:pt idx="2288">
                  <c:v>0.40396019999999999</c:v>
                </c:pt>
                <c:pt idx="2289">
                  <c:v>0.4290853</c:v>
                </c:pt>
                <c:pt idx="2290">
                  <c:v>0.4153888</c:v>
                </c:pt>
                <c:pt idx="2291">
                  <c:v>0.41915570000000002</c:v>
                </c:pt>
                <c:pt idx="2292">
                  <c:v>0.4091805</c:v>
                </c:pt>
                <c:pt idx="2293">
                  <c:v>0.44419789999999998</c:v>
                </c:pt>
                <c:pt idx="2294">
                  <c:v>0.4010107</c:v>
                </c:pt>
                <c:pt idx="2295">
                  <c:v>0.44368200000000002</c:v>
                </c:pt>
                <c:pt idx="2296">
                  <c:v>0.4450054</c:v>
                </c:pt>
                <c:pt idx="2297">
                  <c:v>0.47807909999999998</c:v>
                </c:pt>
                <c:pt idx="2298">
                  <c:v>0.42703049999999998</c:v>
                </c:pt>
                <c:pt idx="2299">
                  <c:v>0.43836779999999997</c:v>
                </c:pt>
                <c:pt idx="2300">
                  <c:v>0.42373729999999998</c:v>
                </c:pt>
                <c:pt idx="2301">
                  <c:v>0.43774740000000001</c:v>
                </c:pt>
                <c:pt idx="2302">
                  <c:v>0.44830239999999999</c:v>
                </c:pt>
                <c:pt idx="2303">
                  <c:v>0.43290620000000002</c:v>
                </c:pt>
                <c:pt idx="2304">
                  <c:v>0.41466989999999998</c:v>
                </c:pt>
                <c:pt idx="2305">
                  <c:v>0.3936711</c:v>
                </c:pt>
                <c:pt idx="2306">
                  <c:v>0.40608939999999999</c:v>
                </c:pt>
                <c:pt idx="2307">
                  <c:v>0.38632840000000002</c:v>
                </c:pt>
                <c:pt idx="2308">
                  <c:v>0.39812370000000002</c:v>
                </c:pt>
                <c:pt idx="2309">
                  <c:v>0.39545829999999998</c:v>
                </c:pt>
                <c:pt idx="2310">
                  <c:v>0.39812920000000002</c:v>
                </c:pt>
                <c:pt idx="2311">
                  <c:v>0.40277629999999998</c:v>
                </c:pt>
                <c:pt idx="2312">
                  <c:v>0.44916699999999998</c:v>
                </c:pt>
                <c:pt idx="2313">
                  <c:v>0.42197869999999998</c:v>
                </c:pt>
                <c:pt idx="2314">
                  <c:v>0.43065409999999998</c:v>
                </c:pt>
                <c:pt idx="2315">
                  <c:v>0.43094860000000001</c:v>
                </c:pt>
                <c:pt idx="2316">
                  <c:v>0.43299199999999999</c:v>
                </c:pt>
                <c:pt idx="2317">
                  <c:v>0.43017290000000002</c:v>
                </c:pt>
                <c:pt idx="2318">
                  <c:v>0.45950730000000001</c:v>
                </c:pt>
                <c:pt idx="2319">
                  <c:v>0.41732849999999999</c:v>
                </c:pt>
                <c:pt idx="2320">
                  <c:v>0.4214772</c:v>
                </c:pt>
                <c:pt idx="2321">
                  <c:v>0.39266909999999999</c:v>
                </c:pt>
                <c:pt idx="2322">
                  <c:v>0.42494340000000003</c:v>
                </c:pt>
                <c:pt idx="2323">
                  <c:v>0.40536109999999997</c:v>
                </c:pt>
                <c:pt idx="2324">
                  <c:v>0.42227369999999997</c:v>
                </c:pt>
                <c:pt idx="2325">
                  <c:v>0.4277726</c:v>
                </c:pt>
                <c:pt idx="2326">
                  <c:v>0.43139420000000001</c:v>
                </c:pt>
                <c:pt idx="2327">
                  <c:v>0.42980560000000001</c:v>
                </c:pt>
                <c:pt idx="2328">
                  <c:v>0.42343259999999999</c:v>
                </c:pt>
                <c:pt idx="2329">
                  <c:v>0.47593590000000002</c:v>
                </c:pt>
                <c:pt idx="2330">
                  <c:v>0.41255310000000001</c:v>
                </c:pt>
                <c:pt idx="2331">
                  <c:v>0.4310273</c:v>
                </c:pt>
                <c:pt idx="2332">
                  <c:v>0.4407626</c:v>
                </c:pt>
                <c:pt idx="2333">
                  <c:v>0.45124530000000002</c:v>
                </c:pt>
                <c:pt idx="2334">
                  <c:v>0.44177159999999999</c:v>
                </c:pt>
                <c:pt idx="2335">
                  <c:v>0.4188595</c:v>
                </c:pt>
                <c:pt idx="2336">
                  <c:v>0.4133098</c:v>
                </c:pt>
                <c:pt idx="2337">
                  <c:v>0.42743009999999998</c:v>
                </c:pt>
                <c:pt idx="2338">
                  <c:v>0.41440779999999999</c:v>
                </c:pt>
                <c:pt idx="2339">
                  <c:v>0.4415597</c:v>
                </c:pt>
                <c:pt idx="2340">
                  <c:v>0.4505962</c:v>
                </c:pt>
                <c:pt idx="2341">
                  <c:v>0.46498650000000002</c:v>
                </c:pt>
                <c:pt idx="2342">
                  <c:v>0.4471656</c:v>
                </c:pt>
                <c:pt idx="2343">
                  <c:v>0.4086863</c:v>
                </c:pt>
                <c:pt idx="2344">
                  <c:v>0.3916906</c:v>
                </c:pt>
                <c:pt idx="2345">
                  <c:v>0.39543699999999998</c:v>
                </c:pt>
                <c:pt idx="2346">
                  <c:v>0.38701940000000001</c:v>
                </c:pt>
                <c:pt idx="2347">
                  <c:v>0.4053638</c:v>
                </c:pt>
                <c:pt idx="2348">
                  <c:v>0.42115469999999999</c:v>
                </c:pt>
                <c:pt idx="2349">
                  <c:v>0.43152020000000002</c:v>
                </c:pt>
                <c:pt idx="2350">
                  <c:v>0.4512854</c:v>
                </c:pt>
                <c:pt idx="2351">
                  <c:v>0.443019</c:v>
                </c:pt>
                <c:pt idx="2352">
                  <c:v>0.42497230000000003</c:v>
                </c:pt>
                <c:pt idx="2353">
                  <c:v>0.41502719999999999</c:v>
                </c:pt>
                <c:pt idx="2354">
                  <c:v>0.40945730000000002</c:v>
                </c:pt>
                <c:pt idx="2355">
                  <c:v>0.3875789</c:v>
                </c:pt>
                <c:pt idx="2356">
                  <c:v>0.4563815</c:v>
                </c:pt>
                <c:pt idx="2357">
                  <c:v>0.43460389999999999</c:v>
                </c:pt>
                <c:pt idx="2358">
                  <c:v>0.40257039999999999</c:v>
                </c:pt>
                <c:pt idx="2359">
                  <c:v>0.39802419999999999</c:v>
                </c:pt>
                <c:pt idx="2360">
                  <c:v>0.38998870000000002</c:v>
                </c:pt>
                <c:pt idx="2361">
                  <c:v>0.41803699999999999</c:v>
                </c:pt>
                <c:pt idx="2362">
                  <c:v>0.40498600000000001</c:v>
                </c:pt>
                <c:pt idx="2363">
                  <c:v>0.39800380000000002</c:v>
                </c:pt>
                <c:pt idx="2364">
                  <c:v>0.40612350000000003</c:v>
                </c:pt>
                <c:pt idx="2365">
                  <c:v>0.38614110000000001</c:v>
                </c:pt>
                <c:pt idx="2366">
                  <c:v>0.3878451</c:v>
                </c:pt>
                <c:pt idx="2367">
                  <c:v>0.37548740000000003</c:v>
                </c:pt>
                <c:pt idx="2368">
                  <c:v>0.37365359999999997</c:v>
                </c:pt>
                <c:pt idx="2369">
                  <c:v>0.35843829999999999</c:v>
                </c:pt>
                <c:pt idx="2370">
                  <c:v>0.37513960000000002</c:v>
                </c:pt>
                <c:pt idx="2371">
                  <c:v>0.37611939999999999</c:v>
                </c:pt>
                <c:pt idx="2372">
                  <c:v>0.37385689999999999</c:v>
                </c:pt>
                <c:pt idx="2373">
                  <c:v>0.43174020000000002</c:v>
                </c:pt>
                <c:pt idx="2374">
                  <c:v>0.40509129999999999</c:v>
                </c:pt>
                <c:pt idx="2375">
                  <c:v>0.3824825</c:v>
                </c:pt>
                <c:pt idx="2376">
                  <c:v>0.38758579999999998</c:v>
                </c:pt>
                <c:pt idx="2377">
                  <c:v>0.39772049999999998</c:v>
                </c:pt>
                <c:pt idx="2378">
                  <c:v>0.43055949999999998</c:v>
                </c:pt>
                <c:pt idx="2379">
                  <c:v>0.42358659999999998</c:v>
                </c:pt>
                <c:pt idx="2380">
                  <c:v>0.43852839999999998</c:v>
                </c:pt>
                <c:pt idx="2381">
                  <c:v>0.43747900000000001</c:v>
                </c:pt>
                <c:pt idx="2382">
                  <c:v>0.42724420000000002</c:v>
                </c:pt>
                <c:pt idx="2383">
                  <c:v>0.45284540000000001</c:v>
                </c:pt>
                <c:pt idx="2384">
                  <c:v>0.47193740000000001</c:v>
                </c:pt>
                <c:pt idx="2385">
                  <c:v>0.46497480000000002</c:v>
                </c:pt>
                <c:pt idx="2386">
                  <c:v>0.44892850000000001</c:v>
                </c:pt>
                <c:pt idx="2387">
                  <c:v>0.44444889999999998</c:v>
                </c:pt>
                <c:pt idx="2388">
                  <c:v>0.46705340000000001</c:v>
                </c:pt>
                <c:pt idx="2389">
                  <c:v>0.45473760000000002</c:v>
                </c:pt>
                <c:pt idx="2390">
                  <c:v>0.47713220000000001</c:v>
                </c:pt>
                <c:pt idx="2391">
                  <c:v>0.45817200000000002</c:v>
                </c:pt>
                <c:pt idx="2392">
                  <c:v>0.45206590000000002</c:v>
                </c:pt>
                <c:pt idx="2393">
                  <c:v>0.43920300000000001</c:v>
                </c:pt>
                <c:pt idx="2394">
                  <c:v>0.44647290000000001</c:v>
                </c:pt>
                <c:pt idx="2395">
                  <c:v>0.42010019999999998</c:v>
                </c:pt>
                <c:pt idx="2396">
                  <c:v>0.43877490000000002</c:v>
                </c:pt>
                <c:pt idx="2397">
                  <c:v>0.43501139999999999</c:v>
                </c:pt>
                <c:pt idx="2398">
                  <c:v>0.41396240000000001</c:v>
                </c:pt>
                <c:pt idx="2399">
                  <c:v>0.38712800000000003</c:v>
                </c:pt>
                <c:pt idx="2400">
                  <c:v>0.41252460000000002</c:v>
                </c:pt>
                <c:pt idx="2401">
                  <c:v>0.4236104</c:v>
                </c:pt>
                <c:pt idx="2402">
                  <c:v>0.42741980000000002</c:v>
                </c:pt>
                <c:pt idx="2403">
                  <c:v>0.43051200000000001</c:v>
                </c:pt>
                <c:pt idx="2404">
                  <c:v>0.42225940000000001</c:v>
                </c:pt>
                <c:pt idx="2405">
                  <c:v>0.42198449999999998</c:v>
                </c:pt>
                <c:pt idx="2406">
                  <c:v>0.41757850000000002</c:v>
                </c:pt>
                <c:pt idx="2407">
                  <c:v>0.4231277</c:v>
                </c:pt>
                <c:pt idx="2408">
                  <c:v>0.43976609999999999</c:v>
                </c:pt>
                <c:pt idx="2409">
                  <c:v>0.44255240000000001</c:v>
                </c:pt>
                <c:pt idx="2410">
                  <c:v>0.43627280000000002</c:v>
                </c:pt>
                <c:pt idx="2411">
                  <c:v>0.42869459999999998</c:v>
                </c:pt>
                <c:pt idx="2412">
                  <c:v>0.430676</c:v>
                </c:pt>
                <c:pt idx="2413">
                  <c:v>0.4538375</c:v>
                </c:pt>
                <c:pt idx="2414">
                  <c:v>0.44492369999999998</c:v>
                </c:pt>
                <c:pt idx="2415">
                  <c:v>0.48273949999999999</c:v>
                </c:pt>
                <c:pt idx="2416">
                  <c:v>0.47319990000000001</c:v>
                </c:pt>
                <c:pt idx="2417">
                  <c:v>0.47979640000000001</c:v>
                </c:pt>
                <c:pt idx="2418">
                  <c:v>0.44881270000000001</c:v>
                </c:pt>
                <c:pt idx="2419">
                  <c:v>0.43213049999999997</c:v>
                </c:pt>
                <c:pt idx="2420">
                  <c:v>0.40786739999999999</c:v>
                </c:pt>
                <c:pt idx="2421">
                  <c:v>0.4457642</c:v>
                </c:pt>
                <c:pt idx="2422">
                  <c:v>0.4590534</c:v>
                </c:pt>
                <c:pt idx="2423">
                  <c:v>0.43800489999999997</c:v>
                </c:pt>
                <c:pt idx="2424">
                  <c:v>0.45254879999999997</c:v>
                </c:pt>
                <c:pt idx="2425">
                  <c:v>0.43135299999999999</c:v>
                </c:pt>
                <c:pt idx="2426">
                  <c:v>0.4287339</c:v>
                </c:pt>
                <c:pt idx="2427">
                  <c:v>0.40298450000000002</c:v>
                </c:pt>
                <c:pt idx="2428">
                  <c:v>0.41893340000000001</c:v>
                </c:pt>
                <c:pt idx="2429">
                  <c:v>0.41278540000000002</c:v>
                </c:pt>
                <c:pt idx="2430">
                  <c:v>0.4230778</c:v>
                </c:pt>
                <c:pt idx="2431">
                  <c:v>0.44498209999999999</c:v>
                </c:pt>
                <c:pt idx="2432">
                  <c:v>0.43416969999999999</c:v>
                </c:pt>
                <c:pt idx="2433">
                  <c:v>0.42687960000000003</c:v>
                </c:pt>
                <c:pt idx="2434">
                  <c:v>0.41131309999999999</c:v>
                </c:pt>
                <c:pt idx="2435">
                  <c:v>0.4342357</c:v>
                </c:pt>
                <c:pt idx="2436">
                  <c:v>0.42849890000000002</c:v>
                </c:pt>
                <c:pt idx="2437">
                  <c:v>0.43331340000000002</c:v>
                </c:pt>
                <c:pt idx="2438">
                  <c:v>0.41650140000000002</c:v>
                </c:pt>
                <c:pt idx="2439">
                  <c:v>0.43333080000000002</c:v>
                </c:pt>
                <c:pt idx="2440">
                  <c:v>0.4372779</c:v>
                </c:pt>
                <c:pt idx="2441">
                  <c:v>0.43972739999999999</c:v>
                </c:pt>
                <c:pt idx="2442">
                  <c:v>0.45152379999999998</c:v>
                </c:pt>
                <c:pt idx="2443">
                  <c:v>0.44199729999999998</c:v>
                </c:pt>
                <c:pt idx="2444">
                  <c:v>0.44599709999999998</c:v>
                </c:pt>
                <c:pt idx="2445">
                  <c:v>0.45327630000000002</c:v>
                </c:pt>
                <c:pt idx="2446">
                  <c:v>0.44429960000000002</c:v>
                </c:pt>
                <c:pt idx="2447">
                  <c:v>0.4610551</c:v>
                </c:pt>
                <c:pt idx="2448">
                  <c:v>0.4541849</c:v>
                </c:pt>
                <c:pt idx="2449">
                  <c:v>0.44906200000000002</c:v>
                </c:pt>
                <c:pt idx="2450">
                  <c:v>0.44587969999999999</c:v>
                </c:pt>
                <c:pt idx="2451">
                  <c:v>0.44564550000000003</c:v>
                </c:pt>
                <c:pt idx="2452">
                  <c:v>0.42324620000000002</c:v>
                </c:pt>
                <c:pt idx="2453">
                  <c:v>0.41895290000000002</c:v>
                </c:pt>
                <c:pt idx="2454">
                  <c:v>0.39462540000000002</c:v>
                </c:pt>
                <c:pt idx="2455">
                  <c:v>0.41084369999999998</c:v>
                </c:pt>
                <c:pt idx="2456">
                  <c:v>0.44800060000000003</c:v>
                </c:pt>
                <c:pt idx="2457">
                  <c:v>0.46644859999999999</c:v>
                </c:pt>
                <c:pt idx="2458">
                  <c:v>0.44740639999999998</c:v>
                </c:pt>
                <c:pt idx="2459">
                  <c:v>0.45562469999999999</c:v>
                </c:pt>
                <c:pt idx="2460">
                  <c:v>0.46683059999999998</c:v>
                </c:pt>
                <c:pt idx="2461">
                  <c:v>0.4361119</c:v>
                </c:pt>
                <c:pt idx="2462">
                  <c:v>0.44706760000000001</c:v>
                </c:pt>
                <c:pt idx="2463">
                  <c:v>0.44529659999999999</c:v>
                </c:pt>
                <c:pt idx="2464">
                  <c:v>0.42160989999999998</c:v>
                </c:pt>
                <c:pt idx="2465">
                  <c:v>0.4217516</c:v>
                </c:pt>
                <c:pt idx="2466">
                  <c:v>0.42610160000000002</c:v>
                </c:pt>
                <c:pt idx="2467">
                  <c:v>0.42765249999999999</c:v>
                </c:pt>
                <c:pt idx="2468">
                  <c:v>0.39491589999999999</c:v>
                </c:pt>
                <c:pt idx="2469">
                  <c:v>0.39096959999999997</c:v>
                </c:pt>
                <c:pt idx="2470">
                  <c:v>0.41023349999999997</c:v>
                </c:pt>
                <c:pt idx="2471">
                  <c:v>0.4691033</c:v>
                </c:pt>
                <c:pt idx="2472">
                  <c:v>0.48616350000000003</c:v>
                </c:pt>
                <c:pt idx="2473">
                  <c:v>0.46753509999999998</c:v>
                </c:pt>
                <c:pt idx="2474">
                  <c:v>0.51076569999999999</c:v>
                </c:pt>
                <c:pt idx="2475">
                  <c:v>0.49830269999999999</c:v>
                </c:pt>
                <c:pt idx="2476">
                  <c:v>0.48341679999999998</c:v>
                </c:pt>
                <c:pt idx="2477">
                  <c:v>0.47737960000000002</c:v>
                </c:pt>
                <c:pt idx="2478">
                  <c:v>0.44634819999999997</c:v>
                </c:pt>
                <c:pt idx="2479">
                  <c:v>0.46833000000000002</c:v>
                </c:pt>
                <c:pt idx="2480">
                  <c:v>0.46600209999999997</c:v>
                </c:pt>
                <c:pt idx="2481">
                  <c:v>0.43038029999999999</c:v>
                </c:pt>
                <c:pt idx="2482">
                  <c:v>0.43303079999999999</c:v>
                </c:pt>
                <c:pt idx="2483">
                  <c:v>0.45279910000000001</c:v>
                </c:pt>
                <c:pt idx="2484">
                  <c:v>0.44318200000000002</c:v>
                </c:pt>
                <c:pt idx="2485">
                  <c:v>0.46548610000000001</c:v>
                </c:pt>
                <c:pt idx="2486">
                  <c:v>0.47757230000000001</c:v>
                </c:pt>
                <c:pt idx="2487">
                  <c:v>0.4495517</c:v>
                </c:pt>
                <c:pt idx="2488">
                  <c:v>0.45920840000000002</c:v>
                </c:pt>
                <c:pt idx="2489">
                  <c:v>0.45397789999999999</c:v>
                </c:pt>
                <c:pt idx="2490">
                  <c:v>0.459148</c:v>
                </c:pt>
                <c:pt idx="2491">
                  <c:v>0.45389930000000001</c:v>
                </c:pt>
                <c:pt idx="2492">
                  <c:v>0.4638449</c:v>
                </c:pt>
                <c:pt idx="2493">
                  <c:v>0.4700859</c:v>
                </c:pt>
                <c:pt idx="2494">
                  <c:v>0.43209370000000002</c:v>
                </c:pt>
                <c:pt idx="2495">
                  <c:v>0.43054930000000002</c:v>
                </c:pt>
                <c:pt idx="2496">
                  <c:v>0.48067660000000001</c:v>
                </c:pt>
                <c:pt idx="2497">
                  <c:v>0.47694320000000001</c:v>
                </c:pt>
                <c:pt idx="2498">
                  <c:v>0.42874630000000002</c:v>
                </c:pt>
                <c:pt idx="2499">
                  <c:v>0.41804000000000002</c:v>
                </c:pt>
                <c:pt idx="2500">
                  <c:v>0.4620303</c:v>
                </c:pt>
                <c:pt idx="2501">
                  <c:v>0.42350300000000002</c:v>
                </c:pt>
                <c:pt idx="2502">
                  <c:v>0.42081869999999999</c:v>
                </c:pt>
                <c:pt idx="2503">
                  <c:v>0.47843609999999998</c:v>
                </c:pt>
                <c:pt idx="2504">
                  <c:v>0.50285069999999998</c:v>
                </c:pt>
                <c:pt idx="2505">
                  <c:v>0.48643249999999999</c:v>
                </c:pt>
                <c:pt idx="2506">
                  <c:v>0.49288599999999999</c:v>
                </c:pt>
                <c:pt idx="2507">
                  <c:v>0.47658050000000002</c:v>
                </c:pt>
                <c:pt idx="2508">
                  <c:v>0.4478567</c:v>
                </c:pt>
                <c:pt idx="2509">
                  <c:v>0.49107240000000002</c:v>
                </c:pt>
                <c:pt idx="2510">
                  <c:v>0.46742060000000002</c:v>
                </c:pt>
                <c:pt idx="2511">
                  <c:v>0.47022750000000002</c:v>
                </c:pt>
                <c:pt idx="2512">
                  <c:v>0.43984899999999999</c:v>
                </c:pt>
                <c:pt idx="2513">
                  <c:v>0.4213056</c:v>
                </c:pt>
                <c:pt idx="2514">
                  <c:v>0.4195065</c:v>
                </c:pt>
                <c:pt idx="2515">
                  <c:v>0.45669300000000002</c:v>
                </c:pt>
                <c:pt idx="2516">
                  <c:v>0.43216789999999999</c:v>
                </c:pt>
                <c:pt idx="2517">
                  <c:v>0.44579770000000002</c:v>
                </c:pt>
                <c:pt idx="2518">
                  <c:v>0.4618468</c:v>
                </c:pt>
                <c:pt idx="2519">
                  <c:v>0.44137729999999997</c:v>
                </c:pt>
                <c:pt idx="2520">
                  <c:v>0.42216179999999998</c:v>
                </c:pt>
                <c:pt idx="2521">
                  <c:v>0.41307120000000003</c:v>
                </c:pt>
                <c:pt idx="2522">
                  <c:v>0.40103100000000003</c:v>
                </c:pt>
                <c:pt idx="2523">
                  <c:v>0.40629150000000003</c:v>
                </c:pt>
                <c:pt idx="2524">
                  <c:v>0.44675169999999997</c:v>
                </c:pt>
                <c:pt idx="2525">
                  <c:v>0.4521657</c:v>
                </c:pt>
                <c:pt idx="2526">
                  <c:v>0.4537485</c:v>
                </c:pt>
                <c:pt idx="2527">
                  <c:v>0.42644500000000002</c:v>
                </c:pt>
                <c:pt idx="2528">
                  <c:v>0.44649299999999997</c:v>
                </c:pt>
                <c:pt idx="2529">
                  <c:v>0.43255670000000002</c:v>
                </c:pt>
                <c:pt idx="2530">
                  <c:v>0.4153501</c:v>
                </c:pt>
                <c:pt idx="2531">
                  <c:v>0.39438630000000002</c:v>
                </c:pt>
                <c:pt idx="2532">
                  <c:v>0.41040310000000002</c:v>
                </c:pt>
                <c:pt idx="2533">
                  <c:v>0.40594209999999997</c:v>
                </c:pt>
                <c:pt idx="2534">
                  <c:v>0.39900609999999997</c:v>
                </c:pt>
                <c:pt idx="2535">
                  <c:v>0.39866469999999998</c:v>
                </c:pt>
                <c:pt idx="2536">
                  <c:v>0.40807880000000002</c:v>
                </c:pt>
                <c:pt idx="2537">
                  <c:v>0.38158969999999998</c:v>
                </c:pt>
                <c:pt idx="2538">
                  <c:v>0.403472</c:v>
                </c:pt>
                <c:pt idx="2539">
                  <c:v>0.4533374</c:v>
                </c:pt>
                <c:pt idx="2540">
                  <c:v>0.49216989999999999</c:v>
                </c:pt>
                <c:pt idx="2541">
                  <c:v>0.47704029999999997</c:v>
                </c:pt>
                <c:pt idx="2542">
                  <c:v>0.4838382</c:v>
                </c:pt>
                <c:pt idx="2543">
                  <c:v>0.4838192</c:v>
                </c:pt>
                <c:pt idx="2544">
                  <c:v>0.49616979999999999</c:v>
                </c:pt>
                <c:pt idx="2545">
                  <c:v>0.46813559999999999</c:v>
                </c:pt>
                <c:pt idx="2546">
                  <c:v>0.46997440000000001</c:v>
                </c:pt>
                <c:pt idx="2547">
                  <c:v>0.47755589999999998</c:v>
                </c:pt>
                <c:pt idx="2548">
                  <c:v>0.48830220000000002</c:v>
                </c:pt>
                <c:pt idx="2549">
                  <c:v>0.44792290000000001</c:v>
                </c:pt>
                <c:pt idx="2550">
                  <c:v>0.45072869999999998</c:v>
                </c:pt>
                <c:pt idx="2551">
                  <c:v>0.4604008</c:v>
                </c:pt>
                <c:pt idx="2552">
                  <c:v>0.42849989999999999</c:v>
                </c:pt>
                <c:pt idx="2553">
                  <c:v>0.45173020000000003</c:v>
                </c:pt>
                <c:pt idx="2554">
                  <c:v>0.45085809999999998</c:v>
                </c:pt>
                <c:pt idx="2555">
                  <c:v>0.45583950000000001</c:v>
                </c:pt>
                <c:pt idx="2556">
                  <c:v>0.45428580000000002</c:v>
                </c:pt>
                <c:pt idx="2557">
                  <c:v>0.50393560000000004</c:v>
                </c:pt>
                <c:pt idx="2558">
                  <c:v>0.47990480000000002</c:v>
                </c:pt>
                <c:pt idx="2559">
                  <c:v>0.46902939999999999</c:v>
                </c:pt>
                <c:pt idx="2560">
                  <c:v>0.49752069999999998</c:v>
                </c:pt>
                <c:pt idx="2561">
                  <c:v>0.46042729999999998</c:v>
                </c:pt>
                <c:pt idx="2562">
                  <c:v>0.4784737</c:v>
                </c:pt>
                <c:pt idx="2563">
                  <c:v>0.4485729</c:v>
                </c:pt>
                <c:pt idx="2564">
                  <c:v>0.46814349999999999</c:v>
                </c:pt>
                <c:pt idx="2565">
                  <c:v>0.4705202</c:v>
                </c:pt>
                <c:pt idx="2566">
                  <c:v>0.4638293</c:v>
                </c:pt>
                <c:pt idx="2567">
                  <c:v>0.45954640000000002</c:v>
                </c:pt>
                <c:pt idx="2568">
                  <c:v>0.44450719999999999</c:v>
                </c:pt>
                <c:pt idx="2569">
                  <c:v>0.47562070000000001</c:v>
                </c:pt>
                <c:pt idx="2570">
                  <c:v>0.49332429999999999</c:v>
                </c:pt>
                <c:pt idx="2571">
                  <c:v>0.45552500000000001</c:v>
                </c:pt>
                <c:pt idx="2572">
                  <c:v>0.44824160000000002</c:v>
                </c:pt>
                <c:pt idx="2573">
                  <c:v>0.4816609</c:v>
                </c:pt>
                <c:pt idx="2574">
                  <c:v>0.5049593</c:v>
                </c:pt>
                <c:pt idx="2575">
                  <c:v>0.49912050000000002</c:v>
                </c:pt>
                <c:pt idx="2576">
                  <c:v>0.47843429999999998</c:v>
                </c:pt>
                <c:pt idx="2577">
                  <c:v>0.50299139999999998</c:v>
                </c:pt>
                <c:pt idx="2578">
                  <c:v>0.44267810000000002</c:v>
                </c:pt>
                <c:pt idx="2579">
                  <c:v>0.46944259999999999</c:v>
                </c:pt>
                <c:pt idx="2580">
                  <c:v>0.48001179999999999</c:v>
                </c:pt>
                <c:pt idx="2581">
                  <c:v>0.45631969999999999</c:v>
                </c:pt>
                <c:pt idx="2582">
                  <c:v>0.46743770000000001</c:v>
                </c:pt>
                <c:pt idx="2583">
                  <c:v>0.44430839999999999</c:v>
                </c:pt>
                <c:pt idx="2584">
                  <c:v>0.45840229999999998</c:v>
                </c:pt>
                <c:pt idx="2585">
                  <c:v>0.44420969999999999</c:v>
                </c:pt>
                <c:pt idx="2586">
                  <c:v>0.43402439999999998</c:v>
                </c:pt>
                <c:pt idx="2587">
                  <c:v>0.45289780000000002</c:v>
                </c:pt>
                <c:pt idx="2588">
                  <c:v>0.4573932</c:v>
                </c:pt>
                <c:pt idx="2589">
                  <c:v>0.46973870000000001</c:v>
                </c:pt>
                <c:pt idx="2590">
                  <c:v>0.47386660000000003</c:v>
                </c:pt>
                <c:pt idx="2591">
                  <c:v>0.47531289999999998</c:v>
                </c:pt>
                <c:pt idx="2592">
                  <c:v>0.45129049999999998</c:v>
                </c:pt>
                <c:pt idx="2593">
                  <c:v>0.45645740000000001</c:v>
                </c:pt>
                <c:pt idx="2594">
                  <c:v>0.45897270000000001</c:v>
                </c:pt>
                <c:pt idx="2595">
                  <c:v>0.47854869999999999</c:v>
                </c:pt>
                <c:pt idx="2596">
                  <c:v>0.47601569999999999</c:v>
                </c:pt>
                <c:pt idx="2597">
                  <c:v>0.45780399999999999</c:v>
                </c:pt>
                <c:pt idx="2598">
                  <c:v>0.4842457</c:v>
                </c:pt>
                <c:pt idx="2599">
                  <c:v>0.44696659999999999</c:v>
                </c:pt>
                <c:pt idx="2600">
                  <c:v>0.45885510000000002</c:v>
                </c:pt>
                <c:pt idx="2601">
                  <c:v>0.50082559999999998</c:v>
                </c:pt>
                <c:pt idx="2602">
                  <c:v>0.52783080000000004</c:v>
                </c:pt>
                <c:pt idx="2603">
                  <c:v>0.51584399999999997</c:v>
                </c:pt>
                <c:pt idx="2604">
                  <c:v>0.47660940000000002</c:v>
                </c:pt>
                <c:pt idx="2605">
                  <c:v>0.47485949999999999</c:v>
                </c:pt>
                <c:pt idx="2606">
                  <c:v>0.46211279999999999</c:v>
                </c:pt>
                <c:pt idx="2607">
                  <c:v>0.45542929999999998</c:v>
                </c:pt>
                <c:pt idx="2608">
                  <c:v>0.46603480000000003</c:v>
                </c:pt>
                <c:pt idx="2609">
                  <c:v>0.50277780000000005</c:v>
                </c:pt>
                <c:pt idx="2610">
                  <c:v>0.49676110000000001</c:v>
                </c:pt>
                <c:pt idx="2611">
                  <c:v>0.51139190000000001</c:v>
                </c:pt>
                <c:pt idx="2612">
                  <c:v>0.492504</c:v>
                </c:pt>
                <c:pt idx="2613">
                  <c:v>0.48153960000000001</c:v>
                </c:pt>
                <c:pt idx="2614">
                  <c:v>0.49473610000000001</c:v>
                </c:pt>
                <c:pt idx="2615">
                  <c:v>0.500193</c:v>
                </c:pt>
                <c:pt idx="2616">
                  <c:v>0.50474030000000003</c:v>
                </c:pt>
                <c:pt idx="2617">
                  <c:v>0.4873844</c:v>
                </c:pt>
                <c:pt idx="2618">
                  <c:v>0.49482120000000002</c:v>
                </c:pt>
                <c:pt idx="2619">
                  <c:v>0.49751000000000001</c:v>
                </c:pt>
                <c:pt idx="2620">
                  <c:v>0.47574499999999997</c:v>
                </c:pt>
                <c:pt idx="2621">
                  <c:v>0.47881760000000001</c:v>
                </c:pt>
                <c:pt idx="2622">
                  <c:v>0.47992099999999999</c:v>
                </c:pt>
                <c:pt idx="2623">
                  <c:v>0.52026939999999999</c:v>
                </c:pt>
                <c:pt idx="2624">
                  <c:v>0.51832</c:v>
                </c:pt>
                <c:pt idx="2625">
                  <c:v>0.48997570000000001</c:v>
                </c:pt>
                <c:pt idx="2626">
                  <c:v>0.48637710000000001</c:v>
                </c:pt>
                <c:pt idx="2627">
                  <c:v>0.50550220000000001</c:v>
                </c:pt>
                <c:pt idx="2628">
                  <c:v>0.4792014</c:v>
                </c:pt>
                <c:pt idx="2629">
                  <c:v>0.4541538</c:v>
                </c:pt>
                <c:pt idx="2630">
                  <c:v>0.4778907</c:v>
                </c:pt>
                <c:pt idx="2631">
                  <c:v>0.51390499999999995</c:v>
                </c:pt>
                <c:pt idx="2632">
                  <c:v>0.50637010000000005</c:v>
                </c:pt>
                <c:pt idx="2633">
                  <c:v>0.50295670000000003</c:v>
                </c:pt>
                <c:pt idx="2634">
                  <c:v>0.51090829999999998</c:v>
                </c:pt>
                <c:pt idx="2635">
                  <c:v>0.51176980000000005</c:v>
                </c:pt>
                <c:pt idx="2636">
                  <c:v>0.4845566</c:v>
                </c:pt>
                <c:pt idx="2637">
                  <c:v>0.47491539999999999</c:v>
                </c:pt>
                <c:pt idx="2638">
                  <c:v>0.50477229999999995</c:v>
                </c:pt>
                <c:pt idx="2639">
                  <c:v>0.48952960000000001</c:v>
                </c:pt>
                <c:pt idx="2640">
                  <c:v>0.45709499999999997</c:v>
                </c:pt>
                <c:pt idx="2641">
                  <c:v>0.48638350000000002</c:v>
                </c:pt>
                <c:pt idx="2642">
                  <c:v>0.50290480000000004</c:v>
                </c:pt>
                <c:pt idx="2643">
                  <c:v>0.4645476</c:v>
                </c:pt>
                <c:pt idx="2644">
                  <c:v>0.44804270000000002</c:v>
                </c:pt>
                <c:pt idx="2645">
                  <c:v>0.4526114</c:v>
                </c:pt>
                <c:pt idx="2646">
                  <c:v>0.46835680000000002</c:v>
                </c:pt>
                <c:pt idx="2647">
                  <c:v>0.46159299999999998</c:v>
                </c:pt>
                <c:pt idx="2648">
                  <c:v>0.47816629999999999</c:v>
                </c:pt>
                <c:pt idx="2649">
                  <c:v>0.47047349999999999</c:v>
                </c:pt>
                <c:pt idx="2650">
                  <c:v>0.49612420000000002</c:v>
                </c:pt>
                <c:pt idx="2651">
                  <c:v>0.46768880000000002</c:v>
                </c:pt>
                <c:pt idx="2652">
                  <c:v>0.49867319999999998</c:v>
                </c:pt>
                <c:pt idx="2653">
                  <c:v>0.48266219999999999</c:v>
                </c:pt>
                <c:pt idx="2654">
                  <c:v>0.48840719999999999</c:v>
                </c:pt>
                <c:pt idx="2655">
                  <c:v>0.48672290000000001</c:v>
                </c:pt>
                <c:pt idx="2656">
                  <c:v>0.44692999999999999</c:v>
                </c:pt>
                <c:pt idx="2657">
                  <c:v>0.4538568</c:v>
                </c:pt>
                <c:pt idx="2658">
                  <c:v>0.46728690000000001</c:v>
                </c:pt>
                <c:pt idx="2659">
                  <c:v>0.4884038</c:v>
                </c:pt>
                <c:pt idx="2660">
                  <c:v>0.48460690000000001</c:v>
                </c:pt>
                <c:pt idx="2661">
                  <c:v>0.47553450000000003</c:v>
                </c:pt>
                <c:pt idx="2662">
                  <c:v>0.51643640000000002</c:v>
                </c:pt>
                <c:pt idx="2663">
                  <c:v>0.46946280000000001</c:v>
                </c:pt>
                <c:pt idx="2664">
                  <c:v>0.47892839999999998</c:v>
                </c:pt>
                <c:pt idx="2665">
                  <c:v>0.4790528</c:v>
                </c:pt>
                <c:pt idx="2666">
                  <c:v>0.48048190000000002</c:v>
                </c:pt>
                <c:pt idx="2667">
                  <c:v>0.48422520000000002</c:v>
                </c:pt>
                <c:pt idx="2668">
                  <c:v>0.48857220000000001</c:v>
                </c:pt>
                <c:pt idx="2669">
                  <c:v>0.46925</c:v>
                </c:pt>
                <c:pt idx="2670">
                  <c:v>0.48588310000000001</c:v>
                </c:pt>
                <c:pt idx="2671">
                  <c:v>0.45174180000000003</c:v>
                </c:pt>
                <c:pt idx="2672">
                  <c:v>0.49668309999999999</c:v>
                </c:pt>
                <c:pt idx="2673">
                  <c:v>0.50616740000000005</c:v>
                </c:pt>
                <c:pt idx="2674">
                  <c:v>0.48495579999999999</c:v>
                </c:pt>
                <c:pt idx="2675">
                  <c:v>0.4973902</c:v>
                </c:pt>
                <c:pt idx="2676">
                  <c:v>0.48760959999999998</c:v>
                </c:pt>
                <c:pt idx="2677">
                  <c:v>0.4921412</c:v>
                </c:pt>
                <c:pt idx="2678">
                  <c:v>0.4934094</c:v>
                </c:pt>
                <c:pt idx="2679">
                  <c:v>0.4800413</c:v>
                </c:pt>
                <c:pt idx="2680">
                  <c:v>0.47448259999999998</c:v>
                </c:pt>
                <c:pt idx="2681">
                  <c:v>0.46354010000000001</c:v>
                </c:pt>
                <c:pt idx="2682">
                  <c:v>0.46367770000000003</c:v>
                </c:pt>
                <c:pt idx="2683">
                  <c:v>0.53665439999999998</c:v>
                </c:pt>
                <c:pt idx="2684">
                  <c:v>0.54959259999999999</c:v>
                </c:pt>
                <c:pt idx="2685">
                  <c:v>0.50368919999999995</c:v>
                </c:pt>
                <c:pt idx="2686">
                  <c:v>0.51281589999999999</c:v>
                </c:pt>
                <c:pt idx="2687">
                  <c:v>0.51698699999999997</c:v>
                </c:pt>
                <c:pt idx="2688">
                  <c:v>0.49502469999999998</c:v>
                </c:pt>
                <c:pt idx="2689">
                  <c:v>0.50393310000000002</c:v>
                </c:pt>
                <c:pt idx="2690">
                  <c:v>0.48749189999999998</c:v>
                </c:pt>
                <c:pt idx="2691">
                  <c:v>0.52942089999999997</c:v>
                </c:pt>
                <c:pt idx="2692">
                  <c:v>0.51111010000000001</c:v>
                </c:pt>
                <c:pt idx="2693">
                  <c:v>0.51653890000000002</c:v>
                </c:pt>
                <c:pt idx="2694">
                  <c:v>0.50372709999999998</c:v>
                </c:pt>
                <c:pt idx="2695">
                  <c:v>0.49434339999999999</c:v>
                </c:pt>
                <c:pt idx="2696">
                  <c:v>0.48801679999999997</c:v>
                </c:pt>
                <c:pt idx="2697">
                  <c:v>0.49462669999999997</c:v>
                </c:pt>
                <c:pt idx="2698">
                  <c:v>0.49281940000000002</c:v>
                </c:pt>
                <c:pt idx="2699">
                  <c:v>0.50909289999999996</c:v>
                </c:pt>
                <c:pt idx="2700">
                  <c:v>0.52043349999999999</c:v>
                </c:pt>
                <c:pt idx="2701">
                  <c:v>0.54567679999999996</c:v>
                </c:pt>
                <c:pt idx="2702">
                  <c:v>0.51734199999999997</c:v>
                </c:pt>
                <c:pt idx="2703">
                  <c:v>0.50849089999999997</c:v>
                </c:pt>
                <c:pt idx="2704">
                  <c:v>0.47997450000000003</c:v>
                </c:pt>
                <c:pt idx="2705">
                  <c:v>0.52022520000000005</c:v>
                </c:pt>
                <c:pt idx="2706">
                  <c:v>0.50423910000000005</c:v>
                </c:pt>
                <c:pt idx="2707">
                  <c:v>0.48929060000000002</c:v>
                </c:pt>
                <c:pt idx="2708">
                  <c:v>0.47827789999999998</c:v>
                </c:pt>
                <c:pt idx="2709">
                  <c:v>0.51534489999999999</c:v>
                </c:pt>
                <c:pt idx="2710">
                  <c:v>0.4892128</c:v>
                </c:pt>
                <c:pt idx="2711">
                  <c:v>0.48475449999999998</c:v>
                </c:pt>
                <c:pt idx="2712">
                  <c:v>0.48404059999999999</c:v>
                </c:pt>
                <c:pt idx="2713">
                  <c:v>0.48699389999999998</c:v>
                </c:pt>
                <c:pt idx="2714">
                  <c:v>0.5152293</c:v>
                </c:pt>
                <c:pt idx="2715">
                  <c:v>0.50302279999999999</c:v>
                </c:pt>
                <c:pt idx="2716">
                  <c:v>0.50522389999999995</c:v>
                </c:pt>
                <c:pt idx="2717">
                  <c:v>0.50323819999999997</c:v>
                </c:pt>
                <c:pt idx="2718">
                  <c:v>0.51837060000000001</c:v>
                </c:pt>
                <c:pt idx="2719">
                  <c:v>0.52209399999999995</c:v>
                </c:pt>
                <c:pt idx="2720">
                  <c:v>0.52141349999999997</c:v>
                </c:pt>
                <c:pt idx="2721">
                  <c:v>0.51884180000000002</c:v>
                </c:pt>
                <c:pt idx="2722">
                  <c:v>0.53066449999999998</c:v>
                </c:pt>
                <c:pt idx="2723">
                  <c:v>0.48846859999999998</c:v>
                </c:pt>
                <c:pt idx="2724">
                  <c:v>0.4915755</c:v>
                </c:pt>
                <c:pt idx="2725">
                  <c:v>0.50142030000000004</c:v>
                </c:pt>
                <c:pt idx="2726">
                  <c:v>0.46409</c:v>
                </c:pt>
                <c:pt idx="2727">
                  <c:v>0.4760566</c:v>
                </c:pt>
                <c:pt idx="2728">
                  <c:v>0.4934074</c:v>
                </c:pt>
                <c:pt idx="2729">
                  <c:v>0.4780085</c:v>
                </c:pt>
                <c:pt idx="2730">
                  <c:v>0.46622760000000002</c:v>
                </c:pt>
                <c:pt idx="2731">
                  <c:v>0.49228699999999997</c:v>
                </c:pt>
                <c:pt idx="2732">
                  <c:v>0.50613240000000004</c:v>
                </c:pt>
                <c:pt idx="2733">
                  <c:v>0.46246159999999997</c:v>
                </c:pt>
                <c:pt idx="2734">
                  <c:v>0.49498049999999999</c:v>
                </c:pt>
                <c:pt idx="2735">
                  <c:v>0.52566900000000005</c:v>
                </c:pt>
                <c:pt idx="2736">
                  <c:v>0.54569380000000001</c:v>
                </c:pt>
                <c:pt idx="2737">
                  <c:v>0.53239840000000005</c:v>
                </c:pt>
                <c:pt idx="2738">
                  <c:v>0.50665420000000005</c:v>
                </c:pt>
                <c:pt idx="2739">
                  <c:v>0.47919800000000001</c:v>
                </c:pt>
                <c:pt idx="2740">
                  <c:v>0.4964538</c:v>
                </c:pt>
                <c:pt idx="2741">
                  <c:v>0.46376859999999998</c:v>
                </c:pt>
                <c:pt idx="2742">
                  <c:v>0.47521780000000002</c:v>
                </c:pt>
                <c:pt idx="2743">
                  <c:v>0.49612630000000002</c:v>
                </c:pt>
                <c:pt idx="2744">
                  <c:v>0.48510180000000003</c:v>
                </c:pt>
                <c:pt idx="2745">
                  <c:v>0.50288630000000001</c:v>
                </c:pt>
                <c:pt idx="2746">
                  <c:v>0.53747610000000001</c:v>
                </c:pt>
                <c:pt idx="2747">
                  <c:v>0.53008390000000005</c:v>
                </c:pt>
                <c:pt idx="2748">
                  <c:v>0.52376060000000002</c:v>
                </c:pt>
                <c:pt idx="2749">
                  <c:v>0.53951890000000002</c:v>
                </c:pt>
                <c:pt idx="2750">
                  <c:v>0.49123030000000001</c:v>
                </c:pt>
                <c:pt idx="2751">
                  <c:v>0.49415559999999997</c:v>
                </c:pt>
                <c:pt idx="2752">
                  <c:v>0.47685230000000001</c:v>
                </c:pt>
                <c:pt idx="2753">
                  <c:v>0.4865236</c:v>
                </c:pt>
                <c:pt idx="2754">
                  <c:v>0.50129599999999996</c:v>
                </c:pt>
                <c:pt idx="2755">
                  <c:v>0.48637150000000001</c:v>
                </c:pt>
                <c:pt idx="2756">
                  <c:v>0.4709527</c:v>
                </c:pt>
                <c:pt idx="2757">
                  <c:v>0.48850660000000001</c:v>
                </c:pt>
                <c:pt idx="2758">
                  <c:v>0.49651919999999999</c:v>
                </c:pt>
                <c:pt idx="2759">
                  <c:v>0.49275029999999997</c:v>
                </c:pt>
                <c:pt idx="2760">
                  <c:v>0.50065959999999998</c:v>
                </c:pt>
                <c:pt idx="2761">
                  <c:v>0.49987740000000003</c:v>
                </c:pt>
                <c:pt idx="2762">
                  <c:v>0.50626789999999999</c:v>
                </c:pt>
                <c:pt idx="2763">
                  <c:v>0.52640940000000003</c:v>
                </c:pt>
                <c:pt idx="2764">
                  <c:v>0.51612250000000004</c:v>
                </c:pt>
                <c:pt idx="2765">
                  <c:v>0.52932880000000004</c:v>
                </c:pt>
                <c:pt idx="2766">
                  <c:v>0.55418040000000002</c:v>
                </c:pt>
                <c:pt idx="2767">
                  <c:v>0.54910289999999995</c:v>
                </c:pt>
                <c:pt idx="2768">
                  <c:v>0.53982169999999996</c:v>
                </c:pt>
                <c:pt idx="2769">
                  <c:v>0.54260810000000004</c:v>
                </c:pt>
                <c:pt idx="2770">
                  <c:v>0.49712020000000001</c:v>
                </c:pt>
                <c:pt idx="2771">
                  <c:v>0.50001720000000005</c:v>
                </c:pt>
                <c:pt idx="2772">
                  <c:v>0.51858870000000001</c:v>
                </c:pt>
                <c:pt idx="2773">
                  <c:v>0.52599589999999996</c:v>
                </c:pt>
                <c:pt idx="2774">
                  <c:v>0.49208180000000001</c:v>
                </c:pt>
                <c:pt idx="2775">
                  <c:v>0.52039150000000001</c:v>
                </c:pt>
                <c:pt idx="2776">
                  <c:v>0.52774069999999995</c:v>
                </c:pt>
                <c:pt idx="2777">
                  <c:v>0.54907320000000004</c:v>
                </c:pt>
                <c:pt idx="2778">
                  <c:v>0.54867469999999996</c:v>
                </c:pt>
                <c:pt idx="2779">
                  <c:v>0.54226510000000006</c:v>
                </c:pt>
                <c:pt idx="2780">
                  <c:v>0.53525789999999995</c:v>
                </c:pt>
                <c:pt idx="2781">
                  <c:v>0.54563859999999997</c:v>
                </c:pt>
                <c:pt idx="2782">
                  <c:v>0.53453949999999995</c:v>
                </c:pt>
                <c:pt idx="2783">
                  <c:v>0.50057560000000001</c:v>
                </c:pt>
                <c:pt idx="2784">
                  <c:v>0.51122429999999996</c:v>
                </c:pt>
                <c:pt idx="2785">
                  <c:v>0.51198699999999997</c:v>
                </c:pt>
                <c:pt idx="2786">
                  <c:v>0.51600780000000002</c:v>
                </c:pt>
                <c:pt idx="2787">
                  <c:v>0.53058419999999995</c:v>
                </c:pt>
                <c:pt idx="2788">
                  <c:v>0.52594830000000004</c:v>
                </c:pt>
                <c:pt idx="2789">
                  <c:v>0.50489629999999996</c:v>
                </c:pt>
                <c:pt idx="2790">
                  <c:v>0.48957260000000002</c:v>
                </c:pt>
                <c:pt idx="2791">
                  <c:v>0.478572</c:v>
                </c:pt>
                <c:pt idx="2792">
                  <c:v>0.50642600000000004</c:v>
                </c:pt>
                <c:pt idx="2793">
                  <c:v>0.50198860000000001</c:v>
                </c:pt>
                <c:pt idx="2794">
                  <c:v>0.51074759999999997</c:v>
                </c:pt>
                <c:pt idx="2795">
                  <c:v>0.49969920000000001</c:v>
                </c:pt>
                <c:pt idx="2796">
                  <c:v>0.50420880000000001</c:v>
                </c:pt>
                <c:pt idx="2797">
                  <c:v>0.49752259999999998</c:v>
                </c:pt>
                <c:pt idx="2798">
                  <c:v>0.5091485</c:v>
                </c:pt>
                <c:pt idx="2799">
                  <c:v>0.50933209999999995</c:v>
                </c:pt>
                <c:pt idx="2800">
                  <c:v>0.4936083</c:v>
                </c:pt>
                <c:pt idx="2801">
                  <c:v>0.46197959999999999</c:v>
                </c:pt>
                <c:pt idx="2802">
                  <c:v>0.44268950000000001</c:v>
                </c:pt>
                <c:pt idx="2803">
                  <c:v>0.46581929999999999</c:v>
                </c:pt>
                <c:pt idx="2804">
                  <c:v>0.50047810000000004</c:v>
                </c:pt>
                <c:pt idx="2805">
                  <c:v>0.49011949999999999</c:v>
                </c:pt>
                <c:pt idx="2806">
                  <c:v>0.50895699999999999</c:v>
                </c:pt>
                <c:pt idx="2807">
                  <c:v>0.50520620000000005</c:v>
                </c:pt>
                <c:pt idx="2808">
                  <c:v>0.5239355</c:v>
                </c:pt>
                <c:pt idx="2809">
                  <c:v>0.51137169999999998</c:v>
                </c:pt>
                <c:pt idx="2810">
                  <c:v>0.51198699999999997</c:v>
                </c:pt>
                <c:pt idx="2811">
                  <c:v>0.48441709999999999</c:v>
                </c:pt>
                <c:pt idx="2812">
                  <c:v>0.51523629999999998</c:v>
                </c:pt>
                <c:pt idx="2813">
                  <c:v>0.48455209999999999</c:v>
                </c:pt>
                <c:pt idx="2814">
                  <c:v>0.49218780000000001</c:v>
                </c:pt>
                <c:pt idx="2815">
                  <c:v>0.49838189999999999</c:v>
                </c:pt>
                <c:pt idx="2816">
                  <c:v>0.52837650000000003</c:v>
                </c:pt>
                <c:pt idx="2817">
                  <c:v>0.51628830000000003</c:v>
                </c:pt>
                <c:pt idx="2818">
                  <c:v>0.51277689999999998</c:v>
                </c:pt>
                <c:pt idx="2819">
                  <c:v>0.52215730000000005</c:v>
                </c:pt>
                <c:pt idx="2820">
                  <c:v>0.54815060000000004</c:v>
                </c:pt>
                <c:pt idx="2821">
                  <c:v>0.5460602</c:v>
                </c:pt>
                <c:pt idx="2822">
                  <c:v>0.54840789999999995</c:v>
                </c:pt>
                <c:pt idx="2823">
                  <c:v>0.58235380000000003</c:v>
                </c:pt>
                <c:pt idx="2824">
                  <c:v>0.53348739999999994</c:v>
                </c:pt>
                <c:pt idx="2825">
                  <c:v>0.55637689999999995</c:v>
                </c:pt>
                <c:pt idx="2826">
                  <c:v>0.56029600000000002</c:v>
                </c:pt>
                <c:pt idx="2827">
                  <c:v>0.58087549999999999</c:v>
                </c:pt>
                <c:pt idx="2828">
                  <c:v>0.59331140000000004</c:v>
                </c:pt>
                <c:pt idx="2829">
                  <c:v>0.57179519999999995</c:v>
                </c:pt>
                <c:pt idx="2830">
                  <c:v>0.5543633</c:v>
                </c:pt>
                <c:pt idx="2831">
                  <c:v>0.56839569999999995</c:v>
                </c:pt>
                <c:pt idx="2832">
                  <c:v>0.54572989999999999</c:v>
                </c:pt>
                <c:pt idx="2833">
                  <c:v>0.55298409999999998</c:v>
                </c:pt>
                <c:pt idx="2834">
                  <c:v>0.55306219999999995</c:v>
                </c:pt>
                <c:pt idx="2835">
                  <c:v>0.5273892</c:v>
                </c:pt>
                <c:pt idx="2836">
                  <c:v>0.52167889999999995</c:v>
                </c:pt>
                <c:pt idx="2837">
                  <c:v>0.52879659999999995</c:v>
                </c:pt>
                <c:pt idx="2838">
                  <c:v>0.51884810000000003</c:v>
                </c:pt>
                <c:pt idx="2839">
                  <c:v>0.51949999999999996</c:v>
                </c:pt>
                <c:pt idx="2840">
                  <c:v>0.50866650000000002</c:v>
                </c:pt>
                <c:pt idx="2841">
                  <c:v>0.50633839999999997</c:v>
                </c:pt>
                <c:pt idx="2842">
                  <c:v>0.47906589999999999</c:v>
                </c:pt>
                <c:pt idx="2843">
                  <c:v>0.46130120000000002</c:v>
                </c:pt>
                <c:pt idx="2844">
                  <c:v>0.50577220000000001</c:v>
                </c:pt>
                <c:pt idx="2845">
                  <c:v>0.51757339999999996</c:v>
                </c:pt>
                <c:pt idx="2846">
                  <c:v>0.53208889999999998</c:v>
                </c:pt>
                <c:pt idx="2847">
                  <c:v>0.52284260000000005</c:v>
                </c:pt>
                <c:pt idx="2848">
                  <c:v>0.51566420000000002</c:v>
                </c:pt>
                <c:pt idx="2849">
                  <c:v>0.52473119999999995</c:v>
                </c:pt>
                <c:pt idx="2850">
                  <c:v>0.53866000000000003</c:v>
                </c:pt>
                <c:pt idx="2851">
                  <c:v>0.54264129999999999</c:v>
                </c:pt>
                <c:pt idx="2852">
                  <c:v>0.54201849999999996</c:v>
                </c:pt>
                <c:pt idx="2853">
                  <c:v>0.51279470000000005</c:v>
                </c:pt>
                <c:pt idx="2854">
                  <c:v>0.52071820000000002</c:v>
                </c:pt>
                <c:pt idx="2855">
                  <c:v>0.52230449999999995</c:v>
                </c:pt>
                <c:pt idx="2856">
                  <c:v>0.52678170000000002</c:v>
                </c:pt>
                <c:pt idx="2857">
                  <c:v>0.53868819999999995</c:v>
                </c:pt>
                <c:pt idx="2858">
                  <c:v>0.50295500000000004</c:v>
                </c:pt>
                <c:pt idx="2859">
                  <c:v>0.51187289999999996</c:v>
                </c:pt>
                <c:pt idx="2860">
                  <c:v>0.49370900000000001</c:v>
                </c:pt>
                <c:pt idx="2861">
                  <c:v>0.48018309999999997</c:v>
                </c:pt>
                <c:pt idx="2862">
                  <c:v>0.49206290000000003</c:v>
                </c:pt>
                <c:pt idx="2863">
                  <c:v>0.47782210000000003</c:v>
                </c:pt>
                <c:pt idx="2864">
                  <c:v>0.48828480000000002</c:v>
                </c:pt>
                <c:pt idx="2865">
                  <c:v>0.483464</c:v>
                </c:pt>
                <c:pt idx="2866">
                  <c:v>0.4584259</c:v>
                </c:pt>
                <c:pt idx="2867">
                  <c:v>0.494423</c:v>
                </c:pt>
                <c:pt idx="2868">
                  <c:v>0.51332310000000003</c:v>
                </c:pt>
                <c:pt idx="2869">
                  <c:v>0.45864310000000003</c:v>
                </c:pt>
                <c:pt idx="2870">
                  <c:v>0.4665048</c:v>
                </c:pt>
                <c:pt idx="2871">
                  <c:v>0.46269399999999999</c:v>
                </c:pt>
                <c:pt idx="2872">
                  <c:v>0.45720420000000001</c:v>
                </c:pt>
                <c:pt idx="2873">
                  <c:v>0.4672346</c:v>
                </c:pt>
                <c:pt idx="2874">
                  <c:v>0.48438750000000003</c:v>
                </c:pt>
                <c:pt idx="2875">
                  <c:v>0.5016545</c:v>
                </c:pt>
                <c:pt idx="2876">
                  <c:v>0.48315079999999999</c:v>
                </c:pt>
                <c:pt idx="2877">
                  <c:v>0.49583690000000002</c:v>
                </c:pt>
                <c:pt idx="2878">
                  <c:v>0.50137229999999999</c:v>
                </c:pt>
                <c:pt idx="2879">
                  <c:v>0.47405700000000001</c:v>
                </c:pt>
                <c:pt idx="2880">
                  <c:v>0.47095979999999998</c:v>
                </c:pt>
                <c:pt idx="2881">
                  <c:v>0.50489209999999995</c:v>
                </c:pt>
                <c:pt idx="2882">
                  <c:v>0.49296200000000001</c:v>
                </c:pt>
                <c:pt idx="2883">
                  <c:v>0.4792826</c:v>
                </c:pt>
                <c:pt idx="2884">
                  <c:v>0.4833904</c:v>
                </c:pt>
                <c:pt idx="2885">
                  <c:v>0.48212100000000002</c:v>
                </c:pt>
                <c:pt idx="2886">
                  <c:v>0.52065260000000002</c:v>
                </c:pt>
                <c:pt idx="2887">
                  <c:v>0.50968219999999997</c:v>
                </c:pt>
                <c:pt idx="2888">
                  <c:v>0.49444060000000001</c:v>
                </c:pt>
                <c:pt idx="2889">
                  <c:v>0.51442710000000003</c:v>
                </c:pt>
                <c:pt idx="2890">
                  <c:v>0.48668289999999997</c:v>
                </c:pt>
                <c:pt idx="2891">
                  <c:v>0.49270009999999997</c:v>
                </c:pt>
                <c:pt idx="2892">
                  <c:v>0.443189</c:v>
                </c:pt>
                <c:pt idx="2893">
                  <c:v>0.45347510000000002</c:v>
                </c:pt>
                <c:pt idx="2894">
                  <c:v>0.47043010000000002</c:v>
                </c:pt>
                <c:pt idx="2895">
                  <c:v>0.48415059999999999</c:v>
                </c:pt>
                <c:pt idx="2896">
                  <c:v>0.4885949</c:v>
                </c:pt>
                <c:pt idx="2897">
                  <c:v>0.48502709999999999</c:v>
                </c:pt>
                <c:pt idx="2898">
                  <c:v>0.46465600000000001</c:v>
                </c:pt>
                <c:pt idx="2899">
                  <c:v>0.47498889999999999</c:v>
                </c:pt>
                <c:pt idx="2900">
                  <c:v>0.4924635</c:v>
                </c:pt>
                <c:pt idx="2901">
                  <c:v>0.5157929</c:v>
                </c:pt>
                <c:pt idx="2902">
                  <c:v>0.54029649999999996</c:v>
                </c:pt>
                <c:pt idx="2903">
                  <c:v>0.52224020000000004</c:v>
                </c:pt>
                <c:pt idx="2904">
                  <c:v>0.47802149999999999</c:v>
                </c:pt>
                <c:pt idx="2905">
                  <c:v>0.48458620000000002</c:v>
                </c:pt>
                <c:pt idx="2906">
                  <c:v>0.44194230000000001</c:v>
                </c:pt>
                <c:pt idx="2907">
                  <c:v>0.43741279999999999</c:v>
                </c:pt>
                <c:pt idx="2908">
                  <c:v>0.46301310000000001</c:v>
                </c:pt>
                <c:pt idx="2909">
                  <c:v>0.48031819999999997</c:v>
                </c:pt>
                <c:pt idx="2910">
                  <c:v>0.47748760000000001</c:v>
                </c:pt>
                <c:pt idx="2911">
                  <c:v>0.47878549999999997</c:v>
                </c:pt>
                <c:pt idx="2912">
                  <c:v>0.49961949999999999</c:v>
                </c:pt>
                <c:pt idx="2913">
                  <c:v>0.49613279999999998</c:v>
                </c:pt>
                <c:pt idx="2914">
                  <c:v>0.4868767</c:v>
                </c:pt>
                <c:pt idx="2915">
                  <c:v>0.45952409999999999</c:v>
                </c:pt>
                <c:pt idx="2916">
                  <c:v>0.48129899999999998</c:v>
                </c:pt>
                <c:pt idx="2917">
                  <c:v>0.47804590000000002</c:v>
                </c:pt>
                <c:pt idx="2918">
                  <c:v>0.4971661</c:v>
                </c:pt>
                <c:pt idx="2919">
                  <c:v>0.49599840000000001</c:v>
                </c:pt>
                <c:pt idx="2920">
                  <c:v>0.49128519999999998</c:v>
                </c:pt>
                <c:pt idx="2921">
                  <c:v>0.48342540000000001</c:v>
                </c:pt>
                <c:pt idx="2922">
                  <c:v>0.51085139999999996</c:v>
                </c:pt>
                <c:pt idx="2923">
                  <c:v>0.49661650000000002</c:v>
                </c:pt>
                <c:pt idx="2924">
                  <c:v>0.4903806</c:v>
                </c:pt>
                <c:pt idx="2925">
                  <c:v>0.46920269999999997</c:v>
                </c:pt>
                <c:pt idx="2926">
                  <c:v>0.49386930000000001</c:v>
                </c:pt>
                <c:pt idx="2927">
                  <c:v>0.49813770000000002</c:v>
                </c:pt>
                <c:pt idx="2928">
                  <c:v>0.4788038</c:v>
                </c:pt>
                <c:pt idx="2929">
                  <c:v>0.498303</c:v>
                </c:pt>
                <c:pt idx="2930">
                  <c:v>0.47889569999999998</c:v>
                </c:pt>
                <c:pt idx="2931">
                  <c:v>0.47642269999999998</c:v>
                </c:pt>
                <c:pt idx="2932">
                  <c:v>0.4711457</c:v>
                </c:pt>
                <c:pt idx="2933">
                  <c:v>0.47137299999999999</c:v>
                </c:pt>
                <c:pt idx="2934">
                  <c:v>0.48204019999999997</c:v>
                </c:pt>
                <c:pt idx="2935">
                  <c:v>0.48687619999999998</c:v>
                </c:pt>
                <c:pt idx="2936">
                  <c:v>0.49890830000000003</c:v>
                </c:pt>
                <c:pt idx="2937">
                  <c:v>0.49043179999999997</c:v>
                </c:pt>
                <c:pt idx="2938">
                  <c:v>0.50799629999999996</c:v>
                </c:pt>
                <c:pt idx="2939">
                  <c:v>0.48621039999999999</c:v>
                </c:pt>
                <c:pt idx="2940">
                  <c:v>0.47261819999999999</c:v>
                </c:pt>
                <c:pt idx="2941">
                  <c:v>0.48333189999999998</c:v>
                </c:pt>
                <c:pt idx="2942">
                  <c:v>0.4968901</c:v>
                </c:pt>
                <c:pt idx="2943">
                  <c:v>0.51988630000000002</c:v>
                </c:pt>
                <c:pt idx="2944">
                  <c:v>0.53170189999999995</c:v>
                </c:pt>
                <c:pt idx="2945">
                  <c:v>0.54563620000000002</c:v>
                </c:pt>
                <c:pt idx="2946">
                  <c:v>0.54355909999999996</c:v>
                </c:pt>
                <c:pt idx="2947">
                  <c:v>0.50312489999999999</c:v>
                </c:pt>
                <c:pt idx="2948">
                  <c:v>0.50164600000000004</c:v>
                </c:pt>
                <c:pt idx="2949">
                  <c:v>0.50614879999999995</c:v>
                </c:pt>
                <c:pt idx="2950">
                  <c:v>0.48367179999999999</c:v>
                </c:pt>
                <c:pt idx="2951">
                  <c:v>0.49897350000000001</c:v>
                </c:pt>
                <c:pt idx="2952">
                  <c:v>0.47621659999999999</c:v>
                </c:pt>
                <c:pt idx="2953">
                  <c:v>0.46283550000000001</c:v>
                </c:pt>
                <c:pt idx="2954">
                  <c:v>0.48289569999999998</c:v>
                </c:pt>
                <c:pt idx="2955">
                  <c:v>0.4899463</c:v>
                </c:pt>
                <c:pt idx="2956">
                  <c:v>0.51068449999999999</c:v>
                </c:pt>
                <c:pt idx="2957">
                  <c:v>0.48246610000000001</c:v>
                </c:pt>
                <c:pt idx="2958">
                  <c:v>0.47924420000000001</c:v>
                </c:pt>
                <c:pt idx="2959">
                  <c:v>0.48262830000000001</c:v>
                </c:pt>
                <c:pt idx="2960">
                  <c:v>0.53247929999999999</c:v>
                </c:pt>
                <c:pt idx="2961">
                  <c:v>0.52490709999999996</c:v>
                </c:pt>
                <c:pt idx="2962">
                  <c:v>0.51444900000000005</c:v>
                </c:pt>
                <c:pt idx="2963">
                  <c:v>0.5039574</c:v>
                </c:pt>
                <c:pt idx="2964">
                  <c:v>0.52141590000000004</c:v>
                </c:pt>
                <c:pt idx="2965">
                  <c:v>0.53107970000000004</c:v>
                </c:pt>
                <c:pt idx="2966">
                  <c:v>0.5268197</c:v>
                </c:pt>
                <c:pt idx="2967">
                  <c:v>0.50574790000000003</c:v>
                </c:pt>
                <c:pt idx="2968">
                  <c:v>0.52897539999999998</c:v>
                </c:pt>
                <c:pt idx="2969">
                  <c:v>0.50716559999999999</c:v>
                </c:pt>
                <c:pt idx="2970">
                  <c:v>0.50206050000000002</c:v>
                </c:pt>
                <c:pt idx="2971">
                  <c:v>0.50818090000000005</c:v>
                </c:pt>
                <c:pt idx="2972">
                  <c:v>0.54154119999999994</c:v>
                </c:pt>
                <c:pt idx="2973">
                  <c:v>0.56967380000000001</c:v>
                </c:pt>
                <c:pt idx="2974">
                  <c:v>0.54772790000000005</c:v>
                </c:pt>
                <c:pt idx="2975">
                  <c:v>0.55581449999999999</c:v>
                </c:pt>
                <c:pt idx="2976">
                  <c:v>0.55833379999999999</c:v>
                </c:pt>
                <c:pt idx="2977">
                  <c:v>0.54901820000000001</c:v>
                </c:pt>
                <c:pt idx="2978">
                  <c:v>0.54213120000000004</c:v>
                </c:pt>
                <c:pt idx="2979">
                  <c:v>0.5567126</c:v>
                </c:pt>
                <c:pt idx="2980">
                  <c:v>0.53572830000000005</c:v>
                </c:pt>
                <c:pt idx="2981">
                  <c:v>0.53785749999999999</c:v>
                </c:pt>
                <c:pt idx="2982">
                  <c:v>0.52444360000000001</c:v>
                </c:pt>
                <c:pt idx="2983">
                  <c:v>0.55198650000000005</c:v>
                </c:pt>
                <c:pt idx="2984">
                  <c:v>0.55658269999999999</c:v>
                </c:pt>
                <c:pt idx="2985">
                  <c:v>0.54689180000000004</c:v>
                </c:pt>
                <c:pt idx="2986">
                  <c:v>0.56985479999999999</c:v>
                </c:pt>
                <c:pt idx="2987">
                  <c:v>0.56462650000000003</c:v>
                </c:pt>
                <c:pt idx="2988">
                  <c:v>0.54604750000000002</c:v>
                </c:pt>
                <c:pt idx="2989">
                  <c:v>0.56023679999999998</c:v>
                </c:pt>
                <c:pt idx="2990">
                  <c:v>0.58437700000000004</c:v>
                </c:pt>
                <c:pt idx="2991">
                  <c:v>0.58568469999999995</c:v>
                </c:pt>
                <c:pt idx="2992">
                  <c:v>0.56560809999999995</c:v>
                </c:pt>
                <c:pt idx="2993">
                  <c:v>0.56568459999999998</c:v>
                </c:pt>
                <c:pt idx="2994">
                  <c:v>0.55852869999999999</c:v>
                </c:pt>
                <c:pt idx="2995">
                  <c:v>0.56447400000000003</c:v>
                </c:pt>
                <c:pt idx="2996">
                  <c:v>0.53704859999999999</c:v>
                </c:pt>
                <c:pt idx="2997">
                  <c:v>0.51193820000000001</c:v>
                </c:pt>
                <c:pt idx="2998">
                  <c:v>0.5449136</c:v>
                </c:pt>
                <c:pt idx="2999">
                  <c:v>0.51693529999999999</c:v>
                </c:pt>
                <c:pt idx="3000">
                  <c:v>0.52855580000000002</c:v>
                </c:pt>
                <c:pt idx="3001">
                  <c:v>0.53703520000000005</c:v>
                </c:pt>
                <c:pt idx="3002">
                  <c:v>0.53095870000000001</c:v>
                </c:pt>
                <c:pt idx="3003">
                  <c:v>0.52712720000000002</c:v>
                </c:pt>
                <c:pt idx="3004">
                  <c:v>0.53394079999999999</c:v>
                </c:pt>
                <c:pt idx="3005">
                  <c:v>0.52071540000000005</c:v>
                </c:pt>
                <c:pt idx="3006">
                  <c:v>0.55249950000000003</c:v>
                </c:pt>
                <c:pt idx="3007">
                  <c:v>0.52244469999999998</c:v>
                </c:pt>
                <c:pt idx="3008">
                  <c:v>0.5452034</c:v>
                </c:pt>
                <c:pt idx="3009">
                  <c:v>0.55116050000000005</c:v>
                </c:pt>
                <c:pt idx="3010">
                  <c:v>0.51585729999999996</c:v>
                </c:pt>
                <c:pt idx="3011">
                  <c:v>0.49802629999999998</c:v>
                </c:pt>
                <c:pt idx="3012">
                  <c:v>0.51704879999999998</c:v>
                </c:pt>
                <c:pt idx="3013">
                  <c:v>0.48716959999999998</c:v>
                </c:pt>
                <c:pt idx="3014">
                  <c:v>0.52189680000000005</c:v>
                </c:pt>
                <c:pt idx="3015">
                  <c:v>0.4678368</c:v>
                </c:pt>
                <c:pt idx="3016">
                  <c:v>0.47651759999999999</c:v>
                </c:pt>
                <c:pt idx="3017">
                  <c:v>0.48809520000000001</c:v>
                </c:pt>
                <c:pt idx="3018">
                  <c:v>0.46534799999999998</c:v>
                </c:pt>
                <c:pt idx="3019">
                  <c:v>0.47620240000000003</c:v>
                </c:pt>
                <c:pt idx="3020">
                  <c:v>0.48798580000000003</c:v>
                </c:pt>
                <c:pt idx="3021">
                  <c:v>0.46691359999999998</c:v>
                </c:pt>
                <c:pt idx="3022">
                  <c:v>0.50473179999999995</c:v>
                </c:pt>
                <c:pt idx="3023">
                  <c:v>0.47283799999999998</c:v>
                </c:pt>
                <c:pt idx="3024">
                  <c:v>0.47201579999999999</c:v>
                </c:pt>
                <c:pt idx="3025">
                  <c:v>0.49721520000000002</c:v>
                </c:pt>
                <c:pt idx="3026">
                  <c:v>0.4657771</c:v>
                </c:pt>
                <c:pt idx="3027">
                  <c:v>0.43672480000000002</c:v>
                </c:pt>
                <c:pt idx="3028">
                  <c:v>0.46836739999999999</c:v>
                </c:pt>
                <c:pt idx="3029">
                  <c:v>0.4578024</c:v>
                </c:pt>
                <c:pt idx="3030">
                  <c:v>0.48191509999999999</c:v>
                </c:pt>
                <c:pt idx="3031">
                  <c:v>0.50600109999999998</c:v>
                </c:pt>
                <c:pt idx="3032">
                  <c:v>0.49538199999999999</c:v>
                </c:pt>
                <c:pt idx="3033">
                  <c:v>0.51794700000000005</c:v>
                </c:pt>
                <c:pt idx="3034">
                  <c:v>0.49797979999999997</c:v>
                </c:pt>
                <c:pt idx="3035">
                  <c:v>0.50189269999999997</c:v>
                </c:pt>
                <c:pt idx="3036">
                  <c:v>0.50943470000000002</c:v>
                </c:pt>
                <c:pt idx="3037">
                  <c:v>0.51227780000000001</c:v>
                </c:pt>
                <c:pt idx="3038">
                  <c:v>0.5325086</c:v>
                </c:pt>
                <c:pt idx="3039">
                  <c:v>0.49353390000000003</c:v>
                </c:pt>
                <c:pt idx="3040">
                  <c:v>0.48567939999999998</c:v>
                </c:pt>
                <c:pt idx="3041">
                  <c:v>0.4750431</c:v>
                </c:pt>
                <c:pt idx="3042">
                  <c:v>0.49032989999999999</c:v>
                </c:pt>
                <c:pt idx="3043">
                  <c:v>0.48353620000000003</c:v>
                </c:pt>
                <c:pt idx="3044">
                  <c:v>0.47436529999999999</c:v>
                </c:pt>
                <c:pt idx="3045">
                  <c:v>0.50569180000000002</c:v>
                </c:pt>
                <c:pt idx="3046">
                  <c:v>0.50553060000000005</c:v>
                </c:pt>
                <c:pt idx="3047">
                  <c:v>0.50722319999999999</c:v>
                </c:pt>
                <c:pt idx="3048">
                  <c:v>0.48308780000000001</c:v>
                </c:pt>
                <c:pt idx="3049">
                  <c:v>0.51751959999999997</c:v>
                </c:pt>
                <c:pt idx="3050">
                  <c:v>0.48572989999999999</c:v>
                </c:pt>
                <c:pt idx="3051">
                  <c:v>0.47957379999999999</c:v>
                </c:pt>
                <c:pt idx="3052">
                  <c:v>0.48323100000000002</c:v>
                </c:pt>
                <c:pt idx="3053">
                  <c:v>0.50088849999999996</c:v>
                </c:pt>
                <c:pt idx="3054">
                  <c:v>0.52801949999999997</c:v>
                </c:pt>
                <c:pt idx="3055">
                  <c:v>0.48270600000000002</c:v>
                </c:pt>
                <c:pt idx="3056">
                  <c:v>0.50587130000000002</c:v>
                </c:pt>
                <c:pt idx="3057">
                  <c:v>0.50583460000000002</c:v>
                </c:pt>
                <c:pt idx="3058">
                  <c:v>0.4830158</c:v>
                </c:pt>
                <c:pt idx="3059">
                  <c:v>0.47719660000000003</c:v>
                </c:pt>
                <c:pt idx="3060">
                  <c:v>0.54069080000000003</c:v>
                </c:pt>
                <c:pt idx="3061">
                  <c:v>0.52759829999999996</c:v>
                </c:pt>
                <c:pt idx="3062">
                  <c:v>0.48823620000000001</c:v>
                </c:pt>
                <c:pt idx="3063">
                  <c:v>0.4717771</c:v>
                </c:pt>
                <c:pt idx="3064">
                  <c:v>0.49913659999999999</c:v>
                </c:pt>
                <c:pt idx="3065">
                  <c:v>0.52951340000000002</c:v>
                </c:pt>
                <c:pt idx="3066">
                  <c:v>0.4902784</c:v>
                </c:pt>
                <c:pt idx="3067">
                  <c:v>0.4616326</c:v>
                </c:pt>
                <c:pt idx="3068">
                  <c:v>0.47259269999999998</c:v>
                </c:pt>
                <c:pt idx="3069">
                  <c:v>0.5309796</c:v>
                </c:pt>
                <c:pt idx="3070">
                  <c:v>0.5081928</c:v>
                </c:pt>
                <c:pt idx="3071">
                  <c:v>0.49208020000000002</c:v>
                </c:pt>
                <c:pt idx="3072">
                  <c:v>0.52269980000000005</c:v>
                </c:pt>
                <c:pt idx="3073">
                  <c:v>0.50350309999999998</c:v>
                </c:pt>
                <c:pt idx="3074">
                  <c:v>0.5102409</c:v>
                </c:pt>
                <c:pt idx="3075">
                  <c:v>0.51397930000000003</c:v>
                </c:pt>
                <c:pt idx="3076">
                  <c:v>0.49022130000000003</c:v>
                </c:pt>
                <c:pt idx="3077">
                  <c:v>0.50119440000000004</c:v>
                </c:pt>
                <c:pt idx="3078">
                  <c:v>0.47766969999999997</c:v>
                </c:pt>
                <c:pt idx="3079">
                  <c:v>0.48250300000000002</c:v>
                </c:pt>
                <c:pt idx="3080">
                  <c:v>0.47820390000000002</c:v>
                </c:pt>
                <c:pt idx="3081">
                  <c:v>0.50609610000000005</c:v>
                </c:pt>
                <c:pt idx="3082">
                  <c:v>0.4653272</c:v>
                </c:pt>
                <c:pt idx="3083">
                  <c:v>0.45813350000000003</c:v>
                </c:pt>
                <c:pt idx="3084">
                  <c:v>0.43465160000000003</c:v>
                </c:pt>
                <c:pt idx="3085">
                  <c:v>0.4923517</c:v>
                </c:pt>
                <c:pt idx="3086">
                  <c:v>0.48970940000000002</c:v>
                </c:pt>
                <c:pt idx="3087">
                  <c:v>0.49548150000000002</c:v>
                </c:pt>
                <c:pt idx="3088">
                  <c:v>0.49480160000000001</c:v>
                </c:pt>
                <c:pt idx="3089">
                  <c:v>0.50823039999999997</c:v>
                </c:pt>
                <c:pt idx="3090">
                  <c:v>0.49847900000000001</c:v>
                </c:pt>
                <c:pt idx="3091">
                  <c:v>0.52494280000000004</c:v>
                </c:pt>
                <c:pt idx="3092">
                  <c:v>0.53037710000000005</c:v>
                </c:pt>
                <c:pt idx="3093">
                  <c:v>0.51761869999999999</c:v>
                </c:pt>
                <c:pt idx="3094">
                  <c:v>0.49659520000000001</c:v>
                </c:pt>
                <c:pt idx="3095">
                  <c:v>0.51566520000000005</c:v>
                </c:pt>
                <c:pt idx="3096">
                  <c:v>0.51657059999999999</c:v>
                </c:pt>
                <c:pt idx="3097">
                  <c:v>0.52735759999999998</c:v>
                </c:pt>
                <c:pt idx="3098">
                  <c:v>0.4989711</c:v>
                </c:pt>
                <c:pt idx="3099">
                  <c:v>0.51237929999999998</c:v>
                </c:pt>
                <c:pt idx="3100">
                  <c:v>0.54172969999999998</c:v>
                </c:pt>
                <c:pt idx="3101">
                  <c:v>0.51395729999999995</c:v>
                </c:pt>
                <c:pt idx="3102">
                  <c:v>0.53683550000000002</c:v>
                </c:pt>
                <c:pt idx="3103">
                  <c:v>0.51400299999999999</c:v>
                </c:pt>
                <c:pt idx="3104">
                  <c:v>0.52623549999999997</c:v>
                </c:pt>
                <c:pt idx="3105">
                  <c:v>0.46266760000000001</c:v>
                </c:pt>
                <c:pt idx="3106">
                  <c:v>0.4750315</c:v>
                </c:pt>
                <c:pt idx="3107">
                  <c:v>0.48984499999999997</c:v>
                </c:pt>
                <c:pt idx="3108">
                  <c:v>0.47595690000000002</c:v>
                </c:pt>
                <c:pt idx="3109">
                  <c:v>0.48160350000000002</c:v>
                </c:pt>
                <c:pt idx="3110">
                  <c:v>0.50492049999999999</c:v>
                </c:pt>
                <c:pt idx="3111">
                  <c:v>0.49942900000000001</c:v>
                </c:pt>
                <c:pt idx="3112">
                  <c:v>0.48430279999999998</c:v>
                </c:pt>
                <c:pt idx="3113">
                  <c:v>0.50530900000000001</c:v>
                </c:pt>
                <c:pt idx="3114">
                  <c:v>0.48331560000000001</c:v>
                </c:pt>
                <c:pt idx="3115">
                  <c:v>0.48785489999999998</c:v>
                </c:pt>
                <c:pt idx="3116">
                  <c:v>0.50158150000000001</c:v>
                </c:pt>
                <c:pt idx="3117">
                  <c:v>0.50050629999999996</c:v>
                </c:pt>
                <c:pt idx="3118">
                  <c:v>0.52833980000000003</c:v>
                </c:pt>
                <c:pt idx="3119">
                  <c:v>0.50334100000000004</c:v>
                </c:pt>
                <c:pt idx="3120">
                  <c:v>0.50760450000000001</c:v>
                </c:pt>
                <c:pt idx="3121">
                  <c:v>0.51396299999999995</c:v>
                </c:pt>
                <c:pt idx="3122">
                  <c:v>0.51906410000000003</c:v>
                </c:pt>
                <c:pt idx="3123">
                  <c:v>0.4913035</c:v>
                </c:pt>
                <c:pt idx="3124">
                  <c:v>0.52494390000000002</c:v>
                </c:pt>
                <c:pt idx="3125">
                  <c:v>0.55971490000000002</c:v>
                </c:pt>
                <c:pt idx="3126">
                  <c:v>0.54117159999999997</c:v>
                </c:pt>
                <c:pt idx="3127">
                  <c:v>0.514876</c:v>
                </c:pt>
                <c:pt idx="3128">
                  <c:v>0.53044959999999997</c:v>
                </c:pt>
                <c:pt idx="3129">
                  <c:v>0.50211220000000001</c:v>
                </c:pt>
                <c:pt idx="3130">
                  <c:v>0.49459750000000002</c:v>
                </c:pt>
                <c:pt idx="3131">
                  <c:v>0.45971590000000001</c:v>
                </c:pt>
                <c:pt idx="3132">
                  <c:v>0.4586538</c:v>
                </c:pt>
                <c:pt idx="3133">
                  <c:v>0.51028870000000004</c:v>
                </c:pt>
                <c:pt idx="3134">
                  <c:v>0.46289940000000002</c:v>
                </c:pt>
                <c:pt idx="3135">
                  <c:v>0.51385230000000004</c:v>
                </c:pt>
                <c:pt idx="3136">
                  <c:v>0.50606079999999998</c:v>
                </c:pt>
                <c:pt idx="3137">
                  <c:v>0.51977569999999995</c:v>
                </c:pt>
                <c:pt idx="3138">
                  <c:v>0.50824789999999997</c:v>
                </c:pt>
                <c:pt idx="3139">
                  <c:v>0.50405100000000003</c:v>
                </c:pt>
                <c:pt idx="3140">
                  <c:v>0.52110120000000004</c:v>
                </c:pt>
                <c:pt idx="3141">
                  <c:v>0.51563610000000004</c:v>
                </c:pt>
                <c:pt idx="3142">
                  <c:v>0.48604770000000003</c:v>
                </c:pt>
                <c:pt idx="3143">
                  <c:v>0.49470049999999999</c:v>
                </c:pt>
                <c:pt idx="3144">
                  <c:v>0.4904521</c:v>
                </c:pt>
                <c:pt idx="3145">
                  <c:v>0.45584609999999998</c:v>
                </c:pt>
                <c:pt idx="3146">
                  <c:v>0.45602359999999997</c:v>
                </c:pt>
                <c:pt idx="3147">
                  <c:v>0.46088849999999998</c:v>
                </c:pt>
                <c:pt idx="3148">
                  <c:v>0.46225040000000001</c:v>
                </c:pt>
                <c:pt idx="3149">
                  <c:v>0.47717900000000002</c:v>
                </c:pt>
                <c:pt idx="3150">
                  <c:v>0.48859629999999998</c:v>
                </c:pt>
                <c:pt idx="3151">
                  <c:v>0.49778840000000002</c:v>
                </c:pt>
                <c:pt idx="3152">
                  <c:v>0.50734009999999996</c:v>
                </c:pt>
                <c:pt idx="3153">
                  <c:v>0.52711140000000001</c:v>
                </c:pt>
                <c:pt idx="3154">
                  <c:v>0.53122349999999996</c:v>
                </c:pt>
                <c:pt idx="3155">
                  <c:v>0.50759869999999996</c:v>
                </c:pt>
                <c:pt idx="3156">
                  <c:v>0.53842849999999998</c:v>
                </c:pt>
                <c:pt idx="3157">
                  <c:v>0.5374679</c:v>
                </c:pt>
                <c:pt idx="3158">
                  <c:v>0.53655050000000004</c:v>
                </c:pt>
                <c:pt idx="3159">
                  <c:v>0.53027299999999999</c:v>
                </c:pt>
                <c:pt idx="3160">
                  <c:v>0.53378329999999996</c:v>
                </c:pt>
                <c:pt idx="3161">
                  <c:v>0.4952799</c:v>
                </c:pt>
                <c:pt idx="3162">
                  <c:v>0.47782429999999998</c:v>
                </c:pt>
                <c:pt idx="3163">
                  <c:v>0.49604559999999998</c:v>
                </c:pt>
                <c:pt idx="3164">
                  <c:v>0.48460880000000001</c:v>
                </c:pt>
                <c:pt idx="3165">
                  <c:v>0.52025560000000004</c:v>
                </c:pt>
                <c:pt idx="3166">
                  <c:v>0.52579089999999995</c:v>
                </c:pt>
                <c:pt idx="3167">
                  <c:v>0.52098109999999997</c:v>
                </c:pt>
                <c:pt idx="3168">
                  <c:v>0.49370310000000001</c:v>
                </c:pt>
                <c:pt idx="3169">
                  <c:v>0.4665781</c:v>
                </c:pt>
                <c:pt idx="3170">
                  <c:v>0.46936630000000001</c:v>
                </c:pt>
                <c:pt idx="3171">
                  <c:v>0.53168000000000004</c:v>
                </c:pt>
                <c:pt idx="3172">
                  <c:v>0.47190470000000001</c:v>
                </c:pt>
                <c:pt idx="3173">
                  <c:v>0.48912149999999999</c:v>
                </c:pt>
                <c:pt idx="3174">
                  <c:v>0.44605080000000003</c:v>
                </c:pt>
                <c:pt idx="3175">
                  <c:v>0.49880340000000001</c:v>
                </c:pt>
                <c:pt idx="3176">
                  <c:v>0.51668599999999998</c:v>
                </c:pt>
                <c:pt idx="3177">
                  <c:v>0.51086200000000004</c:v>
                </c:pt>
                <c:pt idx="3178">
                  <c:v>0.49547419999999998</c:v>
                </c:pt>
                <c:pt idx="3179">
                  <c:v>0.49295650000000002</c:v>
                </c:pt>
                <c:pt idx="3180">
                  <c:v>0.48937560000000002</c:v>
                </c:pt>
                <c:pt idx="3181">
                  <c:v>0.45956059999999999</c:v>
                </c:pt>
                <c:pt idx="3182">
                  <c:v>0.45154290000000002</c:v>
                </c:pt>
                <c:pt idx="3183">
                  <c:v>0.47331230000000002</c:v>
                </c:pt>
                <c:pt idx="3184">
                  <c:v>0.54770649999999999</c:v>
                </c:pt>
                <c:pt idx="3185">
                  <c:v>0.55058059999999998</c:v>
                </c:pt>
                <c:pt idx="3186">
                  <c:v>0.5204162</c:v>
                </c:pt>
                <c:pt idx="3187">
                  <c:v>0.5035037</c:v>
                </c:pt>
                <c:pt idx="3188">
                  <c:v>0.48270079999999999</c:v>
                </c:pt>
                <c:pt idx="3189">
                  <c:v>0.50322849999999997</c:v>
                </c:pt>
                <c:pt idx="3190">
                  <c:v>0.50631289999999995</c:v>
                </c:pt>
                <c:pt idx="3191">
                  <c:v>0.50009329999999996</c:v>
                </c:pt>
                <c:pt idx="3192">
                  <c:v>0.49546499999999999</c:v>
                </c:pt>
                <c:pt idx="3193">
                  <c:v>0.53735829999999996</c:v>
                </c:pt>
                <c:pt idx="3194">
                  <c:v>0.52492439999999996</c:v>
                </c:pt>
                <c:pt idx="3195">
                  <c:v>0.51875039999999994</c:v>
                </c:pt>
                <c:pt idx="3196">
                  <c:v>0.51140180000000002</c:v>
                </c:pt>
                <c:pt idx="3197">
                  <c:v>0.50467189999999995</c:v>
                </c:pt>
                <c:pt idx="3198">
                  <c:v>0.52179120000000001</c:v>
                </c:pt>
                <c:pt idx="3199">
                  <c:v>0.50218989999999997</c:v>
                </c:pt>
                <c:pt idx="3200">
                  <c:v>0.49875000000000003</c:v>
                </c:pt>
                <c:pt idx="3201">
                  <c:v>0.46629470000000001</c:v>
                </c:pt>
                <c:pt idx="3202">
                  <c:v>0.45142460000000001</c:v>
                </c:pt>
                <c:pt idx="3203">
                  <c:v>0.46588020000000002</c:v>
                </c:pt>
                <c:pt idx="3204">
                  <c:v>0.47721140000000001</c:v>
                </c:pt>
                <c:pt idx="3205">
                  <c:v>0.45259100000000002</c:v>
                </c:pt>
                <c:pt idx="3206">
                  <c:v>0.44910990000000001</c:v>
                </c:pt>
                <c:pt idx="3207">
                  <c:v>0.43736029999999998</c:v>
                </c:pt>
                <c:pt idx="3208">
                  <c:v>0.4641266</c:v>
                </c:pt>
                <c:pt idx="3209">
                  <c:v>0.52635909999999997</c:v>
                </c:pt>
                <c:pt idx="3210">
                  <c:v>0.51851619999999998</c:v>
                </c:pt>
                <c:pt idx="3211">
                  <c:v>0.4936933</c:v>
                </c:pt>
                <c:pt idx="3212">
                  <c:v>0.49791780000000002</c:v>
                </c:pt>
                <c:pt idx="3213">
                  <c:v>0.49088540000000003</c:v>
                </c:pt>
                <c:pt idx="3214">
                  <c:v>0.47227449999999999</c:v>
                </c:pt>
                <c:pt idx="3215">
                  <c:v>0.55049420000000004</c:v>
                </c:pt>
                <c:pt idx="3216">
                  <c:v>0.59503879999999998</c:v>
                </c:pt>
                <c:pt idx="3217">
                  <c:v>0.53360030000000003</c:v>
                </c:pt>
                <c:pt idx="3218">
                  <c:v>0.50569620000000004</c:v>
                </c:pt>
                <c:pt idx="3219">
                  <c:v>0.53552639999999996</c:v>
                </c:pt>
                <c:pt idx="3220">
                  <c:v>0.51857200000000003</c:v>
                </c:pt>
                <c:pt idx="3221">
                  <c:v>0.5168334</c:v>
                </c:pt>
                <c:pt idx="3222">
                  <c:v>0.53972260000000005</c:v>
                </c:pt>
                <c:pt idx="3223">
                  <c:v>0.52369560000000004</c:v>
                </c:pt>
                <c:pt idx="3224">
                  <c:v>0.51100959999999995</c:v>
                </c:pt>
                <c:pt idx="3225">
                  <c:v>0.54278990000000005</c:v>
                </c:pt>
                <c:pt idx="3226">
                  <c:v>0.52554319999999999</c:v>
                </c:pt>
                <c:pt idx="3227">
                  <c:v>0.54421379999999997</c:v>
                </c:pt>
                <c:pt idx="3228">
                  <c:v>0.51404819999999996</c:v>
                </c:pt>
                <c:pt idx="3229">
                  <c:v>0.51379839999999999</c:v>
                </c:pt>
                <c:pt idx="3230">
                  <c:v>0.52022520000000005</c:v>
                </c:pt>
                <c:pt idx="3231">
                  <c:v>0.53551720000000003</c:v>
                </c:pt>
                <c:pt idx="3232">
                  <c:v>0.54054999999999997</c:v>
                </c:pt>
                <c:pt idx="3233">
                  <c:v>0.5557491</c:v>
                </c:pt>
                <c:pt idx="3234">
                  <c:v>0.51157529999999996</c:v>
                </c:pt>
                <c:pt idx="3235">
                  <c:v>0.53440920000000003</c:v>
                </c:pt>
                <c:pt idx="3236">
                  <c:v>0.53263059999999995</c:v>
                </c:pt>
                <c:pt idx="3237">
                  <c:v>0.53317099999999995</c:v>
                </c:pt>
                <c:pt idx="3238">
                  <c:v>0.52163000000000004</c:v>
                </c:pt>
                <c:pt idx="3239">
                  <c:v>0.53692030000000002</c:v>
                </c:pt>
                <c:pt idx="3240">
                  <c:v>0.54344899999999996</c:v>
                </c:pt>
                <c:pt idx="3241">
                  <c:v>0.54649289999999995</c:v>
                </c:pt>
                <c:pt idx="3242">
                  <c:v>0.52936870000000003</c:v>
                </c:pt>
                <c:pt idx="3243">
                  <c:v>0.56997830000000005</c:v>
                </c:pt>
                <c:pt idx="3244">
                  <c:v>0.56851010000000002</c:v>
                </c:pt>
                <c:pt idx="3245">
                  <c:v>0.56545000000000001</c:v>
                </c:pt>
                <c:pt idx="3246">
                  <c:v>0.56946129999999995</c:v>
                </c:pt>
                <c:pt idx="3247">
                  <c:v>0.60128409999999999</c:v>
                </c:pt>
                <c:pt idx="3248">
                  <c:v>0.54887200000000003</c:v>
                </c:pt>
                <c:pt idx="3249">
                  <c:v>0.52702800000000005</c:v>
                </c:pt>
                <c:pt idx="3250">
                  <c:v>0.53063070000000001</c:v>
                </c:pt>
                <c:pt idx="3251">
                  <c:v>0.53833050000000005</c:v>
                </c:pt>
                <c:pt idx="3252">
                  <c:v>0.53171999999999997</c:v>
                </c:pt>
                <c:pt idx="3253">
                  <c:v>0.48350609999999999</c:v>
                </c:pt>
                <c:pt idx="3254">
                  <c:v>0.48606739999999998</c:v>
                </c:pt>
                <c:pt idx="3255">
                  <c:v>0.49289509999999997</c:v>
                </c:pt>
                <c:pt idx="3256">
                  <c:v>0.49849939999999998</c:v>
                </c:pt>
                <c:pt idx="3257">
                  <c:v>0.50175539999999996</c:v>
                </c:pt>
                <c:pt idx="3258">
                  <c:v>0.51295579999999996</c:v>
                </c:pt>
                <c:pt idx="3259">
                  <c:v>0.49212879999999998</c:v>
                </c:pt>
                <c:pt idx="3260">
                  <c:v>0.49892609999999998</c:v>
                </c:pt>
                <c:pt idx="3261">
                  <c:v>0.49215920000000002</c:v>
                </c:pt>
                <c:pt idx="3262">
                  <c:v>0.482626</c:v>
                </c:pt>
                <c:pt idx="3263">
                  <c:v>0.50093500000000002</c:v>
                </c:pt>
                <c:pt idx="3264">
                  <c:v>0.47881220000000002</c:v>
                </c:pt>
                <c:pt idx="3265">
                  <c:v>0.46872180000000002</c:v>
                </c:pt>
                <c:pt idx="3266">
                  <c:v>0.49115039999999999</c:v>
                </c:pt>
                <c:pt idx="3267">
                  <c:v>0.49801649999999997</c:v>
                </c:pt>
                <c:pt idx="3268">
                  <c:v>0.50242430000000005</c:v>
                </c:pt>
                <c:pt idx="3269">
                  <c:v>0.4948053</c:v>
                </c:pt>
                <c:pt idx="3270">
                  <c:v>0.53723860000000001</c:v>
                </c:pt>
                <c:pt idx="3271">
                  <c:v>0.54205809999999999</c:v>
                </c:pt>
                <c:pt idx="3272">
                  <c:v>0.53477790000000003</c:v>
                </c:pt>
                <c:pt idx="3273">
                  <c:v>0.53779770000000005</c:v>
                </c:pt>
                <c:pt idx="3274">
                  <c:v>0.47987809999999997</c:v>
                </c:pt>
                <c:pt idx="3275">
                  <c:v>0.47441109999999997</c:v>
                </c:pt>
                <c:pt idx="3276">
                  <c:v>0.48537130000000001</c:v>
                </c:pt>
                <c:pt idx="3277">
                  <c:v>0.47739209999999999</c:v>
                </c:pt>
                <c:pt idx="3278">
                  <c:v>0.46568389999999998</c:v>
                </c:pt>
                <c:pt idx="3279">
                  <c:v>0.47826439999999998</c:v>
                </c:pt>
                <c:pt idx="3280">
                  <c:v>0.49198439999999999</c:v>
                </c:pt>
                <c:pt idx="3281">
                  <c:v>0.46875800000000001</c:v>
                </c:pt>
                <c:pt idx="3282">
                  <c:v>0.48760439999999999</c:v>
                </c:pt>
                <c:pt idx="3283">
                  <c:v>0.50290029999999997</c:v>
                </c:pt>
                <c:pt idx="3284">
                  <c:v>0.50436009999999998</c:v>
                </c:pt>
                <c:pt idx="3285">
                  <c:v>0.55137100000000006</c:v>
                </c:pt>
                <c:pt idx="3286">
                  <c:v>0.54681800000000003</c:v>
                </c:pt>
                <c:pt idx="3287">
                  <c:v>0.51887229999999995</c:v>
                </c:pt>
                <c:pt idx="3288">
                  <c:v>0.52630160000000004</c:v>
                </c:pt>
                <c:pt idx="3289">
                  <c:v>0.53247339999999999</c:v>
                </c:pt>
                <c:pt idx="3290">
                  <c:v>0.5588573</c:v>
                </c:pt>
                <c:pt idx="3291">
                  <c:v>0.53488789999999997</c:v>
                </c:pt>
                <c:pt idx="3292">
                  <c:v>0.5656042</c:v>
                </c:pt>
                <c:pt idx="3293">
                  <c:v>0.55088389999999998</c:v>
                </c:pt>
                <c:pt idx="3294">
                  <c:v>0.52432449999999997</c:v>
                </c:pt>
                <c:pt idx="3295">
                  <c:v>0.53531249999999997</c:v>
                </c:pt>
                <c:pt idx="3296">
                  <c:v>0.53937789999999997</c:v>
                </c:pt>
                <c:pt idx="3297">
                  <c:v>0.53674230000000001</c:v>
                </c:pt>
                <c:pt idx="3298">
                  <c:v>0.52559909999999999</c:v>
                </c:pt>
                <c:pt idx="3299">
                  <c:v>0.54830219999999996</c:v>
                </c:pt>
                <c:pt idx="3300">
                  <c:v>0.54635529999999999</c:v>
                </c:pt>
                <c:pt idx="3301">
                  <c:v>0.5472283</c:v>
                </c:pt>
                <c:pt idx="3302">
                  <c:v>0.53738209999999997</c:v>
                </c:pt>
                <c:pt idx="3303">
                  <c:v>0.52552600000000005</c:v>
                </c:pt>
                <c:pt idx="3304">
                  <c:v>0.54555209999999998</c:v>
                </c:pt>
                <c:pt idx="3305">
                  <c:v>0.55911029999999995</c:v>
                </c:pt>
                <c:pt idx="3306">
                  <c:v>0.52509280000000003</c:v>
                </c:pt>
                <c:pt idx="3307">
                  <c:v>0.53845330000000002</c:v>
                </c:pt>
                <c:pt idx="3308">
                  <c:v>0.52051689999999995</c:v>
                </c:pt>
                <c:pt idx="3309">
                  <c:v>0.51334480000000005</c:v>
                </c:pt>
                <c:pt idx="3310">
                  <c:v>0.5129437</c:v>
                </c:pt>
                <c:pt idx="3311">
                  <c:v>0.51979569999999997</c:v>
                </c:pt>
                <c:pt idx="3312">
                  <c:v>0.50526570000000004</c:v>
                </c:pt>
                <c:pt idx="3313">
                  <c:v>0.52536550000000004</c:v>
                </c:pt>
                <c:pt idx="3314">
                  <c:v>0.55368519999999999</c:v>
                </c:pt>
                <c:pt idx="3315">
                  <c:v>0.54898049999999998</c:v>
                </c:pt>
                <c:pt idx="3316">
                  <c:v>0.57069270000000005</c:v>
                </c:pt>
                <c:pt idx="3317">
                  <c:v>0.58630139999999997</c:v>
                </c:pt>
                <c:pt idx="3318">
                  <c:v>0.54721900000000001</c:v>
                </c:pt>
                <c:pt idx="3319">
                  <c:v>0.54373879999999997</c:v>
                </c:pt>
                <c:pt idx="3320">
                  <c:v>0.5204626</c:v>
                </c:pt>
                <c:pt idx="3321">
                  <c:v>0.50168400000000002</c:v>
                </c:pt>
                <c:pt idx="3322">
                  <c:v>0.52696790000000004</c:v>
                </c:pt>
                <c:pt idx="3323">
                  <c:v>0.54818129999999998</c:v>
                </c:pt>
                <c:pt idx="3324">
                  <c:v>0.53864279999999998</c:v>
                </c:pt>
                <c:pt idx="3325">
                  <c:v>0.53902380000000005</c:v>
                </c:pt>
                <c:pt idx="3326">
                  <c:v>0.50600670000000003</c:v>
                </c:pt>
                <c:pt idx="3327">
                  <c:v>0.48733599999999999</c:v>
                </c:pt>
                <c:pt idx="3328">
                  <c:v>0.49875009999999997</c:v>
                </c:pt>
                <c:pt idx="3329">
                  <c:v>0.49186920000000001</c:v>
                </c:pt>
                <c:pt idx="3330">
                  <c:v>0.48172789999999999</c:v>
                </c:pt>
                <c:pt idx="3331">
                  <c:v>0.4644546</c:v>
                </c:pt>
                <c:pt idx="3332">
                  <c:v>0.47341309999999998</c:v>
                </c:pt>
                <c:pt idx="3333">
                  <c:v>0.48386309999999999</c:v>
                </c:pt>
                <c:pt idx="3334">
                  <c:v>0.4888113</c:v>
                </c:pt>
                <c:pt idx="3335">
                  <c:v>0.4779564</c:v>
                </c:pt>
                <c:pt idx="3336">
                  <c:v>0.49853789999999998</c:v>
                </c:pt>
                <c:pt idx="3337">
                  <c:v>0.46909840000000003</c:v>
                </c:pt>
                <c:pt idx="3338">
                  <c:v>0.46118720000000002</c:v>
                </c:pt>
                <c:pt idx="3339">
                  <c:v>0.46712239999999999</c:v>
                </c:pt>
                <c:pt idx="3340">
                  <c:v>0.4659354</c:v>
                </c:pt>
                <c:pt idx="3341">
                  <c:v>0.47840840000000001</c:v>
                </c:pt>
                <c:pt idx="3342">
                  <c:v>0.49366690000000002</c:v>
                </c:pt>
                <c:pt idx="3343">
                  <c:v>0.47609309999999999</c:v>
                </c:pt>
                <c:pt idx="3344">
                  <c:v>0.4770606</c:v>
                </c:pt>
                <c:pt idx="3345">
                  <c:v>0.49978489999999998</c:v>
                </c:pt>
                <c:pt idx="3346">
                  <c:v>0.49898690000000001</c:v>
                </c:pt>
                <c:pt idx="3347">
                  <c:v>0.49168869999999998</c:v>
                </c:pt>
                <c:pt idx="3348">
                  <c:v>0.52646760000000004</c:v>
                </c:pt>
                <c:pt idx="3349">
                  <c:v>0.51591719999999996</c:v>
                </c:pt>
                <c:pt idx="3350">
                  <c:v>0.49823699999999999</c:v>
                </c:pt>
                <c:pt idx="3351">
                  <c:v>0.50066180000000005</c:v>
                </c:pt>
                <c:pt idx="3352">
                  <c:v>0.50576299999999996</c:v>
                </c:pt>
                <c:pt idx="3353">
                  <c:v>0.52095610000000003</c:v>
                </c:pt>
                <c:pt idx="3354">
                  <c:v>0.54516180000000003</c:v>
                </c:pt>
                <c:pt idx="3355">
                  <c:v>0.4768039</c:v>
                </c:pt>
                <c:pt idx="3356">
                  <c:v>0.49037579999999997</c:v>
                </c:pt>
                <c:pt idx="3357">
                  <c:v>0.47353879999999998</c:v>
                </c:pt>
                <c:pt idx="3358">
                  <c:v>0.48885719999999999</c:v>
                </c:pt>
                <c:pt idx="3359">
                  <c:v>0.46516350000000001</c:v>
                </c:pt>
                <c:pt idx="3360">
                  <c:v>0.47109499999999999</c:v>
                </c:pt>
                <c:pt idx="3361">
                  <c:v>0.46438449999999998</c:v>
                </c:pt>
                <c:pt idx="3362">
                  <c:v>0.52648629999999996</c:v>
                </c:pt>
                <c:pt idx="3363">
                  <c:v>0.52072660000000004</c:v>
                </c:pt>
                <c:pt idx="3364">
                  <c:v>0.51793330000000004</c:v>
                </c:pt>
                <c:pt idx="3365">
                  <c:v>0.53878990000000004</c:v>
                </c:pt>
                <c:pt idx="3366">
                  <c:v>0.50834800000000002</c:v>
                </c:pt>
                <c:pt idx="3367">
                  <c:v>0.51372669999999998</c:v>
                </c:pt>
                <c:pt idx="3368">
                  <c:v>0.5255938</c:v>
                </c:pt>
                <c:pt idx="3369">
                  <c:v>0.54961000000000004</c:v>
                </c:pt>
                <c:pt idx="3370">
                  <c:v>0.52641059999999995</c:v>
                </c:pt>
                <c:pt idx="3371">
                  <c:v>0.49868390000000001</c:v>
                </c:pt>
                <c:pt idx="3372">
                  <c:v>0.47459970000000001</c:v>
                </c:pt>
                <c:pt idx="3373">
                  <c:v>0.49133599999999999</c:v>
                </c:pt>
                <c:pt idx="3374">
                  <c:v>0.48697810000000002</c:v>
                </c:pt>
                <c:pt idx="3375">
                  <c:v>0.49609340000000002</c:v>
                </c:pt>
                <c:pt idx="3376">
                  <c:v>0.52684739999999997</c:v>
                </c:pt>
                <c:pt idx="3377">
                  <c:v>0.50780619999999999</c:v>
                </c:pt>
                <c:pt idx="3378">
                  <c:v>0.52638940000000001</c:v>
                </c:pt>
                <c:pt idx="3379">
                  <c:v>0.48403249999999998</c:v>
                </c:pt>
                <c:pt idx="3380">
                  <c:v>0.50621660000000002</c:v>
                </c:pt>
                <c:pt idx="3381">
                  <c:v>0.48573169999999999</c:v>
                </c:pt>
                <c:pt idx="3382">
                  <c:v>0.50309060000000005</c:v>
                </c:pt>
                <c:pt idx="3383">
                  <c:v>0.47488839999999999</c:v>
                </c:pt>
                <c:pt idx="3384">
                  <c:v>0.49328490000000003</c:v>
                </c:pt>
                <c:pt idx="3385">
                  <c:v>0.53119079999999996</c:v>
                </c:pt>
                <c:pt idx="3386">
                  <c:v>0.50121539999999998</c:v>
                </c:pt>
                <c:pt idx="3387">
                  <c:v>0.49543480000000001</c:v>
                </c:pt>
                <c:pt idx="3388">
                  <c:v>0.49715110000000001</c:v>
                </c:pt>
                <c:pt idx="3389">
                  <c:v>0.5163643</c:v>
                </c:pt>
                <c:pt idx="3390">
                  <c:v>0.49105989999999999</c:v>
                </c:pt>
                <c:pt idx="3391">
                  <c:v>0.46850019999999998</c:v>
                </c:pt>
                <c:pt idx="3392">
                  <c:v>0.48083939999999997</c:v>
                </c:pt>
                <c:pt idx="3393">
                  <c:v>0.51451250000000004</c:v>
                </c:pt>
                <c:pt idx="3394">
                  <c:v>0.47518060000000001</c:v>
                </c:pt>
                <c:pt idx="3395">
                  <c:v>0.47293659999999998</c:v>
                </c:pt>
                <c:pt idx="3396">
                  <c:v>0.44214140000000002</c:v>
                </c:pt>
                <c:pt idx="3397">
                  <c:v>0.45707829999999999</c:v>
                </c:pt>
                <c:pt idx="3398">
                  <c:v>0.48876350000000002</c:v>
                </c:pt>
                <c:pt idx="3399">
                  <c:v>0.48290319999999998</c:v>
                </c:pt>
                <c:pt idx="3400">
                  <c:v>0.51093520000000003</c:v>
                </c:pt>
                <c:pt idx="3401">
                  <c:v>0.50904870000000002</c:v>
                </c:pt>
                <c:pt idx="3402">
                  <c:v>0.49454009999999998</c:v>
                </c:pt>
                <c:pt idx="3403">
                  <c:v>0.49558679999999999</c:v>
                </c:pt>
                <c:pt idx="3404">
                  <c:v>0.47945870000000002</c:v>
                </c:pt>
                <c:pt idx="3405">
                  <c:v>0.46560810000000002</c:v>
                </c:pt>
                <c:pt idx="3406">
                  <c:v>0.48711280000000001</c:v>
                </c:pt>
                <c:pt idx="3407">
                  <c:v>0.47248859999999998</c:v>
                </c:pt>
                <c:pt idx="3408">
                  <c:v>0.51973239999999998</c:v>
                </c:pt>
                <c:pt idx="3409">
                  <c:v>0.48990489999999998</c:v>
                </c:pt>
                <c:pt idx="3410">
                  <c:v>0.47570679999999999</c:v>
                </c:pt>
                <c:pt idx="3411">
                  <c:v>0.48403099999999999</c:v>
                </c:pt>
                <c:pt idx="3412">
                  <c:v>0.47751500000000002</c:v>
                </c:pt>
                <c:pt idx="3413">
                  <c:v>0.46998459999999997</c:v>
                </c:pt>
                <c:pt idx="3414">
                  <c:v>0.49844359999999999</c:v>
                </c:pt>
                <c:pt idx="3415">
                  <c:v>0.46894980000000003</c:v>
                </c:pt>
                <c:pt idx="3416">
                  <c:v>0.51314820000000005</c:v>
                </c:pt>
                <c:pt idx="3417">
                  <c:v>0.50105469999999996</c:v>
                </c:pt>
                <c:pt idx="3418">
                  <c:v>0.50618450000000004</c:v>
                </c:pt>
                <c:pt idx="3419">
                  <c:v>0.51551290000000005</c:v>
                </c:pt>
                <c:pt idx="3420">
                  <c:v>0.53192010000000001</c:v>
                </c:pt>
                <c:pt idx="3421">
                  <c:v>0.48803750000000001</c:v>
                </c:pt>
                <c:pt idx="3422">
                  <c:v>0.50386889999999995</c:v>
                </c:pt>
                <c:pt idx="3423">
                  <c:v>0.50734009999999996</c:v>
                </c:pt>
                <c:pt idx="3424">
                  <c:v>0.50512990000000002</c:v>
                </c:pt>
                <c:pt idx="3425">
                  <c:v>0.4854504</c:v>
                </c:pt>
                <c:pt idx="3426">
                  <c:v>0.4751435</c:v>
                </c:pt>
                <c:pt idx="3427">
                  <c:v>0.44720379999999998</c:v>
                </c:pt>
                <c:pt idx="3428">
                  <c:v>0.48036879999999998</c:v>
                </c:pt>
                <c:pt idx="3429">
                  <c:v>0.51708920000000003</c:v>
                </c:pt>
                <c:pt idx="3430">
                  <c:v>0.52176169999999999</c:v>
                </c:pt>
                <c:pt idx="3431">
                  <c:v>0.51698670000000002</c:v>
                </c:pt>
                <c:pt idx="3432">
                  <c:v>0.51254670000000002</c:v>
                </c:pt>
                <c:pt idx="3433">
                  <c:v>0.46628999999999998</c:v>
                </c:pt>
                <c:pt idx="3434">
                  <c:v>0.48348269999999999</c:v>
                </c:pt>
                <c:pt idx="3435">
                  <c:v>0.48823169999999999</c:v>
                </c:pt>
                <c:pt idx="3436">
                  <c:v>0.51895619999999998</c:v>
                </c:pt>
                <c:pt idx="3437">
                  <c:v>0.50591039999999998</c:v>
                </c:pt>
                <c:pt idx="3438">
                  <c:v>0.48157050000000001</c:v>
                </c:pt>
                <c:pt idx="3439">
                  <c:v>0.4840641</c:v>
                </c:pt>
                <c:pt idx="3440">
                  <c:v>0.47110560000000001</c:v>
                </c:pt>
                <c:pt idx="3441">
                  <c:v>0.50164869999999995</c:v>
                </c:pt>
                <c:pt idx="3442">
                  <c:v>0.48529090000000003</c:v>
                </c:pt>
                <c:pt idx="3443">
                  <c:v>0.48975449999999998</c:v>
                </c:pt>
                <c:pt idx="3444">
                  <c:v>0.49908150000000001</c:v>
                </c:pt>
                <c:pt idx="3445">
                  <c:v>0.49554680000000001</c:v>
                </c:pt>
                <c:pt idx="3446">
                  <c:v>0.50411740000000005</c:v>
                </c:pt>
                <c:pt idx="3447">
                  <c:v>0.51240430000000003</c:v>
                </c:pt>
                <c:pt idx="3448">
                  <c:v>0.47111589999999998</c:v>
                </c:pt>
                <c:pt idx="3449">
                  <c:v>0.51505089999999998</c:v>
                </c:pt>
                <c:pt idx="3450">
                  <c:v>0.52020449999999996</c:v>
                </c:pt>
                <c:pt idx="3451">
                  <c:v>0.51105319999999999</c:v>
                </c:pt>
                <c:pt idx="3452">
                  <c:v>0.47149370000000002</c:v>
                </c:pt>
                <c:pt idx="3453">
                  <c:v>0.45949060000000003</c:v>
                </c:pt>
                <c:pt idx="3454">
                  <c:v>0.46880949999999999</c:v>
                </c:pt>
                <c:pt idx="3455">
                  <c:v>0.49533329999999998</c:v>
                </c:pt>
                <c:pt idx="3456">
                  <c:v>0.4621401</c:v>
                </c:pt>
                <c:pt idx="3457">
                  <c:v>0.46426060000000002</c:v>
                </c:pt>
                <c:pt idx="3458">
                  <c:v>0.46497110000000003</c:v>
                </c:pt>
                <c:pt idx="3459">
                  <c:v>0.469918</c:v>
                </c:pt>
                <c:pt idx="3460">
                  <c:v>0.4694198</c:v>
                </c:pt>
                <c:pt idx="3461">
                  <c:v>0.52068360000000002</c:v>
                </c:pt>
                <c:pt idx="3462">
                  <c:v>0.50533570000000005</c:v>
                </c:pt>
                <c:pt idx="3463">
                  <c:v>0.50944610000000001</c:v>
                </c:pt>
                <c:pt idx="3464">
                  <c:v>0.51436559999999998</c:v>
                </c:pt>
                <c:pt idx="3465">
                  <c:v>0.50423510000000005</c:v>
                </c:pt>
                <c:pt idx="3466">
                  <c:v>0.51497510000000002</c:v>
                </c:pt>
                <c:pt idx="3467">
                  <c:v>0.47214440000000002</c:v>
                </c:pt>
                <c:pt idx="3468">
                  <c:v>0.47956019999999999</c:v>
                </c:pt>
                <c:pt idx="3469">
                  <c:v>0.49737150000000002</c:v>
                </c:pt>
                <c:pt idx="3470">
                  <c:v>0.49753950000000002</c:v>
                </c:pt>
                <c:pt idx="3471">
                  <c:v>0.50323079999999998</c:v>
                </c:pt>
                <c:pt idx="3472">
                  <c:v>0.48999120000000002</c:v>
                </c:pt>
                <c:pt idx="3473">
                  <c:v>0.45686179999999998</c:v>
                </c:pt>
                <c:pt idx="3474">
                  <c:v>0.51663429999999999</c:v>
                </c:pt>
                <c:pt idx="3475">
                  <c:v>0.50746230000000003</c:v>
                </c:pt>
                <c:pt idx="3476">
                  <c:v>0.52380590000000005</c:v>
                </c:pt>
                <c:pt idx="3477">
                  <c:v>0.52936349999999999</c:v>
                </c:pt>
                <c:pt idx="3478">
                  <c:v>0.50144339999999998</c:v>
                </c:pt>
                <c:pt idx="3479">
                  <c:v>0.49891819999999998</c:v>
                </c:pt>
                <c:pt idx="3480">
                  <c:v>0.51899329999999999</c:v>
                </c:pt>
                <c:pt idx="3481">
                  <c:v>0.50942750000000003</c:v>
                </c:pt>
                <c:pt idx="3482">
                  <c:v>0.53191480000000002</c:v>
                </c:pt>
                <c:pt idx="3483">
                  <c:v>0.49971169999999998</c:v>
                </c:pt>
                <c:pt idx="3484">
                  <c:v>0.490481</c:v>
                </c:pt>
                <c:pt idx="3485">
                  <c:v>0.5087912</c:v>
                </c:pt>
                <c:pt idx="3486">
                  <c:v>0.4923419</c:v>
                </c:pt>
                <c:pt idx="3487">
                  <c:v>0.50477989999999995</c:v>
                </c:pt>
                <c:pt idx="3488">
                  <c:v>0.50718439999999998</c:v>
                </c:pt>
                <c:pt idx="3489">
                  <c:v>0.48725360000000001</c:v>
                </c:pt>
                <c:pt idx="3490">
                  <c:v>0.47765590000000002</c:v>
                </c:pt>
                <c:pt idx="3491">
                  <c:v>0.49936390000000003</c:v>
                </c:pt>
                <c:pt idx="3492">
                  <c:v>0.51087899999999997</c:v>
                </c:pt>
                <c:pt idx="3493">
                  <c:v>0.50075440000000004</c:v>
                </c:pt>
                <c:pt idx="3494">
                  <c:v>0.47854799999999997</c:v>
                </c:pt>
                <c:pt idx="3495">
                  <c:v>0.48922090000000001</c:v>
                </c:pt>
                <c:pt idx="3496">
                  <c:v>0.47504259999999998</c:v>
                </c:pt>
                <c:pt idx="3497">
                  <c:v>0.47300829999999999</c:v>
                </c:pt>
                <c:pt idx="3498">
                  <c:v>0.48292990000000002</c:v>
                </c:pt>
                <c:pt idx="3499">
                  <c:v>0.45921319999999999</c:v>
                </c:pt>
                <c:pt idx="3500">
                  <c:v>0.47376800000000002</c:v>
                </c:pt>
                <c:pt idx="3501">
                  <c:v>0.48295270000000001</c:v>
                </c:pt>
                <c:pt idx="3502">
                  <c:v>0.46361459999999999</c:v>
                </c:pt>
                <c:pt idx="3503">
                  <c:v>0.44901809999999998</c:v>
                </c:pt>
                <c:pt idx="3504">
                  <c:v>0.45427499999999998</c:v>
                </c:pt>
                <c:pt idx="3505">
                  <c:v>0.44140380000000001</c:v>
                </c:pt>
                <c:pt idx="3506">
                  <c:v>0.48877280000000001</c:v>
                </c:pt>
                <c:pt idx="3507">
                  <c:v>0.4543082</c:v>
                </c:pt>
                <c:pt idx="3508">
                  <c:v>0.46205459999999998</c:v>
                </c:pt>
                <c:pt idx="3509">
                  <c:v>0.46589720000000001</c:v>
                </c:pt>
                <c:pt idx="3510">
                  <c:v>0.50933919999999999</c:v>
                </c:pt>
                <c:pt idx="3511">
                  <c:v>0.48371819999999999</c:v>
                </c:pt>
                <c:pt idx="3512">
                  <c:v>0.48848750000000002</c:v>
                </c:pt>
                <c:pt idx="3513">
                  <c:v>0.50061060000000002</c:v>
                </c:pt>
                <c:pt idx="3514">
                  <c:v>0.48165279999999999</c:v>
                </c:pt>
                <c:pt idx="3515">
                  <c:v>0.48750939999999998</c:v>
                </c:pt>
                <c:pt idx="3516">
                  <c:v>0.51073710000000005</c:v>
                </c:pt>
                <c:pt idx="3517">
                  <c:v>0.48242360000000001</c:v>
                </c:pt>
                <c:pt idx="3518">
                  <c:v>0.48114980000000002</c:v>
                </c:pt>
                <c:pt idx="3519">
                  <c:v>0.49620550000000002</c:v>
                </c:pt>
                <c:pt idx="3520">
                  <c:v>0.52097879999999996</c:v>
                </c:pt>
                <c:pt idx="3521">
                  <c:v>0.50040189999999996</c:v>
                </c:pt>
                <c:pt idx="3522">
                  <c:v>0.51947710000000002</c:v>
                </c:pt>
                <c:pt idx="3523">
                  <c:v>0.50800630000000002</c:v>
                </c:pt>
                <c:pt idx="3524">
                  <c:v>0.49202079999999998</c:v>
                </c:pt>
                <c:pt idx="3525">
                  <c:v>0.50455660000000002</c:v>
                </c:pt>
                <c:pt idx="3526">
                  <c:v>0.47903849999999998</c:v>
                </c:pt>
                <c:pt idx="3527">
                  <c:v>0.50588889999999997</c:v>
                </c:pt>
                <c:pt idx="3528">
                  <c:v>0.48254750000000002</c:v>
                </c:pt>
                <c:pt idx="3529">
                  <c:v>0.51820860000000002</c:v>
                </c:pt>
                <c:pt idx="3530">
                  <c:v>0.53553249999999997</c:v>
                </c:pt>
                <c:pt idx="3531">
                  <c:v>0.51722009999999996</c:v>
                </c:pt>
                <c:pt idx="3532">
                  <c:v>0.50865830000000001</c:v>
                </c:pt>
                <c:pt idx="3533">
                  <c:v>0.4863809</c:v>
                </c:pt>
                <c:pt idx="3534">
                  <c:v>0.49461749999999999</c:v>
                </c:pt>
                <c:pt idx="3535">
                  <c:v>0.52194470000000004</c:v>
                </c:pt>
                <c:pt idx="3536">
                  <c:v>0.53030350000000004</c:v>
                </c:pt>
                <c:pt idx="3537">
                  <c:v>0.48975819999999998</c:v>
                </c:pt>
                <c:pt idx="3538">
                  <c:v>0.50390599999999997</c:v>
                </c:pt>
                <c:pt idx="3539">
                  <c:v>0.50347019999999998</c:v>
                </c:pt>
                <c:pt idx="3540">
                  <c:v>0.49789559999999999</c:v>
                </c:pt>
                <c:pt idx="3541">
                  <c:v>0.5276322</c:v>
                </c:pt>
                <c:pt idx="3542">
                  <c:v>0.49637969999999998</c:v>
                </c:pt>
                <c:pt idx="3543">
                  <c:v>0.49455209999999999</c:v>
                </c:pt>
                <c:pt idx="3544">
                  <c:v>0.51113439999999999</c:v>
                </c:pt>
                <c:pt idx="3545">
                  <c:v>0.50945940000000001</c:v>
                </c:pt>
                <c:pt idx="3546">
                  <c:v>0.48215590000000003</c:v>
                </c:pt>
                <c:pt idx="3547">
                  <c:v>0.4963438</c:v>
                </c:pt>
                <c:pt idx="3548">
                  <c:v>0.51031510000000002</c:v>
                </c:pt>
                <c:pt idx="3549">
                  <c:v>0.53387459999999998</c:v>
                </c:pt>
                <c:pt idx="3550">
                  <c:v>0.5269549</c:v>
                </c:pt>
                <c:pt idx="3551">
                  <c:v>0.47451539999999998</c:v>
                </c:pt>
                <c:pt idx="3552">
                  <c:v>0.49834489999999998</c:v>
                </c:pt>
                <c:pt idx="3553">
                  <c:v>0.49099730000000003</c:v>
                </c:pt>
                <c:pt idx="3554">
                  <c:v>0.51319389999999998</c:v>
                </c:pt>
                <c:pt idx="3555">
                  <c:v>0.5085286</c:v>
                </c:pt>
                <c:pt idx="3556">
                  <c:v>0.51394899999999999</c:v>
                </c:pt>
                <c:pt idx="3557">
                  <c:v>0.4982453</c:v>
                </c:pt>
                <c:pt idx="3558">
                  <c:v>0.48525230000000003</c:v>
                </c:pt>
                <c:pt idx="3559">
                  <c:v>0.4579493</c:v>
                </c:pt>
                <c:pt idx="3560">
                  <c:v>0.47324090000000002</c:v>
                </c:pt>
                <c:pt idx="3561">
                  <c:v>0.49215769999999998</c:v>
                </c:pt>
                <c:pt idx="3562">
                  <c:v>0.46426849999999997</c:v>
                </c:pt>
                <c:pt idx="3563">
                  <c:v>0.46131870000000003</c:v>
                </c:pt>
                <c:pt idx="3564">
                  <c:v>0.45661669999999999</c:v>
                </c:pt>
                <c:pt idx="3565">
                  <c:v>0.47869119999999998</c:v>
                </c:pt>
                <c:pt idx="3566">
                  <c:v>0.48722399999999999</c:v>
                </c:pt>
                <c:pt idx="3567">
                  <c:v>0.4613411</c:v>
                </c:pt>
                <c:pt idx="3568">
                  <c:v>0.48324030000000001</c:v>
                </c:pt>
                <c:pt idx="3569">
                  <c:v>0.47709889999999999</c:v>
                </c:pt>
                <c:pt idx="3570">
                  <c:v>0.53427199999999997</c:v>
                </c:pt>
                <c:pt idx="3571">
                  <c:v>0.54139720000000002</c:v>
                </c:pt>
                <c:pt idx="3572">
                  <c:v>0.48468050000000001</c:v>
                </c:pt>
                <c:pt idx="3573">
                  <c:v>0.50909000000000004</c:v>
                </c:pt>
                <c:pt idx="3574">
                  <c:v>0.53092019999999995</c:v>
                </c:pt>
                <c:pt idx="3575">
                  <c:v>0.52782519999999999</c:v>
                </c:pt>
                <c:pt idx="3576">
                  <c:v>0.47770689999999999</c:v>
                </c:pt>
                <c:pt idx="3577">
                  <c:v>0.5159513</c:v>
                </c:pt>
                <c:pt idx="3578">
                  <c:v>0.51038589999999995</c:v>
                </c:pt>
                <c:pt idx="3579">
                  <c:v>0.47202139999999998</c:v>
                </c:pt>
                <c:pt idx="3580">
                  <c:v>0.4927706</c:v>
                </c:pt>
                <c:pt idx="3581">
                  <c:v>0.51628379999999996</c:v>
                </c:pt>
                <c:pt idx="3582">
                  <c:v>0.4675433</c:v>
                </c:pt>
                <c:pt idx="3583">
                  <c:v>0.46098929999999999</c:v>
                </c:pt>
                <c:pt idx="3584">
                  <c:v>0.4949617</c:v>
                </c:pt>
                <c:pt idx="3585">
                  <c:v>0.52197020000000005</c:v>
                </c:pt>
                <c:pt idx="3586">
                  <c:v>0.51121720000000004</c:v>
                </c:pt>
                <c:pt idx="3587">
                  <c:v>0.50491790000000003</c:v>
                </c:pt>
                <c:pt idx="3588">
                  <c:v>0.4943515</c:v>
                </c:pt>
                <c:pt idx="3589">
                  <c:v>0.50045759999999995</c:v>
                </c:pt>
                <c:pt idx="3590">
                  <c:v>0.4703291</c:v>
                </c:pt>
                <c:pt idx="3591">
                  <c:v>0.4833267</c:v>
                </c:pt>
                <c:pt idx="3592">
                  <c:v>0.49210999999999999</c:v>
                </c:pt>
                <c:pt idx="3593">
                  <c:v>0.48335980000000001</c:v>
                </c:pt>
                <c:pt idx="3594">
                  <c:v>0.50825589999999998</c:v>
                </c:pt>
                <c:pt idx="3595">
                  <c:v>0.52386719999999998</c:v>
                </c:pt>
                <c:pt idx="3596">
                  <c:v>0.53520860000000003</c:v>
                </c:pt>
                <c:pt idx="3597">
                  <c:v>0.50563130000000001</c:v>
                </c:pt>
                <c:pt idx="3598">
                  <c:v>0.52112990000000003</c:v>
                </c:pt>
                <c:pt idx="3599">
                  <c:v>0.48209400000000002</c:v>
                </c:pt>
                <c:pt idx="3600">
                  <c:v>0.51324919999999996</c:v>
                </c:pt>
                <c:pt idx="3601">
                  <c:v>0.48773090000000002</c:v>
                </c:pt>
                <c:pt idx="3602">
                  <c:v>0.48668080000000002</c:v>
                </c:pt>
                <c:pt idx="3603">
                  <c:v>0.50211019999999995</c:v>
                </c:pt>
                <c:pt idx="3604">
                  <c:v>0.50537529999999997</c:v>
                </c:pt>
                <c:pt idx="3605">
                  <c:v>0.51813909999999996</c:v>
                </c:pt>
                <c:pt idx="3606">
                  <c:v>0.48326350000000001</c:v>
                </c:pt>
                <c:pt idx="3607">
                  <c:v>0.48196329999999998</c:v>
                </c:pt>
                <c:pt idx="3608">
                  <c:v>0.46758529999999998</c:v>
                </c:pt>
                <c:pt idx="3609">
                  <c:v>0.50848959999999999</c:v>
                </c:pt>
                <c:pt idx="3610">
                  <c:v>0.49955349999999998</c:v>
                </c:pt>
                <c:pt idx="3611">
                  <c:v>0.50440130000000005</c:v>
                </c:pt>
                <c:pt idx="3612">
                  <c:v>0.491174</c:v>
                </c:pt>
                <c:pt idx="3613">
                  <c:v>0.47686339999999999</c:v>
                </c:pt>
                <c:pt idx="3614">
                  <c:v>0.49773849999999997</c:v>
                </c:pt>
                <c:pt idx="3615">
                  <c:v>0.47473910000000002</c:v>
                </c:pt>
                <c:pt idx="3616">
                  <c:v>0.44970739999999998</c:v>
                </c:pt>
                <c:pt idx="3617">
                  <c:v>0.45643519999999999</c:v>
                </c:pt>
                <c:pt idx="3618">
                  <c:v>0.46454620000000002</c:v>
                </c:pt>
                <c:pt idx="3619">
                  <c:v>0.4838306</c:v>
                </c:pt>
                <c:pt idx="3620">
                  <c:v>0.46647129999999998</c:v>
                </c:pt>
                <c:pt idx="3621">
                  <c:v>0.4483878</c:v>
                </c:pt>
                <c:pt idx="3622">
                  <c:v>0.47968179999999999</c:v>
                </c:pt>
                <c:pt idx="3623">
                  <c:v>0.47535690000000003</c:v>
                </c:pt>
                <c:pt idx="3624">
                  <c:v>0.49457610000000002</c:v>
                </c:pt>
                <c:pt idx="3625">
                  <c:v>0.50092389999999998</c:v>
                </c:pt>
                <c:pt idx="3626">
                  <c:v>0.48710330000000002</c:v>
                </c:pt>
                <c:pt idx="3627">
                  <c:v>0.48854150000000002</c:v>
                </c:pt>
                <c:pt idx="3628">
                  <c:v>0.46545059999999999</c:v>
                </c:pt>
                <c:pt idx="3629">
                  <c:v>0.47507919999999998</c:v>
                </c:pt>
                <c:pt idx="3630">
                  <c:v>0.44610460000000002</c:v>
                </c:pt>
                <c:pt idx="3631">
                  <c:v>0.45973550000000002</c:v>
                </c:pt>
                <c:pt idx="3632">
                  <c:v>0.46183030000000003</c:v>
                </c:pt>
                <c:pt idx="3633">
                  <c:v>0.48649049999999999</c:v>
                </c:pt>
                <c:pt idx="3634">
                  <c:v>0.52547969999999999</c:v>
                </c:pt>
                <c:pt idx="3635">
                  <c:v>0.52719130000000003</c:v>
                </c:pt>
                <c:pt idx="3636">
                  <c:v>0.52611989999999997</c:v>
                </c:pt>
                <c:pt idx="3637">
                  <c:v>0.50862569999999996</c:v>
                </c:pt>
                <c:pt idx="3638">
                  <c:v>0.53100409999999998</c:v>
                </c:pt>
                <c:pt idx="3639">
                  <c:v>0.50920949999999998</c:v>
                </c:pt>
                <c:pt idx="3640">
                  <c:v>0.45368219999999998</c:v>
                </c:pt>
                <c:pt idx="3641">
                  <c:v>0.4860604</c:v>
                </c:pt>
                <c:pt idx="3642">
                  <c:v>0.48621579999999998</c:v>
                </c:pt>
                <c:pt idx="3643">
                  <c:v>0.51310869999999997</c:v>
                </c:pt>
                <c:pt idx="3644">
                  <c:v>0.52522480000000005</c:v>
                </c:pt>
                <c:pt idx="3645">
                  <c:v>0.49140929999999999</c:v>
                </c:pt>
                <c:pt idx="3646">
                  <c:v>0.493813</c:v>
                </c:pt>
                <c:pt idx="3647">
                  <c:v>0.50038470000000002</c:v>
                </c:pt>
                <c:pt idx="3648">
                  <c:v>0.47757729999999998</c:v>
                </c:pt>
                <c:pt idx="3649">
                  <c:v>0.50833059999999997</c:v>
                </c:pt>
                <c:pt idx="3650">
                  <c:v>0.5176499</c:v>
                </c:pt>
                <c:pt idx="3651">
                  <c:v>0.53464679999999998</c:v>
                </c:pt>
                <c:pt idx="3652">
                  <c:v>0.56949300000000003</c:v>
                </c:pt>
                <c:pt idx="3653">
                  <c:v>0.54793559999999997</c:v>
                </c:pt>
                <c:pt idx="3654">
                  <c:v>0.5052797</c:v>
                </c:pt>
                <c:pt idx="3655">
                  <c:v>0.5294719</c:v>
                </c:pt>
                <c:pt idx="3656">
                  <c:v>0.52908549999999999</c:v>
                </c:pt>
                <c:pt idx="3657">
                  <c:v>0.53560609999999997</c:v>
                </c:pt>
                <c:pt idx="3658">
                  <c:v>0.51958170000000004</c:v>
                </c:pt>
                <c:pt idx="3659">
                  <c:v>0.54635330000000004</c:v>
                </c:pt>
                <c:pt idx="3660">
                  <c:v>0.50062790000000001</c:v>
                </c:pt>
                <c:pt idx="3661">
                  <c:v>0.51515949999999999</c:v>
                </c:pt>
                <c:pt idx="3662">
                  <c:v>0.46591729999999998</c:v>
                </c:pt>
                <c:pt idx="3663">
                  <c:v>0.44512249999999998</c:v>
                </c:pt>
                <c:pt idx="3664">
                  <c:v>0.47228500000000001</c:v>
                </c:pt>
                <c:pt idx="3665">
                  <c:v>0.46056930000000001</c:v>
                </c:pt>
                <c:pt idx="3666">
                  <c:v>0.4754004</c:v>
                </c:pt>
                <c:pt idx="3667">
                  <c:v>0.50425450000000005</c:v>
                </c:pt>
                <c:pt idx="3668">
                  <c:v>0.46717350000000002</c:v>
                </c:pt>
                <c:pt idx="3669">
                  <c:v>0.54602019999999996</c:v>
                </c:pt>
                <c:pt idx="3670">
                  <c:v>0.49861620000000001</c:v>
                </c:pt>
                <c:pt idx="3671">
                  <c:v>0.48511660000000001</c:v>
                </c:pt>
                <c:pt idx="3672">
                  <c:v>0.49808839999999999</c:v>
                </c:pt>
                <c:pt idx="3673">
                  <c:v>0.4725451</c:v>
                </c:pt>
                <c:pt idx="3674">
                  <c:v>0.4909927</c:v>
                </c:pt>
                <c:pt idx="3675">
                  <c:v>0.50839389999999995</c:v>
                </c:pt>
                <c:pt idx="3676">
                  <c:v>0.53117539999999996</c:v>
                </c:pt>
                <c:pt idx="3677">
                  <c:v>0.50677470000000002</c:v>
                </c:pt>
                <c:pt idx="3678">
                  <c:v>0.52925169999999999</c:v>
                </c:pt>
                <c:pt idx="3679">
                  <c:v>0.52505729999999995</c:v>
                </c:pt>
                <c:pt idx="3680">
                  <c:v>0.52978380000000003</c:v>
                </c:pt>
                <c:pt idx="3681">
                  <c:v>0.52079140000000002</c:v>
                </c:pt>
                <c:pt idx="3682">
                  <c:v>0.53810519999999995</c:v>
                </c:pt>
                <c:pt idx="3683">
                  <c:v>0.4837803</c:v>
                </c:pt>
                <c:pt idx="3684">
                  <c:v>0.51265669999999997</c:v>
                </c:pt>
                <c:pt idx="3685">
                  <c:v>0.5071812</c:v>
                </c:pt>
                <c:pt idx="3686">
                  <c:v>0.49419400000000002</c:v>
                </c:pt>
                <c:pt idx="3687">
                  <c:v>0.46482000000000001</c:v>
                </c:pt>
                <c:pt idx="3688">
                  <c:v>0.47028789999999998</c:v>
                </c:pt>
                <c:pt idx="3689">
                  <c:v>0.49113380000000001</c:v>
                </c:pt>
                <c:pt idx="3690">
                  <c:v>0.53501220000000005</c:v>
                </c:pt>
                <c:pt idx="3691">
                  <c:v>0.52751539999999997</c:v>
                </c:pt>
                <c:pt idx="3692">
                  <c:v>0.5252059</c:v>
                </c:pt>
                <c:pt idx="3693">
                  <c:v>0.47092230000000002</c:v>
                </c:pt>
                <c:pt idx="3694">
                  <c:v>0.4996678</c:v>
                </c:pt>
                <c:pt idx="3695">
                  <c:v>0.48919319999999999</c:v>
                </c:pt>
                <c:pt idx="3696">
                  <c:v>0.49716510000000003</c:v>
                </c:pt>
                <c:pt idx="3697">
                  <c:v>0.49835580000000002</c:v>
                </c:pt>
                <c:pt idx="3698">
                  <c:v>0.47218789999999999</c:v>
                </c:pt>
                <c:pt idx="3699">
                  <c:v>0.48664390000000002</c:v>
                </c:pt>
                <c:pt idx="3700">
                  <c:v>0.50668930000000001</c:v>
                </c:pt>
                <c:pt idx="3701">
                  <c:v>0.54156610000000005</c:v>
                </c:pt>
                <c:pt idx="3702">
                  <c:v>0.52349599999999996</c:v>
                </c:pt>
                <c:pt idx="3703">
                  <c:v>0.48275950000000001</c:v>
                </c:pt>
                <c:pt idx="3704">
                  <c:v>0.49377019999999999</c:v>
                </c:pt>
                <c:pt idx="3705">
                  <c:v>0.48769240000000003</c:v>
                </c:pt>
                <c:pt idx="3706">
                  <c:v>0.51696850000000005</c:v>
                </c:pt>
                <c:pt idx="3707">
                  <c:v>0.50785959999999997</c:v>
                </c:pt>
                <c:pt idx="3708">
                  <c:v>0.51114820000000005</c:v>
                </c:pt>
                <c:pt idx="3709">
                  <c:v>0.49118830000000002</c:v>
                </c:pt>
                <c:pt idx="3710">
                  <c:v>0.51331669999999996</c:v>
                </c:pt>
                <c:pt idx="3711">
                  <c:v>0.4973206</c:v>
                </c:pt>
                <c:pt idx="3712">
                  <c:v>0.48159600000000002</c:v>
                </c:pt>
                <c:pt idx="3713">
                  <c:v>0.4966391</c:v>
                </c:pt>
                <c:pt idx="3714">
                  <c:v>0.47714869999999998</c:v>
                </c:pt>
                <c:pt idx="3715">
                  <c:v>0.4872898</c:v>
                </c:pt>
                <c:pt idx="3716">
                  <c:v>0.51964440000000001</c:v>
                </c:pt>
                <c:pt idx="3717">
                  <c:v>0.51032979999999994</c:v>
                </c:pt>
                <c:pt idx="3718">
                  <c:v>0.52269149999999998</c:v>
                </c:pt>
                <c:pt idx="3719">
                  <c:v>0.56364199999999998</c:v>
                </c:pt>
                <c:pt idx="3720">
                  <c:v>0.53580179999999999</c:v>
                </c:pt>
                <c:pt idx="3721">
                  <c:v>0.54455229999999999</c:v>
                </c:pt>
                <c:pt idx="3722">
                  <c:v>0.48163299999999998</c:v>
                </c:pt>
                <c:pt idx="3723">
                  <c:v>0.4846896</c:v>
                </c:pt>
                <c:pt idx="3724">
                  <c:v>0.48567349999999998</c:v>
                </c:pt>
                <c:pt idx="3725">
                  <c:v>0.47608929999999999</c:v>
                </c:pt>
                <c:pt idx="3726">
                  <c:v>0.46763470000000001</c:v>
                </c:pt>
                <c:pt idx="3727">
                  <c:v>0.49319239999999998</c:v>
                </c:pt>
                <c:pt idx="3728">
                  <c:v>0.50113509999999994</c:v>
                </c:pt>
                <c:pt idx="3729">
                  <c:v>0.54142679999999999</c:v>
                </c:pt>
                <c:pt idx="3730">
                  <c:v>0.51451530000000001</c:v>
                </c:pt>
                <c:pt idx="3731">
                  <c:v>0.50205080000000002</c:v>
                </c:pt>
                <c:pt idx="3732">
                  <c:v>0.49397720000000001</c:v>
                </c:pt>
                <c:pt idx="3733">
                  <c:v>0.49722559999999999</c:v>
                </c:pt>
                <c:pt idx="3734">
                  <c:v>0.50424500000000005</c:v>
                </c:pt>
                <c:pt idx="3735">
                  <c:v>0.51959169999999999</c:v>
                </c:pt>
                <c:pt idx="3736">
                  <c:v>0.49412119999999998</c:v>
                </c:pt>
                <c:pt idx="3737">
                  <c:v>0.53443059999999998</c:v>
                </c:pt>
                <c:pt idx="3738">
                  <c:v>0.50051389999999996</c:v>
                </c:pt>
                <c:pt idx="3739">
                  <c:v>0.5170015</c:v>
                </c:pt>
                <c:pt idx="3740">
                  <c:v>0.54068559999999999</c:v>
                </c:pt>
                <c:pt idx="3741">
                  <c:v>0.5604365</c:v>
                </c:pt>
                <c:pt idx="3742">
                  <c:v>0.55935849999999998</c:v>
                </c:pt>
                <c:pt idx="3743">
                  <c:v>0.54439400000000004</c:v>
                </c:pt>
                <c:pt idx="3744">
                  <c:v>0.52269089999999996</c:v>
                </c:pt>
                <c:pt idx="3745">
                  <c:v>0.53220500000000004</c:v>
                </c:pt>
                <c:pt idx="3746">
                  <c:v>0.52838669999999999</c:v>
                </c:pt>
                <c:pt idx="3747">
                  <c:v>0.51099510000000004</c:v>
                </c:pt>
                <c:pt idx="3748">
                  <c:v>0.48137439999999998</c:v>
                </c:pt>
                <c:pt idx="3749">
                  <c:v>0.4872184</c:v>
                </c:pt>
                <c:pt idx="3750">
                  <c:v>0.48940939999999999</c:v>
                </c:pt>
                <c:pt idx="3751">
                  <c:v>0.48175420000000002</c:v>
                </c:pt>
                <c:pt idx="3752">
                  <c:v>0.4732673</c:v>
                </c:pt>
                <c:pt idx="3753">
                  <c:v>0.48240179999999999</c:v>
                </c:pt>
                <c:pt idx="3754">
                  <c:v>0.45802979999999999</c:v>
                </c:pt>
                <c:pt idx="3755">
                  <c:v>0.50231899999999996</c:v>
                </c:pt>
                <c:pt idx="3756">
                  <c:v>0.50384459999999998</c:v>
                </c:pt>
                <c:pt idx="3757">
                  <c:v>0.51747449999999995</c:v>
                </c:pt>
                <c:pt idx="3758">
                  <c:v>0.51093770000000005</c:v>
                </c:pt>
                <c:pt idx="3759">
                  <c:v>0.50761789999999996</c:v>
                </c:pt>
                <c:pt idx="3760">
                  <c:v>0.5122795</c:v>
                </c:pt>
                <c:pt idx="3761">
                  <c:v>0.54864349999999995</c:v>
                </c:pt>
                <c:pt idx="3762">
                  <c:v>0.53782090000000005</c:v>
                </c:pt>
                <c:pt idx="3763">
                  <c:v>0.52403889999999997</c:v>
                </c:pt>
                <c:pt idx="3764">
                  <c:v>0.52027889999999999</c:v>
                </c:pt>
                <c:pt idx="3765">
                  <c:v>0.51374089999999994</c:v>
                </c:pt>
                <c:pt idx="3766">
                  <c:v>0.50060649999999995</c:v>
                </c:pt>
                <c:pt idx="3767">
                  <c:v>0.50499570000000005</c:v>
                </c:pt>
                <c:pt idx="3768">
                  <c:v>0.52879480000000001</c:v>
                </c:pt>
                <c:pt idx="3769">
                  <c:v>0.48534070000000001</c:v>
                </c:pt>
                <c:pt idx="3770">
                  <c:v>0.46783999999999998</c:v>
                </c:pt>
                <c:pt idx="3771">
                  <c:v>0.50609669999999995</c:v>
                </c:pt>
                <c:pt idx="3772">
                  <c:v>0.4874986</c:v>
                </c:pt>
                <c:pt idx="3773">
                  <c:v>0.46522520000000001</c:v>
                </c:pt>
                <c:pt idx="3774">
                  <c:v>0.48311320000000002</c:v>
                </c:pt>
                <c:pt idx="3775">
                  <c:v>0.498722</c:v>
                </c:pt>
                <c:pt idx="3776">
                  <c:v>0.49220390000000003</c:v>
                </c:pt>
                <c:pt idx="3777">
                  <c:v>0.51371290000000003</c:v>
                </c:pt>
                <c:pt idx="3778">
                  <c:v>0.50412219999999996</c:v>
                </c:pt>
                <c:pt idx="3779">
                  <c:v>0.52228019999999997</c:v>
                </c:pt>
                <c:pt idx="3780">
                  <c:v>0.52574849999999995</c:v>
                </c:pt>
                <c:pt idx="3781">
                  <c:v>0.5178933</c:v>
                </c:pt>
                <c:pt idx="3782">
                  <c:v>0.52120659999999996</c:v>
                </c:pt>
                <c:pt idx="3783">
                  <c:v>0.54197209999999996</c:v>
                </c:pt>
                <c:pt idx="3784">
                  <c:v>0.51022769999999995</c:v>
                </c:pt>
                <c:pt idx="3785">
                  <c:v>0.54121560000000002</c:v>
                </c:pt>
                <c:pt idx="3786">
                  <c:v>0.50031979999999998</c:v>
                </c:pt>
                <c:pt idx="3787">
                  <c:v>0.48744150000000003</c:v>
                </c:pt>
                <c:pt idx="3788">
                  <c:v>0.50849739999999999</c:v>
                </c:pt>
                <c:pt idx="3789">
                  <c:v>0.51372370000000001</c:v>
                </c:pt>
                <c:pt idx="3790">
                  <c:v>0.50458190000000003</c:v>
                </c:pt>
                <c:pt idx="3791">
                  <c:v>0.51504530000000004</c:v>
                </c:pt>
                <c:pt idx="3792">
                  <c:v>0.53015710000000005</c:v>
                </c:pt>
                <c:pt idx="3793">
                  <c:v>0.54060319999999995</c:v>
                </c:pt>
                <c:pt idx="3794">
                  <c:v>0.51519360000000003</c:v>
                </c:pt>
                <c:pt idx="3795">
                  <c:v>0.50766040000000001</c:v>
                </c:pt>
                <c:pt idx="3796">
                  <c:v>0.4879732</c:v>
                </c:pt>
                <c:pt idx="3797">
                  <c:v>0.48262329999999998</c:v>
                </c:pt>
                <c:pt idx="3798">
                  <c:v>0.49618469999999998</c:v>
                </c:pt>
                <c:pt idx="3799">
                  <c:v>0.4805258</c:v>
                </c:pt>
                <c:pt idx="3800">
                  <c:v>0.53320690000000004</c:v>
                </c:pt>
                <c:pt idx="3801">
                  <c:v>0.51515900000000003</c:v>
                </c:pt>
                <c:pt idx="3802">
                  <c:v>0.50383610000000001</c:v>
                </c:pt>
                <c:pt idx="3803">
                  <c:v>0.52402930000000003</c:v>
                </c:pt>
                <c:pt idx="3804">
                  <c:v>0.50322460000000002</c:v>
                </c:pt>
                <c:pt idx="3805">
                  <c:v>0.47958529999999999</c:v>
                </c:pt>
                <c:pt idx="3806">
                  <c:v>0.48510940000000002</c:v>
                </c:pt>
                <c:pt idx="3807">
                  <c:v>0.45922249999999998</c:v>
                </c:pt>
                <c:pt idx="3808">
                  <c:v>0.46811900000000001</c:v>
                </c:pt>
                <c:pt idx="3809">
                  <c:v>0.48509039999999998</c:v>
                </c:pt>
                <c:pt idx="3810">
                  <c:v>0.48057820000000001</c:v>
                </c:pt>
                <c:pt idx="3811">
                  <c:v>0.49333769999999999</c:v>
                </c:pt>
                <c:pt idx="3812">
                  <c:v>0.51010469999999997</c:v>
                </c:pt>
                <c:pt idx="3813">
                  <c:v>0.47675440000000002</c:v>
                </c:pt>
                <c:pt idx="3814">
                  <c:v>0.49213420000000002</c:v>
                </c:pt>
                <c:pt idx="3815">
                  <c:v>0.48975980000000002</c:v>
                </c:pt>
                <c:pt idx="3816">
                  <c:v>0.4747479</c:v>
                </c:pt>
                <c:pt idx="3817">
                  <c:v>0.4913245</c:v>
                </c:pt>
                <c:pt idx="3818">
                  <c:v>0.48333670000000001</c:v>
                </c:pt>
                <c:pt idx="3819">
                  <c:v>0.4874193</c:v>
                </c:pt>
                <c:pt idx="3820">
                  <c:v>0.46755249999999998</c:v>
                </c:pt>
                <c:pt idx="3821">
                  <c:v>0.47712169999999998</c:v>
                </c:pt>
                <c:pt idx="3822">
                  <c:v>0.48691459999999998</c:v>
                </c:pt>
                <c:pt idx="3823">
                  <c:v>0.47987770000000002</c:v>
                </c:pt>
                <c:pt idx="3824">
                  <c:v>0.47659849999999998</c:v>
                </c:pt>
                <c:pt idx="3825">
                  <c:v>0.4970465</c:v>
                </c:pt>
                <c:pt idx="3826">
                  <c:v>0.47081279999999998</c:v>
                </c:pt>
                <c:pt idx="3827">
                  <c:v>0.4661573</c:v>
                </c:pt>
                <c:pt idx="3828">
                  <c:v>0.47665030000000003</c:v>
                </c:pt>
                <c:pt idx="3829">
                  <c:v>0.49056119999999998</c:v>
                </c:pt>
                <c:pt idx="3830">
                  <c:v>0.48525499999999999</c:v>
                </c:pt>
                <c:pt idx="3831">
                  <c:v>0.49015049999999999</c:v>
                </c:pt>
                <c:pt idx="3832">
                  <c:v>0.50825770000000003</c:v>
                </c:pt>
                <c:pt idx="3833">
                  <c:v>0.512768</c:v>
                </c:pt>
                <c:pt idx="3834">
                  <c:v>0.49026370000000002</c:v>
                </c:pt>
                <c:pt idx="3835">
                  <c:v>0.50963959999999997</c:v>
                </c:pt>
                <c:pt idx="3836">
                  <c:v>0.52492669999999997</c:v>
                </c:pt>
                <c:pt idx="3837">
                  <c:v>0.50698180000000004</c:v>
                </c:pt>
                <c:pt idx="3838">
                  <c:v>0.48336499999999999</c:v>
                </c:pt>
                <c:pt idx="3839">
                  <c:v>0.48187970000000002</c:v>
                </c:pt>
                <c:pt idx="3840">
                  <c:v>0.49314380000000002</c:v>
                </c:pt>
                <c:pt idx="3841">
                  <c:v>0.50373449999999997</c:v>
                </c:pt>
                <c:pt idx="3842">
                  <c:v>0.49886459999999999</c:v>
                </c:pt>
                <c:pt idx="3843">
                  <c:v>0.49177759999999998</c:v>
                </c:pt>
                <c:pt idx="3844">
                  <c:v>0.48715120000000001</c:v>
                </c:pt>
                <c:pt idx="3845">
                  <c:v>0.52062810000000004</c:v>
                </c:pt>
                <c:pt idx="3846">
                  <c:v>0.47705180000000003</c:v>
                </c:pt>
                <c:pt idx="3847">
                  <c:v>0.47200920000000002</c:v>
                </c:pt>
                <c:pt idx="3848">
                  <c:v>0.46432760000000001</c:v>
                </c:pt>
                <c:pt idx="3849">
                  <c:v>0.47692479999999998</c:v>
                </c:pt>
                <c:pt idx="3850">
                  <c:v>0.49632470000000001</c:v>
                </c:pt>
                <c:pt idx="3851">
                  <c:v>0.50623879999999999</c:v>
                </c:pt>
                <c:pt idx="3852">
                  <c:v>0.51157149999999996</c:v>
                </c:pt>
                <c:pt idx="3853">
                  <c:v>0.53199839999999998</c:v>
                </c:pt>
                <c:pt idx="3854">
                  <c:v>0.50268109999999999</c:v>
                </c:pt>
                <c:pt idx="3855">
                  <c:v>0.49545719999999999</c:v>
                </c:pt>
                <c:pt idx="3856">
                  <c:v>0.47619010000000001</c:v>
                </c:pt>
                <c:pt idx="3857">
                  <c:v>0.49274420000000002</c:v>
                </c:pt>
                <c:pt idx="3858">
                  <c:v>0.51849290000000003</c:v>
                </c:pt>
                <c:pt idx="3859">
                  <c:v>0.4932745</c:v>
                </c:pt>
                <c:pt idx="3860">
                  <c:v>0.51777720000000005</c:v>
                </c:pt>
                <c:pt idx="3861">
                  <c:v>0.51076639999999995</c:v>
                </c:pt>
                <c:pt idx="3862">
                  <c:v>0.53295459999999995</c:v>
                </c:pt>
                <c:pt idx="3863">
                  <c:v>0.52042600000000006</c:v>
                </c:pt>
                <c:pt idx="3864">
                  <c:v>0.52468409999999999</c:v>
                </c:pt>
                <c:pt idx="3865">
                  <c:v>0.51747460000000001</c:v>
                </c:pt>
                <c:pt idx="3866">
                  <c:v>0.49272149999999998</c:v>
                </c:pt>
                <c:pt idx="3867">
                  <c:v>0.52517309999999995</c:v>
                </c:pt>
                <c:pt idx="3868">
                  <c:v>0.54650410000000005</c:v>
                </c:pt>
                <c:pt idx="3869">
                  <c:v>0.50224179999999996</c:v>
                </c:pt>
                <c:pt idx="3870">
                  <c:v>0.50964310000000002</c:v>
                </c:pt>
                <c:pt idx="3871">
                  <c:v>0.55340140000000004</c:v>
                </c:pt>
                <c:pt idx="3872">
                  <c:v>0.48896089999999998</c:v>
                </c:pt>
                <c:pt idx="3873">
                  <c:v>0.48225990000000002</c:v>
                </c:pt>
                <c:pt idx="3874">
                  <c:v>0.50981169999999998</c:v>
                </c:pt>
                <c:pt idx="3875">
                  <c:v>0.5259644</c:v>
                </c:pt>
                <c:pt idx="3876">
                  <c:v>0.51463159999999997</c:v>
                </c:pt>
                <c:pt idx="3877">
                  <c:v>0.51837420000000001</c:v>
                </c:pt>
                <c:pt idx="3878">
                  <c:v>0.50769699999999995</c:v>
                </c:pt>
                <c:pt idx="3879">
                  <c:v>0.51204510000000003</c:v>
                </c:pt>
                <c:pt idx="3880">
                  <c:v>0.51283219999999996</c:v>
                </c:pt>
                <c:pt idx="3881">
                  <c:v>0.527115</c:v>
                </c:pt>
                <c:pt idx="3882">
                  <c:v>0.5230013</c:v>
                </c:pt>
                <c:pt idx="3883">
                  <c:v>0.486535</c:v>
                </c:pt>
                <c:pt idx="3884">
                  <c:v>0.51723370000000002</c:v>
                </c:pt>
                <c:pt idx="3885">
                  <c:v>0.50631429999999999</c:v>
                </c:pt>
                <c:pt idx="3886">
                  <c:v>0.53575550000000005</c:v>
                </c:pt>
                <c:pt idx="3887">
                  <c:v>0.54916980000000004</c:v>
                </c:pt>
                <c:pt idx="3888">
                  <c:v>0.53669929999999999</c:v>
                </c:pt>
                <c:pt idx="3889">
                  <c:v>0.50599499999999997</c:v>
                </c:pt>
                <c:pt idx="3890">
                  <c:v>0.52575890000000003</c:v>
                </c:pt>
                <c:pt idx="3891">
                  <c:v>0.5365375</c:v>
                </c:pt>
                <c:pt idx="3892">
                  <c:v>0.49670890000000001</c:v>
                </c:pt>
                <c:pt idx="3893">
                  <c:v>0.50798880000000002</c:v>
                </c:pt>
                <c:pt idx="3894">
                  <c:v>0.47281719999999999</c:v>
                </c:pt>
                <c:pt idx="3895">
                  <c:v>0.46388800000000002</c:v>
                </c:pt>
                <c:pt idx="3896">
                  <c:v>0.46690870000000001</c:v>
                </c:pt>
                <c:pt idx="3897">
                  <c:v>0.44015789999999999</c:v>
                </c:pt>
                <c:pt idx="3898">
                  <c:v>0.44066949999999999</c:v>
                </c:pt>
                <c:pt idx="3899">
                  <c:v>0.46866550000000001</c:v>
                </c:pt>
                <c:pt idx="3900">
                  <c:v>0.48658380000000001</c:v>
                </c:pt>
                <c:pt idx="3901">
                  <c:v>0.49504359999999997</c:v>
                </c:pt>
                <c:pt idx="3902">
                  <c:v>0.4803172</c:v>
                </c:pt>
                <c:pt idx="3903">
                  <c:v>0.49422700000000003</c:v>
                </c:pt>
                <c:pt idx="3904">
                  <c:v>0.4435712</c:v>
                </c:pt>
                <c:pt idx="3905">
                  <c:v>0.46261039999999998</c:v>
                </c:pt>
                <c:pt idx="3906">
                  <c:v>0.45298529999999998</c:v>
                </c:pt>
                <c:pt idx="3907">
                  <c:v>0.4440771</c:v>
                </c:pt>
                <c:pt idx="3908">
                  <c:v>0.45615539999999999</c:v>
                </c:pt>
                <c:pt idx="3909">
                  <c:v>0.44853959999999998</c:v>
                </c:pt>
                <c:pt idx="3910">
                  <c:v>0.49022909999999997</c:v>
                </c:pt>
                <c:pt idx="3911">
                  <c:v>0.495869</c:v>
                </c:pt>
                <c:pt idx="3912">
                  <c:v>0.50684180000000001</c:v>
                </c:pt>
                <c:pt idx="3913">
                  <c:v>0.46383360000000001</c:v>
                </c:pt>
                <c:pt idx="3914">
                  <c:v>0.50500769999999995</c:v>
                </c:pt>
                <c:pt idx="3915">
                  <c:v>0.52291019999999999</c:v>
                </c:pt>
                <c:pt idx="3916">
                  <c:v>0.52050790000000002</c:v>
                </c:pt>
                <c:pt idx="3917">
                  <c:v>0.50610149999999998</c:v>
                </c:pt>
                <c:pt idx="3918">
                  <c:v>0.4973051</c:v>
                </c:pt>
                <c:pt idx="3919">
                  <c:v>0.49601780000000001</c:v>
                </c:pt>
                <c:pt idx="3920">
                  <c:v>0.51293180000000005</c:v>
                </c:pt>
                <c:pt idx="3921">
                  <c:v>0.50374140000000001</c:v>
                </c:pt>
                <c:pt idx="3922">
                  <c:v>0.50734630000000003</c:v>
                </c:pt>
                <c:pt idx="3923">
                  <c:v>0.48692530000000001</c:v>
                </c:pt>
                <c:pt idx="3924">
                  <c:v>0.51719720000000002</c:v>
                </c:pt>
                <c:pt idx="3925">
                  <c:v>0.52518960000000003</c:v>
                </c:pt>
                <c:pt idx="3926">
                  <c:v>0.50113649999999998</c:v>
                </c:pt>
                <c:pt idx="3927">
                  <c:v>0.49067379999999999</c:v>
                </c:pt>
                <c:pt idx="3928">
                  <c:v>0.49998809999999999</c:v>
                </c:pt>
                <c:pt idx="3929">
                  <c:v>0.52365399999999995</c:v>
                </c:pt>
                <c:pt idx="3930">
                  <c:v>0.53954389999999997</c:v>
                </c:pt>
                <c:pt idx="3931">
                  <c:v>0.49033870000000002</c:v>
                </c:pt>
                <c:pt idx="3932">
                  <c:v>0.506996</c:v>
                </c:pt>
                <c:pt idx="3933">
                  <c:v>0.50941219999999998</c:v>
                </c:pt>
                <c:pt idx="3934">
                  <c:v>0.48374050000000002</c:v>
                </c:pt>
                <c:pt idx="3935">
                  <c:v>0.48948799999999998</c:v>
                </c:pt>
                <c:pt idx="3936">
                  <c:v>0.51711200000000002</c:v>
                </c:pt>
                <c:pt idx="3937">
                  <c:v>0.52691290000000002</c:v>
                </c:pt>
                <c:pt idx="3938">
                  <c:v>0.53226419999999997</c:v>
                </c:pt>
                <c:pt idx="3939">
                  <c:v>0.51834029999999998</c:v>
                </c:pt>
                <c:pt idx="3940">
                  <c:v>0.50399450000000001</c:v>
                </c:pt>
                <c:pt idx="3941">
                  <c:v>0.49523669999999997</c:v>
                </c:pt>
                <c:pt idx="3942">
                  <c:v>0.48880420000000002</c:v>
                </c:pt>
                <c:pt idx="3943">
                  <c:v>0.50255130000000003</c:v>
                </c:pt>
                <c:pt idx="3944">
                  <c:v>0.4795587</c:v>
                </c:pt>
                <c:pt idx="3945">
                  <c:v>0.47311750000000002</c:v>
                </c:pt>
                <c:pt idx="3946">
                  <c:v>0.48453109999999999</c:v>
                </c:pt>
                <c:pt idx="3947">
                  <c:v>0.48108459999999997</c:v>
                </c:pt>
                <c:pt idx="3948">
                  <c:v>0.45648640000000001</c:v>
                </c:pt>
                <c:pt idx="3949">
                  <c:v>0.48249199999999998</c:v>
                </c:pt>
                <c:pt idx="3950">
                  <c:v>0.5005636</c:v>
                </c:pt>
                <c:pt idx="3951">
                  <c:v>0.44331229999999999</c:v>
                </c:pt>
                <c:pt idx="3952">
                  <c:v>0.45567980000000002</c:v>
                </c:pt>
                <c:pt idx="3953">
                  <c:v>0.45606560000000002</c:v>
                </c:pt>
                <c:pt idx="3954">
                  <c:v>0.47588809999999998</c:v>
                </c:pt>
                <c:pt idx="3955">
                  <c:v>0.47188639999999998</c:v>
                </c:pt>
                <c:pt idx="3956">
                  <c:v>0.49613360000000001</c:v>
                </c:pt>
                <c:pt idx="3957">
                  <c:v>0.50295540000000005</c:v>
                </c:pt>
                <c:pt idx="3958">
                  <c:v>0.51105</c:v>
                </c:pt>
                <c:pt idx="3959">
                  <c:v>0.50439449999999997</c:v>
                </c:pt>
                <c:pt idx="3960">
                  <c:v>0.53259469999999998</c:v>
                </c:pt>
                <c:pt idx="3961">
                  <c:v>0.51154840000000001</c:v>
                </c:pt>
                <c:pt idx="3962">
                  <c:v>0.52355410000000002</c:v>
                </c:pt>
                <c:pt idx="3963">
                  <c:v>0.5444196</c:v>
                </c:pt>
                <c:pt idx="3964">
                  <c:v>0.4905081</c:v>
                </c:pt>
                <c:pt idx="3965">
                  <c:v>0.50568049999999998</c:v>
                </c:pt>
                <c:pt idx="3966">
                  <c:v>0.486294</c:v>
                </c:pt>
                <c:pt idx="3967">
                  <c:v>0.50517389999999995</c:v>
                </c:pt>
                <c:pt idx="3968">
                  <c:v>0.49171599999999999</c:v>
                </c:pt>
                <c:pt idx="3969">
                  <c:v>0.50218779999999996</c:v>
                </c:pt>
                <c:pt idx="3970">
                  <c:v>0.48788039999999999</c:v>
                </c:pt>
                <c:pt idx="3971">
                  <c:v>0.52776940000000006</c:v>
                </c:pt>
                <c:pt idx="3972">
                  <c:v>0.51692979999999999</c:v>
                </c:pt>
                <c:pt idx="3973">
                  <c:v>0.50926559999999998</c:v>
                </c:pt>
                <c:pt idx="3974">
                  <c:v>0.47965089999999999</c:v>
                </c:pt>
                <c:pt idx="3975">
                  <c:v>0.46432899999999999</c:v>
                </c:pt>
                <c:pt idx="3976">
                  <c:v>0.4647001</c:v>
                </c:pt>
                <c:pt idx="3977">
                  <c:v>0.46496419999999999</c:v>
                </c:pt>
                <c:pt idx="3978">
                  <c:v>0.44494709999999998</c:v>
                </c:pt>
                <c:pt idx="3979">
                  <c:v>0.45625359999999998</c:v>
                </c:pt>
                <c:pt idx="3980">
                  <c:v>0.44824969999999997</c:v>
                </c:pt>
                <c:pt idx="3981">
                  <c:v>0.43749900000000003</c:v>
                </c:pt>
                <c:pt idx="3982">
                  <c:v>0.4397682</c:v>
                </c:pt>
                <c:pt idx="3983">
                  <c:v>0.44748959999999999</c:v>
                </c:pt>
                <c:pt idx="3984">
                  <c:v>0.44606499999999999</c:v>
                </c:pt>
                <c:pt idx="3985">
                  <c:v>0.44751370000000001</c:v>
                </c:pt>
                <c:pt idx="3986">
                  <c:v>0.45935330000000002</c:v>
                </c:pt>
                <c:pt idx="3987">
                  <c:v>0.47530800000000001</c:v>
                </c:pt>
                <c:pt idx="3988">
                  <c:v>0.4986083</c:v>
                </c:pt>
                <c:pt idx="3989">
                  <c:v>0.43795810000000002</c:v>
                </c:pt>
                <c:pt idx="3990">
                  <c:v>0.43676100000000001</c:v>
                </c:pt>
                <c:pt idx="3991">
                  <c:v>0.451513</c:v>
                </c:pt>
                <c:pt idx="3992">
                  <c:v>0.4509745</c:v>
                </c:pt>
                <c:pt idx="3993">
                  <c:v>0.44290849999999998</c:v>
                </c:pt>
                <c:pt idx="3994">
                  <c:v>0.47945490000000002</c:v>
                </c:pt>
                <c:pt idx="3995">
                  <c:v>0.51076129999999997</c:v>
                </c:pt>
                <c:pt idx="3996">
                  <c:v>0.52484759999999997</c:v>
                </c:pt>
                <c:pt idx="3997">
                  <c:v>0.50884220000000002</c:v>
                </c:pt>
                <c:pt idx="3998">
                  <c:v>0.50891600000000004</c:v>
                </c:pt>
                <c:pt idx="3999">
                  <c:v>0.45902510000000002</c:v>
                </c:pt>
                <c:pt idx="4000">
                  <c:v>0.48753429999999998</c:v>
                </c:pt>
                <c:pt idx="4001">
                  <c:v>0.50644769999999995</c:v>
                </c:pt>
                <c:pt idx="4002">
                  <c:v>0.47355760000000002</c:v>
                </c:pt>
                <c:pt idx="4003">
                  <c:v>0.47427259999999999</c:v>
                </c:pt>
                <c:pt idx="4004">
                  <c:v>0.50018430000000003</c:v>
                </c:pt>
                <c:pt idx="4005">
                  <c:v>0.51274730000000002</c:v>
                </c:pt>
                <c:pt idx="4006">
                  <c:v>0.52636039999999995</c:v>
                </c:pt>
                <c:pt idx="4007">
                  <c:v>0.50489539999999999</c:v>
                </c:pt>
                <c:pt idx="4008">
                  <c:v>0.50263049999999998</c:v>
                </c:pt>
                <c:pt idx="4009">
                  <c:v>0.50611050000000002</c:v>
                </c:pt>
                <c:pt idx="4010">
                  <c:v>0.54094710000000001</c:v>
                </c:pt>
                <c:pt idx="4011">
                  <c:v>0.51098469999999996</c:v>
                </c:pt>
                <c:pt idx="4012">
                  <c:v>0.50972770000000001</c:v>
                </c:pt>
                <c:pt idx="4013">
                  <c:v>0.51224210000000003</c:v>
                </c:pt>
                <c:pt idx="4014">
                  <c:v>0.5306246</c:v>
                </c:pt>
                <c:pt idx="4015">
                  <c:v>0.53307090000000001</c:v>
                </c:pt>
                <c:pt idx="4016">
                  <c:v>0.5256615</c:v>
                </c:pt>
                <c:pt idx="4017">
                  <c:v>0.53663050000000001</c:v>
                </c:pt>
                <c:pt idx="4018">
                  <c:v>0.51964440000000001</c:v>
                </c:pt>
                <c:pt idx="4019">
                  <c:v>0.52613620000000005</c:v>
                </c:pt>
                <c:pt idx="4020">
                  <c:v>0.4922377</c:v>
                </c:pt>
                <c:pt idx="4021">
                  <c:v>0.48940899999999998</c:v>
                </c:pt>
                <c:pt idx="4022">
                  <c:v>0.51086370000000003</c:v>
                </c:pt>
                <c:pt idx="4023">
                  <c:v>0.51210860000000002</c:v>
                </c:pt>
                <c:pt idx="4024">
                  <c:v>0.4882281</c:v>
                </c:pt>
                <c:pt idx="4025">
                  <c:v>0.50095060000000002</c:v>
                </c:pt>
                <c:pt idx="4026">
                  <c:v>0.45801979999999998</c:v>
                </c:pt>
                <c:pt idx="4027">
                  <c:v>0.50388569999999999</c:v>
                </c:pt>
                <c:pt idx="4028">
                  <c:v>0.5014246</c:v>
                </c:pt>
                <c:pt idx="4029">
                  <c:v>0.50228629999999996</c:v>
                </c:pt>
                <c:pt idx="4030">
                  <c:v>0.53036340000000004</c:v>
                </c:pt>
                <c:pt idx="4031">
                  <c:v>0.50867580000000001</c:v>
                </c:pt>
                <c:pt idx="4032">
                  <c:v>0.47899209999999998</c:v>
                </c:pt>
                <c:pt idx="4033">
                  <c:v>0.486375</c:v>
                </c:pt>
                <c:pt idx="4034">
                  <c:v>0.47833059999999999</c:v>
                </c:pt>
                <c:pt idx="4035">
                  <c:v>0.47257270000000001</c:v>
                </c:pt>
                <c:pt idx="4036">
                  <c:v>0.45317410000000002</c:v>
                </c:pt>
                <c:pt idx="4037">
                  <c:v>0.45692630000000001</c:v>
                </c:pt>
                <c:pt idx="4038">
                  <c:v>0.48001850000000001</c:v>
                </c:pt>
                <c:pt idx="4039">
                  <c:v>0.47769040000000002</c:v>
                </c:pt>
                <c:pt idx="4040">
                  <c:v>0.48494280000000001</c:v>
                </c:pt>
                <c:pt idx="4041">
                  <c:v>0.50286319999999995</c:v>
                </c:pt>
                <c:pt idx="4042">
                  <c:v>0.51436470000000001</c:v>
                </c:pt>
                <c:pt idx="4043">
                  <c:v>0.50774810000000004</c:v>
                </c:pt>
                <c:pt idx="4044">
                  <c:v>0.54684100000000002</c:v>
                </c:pt>
                <c:pt idx="4045">
                  <c:v>0.51221249999999996</c:v>
                </c:pt>
                <c:pt idx="4046">
                  <c:v>0.50101640000000003</c:v>
                </c:pt>
                <c:pt idx="4047">
                  <c:v>0.53119899999999998</c:v>
                </c:pt>
                <c:pt idx="4048">
                  <c:v>0.52912539999999997</c:v>
                </c:pt>
                <c:pt idx="4049">
                  <c:v>0.51980800000000005</c:v>
                </c:pt>
                <c:pt idx="4050">
                  <c:v>0.49940269999999998</c:v>
                </c:pt>
                <c:pt idx="4051">
                  <c:v>0.55679880000000004</c:v>
                </c:pt>
                <c:pt idx="4052">
                  <c:v>0.50169929999999996</c:v>
                </c:pt>
                <c:pt idx="4053">
                  <c:v>0.47675220000000001</c:v>
                </c:pt>
                <c:pt idx="4054">
                  <c:v>0.46827960000000002</c:v>
                </c:pt>
                <c:pt idx="4055">
                  <c:v>0.48115819999999998</c:v>
                </c:pt>
                <c:pt idx="4056">
                  <c:v>0.49250820000000001</c:v>
                </c:pt>
                <c:pt idx="4057">
                  <c:v>0.5167079</c:v>
                </c:pt>
                <c:pt idx="4058">
                  <c:v>0.49362800000000001</c:v>
                </c:pt>
                <c:pt idx="4059">
                  <c:v>0.48184500000000002</c:v>
                </c:pt>
                <c:pt idx="4060">
                  <c:v>0.46180470000000001</c:v>
                </c:pt>
                <c:pt idx="4061">
                  <c:v>0.50000389999999995</c:v>
                </c:pt>
                <c:pt idx="4062">
                  <c:v>0.49596800000000002</c:v>
                </c:pt>
                <c:pt idx="4063">
                  <c:v>0.47734759999999998</c:v>
                </c:pt>
                <c:pt idx="4064">
                  <c:v>0.48849350000000002</c:v>
                </c:pt>
                <c:pt idx="4065">
                  <c:v>0.47661910000000002</c:v>
                </c:pt>
                <c:pt idx="4066">
                  <c:v>0.52968040000000005</c:v>
                </c:pt>
                <c:pt idx="4067">
                  <c:v>0.50651690000000005</c:v>
                </c:pt>
                <c:pt idx="4068">
                  <c:v>0.47051749999999998</c:v>
                </c:pt>
                <c:pt idx="4069">
                  <c:v>0.50300789999999995</c:v>
                </c:pt>
                <c:pt idx="4070">
                  <c:v>0.51084940000000001</c:v>
                </c:pt>
                <c:pt idx="4071">
                  <c:v>0.53624850000000002</c:v>
                </c:pt>
                <c:pt idx="4072">
                  <c:v>0.51358389999999998</c:v>
                </c:pt>
                <c:pt idx="4073">
                  <c:v>0.51332619999999995</c:v>
                </c:pt>
                <c:pt idx="4074">
                  <c:v>0.52656369999999997</c:v>
                </c:pt>
                <c:pt idx="4075">
                  <c:v>0.50815049999999995</c:v>
                </c:pt>
                <c:pt idx="4076">
                  <c:v>0.51234029999999997</c:v>
                </c:pt>
                <c:pt idx="4077">
                  <c:v>0.47200189999999997</c:v>
                </c:pt>
                <c:pt idx="4078">
                  <c:v>0.47195290000000001</c:v>
                </c:pt>
                <c:pt idx="4079">
                  <c:v>0.49055959999999998</c:v>
                </c:pt>
                <c:pt idx="4080">
                  <c:v>0.51867379999999996</c:v>
                </c:pt>
                <c:pt idx="4081">
                  <c:v>0.50571049999999995</c:v>
                </c:pt>
                <c:pt idx="4082">
                  <c:v>0.49164609999999997</c:v>
                </c:pt>
                <c:pt idx="4083">
                  <c:v>0.50361440000000002</c:v>
                </c:pt>
                <c:pt idx="4084">
                  <c:v>0.50729449999999998</c:v>
                </c:pt>
                <c:pt idx="4085">
                  <c:v>0.49311319999999997</c:v>
                </c:pt>
                <c:pt idx="4086">
                  <c:v>0.47593340000000001</c:v>
                </c:pt>
                <c:pt idx="4087">
                  <c:v>0.49636419999999998</c:v>
                </c:pt>
                <c:pt idx="4088">
                  <c:v>0.51583420000000002</c:v>
                </c:pt>
                <c:pt idx="4089">
                  <c:v>0.52286739999999998</c:v>
                </c:pt>
                <c:pt idx="4090">
                  <c:v>0.49847629999999998</c:v>
                </c:pt>
                <c:pt idx="4091">
                  <c:v>0.50549109999999997</c:v>
                </c:pt>
                <c:pt idx="4092">
                  <c:v>0.4916179</c:v>
                </c:pt>
                <c:pt idx="4093">
                  <c:v>0.4705202</c:v>
                </c:pt>
                <c:pt idx="4094">
                  <c:v>0.46501720000000002</c:v>
                </c:pt>
                <c:pt idx="4095">
                  <c:v>0.44655230000000001</c:v>
                </c:pt>
                <c:pt idx="4096">
                  <c:v>0.45951740000000002</c:v>
                </c:pt>
                <c:pt idx="4097">
                  <c:v>0.48606749999999999</c:v>
                </c:pt>
                <c:pt idx="4098">
                  <c:v>0.4799002</c:v>
                </c:pt>
                <c:pt idx="4099">
                  <c:v>0.48313810000000001</c:v>
                </c:pt>
                <c:pt idx="4100">
                  <c:v>0.47636849999999997</c:v>
                </c:pt>
                <c:pt idx="4101">
                  <c:v>0.46959129999999999</c:v>
                </c:pt>
                <c:pt idx="4102">
                  <c:v>0.45047169999999997</c:v>
                </c:pt>
                <c:pt idx="4103">
                  <c:v>0.47817929999999997</c:v>
                </c:pt>
                <c:pt idx="4104">
                  <c:v>0.49267149999999998</c:v>
                </c:pt>
                <c:pt idx="4105">
                  <c:v>0.46498139999999999</c:v>
                </c:pt>
                <c:pt idx="4106">
                  <c:v>0.47003810000000001</c:v>
                </c:pt>
                <c:pt idx="4107">
                  <c:v>0.49151679999999998</c:v>
                </c:pt>
                <c:pt idx="4108">
                  <c:v>0.46511219999999998</c:v>
                </c:pt>
                <c:pt idx="4109">
                  <c:v>0.46492090000000003</c:v>
                </c:pt>
                <c:pt idx="4110">
                  <c:v>0.46806819999999999</c:v>
                </c:pt>
                <c:pt idx="4111">
                  <c:v>0.47966510000000001</c:v>
                </c:pt>
                <c:pt idx="4112">
                  <c:v>0.49873919999999999</c:v>
                </c:pt>
                <c:pt idx="4113">
                  <c:v>0.48405959999999998</c:v>
                </c:pt>
                <c:pt idx="4114">
                  <c:v>0.48216520000000002</c:v>
                </c:pt>
                <c:pt idx="4115">
                  <c:v>0.45749689999999998</c:v>
                </c:pt>
                <c:pt idx="4116">
                  <c:v>0.50305449999999996</c:v>
                </c:pt>
                <c:pt idx="4117">
                  <c:v>0.49612400000000001</c:v>
                </c:pt>
                <c:pt idx="4118">
                  <c:v>0.49352220000000002</c:v>
                </c:pt>
                <c:pt idx="4119">
                  <c:v>0.50248599999999999</c:v>
                </c:pt>
                <c:pt idx="4120">
                  <c:v>0.48225099999999999</c:v>
                </c:pt>
                <c:pt idx="4121">
                  <c:v>0.4821397</c:v>
                </c:pt>
                <c:pt idx="4122">
                  <c:v>0.4820953</c:v>
                </c:pt>
                <c:pt idx="4123">
                  <c:v>0.49007499999999998</c:v>
                </c:pt>
                <c:pt idx="4124">
                  <c:v>0.4435231</c:v>
                </c:pt>
                <c:pt idx="4125">
                  <c:v>0.450044</c:v>
                </c:pt>
                <c:pt idx="4126">
                  <c:v>0.47996159999999999</c:v>
                </c:pt>
                <c:pt idx="4127">
                  <c:v>0.52842029999999995</c:v>
                </c:pt>
                <c:pt idx="4128">
                  <c:v>0.49483949999999999</c:v>
                </c:pt>
                <c:pt idx="4129">
                  <c:v>0.4761319</c:v>
                </c:pt>
                <c:pt idx="4130">
                  <c:v>0.47298370000000001</c:v>
                </c:pt>
                <c:pt idx="4131">
                  <c:v>0.49924190000000002</c:v>
                </c:pt>
                <c:pt idx="4132">
                  <c:v>0.4830216</c:v>
                </c:pt>
                <c:pt idx="4133">
                  <c:v>0.47483920000000002</c:v>
                </c:pt>
                <c:pt idx="4134">
                  <c:v>0.46265040000000002</c:v>
                </c:pt>
                <c:pt idx="4135">
                  <c:v>0.48118339999999998</c:v>
                </c:pt>
                <c:pt idx="4136">
                  <c:v>0.4663274</c:v>
                </c:pt>
                <c:pt idx="4137">
                  <c:v>0.47316049999999998</c:v>
                </c:pt>
                <c:pt idx="4138">
                  <c:v>0.50933130000000004</c:v>
                </c:pt>
                <c:pt idx="4139">
                  <c:v>0.47108549999999999</c:v>
                </c:pt>
                <c:pt idx="4140">
                  <c:v>0.4773752</c:v>
                </c:pt>
                <c:pt idx="4141">
                  <c:v>0.4604781</c:v>
                </c:pt>
                <c:pt idx="4142">
                  <c:v>0.51044449999999997</c:v>
                </c:pt>
                <c:pt idx="4143">
                  <c:v>0.48990889999999998</c:v>
                </c:pt>
                <c:pt idx="4144">
                  <c:v>0.4976023</c:v>
                </c:pt>
                <c:pt idx="4145">
                  <c:v>0.46962860000000001</c:v>
                </c:pt>
                <c:pt idx="4146">
                  <c:v>0.49033209999999999</c:v>
                </c:pt>
                <c:pt idx="4147">
                  <c:v>0.49661690000000003</c:v>
                </c:pt>
                <c:pt idx="4148">
                  <c:v>0.5018802</c:v>
                </c:pt>
                <c:pt idx="4149">
                  <c:v>0.48913210000000001</c:v>
                </c:pt>
                <c:pt idx="4150">
                  <c:v>0.46548499999999998</c:v>
                </c:pt>
                <c:pt idx="4151">
                  <c:v>0.44676399999999999</c:v>
                </c:pt>
                <c:pt idx="4152">
                  <c:v>0.4442371</c:v>
                </c:pt>
                <c:pt idx="4153">
                  <c:v>0.42941020000000002</c:v>
                </c:pt>
                <c:pt idx="4154">
                  <c:v>0.43835649999999998</c:v>
                </c:pt>
                <c:pt idx="4155">
                  <c:v>0.46568080000000001</c:v>
                </c:pt>
                <c:pt idx="4156">
                  <c:v>0.46586379999999999</c:v>
                </c:pt>
                <c:pt idx="4157">
                  <c:v>0.50902320000000001</c:v>
                </c:pt>
                <c:pt idx="4158">
                  <c:v>0.51312800000000003</c:v>
                </c:pt>
                <c:pt idx="4159">
                  <c:v>0.48145389999999999</c:v>
                </c:pt>
                <c:pt idx="4160">
                  <c:v>0.48629699999999998</c:v>
                </c:pt>
                <c:pt idx="4161">
                  <c:v>0.47528789999999999</c:v>
                </c:pt>
                <c:pt idx="4162">
                  <c:v>0.46654079999999998</c:v>
                </c:pt>
                <c:pt idx="4163">
                  <c:v>0.48469889999999999</c:v>
                </c:pt>
                <c:pt idx="4164">
                  <c:v>0.45708870000000001</c:v>
                </c:pt>
                <c:pt idx="4165">
                  <c:v>0.45502169999999997</c:v>
                </c:pt>
                <c:pt idx="4166">
                  <c:v>0.4699296</c:v>
                </c:pt>
                <c:pt idx="4167">
                  <c:v>0.46045580000000003</c:v>
                </c:pt>
                <c:pt idx="4168">
                  <c:v>0.46453090000000002</c:v>
                </c:pt>
                <c:pt idx="4169">
                  <c:v>0.5209433</c:v>
                </c:pt>
                <c:pt idx="4170">
                  <c:v>0.50324460000000004</c:v>
                </c:pt>
                <c:pt idx="4171">
                  <c:v>0.50218499999999999</c:v>
                </c:pt>
                <c:pt idx="4172">
                  <c:v>0.47720050000000003</c:v>
                </c:pt>
                <c:pt idx="4173">
                  <c:v>0.50833839999999997</c:v>
                </c:pt>
                <c:pt idx="4174">
                  <c:v>0.49501529999999999</c:v>
                </c:pt>
                <c:pt idx="4175">
                  <c:v>0.4831357</c:v>
                </c:pt>
                <c:pt idx="4176">
                  <c:v>0.50418680000000005</c:v>
                </c:pt>
                <c:pt idx="4177">
                  <c:v>0.49050070000000001</c:v>
                </c:pt>
                <c:pt idx="4178">
                  <c:v>0.4833596</c:v>
                </c:pt>
                <c:pt idx="4179">
                  <c:v>0.48373650000000001</c:v>
                </c:pt>
                <c:pt idx="4180">
                  <c:v>0.50914760000000003</c:v>
                </c:pt>
                <c:pt idx="4181">
                  <c:v>0.48496349999999999</c:v>
                </c:pt>
                <c:pt idx="4182">
                  <c:v>0.4801858</c:v>
                </c:pt>
                <c:pt idx="4183">
                  <c:v>0.4987799</c:v>
                </c:pt>
                <c:pt idx="4184">
                  <c:v>0.46180280000000001</c:v>
                </c:pt>
                <c:pt idx="4185">
                  <c:v>0.49850610000000001</c:v>
                </c:pt>
                <c:pt idx="4186">
                  <c:v>0.49681789999999998</c:v>
                </c:pt>
                <c:pt idx="4187">
                  <c:v>0.51774909999999996</c:v>
                </c:pt>
                <c:pt idx="4188">
                  <c:v>0.4975502</c:v>
                </c:pt>
                <c:pt idx="4189">
                  <c:v>0.49169390000000002</c:v>
                </c:pt>
                <c:pt idx="4190">
                  <c:v>0.49093560000000003</c:v>
                </c:pt>
                <c:pt idx="4191">
                  <c:v>0.4901973</c:v>
                </c:pt>
                <c:pt idx="4192">
                  <c:v>0.4974035</c:v>
                </c:pt>
                <c:pt idx="4193">
                  <c:v>0.50504139999999997</c:v>
                </c:pt>
                <c:pt idx="4194">
                  <c:v>0.5062873</c:v>
                </c:pt>
                <c:pt idx="4195">
                  <c:v>0.45977889999999999</c:v>
                </c:pt>
                <c:pt idx="4196">
                  <c:v>0.47950480000000001</c:v>
                </c:pt>
                <c:pt idx="4197">
                  <c:v>0.48201189999999999</c:v>
                </c:pt>
                <c:pt idx="4198">
                  <c:v>0.46650340000000001</c:v>
                </c:pt>
                <c:pt idx="4199">
                  <c:v>0.46402959999999999</c:v>
                </c:pt>
                <c:pt idx="4200">
                  <c:v>0.49804320000000002</c:v>
                </c:pt>
                <c:pt idx="4201">
                  <c:v>0.50818940000000001</c:v>
                </c:pt>
                <c:pt idx="4202">
                  <c:v>0.47229919999999997</c:v>
                </c:pt>
                <c:pt idx="4203">
                  <c:v>0.49694850000000002</c:v>
                </c:pt>
                <c:pt idx="4204">
                  <c:v>0.45327849999999997</c:v>
                </c:pt>
                <c:pt idx="4205">
                  <c:v>0.43509389999999998</c:v>
                </c:pt>
                <c:pt idx="4206">
                  <c:v>0.43775589999999998</c:v>
                </c:pt>
                <c:pt idx="4207">
                  <c:v>0.47927839999999999</c:v>
                </c:pt>
                <c:pt idx="4208">
                  <c:v>0.48070220000000002</c:v>
                </c:pt>
                <c:pt idx="4209">
                  <c:v>0.44431900000000002</c:v>
                </c:pt>
                <c:pt idx="4210">
                  <c:v>0.43685449999999998</c:v>
                </c:pt>
                <c:pt idx="4211">
                  <c:v>0.46485870000000001</c:v>
                </c:pt>
                <c:pt idx="4212">
                  <c:v>0.47423149999999997</c:v>
                </c:pt>
                <c:pt idx="4213">
                  <c:v>0.45752399999999999</c:v>
                </c:pt>
                <c:pt idx="4214">
                  <c:v>0.47465039999999997</c:v>
                </c:pt>
                <c:pt idx="4215">
                  <c:v>0.45834399999999997</c:v>
                </c:pt>
                <c:pt idx="4216">
                  <c:v>0.44101960000000001</c:v>
                </c:pt>
                <c:pt idx="4217">
                  <c:v>0.45199899999999998</c:v>
                </c:pt>
                <c:pt idx="4218">
                  <c:v>0.46416089999999999</c:v>
                </c:pt>
                <c:pt idx="4219">
                  <c:v>0.46344180000000001</c:v>
                </c:pt>
                <c:pt idx="4220">
                  <c:v>0.44734170000000001</c:v>
                </c:pt>
                <c:pt idx="4221">
                  <c:v>0.48175950000000001</c:v>
                </c:pt>
                <c:pt idx="4222">
                  <c:v>0.49264780000000002</c:v>
                </c:pt>
                <c:pt idx="4223">
                  <c:v>0.50798279999999996</c:v>
                </c:pt>
                <c:pt idx="4224">
                  <c:v>0.50007579999999996</c:v>
                </c:pt>
                <c:pt idx="4225">
                  <c:v>0.49801620000000002</c:v>
                </c:pt>
                <c:pt idx="4226">
                  <c:v>0.52771849999999998</c:v>
                </c:pt>
                <c:pt idx="4227">
                  <c:v>0.48725230000000003</c:v>
                </c:pt>
                <c:pt idx="4228">
                  <c:v>0.48245470000000001</c:v>
                </c:pt>
                <c:pt idx="4229">
                  <c:v>0.49071779999999998</c:v>
                </c:pt>
                <c:pt idx="4230">
                  <c:v>0.47617300000000001</c:v>
                </c:pt>
                <c:pt idx="4231">
                  <c:v>0.50816649999999997</c:v>
                </c:pt>
                <c:pt idx="4232">
                  <c:v>0.5046619</c:v>
                </c:pt>
                <c:pt idx="4233">
                  <c:v>0.51603880000000002</c:v>
                </c:pt>
                <c:pt idx="4234">
                  <c:v>0.5314468</c:v>
                </c:pt>
                <c:pt idx="4235">
                  <c:v>0.53564829999999997</c:v>
                </c:pt>
                <c:pt idx="4236">
                  <c:v>0.51641720000000002</c:v>
                </c:pt>
                <c:pt idx="4237">
                  <c:v>0.49171700000000002</c:v>
                </c:pt>
                <c:pt idx="4238">
                  <c:v>0.46988039999999998</c:v>
                </c:pt>
                <c:pt idx="4239">
                  <c:v>0.48668830000000002</c:v>
                </c:pt>
                <c:pt idx="4240">
                  <c:v>0.50928720000000005</c:v>
                </c:pt>
                <c:pt idx="4241">
                  <c:v>0.49264059999999998</c:v>
                </c:pt>
                <c:pt idx="4242">
                  <c:v>0.5297714</c:v>
                </c:pt>
                <c:pt idx="4243">
                  <c:v>0.49871169999999998</c:v>
                </c:pt>
                <c:pt idx="4244">
                  <c:v>0.4926257</c:v>
                </c:pt>
                <c:pt idx="4245">
                  <c:v>0.44455909999999998</c:v>
                </c:pt>
                <c:pt idx="4246">
                  <c:v>0.4484535</c:v>
                </c:pt>
                <c:pt idx="4247">
                  <c:v>0.4262841</c:v>
                </c:pt>
                <c:pt idx="4248">
                  <c:v>0.4424922</c:v>
                </c:pt>
                <c:pt idx="4249">
                  <c:v>0.4479609</c:v>
                </c:pt>
                <c:pt idx="4250">
                  <c:v>0.4213653</c:v>
                </c:pt>
                <c:pt idx="4251">
                  <c:v>0.43927310000000003</c:v>
                </c:pt>
                <c:pt idx="4252">
                  <c:v>0.40754420000000002</c:v>
                </c:pt>
                <c:pt idx="4253">
                  <c:v>0.43100620000000001</c:v>
                </c:pt>
                <c:pt idx="4254">
                  <c:v>0.43245670000000003</c:v>
                </c:pt>
                <c:pt idx="4255">
                  <c:v>0.44292769999999998</c:v>
                </c:pt>
                <c:pt idx="4256">
                  <c:v>0.45771810000000002</c:v>
                </c:pt>
                <c:pt idx="4257">
                  <c:v>0.45614569999999999</c:v>
                </c:pt>
                <c:pt idx="4258">
                  <c:v>0.46165099999999998</c:v>
                </c:pt>
                <c:pt idx="4259">
                  <c:v>0.45787090000000003</c:v>
                </c:pt>
                <c:pt idx="4260">
                  <c:v>0.45542090000000002</c:v>
                </c:pt>
                <c:pt idx="4261">
                  <c:v>0.4398222</c:v>
                </c:pt>
                <c:pt idx="4262">
                  <c:v>0.47512480000000001</c:v>
                </c:pt>
                <c:pt idx="4263">
                  <c:v>0.4652288</c:v>
                </c:pt>
                <c:pt idx="4264">
                  <c:v>0.44635380000000002</c:v>
                </c:pt>
                <c:pt idx="4265">
                  <c:v>0.41570360000000001</c:v>
                </c:pt>
                <c:pt idx="4266">
                  <c:v>0.45661079999999998</c:v>
                </c:pt>
                <c:pt idx="4267">
                  <c:v>0.4277917</c:v>
                </c:pt>
                <c:pt idx="4268">
                  <c:v>0.40659119999999999</c:v>
                </c:pt>
                <c:pt idx="4269">
                  <c:v>0.4414614</c:v>
                </c:pt>
                <c:pt idx="4270">
                  <c:v>0.46123429999999999</c:v>
                </c:pt>
                <c:pt idx="4271">
                  <c:v>0.49076789999999998</c:v>
                </c:pt>
                <c:pt idx="4272">
                  <c:v>0.4692287</c:v>
                </c:pt>
                <c:pt idx="4273">
                  <c:v>0.47486590000000001</c:v>
                </c:pt>
                <c:pt idx="4274">
                  <c:v>0.46090609999999999</c:v>
                </c:pt>
                <c:pt idx="4275">
                  <c:v>0.43116280000000001</c:v>
                </c:pt>
                <c:pt idx="4276">
                  <c:v>0.45163579999999998</c:v>
                </c:pt>
                <c:pt idx="4277">
                  <c:v>0.49376120000000001</c:v>
                </c:pt>
                <c:pt idx="4278">
                  <c:v>0.48443409999999998</c:v>
                </c:pt>
                <c:pt idx="4279">
                  <c:v>0.47542590000000001</c:v>
                </c:pt>
                <c:pt idx="4280">
                  <c:v>0.48398600000000003</c:v>
                </c:pt>
                <c:pt idx="4281">
                  <c:v>0.4792613</c:v>
                </c:pt>
                <c:pt idx="4282">
                  <c:v>0.50263429999999998</c:v>
                </c:pt>
                <c:pt idx="4283">
                  <c:v>0.49600250000000001</c:v>
                </c:pt>
                <c:pt idx="4284">
                  <c:v>0.49402210000000002</c:v>
                </c:pt>
                <c:pt idx="4285">
                  <c:v>0.4951276</c:v>
                </c:pt>
                <c:pt idx="4286">
                  <c:v>0.48359059999999998</c:v>
                </c:pt>
                <c:pt idx="4287">
                  <c:v>0.48924849999999998</c:v>
                </c:pt>
                <c:pt idx="4288">
                  <c:v>0.47971229999999998</c:v>
                </c:pt>
                <c:pt idx="4289">
                  <c:v>0.49322709999999997</c:v>
                </c:pt>
                <c:pt idx="4290">
                  <c:v>0.47067150000000002</c:v>
                </c:pt>
                <c:pt idx="4291">
                  <c:v>0.48086069999999997</c:v>
                </c:pt>
                <c:pt idx="4292">
                  <c:v>0.4979053</c:v>
                </c:pt>
                <c:pt idx="4293">
                  <c:v>0.50059690000000001</c:v>
                </c:pt>
                <c:pt idx="4294">
                  <c:v>0.4752749</c:v>
                </c:pt>
                <c:pt idx="4295">
                  <c:v>0.47755379999999997</c:v>
                </c:pt>
                <c:pt idx="4296">
                  <c:v>0.48258590000000001</c:v>
                </c:pt>
                <c:pt idx="4297">
                  <c:v>0.46978910000000002</c:v>
                </c:pt>
                <c:pt idx="4298">
                  <c:v>0.4551383</c:v>
                </c:pt>
                <c:pt idx="4299">
                  <c:v>0.46439229999999998</c:v>
                </c:pt>
                <c:pt idx="4300">
                  <c:v>0.48883660000000001</c:v>
                </c:pt>
                <c:pt idx="4301">
                  <c:v>0.47488219999999998</c:v>
                </c:pt>
                <c:pt idx="4302">
                  <c:v>0.46687489999999998</c:v>
                </c:pt>
                <c:pt idx="4303">
                  <c:v>0.47032479999999999</c:v>
                </c:pt>
                <c:pt idx="4304">
                  <c:v>0.47217799999999999</c:v>
                </c:pt>
                <c:pt idx="4305">
                  <c:v>0.46243509999999999</c:v>
                </c:pt>
                <c:pt idx="4306">
                  <c:v>0.4728675</c:v>
                </c:pt>
                <c:pt idx="4307">
                  <c:v>0.4356566</c:v>
                </c:pt>
                <c:pt idx="4308">
                  <c:v>0.44905919999999999</c:v>
                </c:pt>
                <c:pt idx="4309">
                  <c:v>0.49758039999999998</c:v>
                </c:pt>
                <c:pt idx="4310">
                  <c:v>0.48241109999999998</c:v>
                </c:pt>
                <c:pt idx="4311">
                  <c:v>0.476022</c:v>
                </c:pt>
                <c:pt idx="4312">
                  <c:v>0.4812901</c:v>
                </c:pt>
                <c:pt idx="4313">
                  <c:v>0.44901180000000002</c:v>
                </c:pt>
                <c:pt idx="4314">
                  <c:v>0.48767319999999997</c:v>
                </c:pt>
                <c:pt idx="4315">
                  <c:v>0.49535370000000001</c:v>
                </c:pt>
                <c:pt idx="4316">
                  <c:v>0.4983342</c:v>
                </c:pt>
                <c:pt idx="4317">
                  <c:v>0.47948059999999998</c:v>
                </c:pt>
                <c:pt idx="4318">
                  <c:v>0.47838069999999999</c:v>
                </c:pt>
                <c:pt idx="4319">
                  <c:v>0.4819581</c:v>
                </c:pt>
                <c:pt idx="4320">
                  <c:v>0.48723300000000003</c:v>
                </c:pt>
                <c:pt idx="4321">
                  <c:v>0.48175790000000002</c:v>
                </c:pt>
                <c:pt idx="4322">
                  <c:v>0.48947839999999998</c:v>
                </c:pt>
                <c:pt idx="4323">
                  <c:v>0.47676010000000002</c:v>
                </c:pt>
                <c:pt idx="4324">
                  <c:v>0.53172180000000002</c:v>
                </c:pt>
                <c:pt idx="4325">
                  <c:v>0.50731579999999998</c:v>
                </c:pt>
                <c:pt idx="4326">
                  <c:v>0.46375189999999999</c:v>
                </c:pt>
                <c:pt idx="4327">
                  <c:v>0.50926760000000004</c:v>
                </c:pt>
                <c:pt idx="4328">
                  <c:v>0.4758309</c:v>
                </c:pt>
                <c:pt idx="4329">
                  <c:v>0.50793580000000005</c:v>
                </c:pt>
                <c:pt idx="4330">
                  <c:v>0.4890774</c:v>
                </c:pt>
                <c:pt idx="4331">
                  <c:v>0.51213010000000003</c:v>
                </c:pt>
                <c:pt idx="4332">
                  <c:v>0.52407499999999996</c:v>
                </c:pt>
                <c:pt idx="4333">
                  <c:v>0.52064299999999997</c:v>
                </c:pt>
                <c:pt idx="4334">
                  <c:v>0.45017119999999999</c:v>
                </c:pt>
                <c:pt idx="4335">
                  <c:v>0.48318759999999999</c:v>
                </c:pt>
                <c:pt idx="4336">
                  <c:v>0.49393310000000001</c:v>
                </c:pt>
                <c:pt idx="4337">
                  <c:v>0.49073889999999998</c:v>
                </c:pt>
                <c:pt idx="4338">
                  <c:v>0.47913159999999999</c:v>
                </c:pt>
                <c:pt idx="4339">
                  <c:v>0.49480020000000002</c:v>
                </c:pt>
                <c:pt idx="4340">
                  <c:v>0.46569830000000001</c:v>
                </c:pt>
                <c:pt idx="4341">
                  <c:v>0.48231000000000002</c:v>
                </c:pt>
                <c:pt idx="4342">
                  <c:v>0.49252059999999998</c:v>
                </c:pt>
                <c:pt idx="4343">
                  <c:v>0.47744819999999999</c:v>
                </c:pt>
                <c:pt idx="4344">
                  <c:v>0.4286278</c:v>
                </c:pt>
                <c:pt idx="4345">
                  <c:v>0.4613411</c:v>
                </c:pt>
                <c:pt idx="4346">
                  <c:v>0.48629460000000002</c:v>
                </c:pt>
                <c:pt idx="4347">
                  <c:v>0.50214550000000002</c:v>
                </c:pt>
                <c:pt idx="4348">
                  <c:v>0.4771263</c:v>
                </c:pt>
                <c:pt idx="4349">
                  <c:v>0.47300979999999998</c:v>
                </c:pt>
                <c:pt idx="4350">
                  <c:v>0.46499439999999997</c:v>
                </c:pt>
                <c:pt idx="4351">
                  <c:v>0.42561710000000003</c:v>
                </c:pt>
                <c:pt idx="4352">
                  <c:v>0.43382799999999999</c:v>
                </c:pt>
                <c:pt idx="4353">
                  <c:v>0.43204809999999999</c:v>
                </c:pt>
                <c:pt idx="4354">
                  <c:v>0.44935209999999998</c:v>
                </c:pt>
                <c:pt idx="4355">
                  <c:v>0.46077200000000001</c:v>
                </c:pt>
                <c:pt idx="4356">
                  <c:v>0.47578910000000002</c:v>
                </c:pt>
                <c:pt idx="4357">
                  <c:v>0.49215370000000003</c:v>
                </c:pt>
                <c:pt idx="4358">
                  <c:v>0.45774880000000001</c:v>
                </c:pt>
                <c:pt idx="4359">
                  <c:v>0.4525226</c:v>
                </c:pt>
                <c:pt idx="4360">
                  <c:v>0.45541920000000002</c:v>
                </c:pt>
                <c:pt idx="4361">
                  <c:v>0.43619590000000003</c:v>
                </c:pt>
                <c:pt idx="4362">
                  <c:v>0.44683060000000002</c:v>
                </c:pt>
                <c:pt idx="4363">
                  <c:v>0.40038420000000002</c:v>
                </c:pt>
                <c:pt idx="4364">
                  <c:v>0.41397020000000001</c:v>
                </c:pt>
                <c:pt idx="4365">
                  <c:v>0.41932589999999997</c:v>
                </c:pt>
                <c:pt idx="4366">
                  <c:v>0.45022069999999997</c:v>
                </c:pt>
                <c:pt idx="4367">
                  <c:v>0.45142100000000002</c:v>
                </c:pt>
                <c:pt idx="4368">
                  <c:v>0.44250879999999998</c:v>
                </c:pt>
                <c:pt idx="4369">
                  <c:v>0.45084600000000002</c:v>
                </c:pt>
                <c:pt idx="4370">
                  <c:v>0.45468599999999998</c:v>
                </c:pt>
                <c:pt idx="4371">
                  <c:v>0.45982230000000002</c:v>
                </c:pt>
                <c:pt idx="4372">
                  <c:v>0.44388080000000002</c:v>
                </c:pt>
                <c:pt idx="4373">
                  <c:v>0.48673179999999999</c:v>
                </c:pt>
                <c:pt idx="4374">
                  <c:v>0.48826580000000003</c:v>
                </c:pt>
                <c:pt idx="4375">
                  <c:v>0.48085359999999999</c:v>
                </c:pt>
                <c:pt idx="4376">
                  <c:v>0.50276299999999996</c:v>
                </c:pt>
                <c:pt idx="4377">
                  <c:v>0.46968870000000001</c:v>
                </c:pt>
                <c:pt idx="4378">
                  <c:v>0.46129510000000001</c:v>
                </c:pt>
                <c:pt idx="4379">
                  <c:v>0.46534110000000001</c:v>
                </c:pt>
                <c:pt idx="4380">
                  <c:v>0.47640060000000001</c:v>
                </c:pt>
                <c:pt idx="4381">
                  <c:v>0.51462079999999999</c:v>
                </c:pt>
                <c:pt idx="4382">
                  <c:v>0.4985156</c:v>
                </c:pt>
                <c:pt idx="4383">
                  <c:v>0.4795046</c:v>
                </c:pt>
                <c:pt idx="4384">
                  <c:v>0.49898579999999998</c:v>
                </c:pt>
                <c:pt idx="4385">
                  <c:v>0.50544109999999998</c:v>
                </c:pt>
                <c:pt idx="4386">
                  <c:v>0.50214899999999996</c:v>
                </c:pt>
                <c:pt idx="4387">
                  <c:v>0.51507080000000005</c:v>
                </c:pt>
                <c:pt idx="4388">
                  <c:v>0.5248661</c:v>
                </c:pt>
                <c:pt idx="4389">
                  <c:v>0.49506610000000001</c:v>
                </c:pt>
                <c:pt idx="4390">
                  <c:v>0.49000329999999997</c:v>
                </c:pt>
                <c:pt idx="4391">
                  <c:v>0.50262189999999995</c:v>
                </c:pt>
                <c:pt idx="4392">
                  <c:v>0.48774820000000002</c:v>
                </c:pt>
                <c:pt idx="4393">
                  <c:v>0.4704487</c:v>
                </c:pt>
                <c:pt idx="4394">
                  <c:v>0.46317009999999997</c:v>
                </c:pt>
                <c:pt idx="4395">
                  <c:v>0.46275739999999999</c:v>
                </c:pt>
                <c:pt idx="4396">
                  <c:v>0.46268189999999998</c:v>
                </c:pt>
                <c:pt idx="4397">
                  <c:v>0.45438119999999999</c:v>
                </c:pt>
                <c:pt idx="4398">
                  <c:v>0.48920079999999999</c:v>
                </c:pt>
                <c:pt idx="4399">
                  <c:v>0.50090939999999995</c:v>
                </c:pt>
                <c:pt idx="4400">
                  <c:v>0.48319709999999999</c:v>
                </c:pt>
                <c:pt idx="4401">
                  <c:v>0.46035150000000002</c:v>
                </c:pt>
                <c:pt idx="4402">
                  <c:v>0.44951410000000003</c:v>
                </c:pt>
                <c:pt idx="4403">
                  <c:v>0.43770750000000003</c:v>
                </c:pt>
                <c:pt idx="4404">
                  <c:v>0.43052469999999998</c:v>
                </c:pt>
                <c:pt idx="4405">
                  <c:v>0.4530691</c:v>
                </c:pt>
                <c:pt idx="4406">
                  <c:v>0.45988370000000001</c:v>
                </c:pt>
                <c:pt idx="4407">
                  <c:v>0.4936566</c:v>
                </c:pt>
                <c:pt idx="4408">
                  <c:v>0.47929139999999998</c:v>
                </c:pt>
                <c:pt idx="4409">
                  <c:v>0.4903767</c:v>
                </c:pt>
                <c:pt idx="4410">
                  <c:v>0.46768219999999999</c:v>
                </c:pt>
                <c:pt idx="4411">
                  <c:v>0.44590190000000002</c:v>
                </c:pt>
                <c:pt idx="4412">
                  <c:v>0.45066460000000003</c:v>
                </c:pt>
                <c:pt idx="4413">
                  <c:v>0.46455610000000003</c:v>
                </c:pt>
                <c:pt idx="4414">
                  <c:v>0.47297280000000003</c:v>
                </c:pt>
                <c:pt idx="4415">
                  <c:v>0.49840869999999998</c:v>
                </c:pt>
                <c:pt idx="4416">
                  <c:v>0.46730300000000002</c:v>
                </c:pt>
                <c:pt idx="4417">
                  <c:v>0.47540830000000001</c:v>
                </c:pt>
                <c:pt idx="4418">
                  <c:v>0.47735490000000003</c:v>
                </c:pt>
                <c:pt idx="4419">
                  <c:v>0.45644269999999998</c:v>
                </c:pt>
                <c:pt idx="4420">
                  <c:v>0.48865399999999998</c:v>
                </c:pt>
                <c:pt idx="4421">
                  <c:v>0.46465469999999998</c:v>
                </c:pt>
                <c:pt idx="4422">
                  <c:v>0.44446170000000002</c:v>
                </c:pt>
                <c:pt idx="4423">
                  <c:v>0.47069490000000003</c:v>
                </c:pt>
                <c:pt idx="4424">
                  <c:v>0.49200749999999999</c:v>
                </c:pt>
                <c:pt idx="4425">
                  <c:v>0.4804889</c:v>
                </c:pt>
                <c:pt idx="4426">
                  <c:v>0.47816979999999998</c:v>
                </c:pt>
                <c:pt idx="4427">
                  <c:v>0.51189399999999996</c:v>
                </c:pt>
                <c:pt idx="4428">
                  <c:v>0.49071550000000003</c:v>
                </c:pt>
                <c:pt idx="4429">
                  <c:v>0.51656590000000002</c:v>
                </c:pt>
                <c:pt idx="4430">
                  <c:v>0.54312660000000001</c:v>
                </c:pt>
                <c:pt idx="4431">
                  <c:v>0.50559469999999995</c:v>
                </c:pt>
                <c:pt idx="4432">
                  <c:v>0.48960340000000002</c:v>
                </c:pt>
                <c:pt idx="4433">
                  <c:v>0.48270069999999998</c:v>
                </c:pt>
                <c:pt idx="4434">
                  <c:v>0.50752350000000002</c:v>
                </c:pt>
                <c:pt idx="4435">
                  <c:v>0.53873689999999996</c:v>
                </c:pt>
                <c:pt idx="4436">
                  <c:v>0.50618300000000005</c:v>
                </c:pt>
                <c:pt idx="4437">
                  <c:v>0.52245209999999997</c:v>
                </c:pt>
                <c:pt idx="4438">
                  <c:v>0.52929490000000001</c:v>
                </c:pt>
                <c:pt idx="4439">
                  <c:v>0.54604949999999997</c:v>
                </c:pt>
                <c:pt idx="4440">
                  <c:v>0.51072530000000005</c:v>
                </c:pt>
                <c:pt idx="4441">
                  <c:v>0.51213470000000005</c:v>
                </c:pt>
                <c:pt idx="4442">
                  <c:v>0.49501859999999998</c:v>
                </c:pt>
                <c:pt idx="4443">
                  <c:v>0.50552900000000001</c:v>
                </c:pt>
                <c:pt idx="4444">
                  <c:v>0.4810352</c:v>
                </c:pt>
                <c:pt idx="4445">
                  <c:v>0.48042899999999999</c:v>
                </c:pt>
                <c:pt idx="4446">
                  <c:v>0.47137240000000002</c:v>
                </c:pt>
                <c:pt idx="4447">
                  <c:v>0.46087810000000001</c:v>
                </c:pt>
                <c:pt idx="4448">
                  <c:v>0.47536460000000003</c:v>
                </c:pt>
                <c:pt idx="4449">
                  <c:v>0.4560015</c:v>
                </c:pt>
                <c:pt idx="4450">
                  <c:v>0.49011640000000001</c:v>
                </c:pt>
                <c:pt idx="4451">
                  <c:v>0.48382770000000003</c:v>
                </c:pt>
                <c:pt idx="4452">
                  <c:v>0.50282079999999996</c:v>
                </c:pt>
                <c:pt idx="4453">
                  <c:v>0.50063599999999997</c:v>
                </c:pt>
                <c:pt idx="4454">
                  <c:v>0.47075149999999999</c:v>
                </c:pt>
                <c:pt idx="4455">
                  <c:v>0.45997100000000002</c:v>
                </c:pt>
                <c:pt idx="4456">
                  <c:v>0.4654044</c:v>
                </c:pt>
                <c:pt idx="4457">
                  <c:v>0.4613062</c:v>
                </c:pt>
                <c:pt idx="4458">
                  <c:v>0.4805799</c:v>
                </c:pt>
                <c:pt idx="4459">
                  <c:v>0.4845932</c:v>
                </c:pt>
                <c:pt idx="4460">
                  <c:v>0.4866588</c:v>
                </c:pt>
                <c:pt idx="4461">
                  <c:v>0.48667640000000001</c:v>
                </c:pt>
                <c:pt idx="4462">
                  <c:v>0.49781720000000002</c:v>
                </c:pt>
                <c:pt idx="4463">
                  <c:v>0.50460939999999999</c:v>
                </c:pt>
                <c:pt idx="4464">
                  <c:v>0.50076039999999999</c:v>
                </c:pt>
                <c:pt idx="4465">
                  <c:v>0.49228749999999999</c:v>
                </c:pt>
                <c:pt idx="4466">
                  <c:v>0.47981570000000001</c:v>
                </c:pt>
                <c:pt idx="4467">
                  <c:v>0.48119580000000001</c:v>
                </c:pt>
                <c:pt idx="4468">
                  <c:v>0.48022100000000001</c:v>
                </c:pt>
                <c:pt idx="4469">
                  <c:v>0.5072103</c:v>
                </c:pt>
                <c:pt idx="4470">
                  <c:v>0.52037219999999995</c:v>
                </c:pt>
                <c:pt idx="4471">
                  <c:v>0.54253839999999998</c:v>
                </c:pt>
                <c:pt idx="4472">
                  <c:v>0.50785639999999999</c:v>
                </c:pt>
                <c:pt idx="4473">
                  <c:v>0.49662309999999998</c:v>
                </c:pt>
                <c:pt idx="4474">
                  <c:v>0.53209819999999997</c:v>
                </c:pt>
                <c:pt idx="4475">
                  <c:v>0.52653660000000002</c:v>
                </c:pt>
                <c:pt idx="4476">
                  <c:v>0.51944880000000004</c:v>
                </c:pt>
                <c:pt idx="4477">
                  <c:v>0.51370380000000004</c:v>
                </c:pt>
                <c:pt idx="4478">
                  <c:v>0.50136559999999997</c:v>
                </c:pt>
                <c:pt idx="4479">
                  <c:v>0.47608519999999999</c:v>
                </c:pt>
                <c:pt idx="4480">
                  <c:v>0.50702599999999998</c:v>
                </c:pt>
                <c:pt idx="4481">
                  <c:v>0.46214909999999998</c:v>
                </c:pt>
                <c:pt idx="4482">
                  <c:v>0.44357190000000002</c:v>
                </c:pt>
                <c:pt idx="4483">
                  <c:v>0.45261370000000001</c:v>
                </c:pt>
                <c:pt idx="4484">
                  <c:v>0.45554359999999999</c:v>
                </c:pt>
                <c:pt idx="4485">
                  <c:v>0.48075499999999999</c:v>
                </c:pt>
                <c:pt idx="4486">
                  <c:v>0.48339520000000002</c:v>
                </c:pt>
                <c:pt idx="4487">
                  <c:v>0.4857551</c:v>
                </c:pt>
                <c:pt idx="4488">
                  <c:v>0.48559530000000001</c:v>
                </c:pt>
                <c:pt idx="4489">
                  <c:v>0.44997150000000002</c:v>
                </c:pt>
                <c:pt idx="4490">
                  <c:v>0.4671554</c:v>
                </c:pt>
                <c:pt idx="4491">
                  <c:v>0.4601614</c:v>
                </c:pt>
                <c:pt idx="4492">
                  <c:v>0.45172449999999997</c:v>
                </c:pt>
                <c:pt idx="4493">
                  <c:v>0.44850370000000001</c:v>
                </c:pt>
                <c:pt idx="4494">
                  <c:v>0.43710680000000002</c:v>
                </c:pt>
                <c:pt idx="4495">
                  <c:v>0.44358300000000001</c:v>
                </c:pt>
                <c:pt idx="4496">
                  <c:v>0.46877279999999999</c:v>
                </c:pt>
                <c:pt idx="4497">
                  <c:v>0.47541670000000003</c:v>
                </c:pt>
                <c:pt idx="4498">
                  <c:v>0.49264819999999998</c:v>
                </c:pt>
                <c:pt idx="4499">
                  <c:v>0.51720290000000002</c:v>
                </c:pt>
                <c:pt idx="4500">
                  <c:v>0.4896046</c:v>
                </c:pt>
                <c:pt idx="4501">
                  <c:v>0.50143190000000004</c:v>
                </c:pt>
                <c:pt idx="4502">
                  <c:v>0.53119910000000004</c:v>
                </c:pt>
                <c:pt idx="4503">
                  <c:v>0.5017395</c:v>
                </c:pt>
                <c:pt idx="4504">
                  <c:v>0.50212290000000004</c:v>
                </c:pt>
                <c:pt idx="4505">
                  <c:v>0.52234239999999998</c:v>
                </c:pt>
                <c:pt idx="4506">
                  <c:v>0.48285220000000001</c:v>
                </c:pt>
                <c:pt idx="4507">
                  <c:v>0.49549149999999997</c:v>
                </c:pt>
                <c:pt idx="4508">
                  <c:v>0.50694589999999995</c:v>
                </c:pt>
                <c:pt idx="4509">
                  <c:v>0.53675459999999997</c:v>
                </c:pt>
                <c:pt idx="4510">
                  <c:v>0.49287609999999998</c:v>
                </c:pt>
                <c:pt idx="4511">
                  <c:v>0.51419599999999999</c:v>
                </c:pt>
                <c:pt idx="4512">
                  <c:v>0.50072669999999997</c:v>
                </c:pt>
                <c:pt idx="4513">
                  <c:v>0.50709669999999996</c:v>
                </c:pt>
                <c:pt idx="4514">
                  <c:v>0.51420250000000001</c:v>
                </c:pt>
                <c:pt idx="4515">
                  <c:v>0.53210150000000001</c:v>
                </c:pt>
                <c:pt idx="4516">
                  <c:v>0.52062149999999996</c:v>
                </c:pt>
                <c:pt idx="4517">
                  <c:v>0.55199849999999995</c:v>
                </c:pt>
                <c:pt idx="4518">
                  <c:v>0.55737559999999997</c:v>
                </c:pt>
                <c:pt idx="4519">
                  <c:v>0.5249722</c:v>
                </c:pt>
                <c:pt idx="4520">
                  <c:v>0.54423920000000003</c:v>
                </c:pt>
                <c:pt idx="4521">
                  <c:v>0.55527570000000004</c:v>
                </c:pt>
                <c:pt idx="4522">
                  <c:v>0.54430270000000003</c:v>
                </c:pt>
                <c:pt idx="4523">
                  <c:v>0.51443329999999998</c:v>
                </c:pt>
                <c:pt idx="4524">
                  <c:v>0.50960190000000005</c:v>
                </c:pt>
                <c:pt idx="4525">
                  <c:v>0.50453219999999999</c:v>
                </c:pt>
                <c:pt idx="4526">
                  <c:v>0.52422069999999998</c:v>
                </c:pt>
                <c:pt idx="4527">
                  <c:v>0.48176039999999998</c:v>
                </c:pt>
                <c:pt idx="4528">
                  <c:v>0.4806068</c:v>
                </c:pt>
                <c:pt idx="4529">
                  <c:v>0.46801989999999999</c:v>
                </c:pt>
                <c:pt idx="4530">
                  <c:v>0.514347</c:v>
                </c:pt>
                <c:pt idx="4531">
                  <c:v>0.51815739999999999</c:v>
                </c:pt>
                <c:pt idx="4532">
                  <c:v>0.52605690000000005</c:v>
                </c:pt>
                <c:pt idx="4533">
                  <c:v>0.52195860000000005</c:v>
                </c:pt>
                <c:pt idx="4534">
                  <c:v>0.52209430000000001</c:v>
                </c:pt>
                <c:pt idx="4535">
                  <c:v>0.52112530000000001</c:v>
                </c:pt>
                <c:pt idx="4536">
                  <c:v>0.4896375</c:v>
                </c:pt>
                <c:pt idx="4537">
                  <c:v>0.45210240000000002</c:v>
                </c:pt>
                <c:pt idx="4538">
                  <c:v>0.50859699999999997</c:v>
                </c:pt>
                <c:pt idx="4539">
                  <c:v>0.51117069999999998</c:v>
                </c:pt>
                <c:pt idx="4540">
                  <c:v>0.51396779999999997</c:v>
                </c:pt>
                <c:pt idx="4541">
                  <c:v>0.47719279999999997</c:v>
                </c:pt>
                <c:pt idx="4542">
                  <c:v>0.5034883</c:v>
                </c:pt>
                <c:pt idx="4543">
                  <c:v>0.50217310000000004</c:v>
                </c:pt>
                <c:pt idx="4544">
                  <c:v>0.50532520000000003</c:v>
                </c:pt>
                <c:pt idx="4545">
                  <c:v>0.52869149999999998</c:v>
                </c:pt>
                <c:pt idx="4546">
                  <c:v>0.54006730000000003</c:v>
                </c:pt>
                <c:pt idx="4547">
                  <c:v>0.5454213</c:v>
                </c:pt>
                <c:pt idx="4548">
                  <c:v>0.52122520000000006</c:v>
                </c:pt>
                <c:pt idx="4549">
                  <c:v>0.49507810000000002</c:v>
                </c:pt>
                <c:pt idx="4550">
                  <c:v>0.49858449999999999</c:v>
                </c:pt>
                <c:pt idx="4551">
                  <c:v>0.47305779999999997</c:v>
                </c:pt>
                <c:pt idx="4552">
                  <c:v>0.49093609999999999</c:v>
                </c:pt>
                <c:pt idx="4553">
                  <c:v>0.44003320000000001</c:v>
                </c:pt>
                <c:pt idx="4554">
                  <c:v>0.4476368</c:v>
                </c:pt>
                <c:pt idx="4555">
                  <c:v>0.45965519999999999</c:v>
                </c:pt>
                <c:pt idx="4556">
                  <c:v>0.47669640000000002</c:v>
                </c:pt>
                <c:pt idx="4557">
                  <c:v>0.47375</c:v>
                </c:pt>
                <c:pt idx="4558">
                  <c:v>0.49380790000000002</c:v>
                </c:pt>
                <c:pt idx="4559">
                  <c:v>0.5068764</c:v>
                </c:pt>
                <c:pt idx="4560">
                  <c:v>0.49293730000000002</c:v>
                </c:pt>
                <c:pt idx="4561">
                  <c:v>0.48552390000000001</c:v>
                </c:pt>
                <c:pt idx="4562">
                  <c:v>0.48637520000000001</c:v>
                </c:pt>
                <c:pt idx="4563">
                  <c:v>0.45894590000000002</c:v>
                </c:pt>
                <c:pt idx="4564">
                  <c:v>0.48214879999999999</c:v>
                </c:pt>
                <c:pt idx="4565">
                  <c:v>0.4663061</c:v>
                </c:pt>
                <c:pt idx="4566">
                  <c:v>0.50254529999999997</c:v>
                </c:pt>
                <c:pt idx="4567">
                  <c:v>0.51766420000000002</c:v>
                </c:pt>
                <c:pt idx="4568">
                  <c:v>0.49506470000000002</c:v>
                </c:pt>
                <c:pt idx="4569">
                  <c:v>0.48548249999999998</c:v>
                </c:pt>
                <c:pt idx="4570">
                  <c:v>0.48601230000000001</c:v>
                </c:pt>
                <c:pt idx="4571">
                  <c:v>0.47684910000000003</c:v>
                </c:pt>
                <c:pt idx="4572">
                  <c:v>0.50617060000000003</c:v>
                </c:pt>
                <c:pt idx="4573">
                  <c:v>0.49001529999999999</c:v>
                </c:pt>
                <c:pt idx="4574">
                  <c:v>0.50498220000000005</c:v>
                </c:pt>
                <c:pt idx="4575">
                  <c:v>0.4970813</c:v>
                </c:pt>
                <c:pt idx="4576">
                  <c:v>0.49472569999999999</c:v>
                </c:pt>
                <c:pt idx="4577">
                  <c:v>0.49503540000000001</c:v>
                </c:pt>
                <c:pt idx="4578">
                  <c:v>0.49060429999999999</c:v>
                </c:pt>
                <c:pt idx="4579">
                  <c:v>0.50266500000000003</c:v>
                </c:pt>
                <c:pt idx="4580">
                  <c:v>0.50600009999999995</c:v>
                </c:pt>
                <c:pt idx="4581">
                  <c:v>0.51083480000000003</c:v>
                </c:pt>
                <c:pt idx="4582">
                  <c:v>0.5119437</c:v>
                </c:pt>
                <c:pt idx="4583">
                  <c:v>0.51739080000000004</c:v>
                </c:pt>
                <c:pt idx="4584">
                  <c:v>0.51015339999999998</c:v>
                </c:pt>
                <c:pt idx="4585">
                  <c:v>0.50082130000000002</c:v>
                </c:pt>
                <c:pt idx="4586">
                  <c:v>0.49813619999999997</c:v>
                </c:pt>
                <c:pt idx="4587">
                  <c:v>0.4882281</c:v>
                </c:pt>
                <c:pt idx="4588">
                  <c:v>0.52624139999999997</c:v>
                </c:pt>
                <c:pt idx="4589">
                  <c:v>0.54445860000000001</c:v>
                </c:pt>
                <c:pt idx="4590">
                  <c:v>0.51947659999999996</c:v>
                </c:pt>
                <c:pt idx="4591">
                  <c:v>0.52897340000000004</c:v>
                </c:pt>
                <c:pt idx="4592">
                  <c:v>0.53061400000000003</c:v>
                </c:pt>
                <c:pt idx="4593">
                  <c:v>0.51667790000000002</c:v>
                </c:pt>
                <c:pt idx="4594">
                  <c:v>0.53173300000000001</c:v>
                </c:pt>
                <c:pt idx="4595">
                  <c:v>0.50039829999999996</c:v>
                </c:pt>
                <c:pt idx="4596">
                  <c:v>0.50319639999999999</c:v>
                </c:pt>
                <c:pt idx="4597">
                  <c:v>0.52712780000000004</c:v>
                </c:pt>
                <c:pt idx="4598">
                  <c:v>0.50173129999999999</c:v>
                </c:pt>
                <c:pt idx="4599">
                  <c:v>0.4941219</c:v>
                </c:pt>
                <c:pt idx="4600">
                  <c:v>0.53818739999999998</c:v>
                </c:pt>
                <c:pt idx="4601">
                  <c:v>0.51049750000000005</c:v>
                </c:pt>
                <c:pt idx="4602">
                  <c:v>0.49404740000000003</c:v>
                </c:pt>
                <c:pt idx="4603">
                  <c:v>0.46832439999999997</c:v>
                </c:pt>
                <c:pt idx="4604">
                  <c:v>0.48858970000000002</c:v>
                </c:pt>
                <c:pt idx="4605">
                  <c:v>0.49180790000000002</c:v>
                </c:pt>
                <c:pt idx="4606">
                  <c:v>0.47583809999999999</c:v>
                </c:pt>
                <c:pt idx="4607">
                  <c:v>0.44417800000000002</c:v>
                </c:pt>
                <c:pt idx="4608">
                  <c:v>0.44601160000000001</c:v>
                </c:pt>
                <c:pt idx="4609">
                  <c:v>0.41416920000000002</c:v>
                </c:pt>
                <c:pt idx="4610">
                  <c:v>0.43530730000000001</c:v>
                </c:pt>
                <c:pt idx="4611">
                  <c:v>0.4632831</c:v>
                </c:pt>
                <c:pt idx="4612">
                  <c:v>0.45362970000000002</c:v>
                </c:pt>
                <c:pt idx="4613">
                  <c:v>0.45327200000000001</c:v>
                </c:pt>
                <c:pt idx="4614">
                  <c:v>0.44781339999999997</c:v>
                </c:pt>
                <c:pt idx="4615">
                  <c:v>0.46661229999999998</c:v>
                </c:pt>
                <c:pt idx="4616">
                  <c:v>0.45415270000000002</c:v>
                </c:pt>
                <c:pt idx="4617">
                  <c:v>0.48166399999999998</c:v>
                </c:pt>
                <c:pt idx="4618">
                  <c:v>0.44395030000000002</c:v>
                </c:pt>
                <c:pt idx="4619">
                  <c:v>0.44996910000000001</c:v>
                </c:pt>
                <c:pt idx="4620">
                  <c:v>0.48972539999999998</c:v>
                </c:pt>
                <c:pt idx="4621">
                  <c:v>0.49008079999999998</c:v>
                </c:pt>
                <c:pt idx="4622">
                  <c:v>0.48695319999999997</c:v>
                </c:pt>
                <c:pt idx="4623">
                  <c:v>0.47595660000000001</c:v>
                </c:pt>
                <c:pt idx="4624">
                  <c:v>0.48295700000000003</c:v>
                </c:pt>
                <c:pt idx="4625">
                  <c:v>0.47716710000000001</c:v>
                </c:pt>
                <c:pt idx="4626">
                  <c:v>0.49802550000000001</c:v>
                </c:pt>
                <c:pt idx="4627">
                  <c:v>0.48106369999999998</c:v>
                </c:pt>
                <c:pt idx="4628">
                  <c:v>0.4612619</c:v>
                </c:pt>
                <c:pt idx="4629">
                  <c:v>0.49410369999999998</c:v>
                </c:pt>
                <c:pt idx="4630">
                  <c:v>0.4697673</c:v>
                </c:pt>
                <c:pt idx="4631">
                  <c:v>0.50699110000000003</c:v>
                </c:pt>
                <c:pt idx="4632">
                  <c:v>0.44843490000000003</c:v>
                </c:pt>
                <c:pt idx="4633">
                  <c:v>0.52053280000000002</c:v>
                </c:pt>
                <c:pt idx="4634">
                  <c:v>0.48330109999999998</c:v>
                </c:pt>
                <c:pt idx="4635">
                  <c:v>0.4894963</c:v>
                </c:pt>
                <c:pt idx="4636">
                  <c:v>0.47357939999999998</c:v>
                </c:pt>
                <c:pt idx="4637">
                  <c:v>0.44312980000000002</c:v>
                </c:pt>
                <c:pt idx="4638">
                  <c:v>0.45413229999999999</c:v>
                </c:pt>
                <c:pt idx="4639">
                  <c:v>0.47616350000000002</c:v>
                </c:pt>
                <c:pt idx="4640">
                  <c:v>0.46635959999999999</c:v>
                </c:pt>
                <c:pt idx="4641">
                  <c:v>0.48666920000000002</c:v>
                </c:pt>
                <c:pt idx="4642">
                  <c:v>0.49124509999999999</c:v>
                </c:pt>
                <c:pt idx="4643">
                  <c:v>0.44815860000000002</c:v>
                </c:pt>
                <c:pt idx="4644">
                  <c:v>0.42303809999999997</c:v>
                </c:pt>
                <c:pt idx="4645">
                  <c:v>0.41522930000000002</c:v>
                </c:pt>
                <c:pt idx="4646">
                  <c:v>0.44105490000000003</c:v>
                </c:pt>
                <c:pt idx="4647">
                  <c:v>0.45710650000000003</c:v>
                </c:pt>
                <c:pt idx="4648">
                  <c:v>0.4523876</c:v>
                </c:pt>
                <c:pt idx="4649">
                  <c:v>0.49909019999999998</c:v>
                </c:pt>
                <c:pt idx="4650">
                  <c:v>0.45210119999999998</c:v>
                </c:pt>
                <c:pt idx="4651">
                  <c:v>0.4869773</c:v>
                </c:pt>
                <c:pt idx="4652">
                  <c:v>0.47861130000000002</c:v>
                </c:pt>
                <c:pt idx="4653">
                  <c:v>0.48169909999999999</c:v>
                </c:pt>
                <c:pt idx="4654">
                  <c:v>0.50582879999999997</c:v>
                </c:pt>
                <c:pt idx="4655">
                  <c:v>0.48426940000000002</c:v>
                </c:pt>
                <c:pt idx="4656">
                  <c:v>0.47123189999999998</c:v>
                </c:pt>
                <c:pt idx="4657">
                  <c:v>0.48663820000000002</c:v>
                </c:pt>
                <c:pt idx="4658">
                  <c:v>0.48753360000000001</c:v>
                </c:pt>
                <c:pt idx="4659">
                  <c:v>0.50849250000000001</c:v>
                </c:pt>
                <c:pt idx="4660">
                  <c:v>0.49113990000000002</c:v>
                </c:pt>
                <c:pt idx="4661">
                  <c:v>0.50296209999999997</c:v>
                </c:pt>
                <c:pt idx="4662">
                  <c:v>0.46617140000000001</c:v>
                </c:pt>
                <c:pt idx="4663">
                  <c:v>0.456233</c:v>
                </c:pt>
                <c:pt idx="4664">
                  <c:v>0.44142330000000002</c:v>
                </c:pt>
                <c:pt idx="4665">
                  <c:v>0.46992669999999997</c:v>
                </c:pt>
                <c:pt idx="4666">
                  <c:v>0.47119820000000001</c:v>
                </c:pt>
                <c:pt idx="4667">
                  <c:v>0.45715679999999997</c:v>
                </c:pt>
                <c:pt idx="4668">
                  <c:v>0.4797035</c:v>
                </c:pt>
                <c:pt idx="4669">
                  <c:v>0.46222859999999999</c:v>
                </c:pt>
                <c:pt idx="4670">
                  <c:v>0.47456999999999999</c:v>
                </c:pt>
                <c:pt idx="4671">
                  <c:v>0.46282590000000001</c:v>
                </c:pt>
                <c:pt idx="4672">
                  <c:v>0.45646300000000001</c:v>
                </c:pt>
                <c:pt idx="4673">
                  <c:v>0.470833</c:v>
                </c:pt>
                <c:pt idx="4674">
                  <c:v>0.47774660000000002</c:v>
                </c:pt>
                <c:pt idx="4675">
                  <c:v>0.46439960000000002</c:v>
                </c:pt>
                <c:pt idx="4676">
                  <c:v>0.4537467</c:v>
                </c:pt>
                <c:pt idx="4677">
                  <c:v>0.47098250000000003</c:v>
                </c:pt>
                <c:pt idx="4678">
                  <c:v>0.44044800000000001</c:v>
                </c:pt>
                <c:pt idx="4679">
                  <c:v>0.46095659999999999</c:v>
                </c:pt>
                <c:pt idx="4680">
                  <c:v>0.44494719999999999</c:v>
                </c:pt>
                <c:pt idx="4681">
                  <c:v>0.4776186</c:v>
                </c:pt>
                <c:pt idx="4682">
                  <c:v>0.46710859999999998</c:v>
                </c:pt>
                <c:pt idx="4683">
                  <c:v>0.50594600000000001</c:v>
                </c:pt>
                <c:pt idx="4684">
                  <c:v>0.50456909999999999</c:v>
                </c:pt>
                <c:pt idx="4685">
                  <c:v>0.50485849999999999</c:v>
                </c:pt>
                <c:pt idx="4686">
                  <c:v>0.4735531</c:v>
                </c:pt>
                <c:pt idx="4687">
                  <c:v>0.51153959999999998</c:v>
                </c:pt>
                <c:pt idx="4688">
                  <c:v>0.49175920000000001</c:v>
                </c:pt>
                <c:pt idx="4689">
                  <c:v>0.49615609999999999</c:v>
                </c:pt>
                <c:pt idx="4690">
                  <c:v>0.48848520000000001</c:v>
                </c:pt>
                <c:pt idx="4691">
                  <c:v>0.53898500000000005</c:v>
                </c:pt>
                <c:pt idx="4692">
                  <c:v>0.50172349999999999</c:v>
                </c:pt>
                <c:pt idx="4693">
                  <c:v>0.5002936</c:v>
                </c:pt>
                <c:pt idx="4694">
                  <c:v>0.48873820000000001</c:v>
                </c:pt>
                <c:pt idx="4695">
                  <c:v>0.49743409999999999</c:v>
                </c:pt>
                <c:pt idx="4696">
                  <c:v>0.49179610000000001</c:v>
                </c:pt>
                <c:pt idx="4697">
                  <c:v>0.49171969999999998</c:v>
                </c:pt>
                <c:pt idx="4698">
                  <c:v>0.50405719999999998</c:v>
                </c:pt>
                <c:pt idx="4699">
                  <c:v>0.48362889999999997</c:v>
                </c:pt>
                <c:pt idx="4700">
                  <c:v>0.48835410000000001</c:v>
                </c:pt>
                <c:pt idx="4701">
                  <c:v>0.51269529999999996</c:v>
                </c:pt>
                <c:pt idx="4702">
                  <c:v>0.48384569999999999</c:v>
                </c:pt>
                <c:pt idx="4703">
                  <c:v>0.50360470000000002</c:v>
                </c:pt>
                <c:pt idx="4704">
                  <c:v>0.50247120000000001</c:v>
                </c:pt>
                <c:pt idx="4705">
                  <c:v>0.52072569999999996</c:v>
                </c:pt>
                <c:pt idx="4706">
                  <c:v>0.50220410000000004</c:v>
                </c:pt>
                <c:pt idx="4707">
                  <c:v>0.47298560000000001</c:v>
                </c:pt>
                <c:pt idx="4708">
                  <c:v>0.46497100000000002</c:v>
                </c:pt>
                <c:pt idx="4709">
                  <c:v>0.47507579999999999</c:v>
                </c:pt>
                <c:pt idx="4710">
                  <c:v>0.46127499999999999</c:v>
                </c:pt>
                <c:pt idx="4711">
                  <c:v>0.48208780000000001</c:v>
                </c:pt>
                <c:pt idx="4712">
                  <c:v>0.45871050000000002</c:v>
                </c:pt>
                <c:pt idx="4713">
                  <c:v>0.4787458</c:v>
                </c:pt>
                <c:pt idx="4714">
                  <c:v>0.49683189999999999</c:v>
                </c:pt>
                <c:pt idx="4715">
                  <c:v>0.47894589999999998</c:v>
                </c:pt>
                <c:pt idx="4716">
                  <c:v>0.46043460000000003</c:v>
                </c:pt>
                <c:pt idx="4717">
                  <c:v>0.48943160000000002</c:v>
                </c:pt>
                <c:pt idx="4718">
                  <c:v>0.48212959999999999</c:v>
                </c:pt>
                <c:pt idx="4719">
                  <c:v>0.47261170000000002</c:v>
                </c:pt>
                <c:pt idx="4720">
                  <c:v>0.46427689999999999</c:v>
                </c:pt>
                <c:pt idx="4721">
                  <c:v>0.47603050000000002</c:v>
                </c:pt>
                <c:pt idx="4722">
                  <c:v>0.4727441</c:v>
                </c:pt>
                <c:pt idx="4723">
                  <c:v>0.48965389999999998</c:v>
                </c:pt>
                <c:pt idx="4724">
                  <c:v>0.49122389999999999</c:v>
                </c:pt>
                <c:pt idx="4725">
                  <c:v>0.48418709999999998</c:v>
                </c:pt>
                <c:pt idx="4726">
                  <c:v>0.47237489999999999</c:v>
                </c:pt>
                <c:pt idx="4727">
                  <c:v>0.4731284</c:v>
                </c:pt>
                <c:pt idx="4728">
                  <c:v>0.47801729999999998</c:v>
                </c:pt>
                <c:pt idx="4729">
                  <c:v>0.51052980000000003</c:v>
                </c:pt>
                <c:pt idx="4730">
                  <c:v>0.49068099999999998</c:v>
                </c:pt>
                <c:pt idx="4731">
                  <c:v>0.47697279999999997</c:v>
                </c:pt>
                <c:pt idx="4732">
                  <c:v>0.45423789999999997</c:v>
                </c:pt>
                <c:pt idx="4733">
                  <c:v>0.45458870000000001</c:v>
                </c:pt>
                <c:pt idx="4734">
                  <c:v>0.48205819999999999</c:v>
                </c:pt>
                <c:pt idx="4735">
                  <c:v>0.44917629999999997</c:v>
                </c:pt>
                <c:pt idx="4736">
                  <c:v>0.49086249999999998</c:v>
                </c:pt>
                <c:pt idx="4737">
                  <c:v>0.50119720000000001</c:v>
                </c:pt>
                <c:pt idx="4738">
                  <c:v>0.49656640000000002</c:v>
                </c:pt>
                <c:pt idx="4739">
                  <c:v>0.51510750000000005</c:v>
                </c:pt>
                <c:pt idx="4740">
                  <c:v>0.50191790000000003</c:v>
                </c:pt>
                <c:pt idx="4741">
                  <c:v>0.53893040000000003</c:v>
                </c:pt>
                <c:pt idx="4742">
                  <c:v>0.47722049999999999</c:v>
                </c:pt>
                <c:pt idx="4743">
                  <c:v>0.4797923</c:v>
                </c:pt>
                <c:pt idx="4744">
                  <c:v>0.51258000000000004</c:v>
                </c:pt>
                <c:pt idx="4745">
                  <c:v>0.55335880000000004</c:v>
                </c:pt>
                <c:pt idx="4746">
                  <c:v>0.54262239999999995</c:v>
                </c:pt>
                <c:pt idx="4747">
                  <c:v>0.52162109999999995</c:v>
                </c:pt>
                <c:pt idx="4748">
                  <c:v>0.5065153</c:v>
                </c:pt>
                <c:pt idx="4749">
                  <c:v>0.48712699999999998</c:v>
                </c:pt>
                <c:pt idx="4750">
                  <c:v>0.46766980000000002</c:v>
                </c:pt>
                <c:pt idx="4751">
                  <c:v>0.51040819999999998</c:v>
                </c:pt>
                <c:pt idx="4752">
                  <c:v>0.50233419999999995</c:v>
                </c:pt>
                <c:pt idx="4753">
                  <c:v>0.48374539999999999</c:v>
                </c:pt>
                <c:pt idx="4754">
                  <c:v>0.49007970000000001</c:v>
                </c:pt>
                <c:pt idx="4755">
                  <c:v>0.50346930000000001</c:v>
                </c:pt>
                <c:pt idx="4756">
                  <c:v>0.47667959999999998</c:v>
                </c:pt>
                <c:pt idx="4757">
                  <c:v>0.47504360000000001</c:v>
                </c:pt>
                <c:pt idx="4758">
                  <c:v>0.46595009999999998</c:v>
                </c:pt>
                <c:pt idx="4759">
                  <c:v>0.47476360000000001</c:v>
                </c:pt>
                <c:pt idx="4760">
                  <c:v>0.46965040000000002</c:v>
                </c:pt>
                <c:pt idx="4761">
                  <c:v>0.45479259999999999</c:v>
                </c:pt>
                <c:pt idx="4762">
                  <c:v>0.49320459999999999</c:v>
                </c:pt>
                <c:pt idx="4763">
                  <c:v>0.44889129999999999</c:v>
                </c:pt>
                <c:pt idx="4764">
                  <c:v>0.43622090000000002</c:v>
                </c:pt>
                <c:pt idx="4765">
                  <c:v>0.43359120000000001</c:v>
                </c:pt>
                <c:pt idx="4766">
                  <c:v>0.4456581</c:v>
                </c:pt>
                <c:pt idx="4767">
                  <c:v>0.46451819999999999</c:v>
                </c:pt>
                <c:pt idx="4768">
                  <c:v>0.46391789999999999</c:v>
                </c:pt>
                <c:pt idx="4769">
                  <c:v>0.47182099999999999</c:v>
                </c:pt>
                <c:pt idx="4770">
                  <c:v>0.46942129999999999</c:v>
                </c:pt>
                <c:pt idx="4771">
                  <c:v>0.4693271</c:v>
                </c:pt>
                <c:pt idx="4772">
                  <c:v>0.46174330000000002</c:v>
                </c:pt>
                <c:pt idx="4773">
                  <c:v>0.48095130000000003</c:v>
                </c:pt>
                <c:pt idx="4774">
                  <c:v>0.5084746</c:v>
                </c:pt>
                <c:pt idx="4775">
                  <c:v>0.48162840000000001</c:v>
                </c:pt>
                <c:pt idx="4776">
                  <c:v>0.49552249999999998</c:v>
                </c:pt>
                <c:pt idx="4777">
                  <c:v>0.47763899999999998</c:v>
                </c:pt>
                <c:pt idx="4778">
                  <c:v>0.50831029999999999</c:v>
                </c:pt>
                <c:pt idx="4779">
                  <c:v>0.51479549999999996</c:v>
                </c:pt>
                <c:pt idx="4780">
                  <c:v>0.50822230000000002</c:v>
                </c:pt>
                <c:pt idx="4781">
                  <c:v>0.47775459999999997</c:v>
                </c:pt>
                <c:pt idx="4782">
                  <c:v>0.48818630000000002</c:v>
                </c:pt>
                <c:pt idx="4783">
                  <c:v>0.47820970000000002</c:v>
                </c:pt>
                <c:pt idx="4784">
                  <c:v>0.52004379999999994</c:v>
                </c:pt>
                <c:pt idx="4785">
                  <c:v>0.5350876</c:v>
                </c:pt>
                <c:pt idx="4786">
                  <c:v>0.52700659999999999</c:v>
                </c:pt>
                <c:pt idx="4787">
                  <c:v>0.4961179</c:v>
                </c:pt>
                <c:pt idx="4788">
                  <c:v>0.50564739999999997</c:v>
                </c:pt>
                <c:pt idx="4789">
                  <c:v>0.47528189999999998</c:v>
                </c:pt>
                <c:pt idx="4790">
                  <c:v>0.51871650000000002</c:v>
                </c:pt>
                <c:pt idx="4791">
                  <c:v>0.50200460000000002</c:v>
                </c:pt>
                <c:pt idx="4792">
                  <c:v>0.52837829999999997</c:v>
                </c:pt>
                <c:pt idx="4793">
                  <c:v>0.53942939999999995</c:v>
                </c:pt>
                <c:pt idx="4794">
                  <c:v>0.50927880000000003</c:v>
                </c:pt>
                <c:pt idx="4795">
                  <c:v>0.49054490000000001</c:v>
                </c:pt>
                <c:pt idx="4796">
                  <c:v>0.47120000000000001</c:v>
                </c:pt>
                <c:pt idx="4797">
                  <c:v>0.50747450000000005</c:v>
                </c:pt>
                <c:pt idx="4798">
                  <c:v>0.50844560000000005</c:v>
                </c:pt>
                <c:pt idx="4799">
                  <c:v>0.51589980000000002</c:v>
                </c:pt>
                <c:pt idx="4800">
                  <c:v>0.52936209999999995</c:v>
                </c:pt>
                <c:pt idx="4801">
                  <c:v>0.55860929999999998</c:v>
                </c:pt>
                <c:pt idx="4802">
                  <c:v>0.50663230000000004</c:v>
                </c:pt>
                <c:pt idx="4803">
                  <c:v>0.53160510000000005</c:v>
                </c:pt>
                <c:pt idx="4804">
                  <c:v>0.5358887</c:v>
                </c:pt>
                <c:pt idx="4805">
                  <c:v>0.46602300000000002</c:v>
                </c:pt>
                <c:pt idx="4806">
                  <c:v>0.4679372</c:v>
                </c:pt>
                <c:pt idx="4807">
                  <c:v>0.44939829999999997</c:v>
                </c:pt>
                <c:pt idx="4808">
                  <c:v>0.46580139999999998</c:v>
                </c:pt>
                <c:pt idx="4809">
                  <c:v>0.45834720000000001</c:v>
                </c:pt>
                <c:pt idx="4810">
                  <c:v>0.51232259999999996</c:v>
                </c:pt>
                <c:pt idx="4811">
                  <c:v>0.53379520000000003</c:v>
                </c:pt>
                <c:pt idx="4812">
                  <c:v>0.52978650000000005</c:v>
                </c:pt>
                <c:pt idx="4813">
                  <c:v>0.49901770000000001</c:v>
                </c:pt>
                <c:pt idx="4814">
                  <c:v>0.52720610000000001</c:v>
                </c:pt>
                <c:pt idx="4815">
                  <c:v>0.50578900000000004</c:v>
                </c:pt>
                <c:pt idx="4816">
                  <c:v>0.49112149999999999</c:v>
                </c:pt>
                <c:pt idx="4817">
                  <c:v>0.49473400000000001</c:v>
                </c:pt>
                <c:pt idx="4818">
                  <c:v>0.47275669999999997</c:v>
                </c:pt>
                <c:pt idx="4819">
                  <c:v>0.52614439999999996</c:v>
                </c:pt>
                <c:pt idx="4820">
                  <c:v>0.51522749999999995</c:v>
                </c:pt>
                <c:pt idx="4821">
                  <c:v>0.55537130000000001</c:v>
                </c:pt>
                <c:pt idx="4822">
                  <c:v>0.53567430000000005</c:v>
                </c:pt>
                <c:pt idx="4823">
                  <c:v>0.53713869999999997</c:v>
                </c:pt>
                <c:pt idx="4824">
                  <c:v>0.53980859999999997</c:v>
                </c:pt>
                <c:pt idx="4825">
                  <c:v>0.52322679999999999</c:v>
                </c:pt>
                <c:pt idx="4826">
                  <c:v>0.56081250000000005</c:v>
                </c:pt>
                <c:pt idx="4827">
                  <c:v>0.54214300000000004</c:v>
                </c:pt>
                <c:pt idx="4828">
                  <c:v>0.48813420000000002</c:v>
                </c:pt>
                <c:pt idx="4829">
                  <c:v>0.49110500000000001</c:v>
                </c:pt>
                <c:pt idx="4830">
                  <c:v>0.51153590000000004</c:v>
                </c:pt>
                <c:pt idx="4831">
                  <c:v>0.49245529999999998</c:v>
                </c:pt>
                <c:pt idx="4832">
                  <c:v>0.53291900000000003</c:v>
                </c:pt>
                <c:pt idx="4833">
                  <c:v>0.52005679999999999</c:v>
                </c:pt>
                <c:pt idx="4834">
                  <c:v>0.49348959999999997</c:v>
                </c:pt>
                <c:pt idx="4835">
                  <c:v>0.50195559999999995</c:v>
                </c:pt>
                <c:pt idx="4836">
                  <c:v>0.52199490000000004</c:v>
                </c:pt>
                <c:pt idx="4837">
                  <c:v>0.5200302</c:v>
                </c:pt>
                <c:pt idx="4838">
                  <c:v>0.49335839999999997</c:v>
                </c:pt>
                <c:pt idx="4839">
                  <c:v>0.46715499999999999</c:v>
                </c:pt>
                <c:pt idx="4840">
                  <c:v>0.49590339999999999</c:v>
                </c:pt>
                <c:pt idx="4841">
                  <c:v>0.52556440000000004</c:v>
                </c:pt>
                <c:pt idx="4842">
                  <c:v>0.4919384</c:v>
                </c:pt>
                <c:pt idx="4843">
                  <c:v>0.46969129999999998</c:v>
                </c:pt>
                <c:pt idx="4844">
                  <c:v>0.47400110000000001</c:v>
                </c:pt>
                <c:pt idx="4845">
                  <c:v>0.4832996</c:v>
                </c:pt>
                <c:pt idx="4846">
                  <c:v>0.4961912</c:v>
                </c:pt>
                <c:pt idx="4847">
                  <c:v>0.48060950000000002</c:v>
                </c:pt>
                <c:pt idx="4848">
                  <c:v>0.4912339</c:v>
                </c:pt>
                <c:pt idx="4849">
                  <c:v>0.48575220000000002</c:v>
                </c:pt>
                <c:pt idx="4850">
                  <c:v>0.48995250000000001</c:v>
                </c:pt>
                <c:pt idx="4851">
                  <c:v>0.45922879999999999</c:v>
                </c:pt>
                <c:pt idx="4852">
                  <c:v>0.48685149999999999</c:v>
                </c:pt>
                <c:pt idx="4853">
                  <c:v>0.49204320000000001</c:v>
                </c:pt>
                <c:pt idx="4854">
                  <c:v>0.51799759999999995</c:v>
                </c:pt>
                <c:pt idx="4855">
                  <c:v>0.5362114</c:v>
                </c:pt>
                <c:pt idx="4856">
                  <c:v>0.52342900000000003</c:v>
                </c:pt>
                <c:pt idx="4857">
                  <c:v>0.57112770000000002</c:v>
                </c:pt>
                <c:pt idx="4858">
                  <c:v>0.54249780000000003</c:v>
                </c:pt>
                <c:pt idx="4859">
                  <c:v>0.50896669999999999</c:v>
                </c:pt>
                <c:pt idx="4860">
                  <c:v>0.51202009999999998</c:v>
                </c:pt>
                <c:pt idx="4861">
                  <c:v>0.49866559999999999</c:v>
                </c:pt>
                <c:pt idx="4862">
                  <c:v>0.50144120000000003</c:v>
                </c:pt>
                <c:pt idx="4863">
                  <c:v>0.51812539999999996</c:v>
                </c:pt>
                <c:pt idx="4864">
                  <c:v>0.47512480000000001</c:v>
                </c:pt>
                <c:pt idx="4865">
                  <c:v>0.49956240000000002</c:v>
                </c:pt>
                <c:pt idx="4866">
                  <c:v>0.52001819999999999</c:v>
                </c:pt>
                <c:pt idx="4867">
                  <c:v>0.5179589</c:v>
                </c:pt>
                <c:pt idx="4868">
                  <c:v>0.51765099999999997</c:v>
                </c:pt>
                <c:pt idx="4869">
                  <c:v>0.51706560000000001</c:v>
                </c:pt>
                <c:pt idx="4870">
                  <c:v>0.48473450000000001</c:v>
                </c:pt>
                <c:pt idx="4871">
                  <c:v>0.47479569999999999</c:v>
                </c:pt>
                <c:pt idx="4872">
                  <c:v>0.47577199999999997</c:v>
                </c:pt>
                <c:pt idx="4873">
                  <c:v>0.48607299999999998</c:v>
                </c:pt>
                <c:pt idx="4874">
                  <c:v>0.46673239999999999</c:v>
                </c:pt>
                <c:pt idx="4875">
                  <c:v>0.4709354</c:v>
                </c:pt>
                <c:pt idx="4876">
                  <c:v>0.46266869999999999</c:v>
                </c:pt>
                <c:pt idx="4877">
                  <c:v>0.47155930000000001</c:v>
                </c:pt>
                <c:pt idx="4878">
                  <c:v>0.47583019999999998</c:v>
                </c:pt>
                <c:pt idx="4879">
                  <c:v>0.44753759999999998</c:v>
                </c:pt>
                <c:pt idx="4880">
                  <c:v>0.45447690000000002</c:v>
                </c:pt>
                <c:pt idx="4881">
                  <c:v>0.41843809999999998</c:v>
                </c:pt>
                <c:pt idx="4882">
                  <c:v>0.45156669999999999</c:v>
                </c:pt>
                <c:pt idx="4883">
                  <c:v>0.43175340000000001</c:v>
                </c:pt>
                <c:pt idx="4884">
                  <c:v>0.45443790000000001</c:v>
                </c:pt>
                <c:pt idx="4885">
                  <c:v>0.46080890000000002</c:v>
                </c:pt>
                <c:pt idx="4886">
                  <c:v>0.46485910000000003</c:v>
                </c:pt>
                <c:pt idx="4887">
                  <c:v>0.49023329999999998</c:v>
                </c:pt>
                <c:pt idx="4888">
                  <c:v>0.51267560000000001</c:v>
                </c:pt>
                <c:pt idx="4889">
                  <c:v>0.48570869999999999</c:v>
                </c:pt>
                <c:pt idx="4890">
                  <c:v>0.44822689999999998</c:v>
                </c:pt>
                <c:pt idx="4891">
                  <c:v>0.4803209</c:v>
                </c:pt>
                <c:pt idx="4892">
                  <c:v>0.47792449999999997</c:v>
                </c:pt>
                <c:pt idx="4893">
                  <c:v>0.43595919999999999</c:v>
                </c:pt>
                <c:pt idx="4894">
                  <c:v>0.4444089</c:v>
                </c:pt>
                <c:pt idx="4895">
                  <c:v>0.4765837</c:v>
                </c:pt>
                <c:pt idx="4896">
                  <c:v>0.44468950000000002</c:v>
                </c:pt>
                <c:pt idx="4897">
                  <c:v>0.46927920000000001</c:v>
                </c:pt>
                <c:pt idx="4898">
                  <c:v>0.51061959999999995</c:v>
                </c:pt>
                <c:pt idx="4899">
                  <c:v>0.43533539999999998</c:v>
                </c:pt>
                <c:pt idx="4900">
                  <c:v>0.45787889999999998</c:v>
                </c:pt>
                <c:pt idx="4901">
                  <c:v>0.44527709999999998</c:v>
                </c:pt>
                <c:pt idx="4902">
                  <c:v>0.44315729999999998</c:v>
                </c:pt>
                <c:pt idx="4903">
                  <c:v>0.44286449999999999</c:v>
                </c:pt>
                <c:pt idx="4904">
                  <c:v>0.45841409999999999</c:v>
                </c:pt>
                <c:pt idx="4905">
                  <c:v>0.50897669999999995</c:v>
                </c:pt>
                <c:pt idx="4906">
                  <c:v>0.50047929999999996</c:v>
                </c:pt>
                <c:pt idx="4907">
                  <c:v>0.50966219999999995</c:v>
                </c:pt>
                <c:pt idx="4908">
                  <c:v>0.50204550000000003</c:v>
                </c:pt>
                <c:pt idx="4909">
                  <c:v>0.51754279999999997</c:v>
                </c:pt>
                <c:pt idx="4910">
                  <c:v>0.47723009999999999</c:v>
                </c:pt>
                <c:pt idx="4911">
                  <c:v>0.494759</c:v>
                </c:pt>
                <c:pt idx="4912">
                  <c:v>0.5291498</c:v>
                </c:pt>
                <c:pt idx="4913">
                  <c:v>0.55353969999999997</c:v>
                </c:pt>
                <c:pt idx="4914">
                  <c:v>0.54048660000000004</c:v>
                </c:pt>
                <c:pt idx="4915">
                  <c:v>0.52160039999999996</c:v>
                </c:pt>
                <c:pt idx="4916">
                  <c:v>0.51632829999999996</c:v>
                </c:pt>
                <c:pt idx="4917">
                  <c:v>0.5038089</c:v>
                </c:pt>
                <c:pt idx="4918">
                  <c:v>0.52195389999999997</c:v>
                </c:pt>
                <c:pt idx="4919">
                  <c:v>0.52960130000000005</c:v>
                </c:pt>
                <c:pt idx="4920">
                  <c:v>0.51421430000000001</c:v>
                </c:pt>
                <c:pt idx="4921">
                  <c:v>0.50459359999999998</c:v>
                </c:pt>
                <c:pt idx="4922">
                  <c:v>0.49084630000000001</c:v>
                </c:pt>
                <c:pt idx="4923">
                  <c:v>0.48324060000000002</c:v>
                </c:pt>
                <c:pt idx="4924">
                  <c:v>0.47900540000000003</c:v>
                </c:pt>
                <c:pt idx="4925">
                  <c:v>0.48082619999999998</c:v>
                </c:pt>
                <c:pt idx="4926">
                  <c:v>0.4638005</c:v>
                </c:pt>
                <c:pt idx="4927">
                  <c:v>0.49525130000000001</c:v>
                </c:pt>
                <c:pt idx="4928">
                  <c:v>0.47928690000000002</c:v>
                </c:pt>
                <c:pt idx="4929">
                  <c:v>0.48730620000000002</c:v>
                </c:pt>
                <c:pt idx="4930">
                  <c:v>0.48560009999999998</c:v>
                </c:pt>
                <c:pt idx="4931">
                  <c:v>0.50838399999999995</c:v>
                </c:pt>
                <c:pt idx="4932">
                  <c:v>0.46368209999999999</c:v>
                </c:pt>
                <c:pt idx="4933">
                  <c:v>0.45955170000000001</c:v>
                </c:pt>
                <c:pt idx="4934">
                  <c:v>0.46362439999999999</c:v>
                </c:pt>
                <c:pt idx="4935">
                  <c:v>0.48461009999999999</c:v>
                </c:pt>
                <c:pt idx="4936">
                  <c:v>0.45019730000000002</c:v>
                </c:pt>
                <c:pt idx="4937">
                  <c:v>0.47964699999999999</c:v>
                </c:pt>
                <c:pt idx="4938">
                  <c:v>0.4621961</c:v>
                </c:pt>
                <c:pt idx="4939">
                  <c:v>0.47739300000000001</c:v>
                </c:pt>
                <c:pt idx="4940">
                  <c:v>0.45180429999999999</c:v>
                </c:pt>
                <c:pt idx="4941">
                  <c:v>0.46115850000000003</c:v>
                </c:pt>
                <c:pt idx="4942">
                  <c:v>0.47884330000000003</c:v>
                </c:pt>
                <c:pt idx="4943">
                  <c:v>0.45077279999999997</c:v>
                </c:pt>
                <c:pt idx="4944">
                  <c:v>0.47593170000000001</c:v>
                </c:pt>
                <c:pt idx="4945">
                  <c:v>0.45602500000000001</c:v>
                </c:pt>
                <c:pt idx="4946">
                  <c:v>0.4233171</c:v>
                </c:pt>
                <c:pt idx="4947">
                  <c:v>0.43838860000000002</c:v>
                </c:pt>
                <c:pt idx="4948">
                  <c:v>0.42006199999999999</c:v>
                </c:pt>
                <c:pt idx="4949">
                  <c:v>0.43554340000000002</c:v>
                </c:pt>
                <c:pt idx="4950">
                  <c:v>0.4349751</c:v>
                </c:pt>
                <c:pt idx="4951">
                  <c:v>0.44934649999999998</c:v>
                </c:pt>
                <c:pt idx="4952">
                  <c:v>0.46641349999999998</c:v>
                </c:pt>
                <c:pt idx="4953">
                  <c:v>0.45629920000000002</c:v>
                </c:pt>
                <c:pt idx="4954">
                  <c:v>0.47592319999999999</c:v>
                </c:pt>
                <c:pt idx="4955">
                  <c:v>0.46974759999999999</c:v>
                </c:pt>
                <c:pt idx="4956">
                  <c:v>0.45955509999999999</c:v>
                </c:pt>
                <c:pt idx="4957">
                  <c:v>0.43751230000000002</c:v>
                </c:pt>
                <c:pt idx="4958">
                  <c:v>0.46215509999999999</c:v>
                </c:pt>
                <c:pt idx="4959">
                  <c:v>0.4580438</c:v>
                </c:pt>
                <c:pt idx="4960">
                  <c:v>0.48293609999999998</c:v>
                </c:pt>
                <c:pt idx="4961">
                  <c:v>0.4740009</c:v>
                </c:pt>
                <c:pt idx="4962">
                  <c:v>0.4910622</c:v>
                </c:pt>
                <c:pt idx="4963">
                  <c:v>0.49424380000000001</c:v>
                </c:pt>
                <c:pt idx="4964">
                  <c:v>0.51209340000000003</c:v>
                </c:pt>
                <c:pt idx="4965">
                  <c:v>0.50900730000000005</c:v>
                </c:pt>
                <c:pt idx="4966">
                  <c:v>0.48494700000000002</c:v>
                </c:pt>
                <c:pt idx="4967">
                  <c:v>0.47246899999999997</c:v>
                </c:pt>
                <c:pt idx="4968">
                  <c:v>0.44723540000000001</c:v>
                </c:pt>
                <c:pt idx="4969">
                  <c:v>0.47082239999999997</c:v>
                </c:pt>
                <c:pt idx="4970">
                  <c:v>0.43459009999999998</c:v>
                </c:pt>
                <c:pt idx="4971">
                  <c:v>0.42400959999999999</c:v>
                </c:pt>
                <c:pt idx="4972">
                  <c:v>0.4339479</c:v>
                </c:pt>
                <c:pt idx="4973">
                  <c:v>0.45523560000000002</c:v>
                </c:pt>
                <c:pt idx="4974">
                  <c:v>0.44183</c:v>
                </c:pt>
                <c:pt idx="4975">
                  <c:v>0.47014460000000002</c:v>
                </c:pt>
                <c:pt idx="4976">
                  <c:v>0.43771880000000002</c:v>
                </c:pt>
                <c:pt idx="4977">
                  <c:v>0.4434247</c:v>
                </c:pt>
                <c:pt idx="4978">
                  <c:v>0.4306837</c:v>
                </c:pt>
                <c:pt idx="4979">
                  <c:v>0.42219079999999998</c:v>
                </c:pt>
                <c:pt idx="4980">
                  <c:v>0.41507569999999999</c:v>
                </c:pt>
                <c:pt idx="4981">
                  <c:v>0.39964309999999997</c:v>
                </c:pt>
                <c:pt idx="4982">
                  <c:v>0.43649159999999998</c:v>
                </c:pt>
                <c:pt idx="4983">
                  <c:v>0.45978869999999999</c:v>
                </c:pt>
                <c:pt idx="4984">
                  <c:v>0.4631903</c:v>
                </c:pt>
                <c:pt idx="4985">
                  <c:v>0.4619124</c:v>
                </c:pt>
                <c:pt idx="4986">
                  <c:v>0.44268410000000002</c:v>
                </c:pt>
                <c:pt idx="4987">
                  <c:v>0.44712239999999998</c:v>
                </c:pt>
                <c:pt idx="4988">
                  <c:v>0.45456439999999998</c:v>
                </c:pt>
                <c:pt idx="4989">
                  <c:v>0.44827329999999999</c:v>
                </c:pt>
                <c:pt idx="4990">
                  <c:v>0.47903259999999998</c:v>
                </c:pt>
                <c:pt idx="4991">
                  <c:v>0.48845670000000002</c:v>
                </c:pt>
                <c:pt idx="4992">
                  <c:v>0.47076689999999999</c:v>
                </c:pt>
                <c:pt idx="4993">
                  <c:v>0.46597329999999998</c:v>
                </c:pt>
                <c:pt idx="4994">
                  <c:v>0.49416599999999999</c:v>
                </c:pt>
                <c:pt idx="4995">
                  <c:v>0.48352250000000002</c:v>
                </c:pt>
                <c:pt idx="4996">
                  <c:v>0.49653039999999998</c:v>
                </c:pt>
                <c:pt idx="4997">
                  <c:v>0.50501399999999996</c:v>
                </c:pt>
                <c:pt idx="4998">
                  <c:v>0.49610310000000002</c:v>
                </c:pt>
                <c:pt idx="4999">
                  <c:v>0.49601869999999998</c:v>
                </c:pt>
                <c:pt idx="5000">
                  <c:v>0.4948108</c:v>
                </c:pt>
                <c:pt idx="5001">
                  <c:v>0.45838760000000001</c:v>
                </c:pt>
                <c:pt idx="5002">
                  <c:v>0.46005819999999997</c:v>
                </c:pt>
                <c:pt idx="5003">
                  <c:v>0.47092089999999998</c:v>
                </c:pt>
                <c:pt idx="5004">
                  <c:v>0.4786492</c:v>
                </c:pt>
                <c:pt idx="5005">
                  <c:v>0.48814049999999998</c:v>
                </c:pt>
                <c:pt idx="5006">
                  <c:v>0.46556520000000001</c:v>
                </c:pt>
                <c:pt idx="5007">
                  <c:v>0.4685531</c:v>
                </c:pt>
                <c:pt idx="5008">
                  <c:v>0.44554660000000001</c:v>
                </c:pt>
                <c:pt idx="5009">
                  <c:v>0.46360059999999997</c:v>
                </c:pt>
                <c:pt idx="5010">
                  <c:v>0.47243390000000002</c:v>
                </c:pt>
                <c:pt idx="5011">
                  <c:v>0.45038600000000001</c:v>
                </c:pt>
                <c:pt idx="5012">
                  <c:v>0.45894629999999997</c:v>
                </c:pt>
                <c:pt idx="5013">
                  <c:v>0.4494901</c:v>
                </c:pt>
                <c:pt idx="5014">
                  <c:v>0.45084479999999999</c:v>
                </c:pt>
                <c:pt idx="5015">
                  <c:v>0.45810830000000002</c:v>
                </c:pt>
                <c:pt idx="5016">
                  <c:v>0.46609070000000002</c:v>
                </c:pt>
                <c:pt idx="5017">
                  <c:v>0.45808209999999999</c:v>
                </c:pt>
                <c:pt idx="5018">
                  <c:v>0.46152660000000001</c:v>
                </c:pt>
                <c:pt idx="5019">
                  <c:v>0.4258401</c:v>
                </c:pt>
                <c:pt idx="5020">
                  <c:v>0.458895</c:v>
                </c:pt>
                <c:pt idx="5021">
                  <c:v>0.4423262</c:v>
                </c:pt>
                <c:pt idx="5022">
                  <c:v>0.43442730000000002</c:v>
                </c:pt>
                <c:pt idx="5023">
                  <c:v>0.44479340000000001</c:v>
                </c:pt>
                <c:pt idx="5024">
                  <c:v>0.43157849999999998</c:v>
                </c:pt>
                <c:pt idx="5025">
                  <c:v>0.44489879999999998</c:v>
                </c:pt>
                <c:pt idx="5026">
                  <c:v>0.42631380000000002</c:v>
                </c:pt>
                <c:pt idx="5027">
                  <c:v>0.43199660000000001</c:v>
                </c:pt>
                <c:pt idx="5028">
                  <c:v>0.44420739999999997</c:v>
                </c:pt>
                <c:pt idx="5029">
                  <c:v>0.4610475</c:v>
                </c:pt>
                <c:pt idx="5030">
                  <c:v>0.47503269999999997</c:v>
                </c:pt>
                <c:pt idx="5031">
                  <c:v>0.47946739999999999</c:v>
                </c:pt>
                <c:pt idx="5032">
                  <c:v>0.48568529999999999</c:v>
                </c:pt>
                <c:pt idx="5033">
                  <c:v>0.4687692</c:v>
                </c:pt>
                <c:pt idx="5034">
                  <c:v>0.48204249999999998</c:v>
                </c:pt>
                <c:pt idx="5035">
                  <c:v>0.446967</c:v>
                </c:pt>
                <c:pt idx="5036">
                  <c:v>0.44936419999999999</c:v>
                </c:pt>
                <c:pt idx="5037">
                  <c:v>0.46142759999999999</c:v>
                </c:pt>
                <c:pt idx="5038">
                  <c:v>0.45784360000000002</c:v>
                </c:pt>
                <c:pt idx="5039">
                  <c:v>0.49302790000000002</c:v>
                </c:pt>
                <c:pt idx="5040">
                  <c:v>0.4825874</c:v>
                </c:pt>
                <c:pt idx="5041">
                  <c:v>0.46450750000000002</c:v>
                </c:pt>
                <c:pt idx="5042">
                  <c:v>0.47465990000000002</c:v>
                </c:pt>
                <c:pt idx="5043">
                  <c:v>0.53095970000000003</c:v>
                </c:pt>
                <c:pt idx="5044">
                  <c:v>0.47230349999999999</c:v>
                </c:pt>
                <c:pt idx="5045">
                  <c:v>0.49606</c:v>
                </c:pt>
                <c:pt idx="5046">
                  <c:v>0.49081799999999998</c:v>
                </c:pt>
                <c:pt idx="5047">
                  <c:v>0.48827350000000003</c:v>
                </c:pt>
                <c:pt idx="5048">
                  <c:v>0.4786205</c:v>
                </c:pt>
                <c:pt idx="5049">
                  <c:v>0.43622899999999998</c:v>
                </c:pt>
                <c:pt idx="5050">
                  <c:v>0.47138770000000002</c:v>
                </c:pt>
                <c:pt idx="5051">
                  <c:v>0.46238689999999999</c:v>
                </c:pt>
                <c:pt idx="5052">
                  <c:v>0.48166320000000001</c:v>
                </c:pt>
                <c:pt idx="5053">
                  <c:v>0.48433949999999998</c:v>
                </c:pt>
                <c:pt idx="5054">
                  <c:v>0.45343329999999998</c:v>
                </c:pt>
                <c:pt idx="5055">
                  <c:v>0.48177829999999999</c:v>
                </c:pt>
                <c:pt idx="5056">
                  <c:v>0.45496740000000002</c:v>
                </c:pt>
                <c:pt idx="5057">
                  <c:v>0.4519126</c:v>
                </c:pt>
                <c:pt idx="5058">
                  <c:v>0.47440460000000001</c:v>
                </c:pt>
                <c:pt idx="5059">
                  <c:v>0.47426449999999998</c:v>
                </c:pt>
                <c:pt idx="5060">
                  <c:v>0.54379100000000002</c:v>
                </c:pt>
                <c:pt idx="5061">
                  <c:v>0.54410000000000003</c:v>
                </c:pt>
                <c:pt idx="5062">
                  <c:v>0.54502479999999998</c:v>
                </c:pt>
                <c:pt idx="5063">
                  <c:v>0.51131490000000002</c:v>
                </c:pt>
                <c:pt idx="5064">
                  <c:v>0.48659160000000001</c:v>
                </c:pt>
                <c:pt idx="5065">
                  <c:v>0.46844219999999998</c:v>
                </c:pt>
                <c:pt idx="5066">
                  <c:v>0.4295813</c:v>
                </c:pt>
                <c:pt idx="5067">
                  <c:v>0.46961639999999999</c:v>
                </c:pt>
                <c:pt idx="5068">
                  <c:v>0.45771210000000001</c:v>
                </c:pt>
                <c:pt idx="5069">
                  <c:v>0.48031259999999998</c:v>
                </c:pt>
                <c:pt idx="5070">
                  <c:v>0.4679199</c:v>
                </c:pt>
                <c:pt idx="5071">
                  <c:v>0.49701980000000001</c:v>
                </c:pt>
                <c:pt idx="5072">
                  <c:v>0.48761660000000001</c:v>
                </c:pt>
                <c:pt idx="5073">
                  <c:v>0.4724159</c:v>
                </c:pt>
                <c:pt idx="5074">
                  <c:v>0.47066390000000002</c:v>
                </c:pt>
                <c:pt idx="5075">
                  <c:v>0.45118399999999997</c:v>
                </c:pt>
                <c:pt idx="5076">
                  <c:v>0.4634972</c:v>
                </c:pt>
                <c:pt idx="5077">
                  <c:v>0.47970190000000001</c:v>
                </c:pt>
                <c:pt idx="5078">
                  <c:v>0.53405860000000005</c:v>
                </c:pt>
                <c:pt idx="5079">
                  <c:v>0.51765209999999995</c:v>
                </c:pt>
                <c:pt idx="5080">
                  <c:v>0.52592890000000003</c:v>
                </c:pt>
                <c:pt idx="5081">
                  <c:v>0.53078919999999996</c:v>
                </c:pt>
                <c:pt idx="5082">
                  <c:v>0.55254009999999998</c:v>
                </c:pt>
                <c:pt idx="5083">
                  <c:v>0.52802349999999998</c:v>
                </c:pt>
                <c:pt idx="5084">
                  <c:v>0.49862699999999999</c:v>
                </c:pt>
                <c:pt idx="5085">
                  <c:v>0.49600030000000001</c:v>
                </c:pt>
                <c:pt idx="5086">
                  <c:v>0.52251080000000005</c:v>
                </c:pt>
                <c:pt idx="5087">
                  <c:v>0.50540439999999998</c:v>
                </c:pt>
                <c:pt idx="5088">
                  <c:v>0.52780249999999995</c:v>
                </c:pt>
                <c:pt idx="5089">
                  <c:v>0.53401270000000001</c:v>
                </c:pt>
                <c:pt idx="5090">
                  <c:v>0.54124899999999998</c:v>
                </c:pt>
                <c:pt idx="5091">
                  <c:v>0.50407619999999997</c:v>
                </c:pt>
                <c:pt idx="5092">
                  <c:v>0.49091610000000002</c:v>
                </c:pt>
                <c:pt idx="5093">
                  <c:v>0.48709360000000002</c:v>
                </c:pt>
                <c:pt idx="5094">
                  <c:v>0.50933200000000001</c:v>
                </c:pt>
                <c:pt idx="5095">
                  <c:v>0.49981680000000001</c:v>
                </c:pt>
                <c:pt idx="5096">
                  <c:v>0.50826700000000002</c:v>
                </c:pt>
                <c:pt idx="5097">
                  <c:v>0.485238</c:v>
                </c:pt>
                <c:pt idx="5098">
                  <c:v>0.49598399999999998</c:v>
                </c:pt>
                <c:pt idx="5099">
                  <c:v>0.50395109999999999</c:v>
                </c:pt>
                <c:pt idx="5100">
                  <c:v>0.48103479999999998</c:v>
                </c:pt>
                <c:pt idx="5101">
                  <c:v>0.44331350000000003</c:v>
                </c:pt>
                <c:pt idx="5102">
                  <c:v>0.43631029999999998</c:v>
                </c:pt>
                <c:pt idx="5103">
                  <c:v>0.41169889999999998</c:v>
                </c:pt>
                <c:pt idx="5104">
                  <c:v>0.44889590000000001</c:v>
                </c:pt>
                <c:pt idx="5105">
                  <c:v>0.45288230000000002</c:v>
                </c:pt>
                <c:pt idx="5106">
                  <c:v>0.46768670000000001</c:v>
                </c:pt>
                <c:pt idx="5107">
                  <c:v>0.42942730000000001</c:v>
                </c:pt>
                <c:pt idx="5108">
                  <c:v>0.4674121</c:v>
                </c:pt>
                <c:pt idx="5109">
                  <c:v>0.44437090000000001</c:v>
                </c:pt>
                <c:pt idx="5110">
                  <c:v>0.45173629999999998</c:v>
                </c:pt>
                <c:pt idx="5111">
                  <c:v>0.45440029999999998</c:v>
                </c:pt>
                <c:pt idx="5112">
                  <c:v>0.47465960000000001</c:v>
                </c:pt>
                <c:pt idx="5113">
                  <c:v>0.48196909999999998</c:v>
                </c:pt>
                <c:pt idx="5114">
                  <c:v>0.48461100000000001</c:v>
                </c:pt>
                <c:pt idx="5115">
                  <c:v>0.45165630000000001</c:v>
                </c:pt>
                <c:pt idx="5116">
                  <c:v>0.47475679999999998</c:v>
                </c:pt>
                <c:pt idx="5117">
                  <c:v>0.46941159999999998</c:v>
                </c:pt>
                <c:pt idx="5118">
                  <c:v>0.44113079999999999</c:v>
                </c:pt>
                <c:pt idx="5119">
                  <c:v>0.45144200000000001</c:v>
                </c:pt>
                <c:pt idx="5120">
                  <c:v>0.49262289999999997</c:v>
                </c:pt>
                <c:pt idx="5121">
                  <c:v>0.48783680000000001</c:v>
                </c:pt>
                <c:pt idx="5122">
                  <c:v>0.48026410000000003</c:v>
                </c:pt>
                <c:pt idx="5123">
                  <c:v>0.46092</c:v>
                </c:pt>
                <c:pt idx="5124">
                  <c:v>0.47699970000000003</c:v>
                </c:pt>
                <c:pt idx="5125">
                  <c:v>0.50614420000000004</c:v>
                </c:pt>
                <c:pt idx="5126">
                  <c:v>0.5003957</c:v>
                </c:pt>
                <c:pt idx="5127">
                  <c:v>0.47440500000000002</c:v>
                </c:pt>
                <c:pt idx="5128">
                  <c:v>0.44366939999999999</c:v>
                </c:pt>
                <c:pt idx="5129">
                  <c:v>0.48394389999999998</c:v>
                </c:pt>
                <c:pt idx="5130">
                  <c:v>0.49638330000000003</c:v>
                </c:pt>
                <c:pt idx="5131">
                  <c:v>0.46829280000000001</c:v>
                </c:pt>
                <c:pt idx="5132">
                  <c:v>0.51599649999999997</c:v>
                </c:pt>
                <c:pt idx="5133">
                  <c:v>0.49096499999999998</c:v>
                </c:pt>
                <c:pt idx="5134">
                  <c:v>0.50960170000000005</c:v>
                </c:pt>
                <c:pt idx="5135">
                  <c:v>0.50413280000000005</c:v>
                </c:pt>
                <c:pt idx="5136">
                  <c:v>0.54868220000000001</c:v>
                </c:pt>
                <c:pt idx="5137">
                  <c:v>0.49117949999999999</c:v>
                </c:pt>
                <c:pt idx="5138">
                  <c:v>0.4688677</c:v>
                </c:pt>
                <c:pt idx="5139">
                  <c:v>0.50081739999999997</c:v>
                </c:pt>
                <c:pt idx="5140">
                  <c:v>0.51041139999999996</c:v>
                </c:pt>
                <c:pt idx="5141">
                  <c:v>0.51103259999999995</c:v>
                </c:pt>
                <c:pt idx="5142">
                  <c:v>0.48717250000000001</c:v>
                </c:pt>
                <c:pt idx="5143">
                  <c:v>0.44864540000000003</c:v>
                </c:pt>
                <c:pt idx="5144">
                  <c:v>0.47553679999999998</c:v>
                </c:pt>
                <c:pt idx="5145">
                  <c:v>0.48805579999999998</c:v>
                </c:pt>
                <c:pt idx="5146">
                  <c:v>0.47939809999999999</c:v>
                </c:pt>
                <c:pt idx="5147">
                  <c:v>0.45097999999999999</c:v>
                </c:pt>
                <c:pt idx="5148">
                  <c:v>0.445301</c:v>
                </c:pt>
                <c:pt idx="5149">
                  <c:v>0.43429509999999999</c:v>
                </c:pt>
                <c:pt idx="5150">
                  <c:v>0.44739689999999999</c:v>
                </c:pt>
                <c:pt idx="5151">
                  <c:v>0.45897719999999997</c:v>
                </c:pt>
                <c:pt idx="5152">
                  <c:v>0.47881940000000001</c:v>
                </c:pt>
                <c:pt idx="5153">
                  <c:v>0.45671509999999998</c:v>
                </c:pt>
                <c:pt idx="5154">
                  <c:v>0.47978890000000002</c:v>
                </c:pt>
                <c:pt idx="5155">
                  <c:v>0.47281719999999999</c:v>
                </c:pt>
                <c:pt idx="5156">
                  <c:v>0.46345819999999999</c:v>
                </c:pt>
                <c:pt idx="5157">
                  <c:v>0.47923719999999997</c:v>
                </c:pt>
                <c:pt idx="5158">
                  <c:v>0.49631399999999998</c:v>
                </c:pt>
                <c:pt idx="5159">
                  <c:v>0.51530339999999997</c:v>
                </c:pt>
                <c:pt idx="5160">
                  <c:v>0.48442190000000002</c:v>
                </c:pt>
                <c:pt idx="5161">
                  <c:v>0.4831819</c:v>
                </c:pt>
                <c:pt idx="5162">
                  <c:v>0.46730699999999997</c:v>
                </c:pt>
                <c:pt idx="5163">
                  <c:v>0.4801359</c:v>
                </c:pt>
                <c:pt idx="5164">
                  <c:v>0.49697950000000002</c:v>
                </c:pt>
                <c:pt idx="5165">
                  <c:v>0.49541030000000003</c:v>
                </c:pt>
                <c:pt idx="5166">
                  <c:v>0.48367599999999999</c:v>
                </c:pt>
                <c:pt idx="5167">
                  <c:v>0.48453400000000002</c:v>
                </c:pt>
                <c:pt idx="5168">
                  <c:v>0.47813709999999998</c:v>
                </c:pt>
                <c:pt idx="5169">
                  <c:v>0.497446</c:v>
                </c:pt>
                <c:pt idx="5170">
                  <c:v>0.47758339999999999</c:v>
                </c:pt>
                <c:pt idx="5171">
                  <c:v>0.45165149999999998</c:v>
                </c:pt>
                <c:pt idx="5172">
                  <c:v>0.48431970000000002</c:v>
                </c:pt>
                <c:pt idx="5173">
                  <c:v>0.4829328</c:v>
                </c:pt>
                <c:pt idx="5174">
                  <c:v>0.51577649999999997</c:v>
                </c:pt>
                <c:pt idx="5175">
                  <c:v>0.47587040000000003</c:v>
                </c:pt>
                <c:pt idx="5176">
                  <c:v>0.50303880000000001</c:v>
                </c:pt>
                <c:pt idx="5177">
                  <c:v>0.5170477</c:v>
                </c:pt>
                <c:pt idx="5178">
                  <c:v>0.51588979999999995</c:v>
                </c:pt>
                <c:pt idx="5179">
                  <c:v>0.51841800000000005</c:v>
                </c:pt>
                <c:pt idx="5180">
                  <c:v>0.48461490000000002</c:v>
                </c:pt>
                <c:pt idx="5181">
                  <c:v>0.50554030000000005</c:v>
                </c:pt>
                <c:pt idx="5182">
                  <c:v>0.49019370000000001</c:v>
                </c:pt>
                <c:pt idx="5183">
                  <c:v>0.45780460000000001</c:v>
                </c:pt>
                <c:pt idx="5184">
                  <c:v>0.45901550000000002</c:v>
                </c:pt>
                <c:pt idx="5185">
                  <c:v>0.45871050000000002</c:v>
                </c:pt>
                <c:pt idx="5186">
                  <c:v>0.48612749999999999</c:v>
                </c:pt>
                <c:pt idx="5187">
                  <c:v>0.48974400000000001</c:v>
                </c:pt>
                <c:pt idx="5188">
                  <c:v>0.4289636</c:v>
                </c:pt>
                <c:pt idx="5189">
                  <c:v>0.42267389999999999</c:v>
                </c:pt>
                <c:pt idx="5190">
                  <c:v>0.45090590000000003</c:v>
                </c:pt>
                <c:pt idx="5191">
                  <c:v>0.44646429999999998</c:v>
                </c:pt>
                <c:pt idx="5192">
                  <c:v>0.49914330000000001</c:v>
                </c:pt>
                <c:pt idx="5193">
                  <c:v>0.44750800000000002</c:v>
                </c:pt>
                <c:pt idx="5194">
                  <c:v>0.50707150000000001</c:v>
                </c:pt>
                <c:pt idx="5195">
                  <c:v>0.46704600000000002</c:v>
                </c:pt>
                <c:pt idx="5196">
                  <c:v>0.45385609999999998</c:v>
                </c:pt>
                <c:pt idx="5197">
                  <c:v>0.43817859999999997</c:v>
                </c:pt>
                <c:pt idx="5198">
                  <c:v>0.47535169999999999</c:v>
                </c:pt>
                <c:pt idx="5199">
                  <c:v>0.48182550000000002</c:v>
                </c:pt>
                <c:pt idx="5200">
                  <c:v>0.48312139999999998</c:v>
                </c:pt>
                <c:pt idx="5201">
                  <c:v>0.45597979999999999</c:v>
                </c:pt>
                <c:pt idx="5202">
                  <c:v>0.50092729999999996</c:v>
                </c:pt>
                <c:pt idx="5203">
                  <c:v>0.49340509999999999</c:v>
                </c:pt>
                <c:pt idx="5204">
                  <c:v>0.47021479999999999</c:v>
                </c:pt>
                <c:pt idx="5205">
                  <c:v>0.4905215</c:v>
                </c:pt>
                <c:pt idx="5206">
                  <c:v>0.48711199999999999</c:v>
                </c:pt>
                <c:pt idx="5207">
                  <c:v>0.50988750000000005</c:v>
                </c:pt>
                <c:pt idx="5208">
                  <c:v>0.48629440000000002</c:v>
                </c:pt>
                <c:pt idx="5209">
                  <c:v>0.4952086</c:v>
                </c:pt>
                <c:pt idx="5210">
                  <c:v>0.47481770000000001</c:v>
                </c:pt>
                <c:pt idx="5211">
                  <c:v>0.49158259999999998</c:v>
                </c:pt>
                <c:pt idx="5212">
                  <c:v>0.486979</c:v>
                </c:pt>
                <c:pt idx="5213">
                  <c:v>0.48628650000000001</c:v>
                </c:pt>
                <c:pt idx="5214">
                  <c:v>0.4858172</c:v>
                </c:pt>
                <c:pt idx="5215">
                  <c:v>0.4996256</c:v>
                </c:pt>
                <c:pt idx="5216">
                  <c:v>0.49927199999999999</c:v>
                </c:pt>
                <c:pt idx="5217">
                  <c:v>0.51277740000000005</c:v>
                </c:pt>
                <c:pt idx="5218">
                  <c:v>0.48266829999999999</c:v>
                </c:pt>
                <c:pt idx="5219">
                  <c:v>0.51848329999999998</c:v>
                </c:pt>
                <c:pt idx="5220">
                  <c:v>0.46888030000000003</c:v>
                </c:pt>
                <c:pt idx="5221">
                  <c:v>0.48496719999999999</c:v>
                </c:pt>
                <c:pt idx="5222">
                  <c:v>0.52184359999999996</c:v>
                </c:pt>
                <c:pt idx="5223">
                  <c:v>0.48537069999999999</c:v>
                </c:pt>
                <c:pt idx="5224">
                  <c:v>0.47186139999999999</c:v>
                </c:pt>
                <c:pt idx="5225">
                  <c:v>0.48175220000000002</c:v>
                </c:pt>
                <c:pt idx="5226">
                  <c:v>0.47105029999999998</c:v>
                </c:pt>
                <c:pt idx="5227">
                  <c:v>0.48195680000000002</c:v>
                </c:pt>
                <c:pt idx="5228">
                  <c:v>0.46025779999999999</c:v>
                </c:pt>
                <c:pt idx="5229">
                  <c:v>0.48304380000000002</c:v>
                </c:pt>
                <c:pt idx="5230">
                  <c:v>0.46480969999999999</c:v>
                </c:pt>
                <c:pt idx="5231">
                  <c:v>0.44101269999999998</c:v>
                </c:pt>
                <c:pt idx="5232">
                  <c:v>0.45092549999999998</c:v>
                </c:pt>
                <c:pt idx="5233">
                  <c:v>0.48869780000000002</c:v>
                </c:pt>
                <c:pt idx="5234">
                  <c:v>0.48587059999999999</c:v>
                </c:pt>
                <c:pt idx="5235">
                  <c:v>0.4537697</c:v>
                </c:pt>
                <c:pt idx="5236">
                  <c:v>0.45203369999999998</c:v>
                </c:pt>
                <c:pt idx="5237">
                  <c:v>0.47477920000000001</c:v>
                </c:pt>
                <c:pt idx="5238">
                  <c:v>0.47611189999999998</c:v>
                </c:pt>
                <c:pt idx="5239">
                  <c:v>0.46618120000000002</c:v>
                </c:pt>
                <c:pt idx="5240">
                  <c:v>0.46685500000000002</c:v>
                </c:pt>
                <c:pt idx="5241">
                  <c:v>0.48294189999999998</c:v>
                </c:pt>
                <c:pt idx="5242">
                  <c:v>0.49434529999999999</c:v>
                </c:pt>
                <c:pt idx="5243">
                  <c:v>0.46019349999999998</c:v>
                </c:pt>
                <c:pt idx="5244">
                  <c:v>0.47445559999999998</c:v>
                </c:pt>
                <c:pt idx="5245">
                  <c:v>0.49438789999999999</c:v>
                </c:pt>
                <c:pt idx="5246">
                  <c:v>0.47315869999999999</c:v>
                </c:pt>
                <c:pt idx="5247">
                  <c:v>0.46027170000000001</c:v>
                </c:pt>
                <c:pt idx="5248">
                  <c:v>0.43557570000000001</c:v>
                </c:pt>
                <c:pt idx="5249">
                  <c:v>0.45624720000000002</c:v>
                </c:pt>
                <c:pt idx="5250">
                  <c:v>0.45774350000000003</c:v>
                </c:pt>
                <c:pt idx="5251">
                  <c:v>0.46440920000000002</c:v>
                </c:pt>
                <c:pt idx="5252">
                  <c:v>0.4690859</c:v>
                </c:pt>
                <c:pt idx="5253">
                  <c:v>0.48519370000000001</c:v>
                </c:pt>
                <c:pt idx="5254">
                  <c:v>0.48158709999999999</c:v>
                </c:pt>
                <c:pt idx="5255">
                  <c:v>0.47812739999999998</c:v>
                </c:pt>
                <c:pt idx="5256">
                  <c:v>0.47839700000000002</c:v>
                </c:pt>
                <c:pt idx="5257">
                  <c:v>0.4940891</c:v>
                </c:pt>
                <c:pt idx="5258">
                  <c:v>0.50970150000000003</c:v>
                </c:pt>
                <c:pt idx="5259">
                  <c:v>0.49376759999999997</c:v>
                </c:pt>
                <c:pt idx="5260">
                  <c:v>0.50062669999999998</c:v>
                </c:pt>
                <c:pt idx="5261">
                  <c:v>0.49463669999999998</c:v>
                </c:pt>
                <c:pt idx="5262">
                  <c:v>0.5259876</c:v>
                </c:pt>
                <c:pt idx="5263">
                  <c:v>0.50502530000000001</c:v>
                </c:pt>
                <c:pt idx="5264">
                  <c:v>0.52471250000000003</c:v>
                </c:pt>
                <c:pt idx="5265">
                  <c:v>0.51365050000000001</c:v>
                </c:pt>
                <c:pt idx="5266">
                  <c:v>0.48689359999999998</c:v>
                </c:pt>
                <c:pt idx="5267">
                  <c:v>0.4921779</c:v>
                </c:pt>
                <c:pt idx="5268">
                  <c:v>0.46933069999999999</c:v>
                </c:pt>
                <c:pt idx="5269">
                  <c:v>0.4874792</c:v>
                </c:pt>
                <c:pt idx="5270">
                  <c:v>0.50393370000000004</c:v>
                </c:pt>
                <c:pt idx="5271">
                  <c:v>0.484651</c:v>
                </c:pt>
                <c:pt idx="5272">
                  <c:v>0.48831839999999999</c:v>
                </c:pt>
                <c:pt idx="5273">
                  <c:v>0.48096359999999999</c:v>
                </c:pt>
                <c:pt idx="5274">
                  <c:v>0.51742589999999999</c:v>
                </c:pt>
                <c:pt idx="5275">
                  <c:v>0.5448269</c:v>
                </c:pt>
                <c:pt idx="5276">
                  <c:v>0.54917139999999998</c:v>
                </c:pt>
                <c:pt idx="5277">
                  <c:v>0.54443379999999997</c:v>
                </c:pt>
                <c:pt idx="5278">
                  <c:v>0.53668150000000003</c:v>
                </c:pt>
                <c:pt idx="5279">
                  <c:v>0.51260950000000005</c:v>
                </c:pt>
                <c:pt idx="5280">
                  <c:v>0.47022429999999998</c:v>
                </c:pt>
                <c:pt idx="5281">
                  <c:v>0.4790838</c:v>
                </c:pt>
                <c:pt idx="5282">
                  <c:v>0.52211830000000004</c:v>
                </c:pt>
                <c:pt idx="5283">
                  <c:v>0.51596030000000004</c:v>
                </c:pt>
                <c:pt idx="5284">
                  <c:v>0.50861009999999995</c:v>
                </c:pt>
                <c:pt idx="5285">
                  <c:v>0.52483760000000002</c:v>
                </c:pt>
                <c:pt idx="5286">
                  <c:v>0.48486069999999998</c:v>
                </c:pt>
                <c:pt idx="5287">
                  <c:v>0.48461080000000001</c:v>
                </c:pt>
                <c:pt idx="5288">
                  <c:v>0.45026110000000003</c:v>
                </c:pt>
                <c:pt idx="5289">
                  <c:v>0.48705019999999999</c:v>
                </c:pt>
                <c:pt idx="5290">
                  <c:v>0.48129430000000001</c:v>
                </c:pt>
                <c:pt idx="5291">
                  <c:v>0.50810390000000005</c:v>
                </c:pt>
                <c:pt idx="5292">
                  <c:v>0.47543010000000002</c:v>
                </c:pt>
                <c:pt idx="5293">
                  <c:v>0.4902975</c:v>
                </c:pt>
                <c:pt idx="5294">
                  <c:v>0.50265280000000001</c:v>
                </c:pt>
                <c:pt idx="5295">
                  <c:v>0.48916419999999999</c:v>
                </c:pt>
                <c:pt idx="5296">
                  <c:v>0.47897859999999998</c:v>
                </c:pt>
                <c:pt idx="5297">
                  <c:v>0.50285749999999996</c:v>
                </c:pt>
                <c:pt idx="5298">
                  <c:v>0.50048179999999998</c:v>
                </c:pt>
                <c:pt idx="5299">
                  <c:v>0.50935149999999996</c:v>
                </c:pt>
                <c:pt idx="5300">
                  <c:v>0.50723759999999996</c:v>
                </c:pt>
                <c:pt idx="5301">
                  <c:v>0.48713000000000001</c:v>
                </c:pt>
                <c:pt idx="5302">
                  <c:v>0.49163499999999999</c:v>
                </c:pt>
                <c:pt idx="5303">
                  <c:v>0.51059410000000005</c:v>
                </c:pt>
                <c:pt idx="5304">
                  <c:v>0.51924999999999999</c:v>
                </c:pt>
                <c:pt idx="5305">
                  <c:v>0.52999439999999998</c:v>
                </c:pt>
                <c:pt idx="5306">
                  <c:v>0.50539259999999997</c:v>
                </c:pt>
                <c:pt idx="5307">
                  <c:v>0.51884339999999995</c:v>
                </c:pt>
                <c:pt idx="5308">
                  <c:v>0.52239630000000004</c:v>
                </c:pt>
                <c:pt idx="5309">
                  <c:v>0.49458370000000001</c:v>
                </c:pt>
                <c:pt idx="5310">
                  <c:v>0.49304700000000001</c:v>
                </c:pt>
                <c:pt idx="5311">
                  <c:v>0.52118810000000004</c:v>
                </c:pt>
                <c:pt idx="5312">
                  <c:v>0.4899772</c:v>
                </c:pt>
                <c:pt idx="5313">
                  <c:v>0.47495110000000001</c:v>
                </c:pt>
                <c:pt idx="5314">
                  <c:v>0.468636</c:v>
                </c:pt>
                <c:pt idx="5315">
                  <c:v>0.46574290000000002</c:v>
                </c:pt>
                <c:pt idx="5316">
                  <c:v>0.4833018</c:v>
                </c:pt>
                <c:pt idx="5317">
                  <c:v>0.48673430000000001</c:v>
                </c:pt>
                <c:pt idx="5318">
                  <c:v>0.46983999999999998</c:v>
                </c:pt>
                <c:pt idx="5319">
                  <c:v>0.48583779999999999</c:v>
                </c:pt>
                <c:pt idx="5320">
                  <c:v>0.51190720000000001</c:v>
                </c:pt>
                <c:pt idx="5321">
                  <c:v>0.4665725</c:v>
                </c:pt>
                <c:pt idx="5322">
                  <c:v>0.4810429</c:v>
                </c:pt>
                <c:pt idx="5323">
                  <c:v>0.4950657</c:v>
                </c:pt>
                <c:pt idx="5324">
                  <c:v>0.4704219</c:v>
                </c:pt>
                <c:pt idx="5325">
                  <c:v>0.47460259999999999</c:v>
                </c:pt>
                <c:pt idx="5326">
                  <c:v>0.48757</c:v>
                </c:pt>
                <c:pt idx="5327">
                  <c:v>0.46237709999999999</c:v>
                </c:pt>
                <c:pt idx="5328">
                  <c:v>0.45786579999999999</c:v>
                </c:pt>
                <c:pt idx="5329">
                  <c:v>0.45684669999999999</c:v>
                </c:pt>
                <c:pt idx="5330">
                  <c:v>0.44337369999999998</c:v>
                </c:pt>
                <c:pt idx="5331">
                  <c:v>0.4175779</c:v>
                </c:pt>
                <c:pt idx="5332">
                  <c:v>0.44501069999999998</c:v>
                </c:pt>
                <c:pt idx="5333">
                  <c:v>0.4507235</c:v>
                </c:pt>
                <c:pt idx="5334">
                  <c:v>0.46908159999999999</c:v>
                </c:pt>
                <c:pt idx="5335">
                  <c:v>0.47766920000000002</c:v>
                </c:pt>
                <c:pt idx="5336">
                  <c:v>0.44759979999999999</c:v>
                </c:pt>
                <c:pt idx="5337">
                  <c:v>0.4529762</c:v>
                </c:pt>
                <c:pt idx="5338">
                  <c:v>0.44260280000000002</c:v>
                </c:pt>
                <c:pt idx="5339">
                  <c:v>0.43453000000000003</c:v>
                </c:pt>
                <c:pt idx="5340">
                  <c:v>0.45098300000000002</c:v>
                </c:pt>
                <c:pt idx="5341">
                  <c:v>0.4560207</c:v>
                </c:pt>
                <c:pt idx="5342">
                  <c:v>0.46555150000000001</c:v>
                </c:pt>
                <c:pt idx="5343">
                  <c:v>0.47546660000000002</c:v>
                </c:pt>
                <c:pt idx="5344">
                  <c:v>0.47606569999999998</c:v>
                </c:pt>
                <c:pt idx="5345">
                  <c:v>0.46922900000000001</c:v>
                </c:pt>
                <c:pt idx="5346">
                  <c:v>0.46537319999999999</c:v>
                </c:pt>
                <c:pt idx="5347">
                  <c:v>0.49718030000000002</c:v>
                </c:pt>
                <c:pt idx="5348">
                  <c:v>0.48348960000000002</c:v>
                </c:pt>
                <c:pt idx="5349">
                  <c:v>0.45830009999999999</c:v>
                </c:pt>
                <c:pt idx="5350">
                  <c:v>0.45379540000000002</c:v>
                </c:pt>
                <c:pt idx="5351">
                  <c:v>0.46367429999999998</c:v>
                </c:pt>
                <c:pt idx="5352">
                  <c:v>0.43762509999999999</c:v>
                </c:pt>
                <c:pt idx="5353">
                  <c:v>0.48293900000000001</c:v>
                </c:pt>
                <c:pt idx="5354">
                  <c:v>0.46138430000000002</c:v>
                </c:pt>
                <c:pt idx="5355">
                  <c:v>0.45955109999999999</c:v>
                </c:pt>
                <c:pt idx="5356">
                  <c:v>0.486097</c:v>
                </c:pt>
                <c:pt idx="5357">
                  <c:v>0.48054740000000001</c:v>
                </c:pt>
                <c:pt idx="5358">
                  <c:v>0.45005689999999998</c:v>
                </c:pt>
                <c:pt idx="5359">
                  <c:v>0.4520845</c:v>
                </c:pt>
                <c:pt idx="5360">
                  <c:v>0.4665627</c:v>
                </c:pt>
                <c:pt idx="5361">
                  <c:v>0.46599849999999998</c:v>
                </c:pt>
                <c:pt idx="5362">
                  <c:v>0.4583275</c:v>
                </c:pt>
                <c:pt idx="5363">
                  <c:v>0.44947389999999998</c:v>
                </c:pt>
                <c:pt idx="5364">
                  <c:v>0.47701749999999998</c:v>
                </c:pt>
                <c:pt idx="5365">
                  <c:v>0.46513389999999999</c:v>
                </c:pt>
                <c:pt idx="5366">
                  <c:v>0.47062999999999999</c:v>
                </c:pt>
                <c:pt idx="5367">
                  <c:v>0.4490307</c:v>
                </c:pt>
                <c:pt idx="5368">
                  <c:v>0.46648279999999998</c:v>
                </c:pt>
                <c:pt idx="5369">
                  <c:v>0.44297160000000002</c:v>
                </c:pt>
                <c:pt idx="5370">
                  <c:v>0.4838499</c:v>
                </c:pt>
                <c:pt idx="5371">
                  <c:v>0.45278610000000002</c:v>
                </c:pt>
                <c:pt idx="5372">
                  <c:v>0.45885720000000002</c:v>
                </c:pt>
                <c:pt idx="5373">
                  <c:v>0.4703543</c:v>
                </c:pt>
                <c:pt idx="5374">
                  <c:v>0.46637689999999998</c:v>
                </c:pt>
                <c:pt idx="5375">
                  <c:v>0.45862259999999999</c:v>
                </c:pt>
                <c:pt idx="5376">
                  <c:v>0.46656389999999998</c:v>
                </c:pt>
                <c:pt idx="5377">
                  <c:v>0.48417470000000001</c:v>
                </c:pt>
                <c:pt idx="5378">
                  <c:v>0.46881889999999998</c:v>
                </c:pt>
                <c:pt idx="5379">
                  <c:v>0.45426929999999999</c:v>
                </c:pt>
                <c:pt idx="5380">
                  <c:v>0.46145360000000002</c:v>
                </c:pt>
                <c:pt idx="5381">
                  <c:v>0.43184840000000002</c:v>
                </c:pt>
                <c:pt idx="5382">
                  <c:v>0.44326840000000001</c:v>
                </c:pt>
                <c:pt idx="5383">
                  <c:v>0.46148800000000001</c:v>
                </c:pt>
                <c:pt idx="5384">
                  <c:v>0.48057179999999999</c:v>
                </c:pt>
                <c:pt idx="5385">
                  <c:v>0.48561670000000001</c:v>
                </c:pt>
                <c:pt idx="5386">
                  <c:v>0.47325539999999999</c:v>
                </c:pt>
                <c:pt idx="5387">
                  <c:v>0.45049470000000003</c:v>
                </c:pt>
                <c:pt idx="5388">
                  <c:v>0.42311919999999997</c:v>
                </c:pt>
                <c:pt idx="5389">
                  <c:v>0.4498895</c:v>
                </c:pt>
                <c:pt idx="5390">
                  <c:v>0.45049129999999998</c:v>
                </c:pt>
                <c:pt idx="5391">
                  <c:v>0.44640350000000001</c:v>
                </c:pt>
                <c:pt idx="5392">
                  <c:v>0.42933749999999998</c:v>
                </c:pt>
                <c:pt idx="5393">
                  <c:v>0.47536800000000001</c:v>
                </c:pt>
                <c:pt idx="5394">
                  <c:v>0.45939089999999999</c:v>
                </c:pt>
                <c:pt idx="5395">
                  <c:v>0.44989580000000001</c:v>
                </c:pt>
                <c:pt idx="5396">
                  <c:v>0.44519379999999997</c:v>
                </c:pt>
                <c:pt idx="5397">
                  <c:v>0.45127869999999998</c:v>
                </c:pt>
                <c:pt idx="5398">
                  <c:v>0.4671227</c:v>
                </c:pt>
                <c:pt idx="5399">
                  <c:v>0.4500555</c:v>
                </c:pt>
                <c:pt idx="5400">
                  <c:v>0.4784176</c:v>
                </c:pt>
                <c:pt idx="5401">
                  <c:v>0.478078</c:v>
                </c:pt>
                <c:pt idx="5402">
                  <c:v>0.45811819999999998</c:v>
                </c:pt>
                <c:pt idx="5403">
                  <c:v>0.50276609999999999</c:v>
                </c:pt>
                <c:pt idx="5404">
                  <c:v>0.50791949999999997</c:v>
                </c:pt>
                <c:pt idx="5405">
                  <c:v>0.49174390000000001</c:v>
                </c:pt>
                <c:pt idx="5406">
                  <c:v>0.46451880000000001</c:v>
                </c:pt>
                <c:pt idx="5407">
                  <c:v>0.45362479999999999</c:v>
                </c:pt>
                <c:pt idx="5408">
                  <c:v>0.4802804</c:v>
                </c:pt>
                <c:pt idx="5409">
                  <c:v>0.4910582</c:v>
                </c:pt>
                <c:pt idx="5410">
                  <c:v>0.46627819999999998</c:v>
                </c:pt>
                <c:pt idx="5411">
                  <c:v>0.45135740000000002</c:v>
                </c:pt>
                <c:pt idx="5412">
                  <c:v>0.43611339999999998</c:v>
                </c:pt>
                <c:pt idx="5413">
                  <c:v>0.46824389999999999</c:v>
                </c:pt>
                <c:pt idx="5414">
                  <c:v>0.44548130000000002</c:v>
                </c:pt>
                <c:pt idx="5415">
                  <c:v>0.45833469999999998</c:v>
                </c:pt>
                <c:pt idx="5416">
                  <c:v>0.52099010000000001</c:v>
                </c:pt>
                <c:pt idx="5417">
                  <c:v>0.49046770000000001</c:v>
                </c:pt>
                <c:pt idx="5418">
                  <c:v>0.50268840000000004</c:v>
                </c:pt>
                <c:pt idx="5419">
                  <c:v>0.50017120000000004</c:v>
                </c:pt>
                <c:pt idx="5420">
                  <c:v>0.49592150000000002</c:v>
                </c:pt>
                <c:pt idx="5421">
                  <c:v>0.4634278</c:v>
                </c:pt>
                <c:pt idx="5422">
                  <c:v>0.46253480000000002</c:v>
                </c:pt>
                <c:pt idx="5423">
                  <c:v>0.4601982</c:v>
                </c:pt>
                <c:pt idx="5424">
                  <c:v>0.47083710000000001</c:v>
                </c:pt>
                <c:pt idx="5425">
                  <c:v>0.51172759999999995</c:v>
                </c:pt>
                <c:pt idx="5426">
                  <c:v>0.4745798</c:v>
                </c:pt>
                <c:pt idx="5427">
                  <c:v>0.47607749999999999</c:v>
                </c:pt>
                <c:pt idx="5428">
                  <c:v>0.45621309999999998</c:v>
                </c:pt>
                <c:pt idx="5429">
                  <c:v>0.43979699999999999</c:v>
                </c:pt>
                <c:pt idx="5430">
                  <c:v>0.46851300000000001</c:v>
                </c:pt>
                <c:pt idx="5431">
                  <c:v>0.4498954</c:v>
                </c:pt>
                <c:pt idx="5432">
                  <c:v>0.4700491</c:v>
                </c:pt>
                <c:pt idx="5433">
                  <c:v>0.43642530000000002</c:v>
                </c:pt>
                <c:pt idx="5434">
                  <c:v>0.43501010000000001</c:v>
                </c:pt>
                <c:pt idx="5435">
                  <c:v>0.42956650000000002</c:v>
                </c:pt>
                <c:pt idx="5436">
                  <c:v>0.47550110000000001</c:v>
                </c:pt>
                <c:pt idx="5437">
                  <c:v>0.4791685</c:v>
                </c:pt>
                <c:pt idx="5438">
                  <c:v>0.47167779999999998</c:v>
                </c:pt>
                <c:pt idx="5439">
                  <c:v>0.4782962</c:v>
                </c:pt>
                <c:pt idx="5440">
                  <c:v>0.50255030000000001</c:v>
                </c:pt>
                <c:pt idx="5441">
                  <c:v>0.47277989999999998</c:v>
                </c:pt>
                <c:pt idx="5442">
                  <c:v>0.49244369999999998</c:v>
                </c:pt>
                <c:pt idx="5443">
                  <c:v>0.4761688</c:v>
                </c:pt>
                <c:pt idx="5444">
                  <c:v>0.46305109999999999</c:v>
                </c:pt>
                <c:pt idx="5445">
                  <c:v>0.44494450000000002</c:v>
                </c:pt>
                <c:pt idx="5446">
                  <c:v>0.43853969999999998</c:v>
                </c:pt>
                <c:pt idx="5447">
                  <c:v>0.42743009999999998</c:v>
                </c:pt>
                <c:pt idx="5448">
                  <c:v>0.42848150000000002</c:v>
                </c:pt>
                <c:pt idx="5449">
                  <c:v>0.44203290000000001</c:v>
                </c:pt>
                <c:pt idx="5450">
                  <c:v>0.4656189</c:v>
                </c:pt>
                <c:pt idx="5451">
                  <c:v>0.46609539999999999</c:v>
                </c:pt>
                <c:pt idx="5452">
                  <c:v>0.48457169999999999</c:v>
                </c:pt>
                <c:pt idx="5453">
                  <c:v>0.50648179999999998</c:v>
                </c:pt>
                <c:pt idx="5454">
                  <c:v>0.49030620000000003</c:v>
                </c:pt>
                <c:pt idx="5455">
                  <c:v>0.48504150000000001</c:v>
                </c:pt>
                <c:pt idx="5456">
                  <c:v>0.49367440000000001</c:v>
                </c:pt>
                <c:pt idx="5457">
                  <c:v>0.48439910000000003</c:v>
                </c:pt>
                <c:pt idx="5458">
                  <c:v>0.48770590000000003</c:v>
                </c:pt>
                <c:pt idx="5459">
                  <c:v>0.48335790000000001</c:v>
                </c:pt>
                <c:pt idx="5460">
                  <c:v>0.47107460000000001</c:v>
                </c:pt>
                <c:pt idx="5461">
                  <c:v>0.48587900000000001</c:v>
                </c:pt>
                <c:pt idx="5462">
                  <c:v>0.48284739999999998</c:v>
                </c:pt>
                <c:pt idx="5463">
                  <c:v>0.4510111</c:v>
                </c:pt>
                <c:pt idx="5464">
                  <c:v>0.46447460000000002</c:v>
                </c:pt>
                <c:pt idx="5465">
                  <c:v>0.4683081</c:v>
                </c:pt>
                <c:pt idx="5466">
                  <c:v>0.48669560000000001</c:v>
                </c:pt>
                <c:pt idx="5467">
                  <c:v>0.48043530000000001</c:v>
                </c:pt>
                <c:pt idx="5468">
                  <c:v>0.4895022</c:v>
                </c:pt>
                <c:pt idx="5469">
                  <c:v>0.43821149999999998</c:v>
                </c:pt>
                <c:pt idx="5470">
                  <c:v>0.458592</c:v>
                </c:pt>
                <c:pt idx="5471">
                  <c:v>0.47826819999999998</c:v>
                </c:pt>
                <c:pt idx="5472">
                  <c:v>0.48350130000000002</c:v>
                </c:pt>
                <c:pt idx="5473">
                  <c:v>0.51932840000000002</c:v>
                </c:pt>
                <c:pt idx="5474">
                  <c:v>0.49066670000000001</c:v>
                </c:pt>
                <c:pt idx="5475">
                  <c:v>0.4785507</c:v>
                </c:pt>
                <c:pt idx="5476">
                  <c:v>0.48312719999999998</c:v>
                </c:pt>
                <c:pt idx="5477">
                  <c:v>0.48533090000000001</c:v>
                </c:pt>
                <c:pt idx="5478">
                  <c:v>0.48509150000000001</c:v>
                </c:pt>
                <c:pt idx="5479">
                  <c:v>0.46279809999999999</c:v>
                </c:pt>
                <c:pt idx="5480">
                  <c:v>0.50410069999999996</c:v>
                </c:pt>
                <c:pt idx="5481">
                  <c:v>0.50762859999999999</c:v>
                </c:pt>
                <c:pt idx="5482">
                  <c:v>0.50124979999999997</c:v>
                </c:pt>
                <c:pt idx="5483">
                  <c:v>0.49700450000000002</c:v>
                </c:pt>
                <c:pt idx="5484">
                  <c:v>0.51276330000000003</c:v>
                </c:pt>
                <c:pt idx="5485">
                  <c:v>0.4891471</c:v>
                </c:pt>
                <c:pt idx="5486">
                  <c:v>0.46281050000000001</c:v>
                </c:pt>
                <c:pt idx="5487">
                  <c:v>0.45222010000000001</c:v>
                </c:pt>
                <c:pt idx="5488">
                  <c:v>0.44971949999999999</c:v>
                </c:pt>
                <c:pt idx="5489">
                  <c:v>0.45825090000000002</c:v>
                </c:pt>
                <c:pt idx="5490">
                  <c:v>0.41977399999999998</c:v>
                </c:pt>
                <c:pt idx="5491">
                  <c:v>0.45349289999999998</c:v>
                </c:pt>
                <c:pt idx="5492">
                  <c:v>0.45297720000000002</c:v>
                </c:pt>
                <c:pt idx="5493">
                  <c:v>0.46466200000000002</c:v>
                </c:pt>
                <c:pt idx="5494">
                  <c:v>0.44667469999999998</c:v>
                </c:pt>
                <c:pt idx="5495">
                  <c:v>0.44817760000000001</c:v>
                </c:pt>
                <c:pt idx="5496">
                  <c:v>0.44091829999999999</c:v>
                </c:pt>
                <c:pt idx="5497">
                  <c:v>0.42937069999999999</c:v>
                </c:pt>
                <c:pt idx="5498">
                  <c:v>0.44598700000000002</c:v>
                </c:pt>
                <c:pt idx="5499">
                  <c:v>0.44760309999999998</c:v>
                </c:pt>
                <c:pt idx="5500">
                  <c:v>0.46453620000000001</c:v>
                </c:pt>
                <c:pt idx="5501">
                  <c:v>0.45870139999999998</c:v>
                </c:pt>
                <c:pt idx="5502">
                  <c:v>0.47665400000000002</c:v>
                </c:pt>
                <c:pt idx="5503">
                  <c:v>0.49630269999999999</c:v>
                </c:pt>
                <c:pt idx="5504">
                  <c:v>0.46958840000000002</c:v>
                </c:pt>
                <c:pt idx="5505">
                  <c:v>0.45826129999999998</c:v>
                </c:pt>
                <c:pt idx="5506">
                  <c:v>0.48209560000000001</c:v>
                </c:pt>
                <c:pt idx="5507">
                  <c:v>0.49063099999999998</c:v>
                </c:pt>
                <c:pt idx="5508">
                  <c:v>0.46390429999999999</c:v>
                </c:pt>
                <c:pt idx="5509">
                  <c:v>0.45079059999999999</c:v>
                </c:pt>
                <c:pt idx="5510">
                  <c:v>0.4618855</c:v>
                </c:pt>
                <c:pt idx="5511">
                  <c:v>0.45243850000000002</c:v>
                </c:pt>
                <c:pt idx="5512">
                  <c:v>0.4550305</c:v>
                </c:pt>
                <c:pt idx="5513">
                  <c:v>0.41750179999999998</c:v>
                </c:pt>
                <c:pt idx="5514">
                  <c:v>0.43257810000000002</c:v>
                </c:pt>
                <c:pt idx="5515">
                  <c:v>0.44226409999999999</c:v>
                </c:pt>
                <c:pt idx="5516">
                  <c:v>0.46014749999999999</c:v>
                </c:pt>
                <c:pt idx="5517">
                  <c:v>0.48954160000000002</c:v>
                </c:pt>
                <c:pt idx="5518">
                  <c:v>0.5010076</c:v>
                </c:pt>
                <c:pt idx="5519">
                  <c:v>0.48521520000000001</c:v>
                </c:pt>
                <c:pt idx="5520">
                  <c:v>0.490427</c:v>
                </c:pt>
                <c:pt idx="5521">
                  <c:v>0.45460299999999998</c:v>
                </c:pt>
                <c:pt idx="5522">
                  <c:v>0.47523729999999997</c:v>
                </c:pt>
                <c:pt idx="5523">
                  <c:v>0.49883230000000001</c:v>
                </c:pt>
                <c:pt idx="5524">
                  <c:v>0.49706210000000001</c:v>
                </c:pt>
                <c:pt idx="5525">
                  <c:v>0.46558559999999999</c:v>
                </c:pt>
                <c:pt idx="5526">
                  <c:v>0.4679992</c:v>
                </c:pt>
                <c:pt idx="5527">
                  <c:v>0.44862170000000001</c:v>
                </c:pt>
                <c:pt idx="5528">
                  <c:v>0.49755300000000002</c:v>
                </c:pt>
                <c:pt idx="5529">
                  <c:v>0.48896420000000002</c:v>
                </c:pt>
                <c:pt idx="5530">
                  <c:v>0.48523240000000001</c:v>
                </c:pt>
                <c:pt idx="5531">
                  <c:v>0.49293419999999999</c:v>
                </c:pt>
                <c:pt idx="5532">
                  <c:v>0.48360229999999998</c:v>
                </c:pt>
                <c:pt idx="5533">
                  <c:v>0.4936622</c:v>
                </c:pt>
                <c:pt idx="5534">
                  <c:v>0.4930601</c:v>
                </c:pt>
                <c:pt idx="5535">
                  <c:v>0.48183550000000003</c:v>
                </c:pt>
                <c:pt idx="5536">
                  <c:v>0.49008869999999999</c:v>
                </c:pt>
                <c:pt idx="5537">
                  <c:v>0.51906260000000004</c:v>
                </c:pt>
                <c:pt idx="5538">
                  <c:v>0.47910190000000002</c:v>
                </c:pt>
                <c:pt idx="5539">
                  <c:v>0.48205910000000002</c:v>
                </c:pt>
                <c:pt idx="5540">
                  <c:v>0.48297909999999999</c:v>
                </c:pt>
                <c:pt idx="5541">
                  <c:v>0.4619491</c:v>
                </c:pt>
                <c:pt idx="5542">
                  <c:v>0.51140229999999998</c:v>
                </c:pt>
                <c:pt idx="5543">
                  <c:v>0.47918500000000003</c:v>
                </c:pt>
                <c:pt idx="5544">
                  <c:v>0.48807739999999999</c:v>
                </c:pt>
                <c:pt idx="5545">
                  <c:v>0.49546770000000001</c:v>
                </c:pt>
                <c:pt idx="5546">
                  <c:v>0.50241659999999999</c:v>
                </c:pt>
                <c:pt idx="5547">
                  <c:v>0.46967029999999999</c:v>
                </c:pt>
                <c:pt idx="5548">
                  <c:v>0.46884049999999999</c:v>
                </c:pt>
                <c:pt idx="5549">
                  <c:v>0.48787390000000003</c:v>
                </c:pt>
                <c:pt idx="5550">
                  <c:v>0.46816390000000002</c:v>
                </c:pt>
                <c:pt idx="5551">
                  <c:v>0.4872918</c:v>
                </c:pt>
                <c:pt idx="5552">
                  <c:v>0.51471639999999996</c:v>
                </c:pt>
                <c:pt idx="5553">
                  <c:v>0.52902660000000001</c:v>
                </c:pt>
                <c:pt idx="5554">
                  <c:v>0.50855870000000003</c:v>
                </c:pt>
                <c:pt idx="5555">
                  <c:v>0.50278100000000003</c:v>
                </c:pt>
                <c:pt idx="5556">
                  <c:v>0.498699</c:v>
                </c:pt>
                <c:pt idx="5557">
                  <c:v>0.48141440000000002</c:v>
                </c:pt>
                <c:pt idx="5558">
                  <c:v>0.48274689999999998</c:v>
                </c:pt>
                <c:pt idx="5559">
                  <c:v>0.47206609999999999</c:v>
                </c:pt>
                <c:pt idx="5560">
                  <c:v>0.47943989999999997</c:v>
                </c:pt>
                <c:pt idx="5561">
                  <c:v>0.4294598</c:v>
                </c:pt>
                <c:pt idx="5562">
                  <c:v>0.44983980000000001</c:v>
                </c:pt>
                <c:pt idx="5563">
                  <c:v>0.45116329999999999</c:v>
                </c:pt>
                <c:pt idx="5564">
                  <c:v>0.4416697</c:v>
                </c:pt>
                <c:pt idx="5565">
                  <c:v>0.43219299999999999</c:v>
                </c:pt>
                <c:pt idx="5566">
                  <c:v>0.43841039999999998</c:v>
                </c:pt>
                <c:pt idx="5567">
                  <c:v>0.48105959999999998</c:v>
                </c:pt>
                <c:pt idx="5568">
                  <c:v>0.46632479999999998</c:v>
                </c:pt>
                <c:pt idx="5569">
                  <c:v>0.4677616</c:v>
                </c:pt>
                <c:pt idx="5570">
                  <c:v>0.45909100000000003</c:v>
                </c:pt>
                <c:pt idx="5571">
                  <c:v>0.48031479999999999</c:v>
                </c:pt>
                <c:pt idx="5572">
                  <c:v>0.46389540000000001</c:v>
                </c:pt>
                <c:pt idx="5573">
                  <c:v>0.42219050000000002</c:v>
                </c:pt>
                <c:pt idx="5574">
                  <c:v>0.43546380000000001</c:v>
                </c:pt>
                <c:pt idx="5575">
                  <c:v>0.44091999999999998</c:v>
                </c:pt>
                <c:pt idx="5576">
                  <c:v>0.45357819999999999</c:v>
                </c:pt>
                <c:pt idx="5577">
                  <c:v>0.49462679999999998</c:v>
                </c:pt>
                <c:pt idx="5578">
                  <c:v>0.42454629999999999</c:v>
                </c:pt>
                <c:pt idx="5579">
                  <c:v>0.478626</c:v>
                </c:pt>
                <c:pt idx="5580">
                  <c:v>0.50312469999999998</c:v>
                </c:pt>
                <c:pt idx="5581">
                  <c:v>0.44211250000000002</c:v>
                </c:pt>
                <c:pt idx="5582">
                  <c:v>0.46260820000000002</c:v>
                </c:pt>
                <c:pt idx="5583">
                  <c:v>0.47244799999999998</c:v>
                </c:pt>
                <c:pt idx="5584">
                  <c:v>0.46682950000000001</c:v>
                </c:pt>
                <c:pt idx="5585">
                  <c:v>0.45506839999999998</c:v>
                </c:pt>
                <c:pt idx="5586">
                  <c:v>0.47532849999999999</c:v>
                </c:pt>
                <c:pt idx="5587">
                  <c:v>0.48505140000000002</c:v>
                </c:pt>
                <c:pt idx="5588">
                  <c:v>0.4513568</c:v>
                </c:pt>
                <c:pt idx="5589">
                  <c:v>0.45325989999999999</c:v>
                </c:pt>
                <c:pt idx="5590">
                  <c:v>0.47251769999999998</c:v>
                </c:pt>
                <c:pt idx="5591">
                  <c:v>0.47027020000000003</c:v>
                </c:pt>
                <c:pt idx="5592">
                  <c:v>0.47203430000000002</c:v>
                </c:pt>
                <c:pt idx="5593">
                  <c:v>0.45805889999999999</c:v>
                </c:pt>
                <c:pt idx="5594">
                  <c:v>0.48161039999999999</c:v>
                </c:pt>
                <c:pt idx="5595">
                  <c:v>0.46371590000000001</c:v>
                </c:pt>
                <c:pt idx="5596">
                  <c:v>0.43099890000000002</c:v>
                </c:pt>
                <c:pt idx="5597">
                  <c:v>0.43455070000000001</c:v>
                </c:pt>
                <c:pt idx="5598">
                  <c:v>0.44557799999999997</c:v>
                </c:pt>
                <c:pt idx="5599">
                  <c:v>0.46226850000000003</c:v>
                </c:pt>
                <c:pt idx="5600">
                  <c:v>0.44427509999999998</c:v>
                </c:pt>
                <c:pt idx="5601">
                  <c:v>0.44660369999999999</c:v>
                </c:pt>
                <c:pt idx="5602">
                  <c:v>0.44549830000000001</c:v>
                </c:pt>
                <c:pt idx="5603">
                  <c:v>0.4409595</c:v>
                </c:pt>
                <c:pt idx="5604">
                  <c:v>0.45755200000000001</c:v>
                </c:pt>
                <c:pt idx="5605">
                  <c:v>0.44507459999999999</c:v>
                </c:pt>
                <c:pt idx="5606">
                  <c:v>0.4733967</c:v>
                </c:pt>
                <c:pt idx="5607">
                  <c:v>0.45783859999999998</c:v>
                </c:pt>
                <c:pt idx="5608">
                  <c:v>0.4615397</c:v>
                </c:pt>
                <c:pt idx="5609">
                  <c:v>0.47001359999999998</c:v>
                </c:pt>
                <c:pt idx="5610">
                  <c:v>0.46059410000000001</c:v>
                </c:pt>
                <c:pt idx="5611">
                  <c:v>0.44527099999999997</c:v>
                </c:pt>
                <c:pt idx="5612">
                  <c:v>0.47630610000000001</c:v>
                </c:pt>
                <c:pt idx="5613">
                  <c:v>0.46520689999999998</c:v>
                </c:pt>
                <c:pt idx="5614">
                  <c:v>0.48106840000000001</c:v>
                </c:pt>
                <c:pt idx="5615">
                  <c:v>0.50275669999999995</c:v>
                </c:pt>
                <c:pt idx="5616">
                  <c:v>0.50811949999999995</c:v>
                </c:pt>
                <c:pt idx="5617">
                  <c:v>0.52211229999999997</c:v>
                </c:pt>
                <c:pt idx="5618">
                  <c:v>0.49383650000000001</c:v>
                </c:pt>
                <c:pt idx="5619">
                  <c:v>0.53054619999999997</c:v>
                </c:pt>
                <c:pt idx="5620">
                  <c:v>0.5214259</c:v>
                </c:pt>
                <c:pt idx="5621">
                  <c:v>0.48767080000000002</c:v>
                </c:pt>
                <c:pt idx="5622">
                  <c:v>0.51023600000000002</c:v>
                </c:pt>
                <c:pt idx="5623">
                  <c:v>0.48745919999999998</c:v>
                </c:pt>
                <c:pt idx="5624">
                  <c:v>0.4654664</c:v>
                </c:pt>
                <c:pt idx="5625">
                  <c:v>0.46678140000000001</c:v>
                </c:pt>
                <c:pt idx="5626">
                  <c:v>0.48212110000000002</c:v>
                </c:pt>
                <c:pt idx="5627">
                  <c:v>0.44957659999999999</c:v>
                </c:pt>
                <c:pt idx="5628">
                  <c:v>0.45592660000000002</c:v>
                </c:pt>
                <c:pt idx="5629">
                  <c:v>0.47784130000000002</c:v>
                </c:pt>
                <c:pt idx="5630">
                  <c:v>0.49829210000000002</c:v>
                </c:pt>
                <c:pt idx="5631">
                  <c:v>0.48982399999999998</c:v>
                </c:pt>
                <c:pt idx="5632">
                  <c:v>0.47793790000000003</c:v>
                </c:pt>
                <c:pt idx="5633">
                  <c:v>0.4719507</c:v>
                </c:pt>
                <c:pt idx="5634">
                  <c:v>0.46809620000000002</c:v>
                </c:pt>
                <c:pt idx="5635">
                  <c:v>0.4413513</c:v>
                </c:pt>
                <c:pt idx="5636">
                  <c:v>0.44911610000000002</c:v>
                </c:pt>
                <c:pt idx="5637">
                  <c:v>0.43805739999999999</c:v>
                </c:pt>
                <c:pt idx="5638">
                  <c:v>0.45750960000000002</c:v>
                </c:pt>
                <c:pt idx="5639">
                  <c:v>0.44658179999999997</c:v>
                </c:pt>
                <c:pt idx="5640">
                  <c:v>0.481076</c:v>
                </c:pt>
                <c:pt idx="5641">
                  <c:v>0.48540339999999998</c:v>
                </c:pt>
                <c:pt idx="5642">
                  <c:v>0.4434862</c:v>
                </c:pt>
                <c:pt idx="5643">
                  <c:v>0.4553603</c:v>
                </c:pt>
                <c:pt idx="5644">
                  <c:v>0.45193889999999998</c:v>
                </c:pt>
                <c:pt idx="5645">
                  <c:v>0.47813850000000002</c:v>
                </c:pt>
                <c:pt idx="5646">
                  <c:v>0.49013250000000003</c:v>
                </c:pt>
                <c:pt idx="5647">
                  <c:v>0.4907784</c:v>
                </c:pt>
                <c:pt idx="5648">
                  <c:v>0.49400830000000001</c:v>
                </c:pt>
                <c:pt idx="5649">
                  <c:v>0.46322730000000001</c:v>
                </c:pt>
                <c:pt idx="5650">
                  <c:v>0.43877490000000002</c:v>
                </c:pt>
                <c:pt idx="5651">
                  <c:v>0.45307160000000002</c:v>
                </c:pt>
                <c:pt idx="5652">
                  <c:v>0.44582450000000001</c:v>
                </c:pt>
                <c:pt idx="5653">
                  <c:v>0.4959093</c:v>
                </c:pt>
                <c:pt idx="5654">
                  <c:v>0.49164930000000001</c:v>
                </c:pt>
                <c:pt idx="5655">
                  <c:v>0.46188639999999997</c:v>
                </c:pt>
                <c:pt idx="5656">
                  <c:v>0.435863</c:v>
                </c:pt>
                <c:pt idx="5657">
                  <c:v>0.4488741</c:v>
                </c:pt>
                <c:pt idx="5658">
                  <c:v>0.44317139999999999</c:v>
                </c:pt>
                <c:pt idx="5659">
                  <c:v>0.43500270000000002</c:v>
                </c:pt>
                <c:pt idx="5660">
                  <c:v>0.46149069999999998</c:v>
                </c:pt>
                <c:pt idx="5661">
                  <c:v>0.42392980000000002</c:v>
                </c:pt>
                <c:pt idx="5662">
                  <c:v>0.49226809999999999</c:v>
                </c:pt>
                <c:pt idx="5663">
                  <c:v>0.47635490000000003</c:v>
                </c:pt>
                <c:pt idx="5664">
                  <c:v>0.47158349999999999</c:v>
                </c:pt>
                <c:pt idx="5665">
                  <c:v>0.46587020000000001</c:v>
                </c:pt>
                <c:pt idx="5666">
                  <c:v>0.47442970000000001</c:v>
                </c:pt>
                <c:pt idx="5667">
                  <c:v>0.45945350000000001</c:v>
                </c:pt>
                <c:pt idx="5668">
                  <c:v>0.48829119999999998</c:v>
                </c:pt>
                <c:pt idx="5669">
                  <c:v>0.44772719999999999</c:v>
                </c:pt>
                <c:pt idx="5670">
                  <c:v>0.4416447</c:v>
                </c:pt>
                <c:pt idx="5671">
                  <c:v>0.4837226</c:v>
                </c:pt>
                <c:pt idx="5672">
                  <c:v>0.48535030000000001</c:v>
                </c:pt>
                <c:pt idx="5673">
                  <c:v>0.46885260000000001</c:v>
                </c:pt>
                <c:pt idx="5674">
                  <c:v>0.45932430000000002</c:v>
                </c:pt>
                <c:pt idx="5675">
                  <c:v>0.43344149999999998</c:v>
                </c:pt>
                <c:pt idx="5676">
                  <c:v>0.4790469</c:v>
                </c:pt>
                <c:pt idx="5677">
                  <c:v>0.49711709999999998</c:v>
                </c:pt>
                <c:pt idx="5678">
                  <c:v>0.45087709999999998</c:v>
                </c:pt>
                <c:pt idx="5679">
                  <c:v>0.46579409999999999</c:v>
                </c:pt>
                <c:pt idx="5680">
                  <c:v>0.50758800000000004</c:v>
                </c:pt>
                <c:pt idx="5681">
                  <c:v>0.5165708</c:v>
                </c:pt>
                <c:pt idx="5682">
                  <c:v>0.5130749</c:v>
                </c:pt>
                <c:pt idx="5683">
                  <c:v>0.49214849999999999</c:v>
                </c:pt>
                <c:pt idx="5684">
                  <c:v>0.5052816</c:v>
                </c:pt>
                <c:pt idx="5685">
                  <c:v>0.47069850000000002</c:v>
                </c:pt>
                <c:pt idx="5686">
                  <c:v>0.48713499999999998</c:v>
                </c:pt>
                <c:pt idx="5687">
                  <c:v>0.51297870000000001</c:v>
                </c:pt>
                <c:pt idx="5688">
                  <c:v>0.48688569999999998</c:v>
                </c:pt>
                <c:pt idx="5689">
                  <c:v>0.48623309999999997</c:v>
                </c:pt>
                <c:pt idx="5690">
                  <c:v>0.45636979999999999</c:v>
                </c:pt>
                <c:pt idx="5691">
                  <c:v>0.47107399999999999</c:v>
                </c:pt>
                <c:pt idx="5692">
                  <c:v>0.45256410000000002</c:v>
                </c:pt>
                <c:pt idx="5693">
                  <c:v>0.46001799999999998</c:v>
                </c:pt>
                <c:pt idx="5694">
                  <c:v>0.4526596</c:v>
                </c:pt>
                <c:pt idx="5695">
                  <c:v>0.43855240000000001</c:v>
                </c:pt>
                <c:pt idx="5696">
                  <c:v>0.43175629999999998</c:v>
                </c:pt>
                <c:pt idx="5697">
                  <c:v>0.43434509999999998</c:v>
                </c:pt>
                <c:pt idx="5698">
                  <c:v>0.454542</c:v>
                </c:pt>
                <c:pt idx="5699">
                  <c:v>0.43162260000000002</c:v>
                </c:pt>
                <c:pt idx="5700">
                  <c:v>0.45982339999999999</c:v>
                </c:pt>
                <c:pt idx="5701">
                  <c:v>0.47158119999999998</c:v>
                </c:pt>
                <c:pt idx="5702">
                  <c:v>0.44621690000000003</c:v>
                </c:pt>
                <c:pt idx="5703">
                  <c:v>0.46620479999999997</c:v>
                </c:pt>
                <c:pt idx="5704">
                  <c:v>0.46069310000000002</c:v>
                </c:pt>
                <c:pt idx="5705">
                  <c:v>0.44361089999999997</c:v>
                </c:pt>
                <c:pt idx="5706">
                  <c:v>0.44722269999999997</c:v>
                </c:pt>
                <c:pt idx="5707">
                  <c:v>0.45394489999999998</c:v>
                </c:pt>
                <c:pt idx="5708">
                  <c:v>0.47479690000000002</c:v>
                </c:pt>
                <c:pt idx="5709">
                  <c:v>0.45305790000000001</c:v>
                </c:pt>
                <c:pt idx="5710">
                  <c:v>0.45991490000000002</c:v>
                </c:pt>
                <c:pt idx="5711">
                  <c:v>0.44235259999999998</c:v>
                </c:pt>
                <c:pt idx="5712">
                  <c:v>0.45986009999999999</c:v>
                </c:pt>
                <c:pt idx="5713">
                  <c:v>0.46152700000000002</c:v>
                </c:pt>
                <c:pt idx="5714">
                  <c:v>0.46777839999999998</c:v>
                </c:pt>
                <c:pt idx="5715">
                  <c:v>0.44329560000000001</c:v>
                </c:pt>
                <c:pt idx="5716">
                  <c:v>0.44608829999999999</c:v>
                </c:pt>
                <c:pt idx="5717">
                  <c:v>0.45637660000000002</c:v>
                </c:pt>
                <c:pt idx="5718">
                  <c:v>0.44084659999999998</c:v>
                </c:pt>
                <c:pt idx="5719">
                  <c:v>0.44762030000000003</c:v>
                </c:pt>
                <c:pt idx="5720">
                  <c:v>0.41782710000000001</c:v>
                </c:pt>
                <c:pt idx="5721">
                  <c:v>0.457644</c:v>
                </c:pt>
                <c:pt idx="5722">
                  <c:v>0.44925700000000002</c:v>
                </c:pt>
                <c:pt idx="5723">
                  <c:v>0.45135730000000002</c:v>
                </c:pt>
                <c:pt idx="5724">
                  <c:v>0.46576109999999998</c:v>
                </c:pt>
                <c:pt idx="5725">
                  <c:v>0.45547149999999997</c:v>
                </c:pt>
                <c:pt idx="5726">
                  <c:v>0.44705080000000003</c:v>
                </c:pt>
                <c:pt idx="5727">
                  <c:v>0.4473569</c:v>
                </c:pt>
                <c:pt idx="5728">
                  <c:v>0.47077920000000001</c:v>
                </c:pt>
                <c:pt idx="5729">
                  <c:v>0.46819929999999998</c:v>
                </c:pt>
                <c:pt idx="5730">
                  <c:v>0.45605309999999999</c:v>
                </c:pt>
                <c:pt idx="5731">
                  <c:v>0.43631720000000002</c:v>
                </c:pt>
                <c:pt idx="5732">
                  <c:v>0.45541350000000003</c:v>
                </c:pt>
                <c:pt idx="5733">
                  <c:v>0.45589930000000001</c:v>
                </c:pt>
                <c:pt idx="5734">
                  <c:v>0.47474100000000002</c:v>
                </c:pt>
                <c:pt idx="5735">
                  <c:v>0.48478779999999999</c:v>
                </c:pt>
                <c:pt idx="5736">
                  <c:v>0.46850219999999998</c:v>
                </c:pt>
                <c:pt idx="5737">
                  <c:v>0.50895020000000002</c:v>
                </c:pt>
                <c:pt idx="5738">
                  <c:v>0.49988680000000002</c:v>
                </c:pt>
                <c:pt idx="5739">
                  <c:v>0.4936256</c:v>
                </c:pt>
                <c:pt idx="5740">
                  <c:v>0.44712819999999998</c:v>
                </c:pt>
                <c:pt idx="5741">
                  <c:v>0.45513989999999999</c:v>
                </c:pt>
                <c:pt idx="5742">
                  <c:v>0.44834499999999999</c:v>
                </c:pt>
                <c:pt idx="5743">
                  <c:v>0.44557770000000002</c:v>
                </c:pt>
                <c:pt idx="5744">
                  <c:v>0.45068720000000001</c:v>
                </c:pt>
                <c:pt idx="5745">
                  <c:v>0.43609189999999998</c:v>
                </c:pt>
                <c:pt idx="5746">
                  <c:v>0.44339279999999998</c:v>
                </c:pt>
                <c:pt idx="5747">
                  <c:v>0.46849610000000003</c:v>
                </c:pt>
                <c:pt idx="5748">
                  <c:v>0.43935859999999999</c:v>
                </c:pt>
                <c:pt idx="5749">
                  <c:v>0.45159709999999997</c:v>
                </c:pt>
                <c:pt idx="5750">
                  <c:v>0.44911099999999998</c:v>
                </c:pt>
                <c:pt idx="5751">
                  <c:v>0.45191599999999998</c:v>
                </c:pt>
                <c:pt idx="5752">
                  <c:v>0.41412290000000002</c:v>
                </c:pt>
                <c:pt idx="5753">
                  <c:v>0.42347129999999999</c:v>
                </c:pt>
                <c:pt idx="5754">
                  <c:v>0.4236067</c:v>
                </c:pt>
                <c:pt idx="5755">
                  <c:v>0.43609110000000001</c:v>
                </c:pt>
                <c:pt idx="5756">
                  <c:v>0.4489686</c:v>
                </c:pt>
                <c:pt idx="5757">
                  <c:v>0.46993200000000002</c:v>
                </c:pt>
                <c:pt idx="5758">
                  <c:v>0.4805681</c:v>
                </c:pt>
                <c:pt idx="5759">
                  <c:v>0.47330689999999997</c:v>
                </c:pt>
                <c:pt idx="5760">
                  <c:v>0.48821389999999998</c:v>
                </c:pt>
                <c:pt idx="5761">
                  <c:v>0.50179180000000001</c:v>
                </c:pt>
                <c:pt idx="5762">
                  <c:v>0.4812845</c:v>
                </c:pt>
                <c:pt idx="5763">
                  <c:v>0.52046049999999999</c:v>
                </c:pt>
                <c:pt idx="5764">
                  <c:v>0.50401059999999998</c:v>
                </c:pt>
                <c:pt idx="5765">
                  <c:v>0.49565759999999998</c:v>
                </c:pt>
                <c:pt idx="5766">
                  <c:v>0.50434460000000003</c:v>
                </c:pt>
                <c:pt idx="5767">
                  <c:v>0.48948000000000003</c:v>
                </c:pt>
                <c:pt idx="5768">
                  <c:v>0.48403669999999999</c:v>
                </c:pt>
                <c:pt idx="5769">
                  <c:v>0.49722529999999998</c:v>
                </c:pt>
                <c:pt idx="5770">
                  <c:v>0.49832300000000002</c:v>
                </c:pt>
                <c:pt idx="5771">
                  <c:v>0.45985039999999999</c:v>
                </c:pt>
                <c:pt idx="5772">
                  <c:v>0.46442729999999999</c:v>
                </c:pt>
                <c:pt idx="5773">
                  <c:v>0.44439010000000001</c:v>
                </c:pt>
                <c:pt idx="5774">
                  <c:v>0.44365559999999998</c:v>
                </c:pt>
                <c:pt idx="5775">
                  <c:v>0.47097070000000002</c:v>
                </c:pt>
                <c:pt idx="5776">
                  <c:v>0.48415799999999998</c:v>
                </c:pt>
                <c:pt idx="5777">
                  <c:v>0.4430849</c:v>
                </c:pt>
                <c:pt idx="5778">
                  <c:v>0.439137</c:v>
                </c:pt>
                <c:pt idx="5779">
                  <c:v>0.42717719999999998</c:v>
                </c:pt>
                <c:pt idx="5780">
                  <c:v>0.49040600000000001</c:v>
                </c:pt>
                <c:pt idx="5781">
                  <c:v>0.48254140000000001</c:v>
                </c:pt>
                <c:pt idx="5782">
                  <c:v>0.46806540000000002</c:v>
                </c:pt>
                <c:pt idx="5783">
                  <c:v>0.47303430000000002</c:v>
                </c:pt>
                <c:pt idx="5784">
                  <c:v>0.49226009999999998</c:v>
                </c:pt>
                <c:pt idx="5785">
                  <c:v>0.490977</c:v>
                </c:pt>
                <c:pt idx="5786">
                  <c:v>0.46001069999999999</c:v>
                </c:pt>
                <c:pt idx="5787">
                  <c:v>0.47356209999999999</c:v>
                </c:pt>
                <c:pt idx="5788">
                  <c:v>0.456758</c:v>
                </c:pt>
                <c:pt idx="5789">
                  <c:v>0.47490480000000002</c:v>
                </c:pt>
                <c:pt idx="5790">
                  <c:v>0.46923860000000001</c:v>
                </c:pt>
                <c:pt idx="5791">
                  <c:v>0.4648853</c:v>
                </c:pt>
                <c:pt idx="5792">
                  <c:v>0.47623939999999998</c:v>
                </c:pt>
                <c:pt idx="5793">
                  <c:v>0.4744217</c:v>
                </c:pt>
                <c:pt idx="5794">
                  <c:v>0.48768549999999999</c:v>
                </c:pt>
                <c:pt idx="5795">
                  <c:v>0.47556169999999998</c:v>
                </c:pt>
                <c:pt idx="5796">
                  <c:v>0.50842449999999995</c:v>
                </c:pt>
                <c:pt idx="5797">
                  <c:v>0.47426950000000001</c:v>
                </c:pt>
                <c:pt idx="5798">
                  <c:v>0.51593199999999995</c:v>
                </c:pt>
                <c:pt idx="5799">
                  <c:v>0.53121130000000005</c:v>
                </c:pt>
                <c:pt idx="5800">
                  <c:v>0.51633490000000004</c:v>
                </c:pt>
                <c:pt idx="5801">
                  <c:v>0.48574450000000002</c:v>
                </c:pt>
                <c:pt idx="5802">
                  <c:v>0.4897454</c:v>
                </c:pt>
                <c:pt idx="5803">
                  <c:v>0.48320730000000001</c:v>
                </c:pt>
                <c:pt idx="5804">
                  <c:v>0.49129210000000001</c:v>
                </c:pt>
                <c:pt idx="5805">
                  <c:v>0.46950579999999997</c:v>
                </c:pt>
                <c:pt idx="5806">
                  <c:v>0.4902357</c:v>
                </c:pt>
                <c:pt idx="5807">
                  <c:v>0.4734333</c:v>
                </c:pt>
                <c:pt idx="5808">
                  <c:v>0.46677849999999999</c:v>
                </c:pt>
                <c:pt idx="5809">
                  <c:v>0.4833209</c:v>
                </c:pt>
                <c:pt idx="5810">
                  <c:v>0.48512100000000002</c:v>
                </c:pt>
                <c:pt idx="5811">
                  <c:v>0.47865730000000001</c:v>
                </c:pt>
                <c:pt idx="5812">
                  <c:v>0.50277749999999999</c:v>
                </c:pt>
                <c:pt idx="5813">
                  <c:v>0.51641979999999998</c:v>
                </c:pt>
                <c:pt idx="5814">
                  <c:v>0.48769479999999998</c:v>
                </c:pt>
                <c:pt idx="5815">
                  <c:v>0.48335250000000002</c:v>
                </c:pt>
                <c:pt idx="5816">
                  <c:v>0.49724269999999998</c:v>
                </c:pt>
                <c:pt idx="5817">
                  <c:v>0.48529949999999999</c:v>
                </c:pt>
                <c:pt idx="5818">
                  <c:v>0.46445409999999998</c:v>
                </c:pt>
                <c:pt idx="5819">
                  <c:v>0.4523104</c:v>
                </c:pt>
                <c:pt idx="5820">
                  <c:v>0.45947159999999998</c:v>
                </c:pt>
                <c:pt idx="5821">
                  <c:v>0.47360580000000002</c:v>
                </c:pt>
                <c:pt idx="5822">
                  <c:v>0.50284969999999996</c:v>
                </c:pt>
                <c:pt idx="5823">
                  <c:v>0.5379912</c:v>
                </c:pt>
                <c:pt idx="5824">
                  <c:v>0.47988550000000002</c:v>
                </c:pt>
                <c:pt idx="5825">
                  <c:v>0.50202709999999995</c:v>
                </c:pt>
                <c:pt idx="5826">
                  <c:v>0.4945387</c:v>
                </c:pt>
                <c:pt idx="5827">
                  <c:v>0.48908970000000002</c:v>
                </c:pt>
                <c:pt idx="5828">
                  <c:v>0.48488619999999999</c:v>
                </c:pt>
                <c:pt idx="5829">
                  <c:v>0.45921509999999999</c:v>
                </c:pt>
                <c:pt idx="5830">
                  <c:v>0.47551900000000002</c:v>
                </c:pt>
                <c:pt idx="5831">
                  <c:v>0.48870029999999998</c:v>
                </c:pt>
                <c:pt idx="5832">
                  <c:v>0.48827890000000002</c:v>
                </c:pt>
                <c:pt idx="5833">
                  <c:v>0.49712830000000002</c:v>
                </c:pt>
                <c:pt idx="5834">
                  <c:v>0.45137310000000003</c:v>
                </c:pt>
                <c:pt idx="5835">
                  <c:v>0.46896959999999999</c:v>
                </c:pt>
                <c:pt idx="5836">
                  <c:v>0.46657409999999999</c:v>
                </c:pt>
                <c:pt idx="5837">
                  <c:v>0.50753280000000001</c:v>
                </c:pt>
                <c:pt idx="5838">
                  <c:v>0.48833009999999999</c:v>
                </c:pt>
                <c:pt idx="5839">
                  <c:v>0.51230370000000003</c:v>
                </c:pt>
                <c:pt idx="5840">
                  <c:v>0.50851630000000003</c:v>
                </c:pt>
                <c:pt idx="5841">
                  <c:v>0.49636750000000002</c:v>
                </c:pt>
                <c:pt idx="5842">
                  <c:v>0.50615659999999996</c:v>
                </c:pt>
                <c:pt idx="5843">
                  <c:v>0.49853690000000001</c:v>
                </c:pt>
                <c:pt idx="5844">
                  <c:v>0.49644949999999999</c:v>
                </c:pt>
                <c:pt idx="5845">
                  <c:v>0.50911320000000004</c:v>
                </c:pt>
                <c:pt idx="5846">
                  <c:v>0.4835641</c:v>
                </c:pt>
                <c:pt idx="5847">
                  <c:v>0.49573080000000003</c:v>
                </c:pt>
                <c:pt idx="5848">
                  <c:v>0.49995010000000001</c:v>
                </c:pt>
                <c:pt idx="5849">
                  <c:v>0.48823719999999998</c:v>
                </c:pt>
                <c:pt idx="5850">
                  <c:v>0.51398739999999998</c:v>
                </c:pt>
                <c:pt idx="5851">
                  <c:v>0.53198860000000003</c:v>
                </c:pt>
                <c:pt idx="5852">
                  <c:v>0.52296849999999995</c:v>
                </c:pt>
                <c:pt idx="5853">
                  <c:v>0.53794030000000004</c:v>
                </c:pt>
                <c:pt idx="5854">
                  <c:v>0.55400419999999995</c:v>
                </c:pt>
                <c:pt idx="5855">
                  <c:v>0.57204770000000005</c:v>
                </c:pt>
                <c:pt idx="5856">
                  <c:v>0.51689799999999997</c:v>
                </c:pt>
                <c:pt idx="5857">
                  <c:v>0.5057391</c:v>
                </c:pt>
                <c:pt idx="5858">
                  <c:v>0.50659050000000005</c:v>
                </c:pt>
                <c:pt idx="5859">
                  <c:v>0.48717070000000001</c:v>
                </c:pt>
                <c:pt idx="5860">
                  <c:v>0.4870391</c:v>
                </c:pt>
                <c:pt idx="5861">
                  <c:v>0.49413649999999998</c:v>
                </c:pt>
                <c:pt idx="5862">
                  <c:v>0.46681509999999998</c:v>
                </c:pt>
                <c:pt idx="5863">
                  <c:v>0.46589849999999999</c:v>
                </c:pt>
                <c:pt idx="5864">
                  <c:v>0.46260430000000002</c:v>
                </c:pt>
                <c:pt idx="5865">
                  <c:v>0.47948210000000002</c:v>
                </c:pt>
                <c:pt idx="5866">
                  <c:v>0.45758929999999998</c:v>
                </c:pt>
                <c:pt idx="5867">
                  <c:v>0.45071549999999999</c:v>
                </c:pt>
                <c:pt idx="5868">
                  <c:v>0.42338720000000002</c:v>
                </c:pt>
                <c:pt idx="5869">
                  <c:v>0.44892389999999999</c:v>
                </c:pt>
                <c:pt idx="5870">
                  <c:v>0.46604250000000003</c:v>
                </c:pt>
                <c:pt idx="5871">
                  <c:v>0.49082300000000001</c:v>
                </c:pt>
                <c:pt idx="5872">
                  <c:v>0.52036769999999999</c:v>
                </c:pt>
                <c:pt idx="5873">
                  <c:v>0.46580759999999999</c:v>
                </c:pt>
                <c:pt idx="5874">
                  <c:v>0.47848849999999998</c:v>
                </c:pt>
                <c:pt idx="5875">
                  <c:v>0.50104190000000004</c:v>
                </c:pt>
                <c:pt idx="5876">
                  <c:v>0.50454399999999999</c:v>
                </c:pt>
                <c:pt idx="5877">
                  <c:v>0.48926710000000001</c:v>
                </c:pt>
                <c:pt idx="5878">
                  <c:v>0.46534379999999997</c:v>
                </c:pt>
                <c:pt idx="5879">
                  <c:v>0.46506199999999998</c:v>
                </c:pt>
                <c:pt idx="5880">
                  <c:v>0.44769130000000001</c:v>
                </c:pt>
                <c:pt idx="5881">
                  <c:v>0.48437970000000002</c:v>
                </c:pt>
                <c:pt idx="5882">
                  <c:v>0.5058243</c:v>
                </c:pt>
                <c:pt idx="5883">
                  <c:v>0.47739930000000003</c:v>
                </c:pt>
                <c:pt idx="5884">
                  <c:v>0.450797</c:v>
                </c:pt>
                <c:pt idx="5885">
                  <c:v>0.45167030000000002</c:v>
                </c:pt>
                <c:pt idx="5886">
                  <c:v>0.47151880000000002</c:v>
                </c:pt>
                <c:pt idx="5887">
                  <c:v>0.45797110000000002</c:v>
                </c:pt>
                <c:pt idx="5888">
                  <c:v>0.4686283</c:v>
                </c:pt>
                <c:pt idx="5889">
                  <c:v>0.48123149999999998</c:v>
                </c:pt>
                <c:pt idx="5890">
                  <c:v>0.43488589999999999</c:v>
                </c:pt>
                <c:pt idx="5891">
                  <c:v>0.46049889999999999</c:v>
                </c:pt>
                <c:pt idx="5892">
                  <c:v>0.48435129999999998</c:v>
                </c:pt>
                <c:pt idx="5893">
                  <c:v>0.4651825</c:v>
                </c:pt>
                <c:pt idx="5894">
                  <c:v>0.47841919999999999</c:v>
                </c:pt>
                <c:pt idx="5895">
                  <c:v>0.45452110000000001</c:v>
                </c:pt>
                <c:pt idx="5896">
                  <c:v>0.4374768</c:v>
                </c:pt>
                <c:pt idx="5897">
                  <c:v>0.45494570000000001</c:v>
                </c:pt>
                <c:pt idx="5898">
                  <c:v>0.43510330000000003</c:v>
                </c:pt>
                <c:pt idx="5899">
                  <c:v>0.46923090000000001</c:v>
                </c:pt>
                <c:pt idx="5900">
                  <c:v>0.48569289999999998</c:v>
                </c:pt>
                <c:pt idx="5901">
                  <c:v>0.46172429999999998</c:v>
                </c:pt>
                <c:pt idx="5902">
                  <c:v>0.47630840000000002</c:v>
                </c:pt>
                <c:pt idx="5903">
                  <c:v>0.49988389999999999</c:v>
                </c:pt>
                <c:pt idx="5904">
                  <c:v>0.49114780000000002</c:v>
                </c:pt>
                <c:pt idx="5905">
                  <c:v>0.46819280000000002</c:v>
                </c:pt>
                <c:pt idx="5906">
                  <c:v>0.49193300000000001</c:v>
                </c:pt>
                <c:pt idx="5907">
                  <c:v>0.50213289999999999</c:v>
                </c:pt>
                <c:pt idx="5908">
                  <c:v>0.4949017</c:v>
                </c:pt>
                <c:pt idx="5909">
                  <c:v>0.48598930000000001</c:v>
                </c:pt>
                <c:pt idx="5910">
                  <c:v>0.48140630000000001</c:v>
                </c:pt>
                <c:pt idx="5911">
                  <c:v>0.50008490000000005</c:v>
                </c:pt>
                <c:pt idx="5912">
                  <c:v>0.50091149999999995</c:v>
                </c:pt>
                <c:pt idx="5913">
                  <c:v>0.4728135</c:v>
                </c:pt>
                <c:pt idx="5914">
                  <c:v>0.49789679999999997</c:v>
                </c:pt>
                <c:pt idx="5915">
                  <c:v>0.50981299999999996</c:v>
                </c:pt>
                <c:pt idx="5916">
                  <c:v>0.49192839999999999</c:v>
                </c:pt>
                <c:pt idx="5917">
                  <c:v>0.4932375</c:v>
                </c:pt>
                <c:pt idx="5918">
                  <c:v>0.50160510000000003</c:v>
                </c:pt>
                <c:pt idx="5919">
                  <c:v>0.46076729999999999</c:v>
                </c:pt>
                <c:pt idx="5920">
                  <c:v>0.4672056</c:v>
                </c:pt>
                <c:pt idx="5921">
                  <c:v>0.50020710000000002</c:v>
                </c:pt>
                <c:pt idx="5922">
                  <c:v>0.4887494</c:v>
                </c:pt>
                <c:pt idx="5923">
                  <c:v>0.47151419999999999</c:v>
                </c:pt>
                <c:pt idx="5924">
                  <c:v>0.48807109999999998</c:v>
                </c:pt>
                <c:pt idx="5925">
                  <c:v>0.49581769999999997</c:v>
                </c:pt>
                <c:pt idx="5926">
                  <c:v>0.49940630000000003</c:v>
                </c:pt>
                <c:pt idx="5927">
                  <c:v>0.48514449999999998</c:v>
                </c:pt>
                <c:pt idx="5928">
                  <c:v>0.48273110000000002</c:v>
                </c:pt>
                <c:pt idx="5929">
                  <c:v>0.4543972</c:v>
                </c:pt>
                <c:pt idx="5930">
                  <c:v>0.45541700000000002</c:v>
                </c:pt>
                <c:pt idx="5931">
                  <c:v>0.43516949999999999</c:v>
                </c:pt>
                <c:pt idx="5932">
                  <c:v>0.44951429999999998</c:v>
                </c:pt>
                <c:pt idx="5933">
                  <c:v>0.46434550000000002</c:v>
                </c:pt>
                <c:pt idx="5934">
                  <c:v>0.45079049999999998</c:v>
                </c:pt>
                <c:pt idx="5935">
                  <c:v>0.45566879999999998</c:v>
                </c:pt>
                <c:pt idx="5936">
                  <c:v>0.48479</c:v>
                </c:pt>
                <c:pt idx="5937">
                  <c:v>0.49969950000000002</c:v>
                </c:pt>
                <c:pt idx="5938">
                  <c:v>0.48719249999999997</c:v>
                </c:pt>
                <c:pt idx="5939">
                  <c:v>0.46444649999999998</c:v>
                </c:pt>
                <c:pt idx="5940">
                  <c:v>0.49580410000000003</c:v>
                </c:pt>
                <c:pt idx="5941">
                  <c:v>0.4834891</c:v>
                </c:pt>
                <c:pt idx="5942">
                  <c:v>0.51128850000000003</c:v>
                </c:pt>
                <c:pt idx="5943">
                  <c:v>0.47969630000000002</c:v>
                </c:pt>
                <c:pt idx="5944">
                  <c:v>0.4967647</c:v>
                </c:pt>
                <c:pt idx="5945">
                  <c:v>0.47634910000000003</c:v>
                </c:pt>
                <c:pt idx="5946">
                  <c:v>0.47246559999999999</c:v>
                </c:pt>
                <c:pt idx="5947">
                  <c:v>0.4799871</c:v>
                </c:pt>
                <c:pt idx="5948">
                  <c:v>0.44827020000000001</c:v>
                </c:pt>
                <c:pt idx="5949">
                  <c:v>0.49248999999999998</c:v>
                </c:pt>
                <c:pt idx="5950">
                  <c:v>0.4845892</c:v>
                </c:pt>
                <c:pt idx="5951">
                  <c:v>0.50302009999999997</c:v>
                </c:pt>
                <c:pt idx="5952">
                  <c:v>0.52250719999999995</c:v>
                </c:pt>
                <c:pt idx="5953">
                  <c:v>0.51066</c:v>
                </c:pt>
                <c:pt idx="5954">
                  <c:v>0.50976339999999998</c:v>
                </c:pt>
                <c:pt idx="5955">
                  <c:v>0.45624130000000002</c:v>
                </c:pt>
                <c:pt idx="5956">
                  <c:v>0.46143309999999998</c:v>
                </c:pt>
                <c:pt idx="5957">
                  <c:v>0.4908246</c:v>
                </c:pt>
                <c:pt idx="5958">
                  <c:v>0.53930140000000004</c:v>
                </c:pt>
                <c:pt idx="5959">
                  <c:v>0.54217340000000003</c:v>
                </c:pt>
                <c:pt idx="5960">
                  <c:v>0.54209649999999998</c:v>
                </c:pt>
                <c:pt idx="5961">
                  <c:v>0.53490249999999995</c:v>
                </c:pt>
                <c:pt idx="5962">
                  <c:v>0.48785050000000002</c:v>
                </c:pt>
                <c:pt idx="5963">
                  <c:v>0.4953456</c:v>
                </c:pt>
                <c:pt idx="5964">
                  <c:v>0.48881780000000002</c:v>
                </c:pt>
                <c:pt idx="5965">
                  <c:v>0.46387659999999997</c:v>
                </c:pt>
                <c:pt idx="5966">
                  <c:v>0.49055919999999997</c:v>
                </c:pt>
                <c:pt idx="5967">
                  <c:v>0.4817766</c:v>
                </c:pt>
                <c:pt idx="5968">
                  <c:v>0.47090799999999999</c:v>
                </c:pt>
                <c:pt idx="5969">
                  <c:v>0.46516980000000002</c:v>
                </c:pt>
                <c:pt idx="5970">
                  <c:v>0.52567399999999997</c:v>
                </c:pt>
                <c:pt idx="5971">
                  <c:v>0.4276006</c:v>
                </c:pt>
                <c:pt idx="5972">
                  <c:v>0.44245099999999998</c:v>
                </c:pt>
                <c:pt idx="5973">
                  <c:v>0.47825400000000001</c:v>
                </c:pt>
                <c:pt idx="5974">
                  <c:v>0.47497909999999999</c:v>
                </c:pt>
                <c:pt idx="5975">
                  <c:v>0.48146850000000002</c:v>
                </c:pt>
                <c:pt idx="5976">
                  <c:v>0.4751147</c:v>
                </c:pt>
                <c:pt idx="5977">
                  <c:v>0.45722829999999998</c:v>
                </c:pt>
                <c:pt idx="5978">
                  <c:v>0.47920269999999998</c:v>
                </c:pt>
                <c:pt idx="5979">
                  <c:v>0.46137400000000001</c:v>
                </c:pt>
                <c:pt idx="5980">
                  <c:v>0.46986990000000001</c:v>
                </c:pt>
                <c:pt idx="5981">
                  <c:v>0.46489619999999998</c:v>
                </c:pt>
                <c:pt idx="5982">
                  <c:v>0.47471190000000002</c:v>
                </c:pt>
                <c:pt idx="5983">
                  <c:v>0.45592700000000003</c:v>
                </c:pt>
                <c:pt idx="5984">
                  <c:v>0.45756170000000002</c:v>
                </c:pt>
                <c:pt idx="5985">
                  <c:v>0.46879900000000002</c:v>
                </c:pt>
                <c:pt idx="5986">
                  <c:v>0.5023512</c:v>
                </c:pt>
                <c:pt idx="5987">
                  <c:v>0.516266</c:v>
                </c:pt>
                <c:pt idx="5988">
                  <c:v>0.47991260000000002</c:v>
                </c:pt>
                <c:pt idx="5989">
                  <c:v>0.4816627</c:v>
                </c:pt>
                <c:pt idx="5990">
                  <c:v>0.49352790000000002</c:v>
                </c:pt>
                <c:pt idx="5991">
                  <c:v>0.49097950000000001</c:v>
                </c:pt>
                <c:pt idx="5992">
                  <c:v>0.47017530000000002</c:v>
                </c:pt>
                <c:pt idx="5993">
                  <c:v>0.47182259999999998</c:v>
                </c:pt>
                <c:pt idx="5994">
                  <c:v>0.48915520000000001</c:v>
                </c:pt>
                <c:pt idx="5995">
                  <c:v>0.48286240000000002</c:v>
                </c:pt>
                <c:pt idx="5996">
                  <c:v>0.49103469999999999</c:v>
                </c:pt>
                <c:pt idx="5997">
                  <c:v>0.45200829999999997</c:v>
                </c:pt>
                <c:pt idx="5998">
                  <c:v>0.46426000000000001</c:v>
                </c:pt>
                <c:pt idx="5999">
                  <c:v>0.44960430000000001</c:v>
                </c:pt>
                <c:pt idx="6000">
                  <c:v>0.4661479</c:v>
                </c:pt>
                <c:pt idx="6001">
                  <c:v>0.4841376</c:v>
                </c:pt>
                <c:pt idx="6002">
                  <c:v>0.49563220000000002</c:v>
                </c:pt>
                <c:pt idx="6003">
                  <c:v>0.49374259999999998</c:v>
                </c:pt>
                <c:pt idx="6004">
                  <c:v>0.46803159999999999</c:v>
                </c:pt>
                <c:pt idx="6005">
                  <c:v>0.50984790000000002</c:v>
                </c:pt>
                <c:pt idx="6006">
                  <c:v>0.50821260000000001</c:v>
                </c:pt>
                <c:pt idx="6007">
                  <c:v>0.52260450000000003</c:v>
                </c:pt>
                <c:pt idx="6008">
                  <c:v>0.50421700000000003</c:v>
                </c:pt>
                <c:pt idx="6009">
                  <c:v>0.50197400000000003</c:v>
                </c:pt>
                <c:pt idx="6010">
                  <c:v>0.51031890000000002</c:v>
                </c:pt>
                <c:pt idx="6011">
                  <c:v>0.48920049999999998</c:v>
                </c:pt>
                <c:pt idx="6012">
                  <c:v>0.50992950000000004</c:v>
                </c:pt>
                <c:pt idx="6013">
                  <c:v>0.52067949999999996</c:v>
                </c:pt>
                <c:pt idx="6014">
                  <c:v>0.50160360000000004</c:v>
                </c:pt>
                <c:pt idx="6015">
                  <c:v>0.50135039999999997</c:v>
                </c:pt>
                <c:pt idx="6016">
                  <c:v>0.50268599999999997</c:v>
                </c:pt>
                <c:pt idx="6017">
                  <c:v>0.5160515</c:v>
                </c:pt>
                <c:pt idx="6018">
                  <c:v>0.50157289999999999</c:v>
                </c:pt>
                <c:pt idx="6019">
                  <c:v>0.49597249999999998</c:v>
                </c:pt>
                <c:pt idx="6020">
                  <c:v>0.46851350000000003</c:v>
                </c:pt>
                <c:pt idx="6021">
                  <c:v>0.46199889999999999</c:v>
                </c:pt>
                <c:pt idx="6022">
                  <c:v>0.4844289</c:v>
                </c:pt>
                <c:pt idx="6023">
                  <c:v>0.53732480000000005</c:v>
                </c:pt>
                <c:pt idx="6024">
                  <c:v>0.50568869999999999</c:v>
                </c:pt>
                <c:pt idx="6025">
                  <c:v>0.46933130000000001</c:v>
                </c:pt>
                <c:pt idx="6026">
                  <c:v>0.48702960000000001</c:v>
                </c:pt>
                <c:pt idx="6027">
                  <c:v>0.48118709999999998</c:v>
                </c:pt>
                <c:pt idx="6028">
                  <c:v>0.46326390000000001</c:v>
                </c:pt>
                <c:pt idx="6029">
                  <c:v>0.48053780000000001</c:v>
                </c:pt>
                <c:pt idx="6030">
                  <c:v>0.50233669999999997</c:v>
                </c:pt>
                <c:pt idx="6031">
                  <c:v>0.49675459999999999</c:v>
                </c:pt>
                <c:pt idx="6032">
                  <c:v>0.49065009999999998</c:v>
                </c:pt>
                <c:pt idx="6033">
                  <c:v>0.49416690000000002</c:v>
                </c:pt>
                <c:pt idx="6034">
                  <c:v>0.50977150000000004</c:v>
                </c:pt>
                <c:pt idx="6035">
                  <c:v>0.52586520000000003</c:v>
                </c:pt>
                <c:pt idx="6036">
                  <c:v>0.5098106</c:v>
                </c:pt>
                <c:pt idx="6037">
                  <c:v>0.5048977</c:v>
                </c:pt>
                <c:pt idx="6038">
                  <c:v>0.50866</c:v>
                </c:pt>
                <c:pt idx="6039">
                  <c:v>0.54993899999999996</c:v>
                </c:pt>
                <c:pt idx="6040">
                  <c:v>0.51519490000000001</c:v>
                </c:pt>
                <c:pt idx="6041">
                  <c:v>0.49378300000000003</c:v>
                </c:pt>
                <c:pt idx="6042">
                  <c:v>0.51603010000000005</c:v>
                </c:pt>
                <c:pt idx="6043">
                  <c:v>0.50412650000000003</c:v>
                </c:pt>
                <c:pt idx="6044">
                  <c:v>0.49873079999999997</c:v>
                </c:pt>
                <c:pt idx="6045">
                  <c:v>0.50458449999999999</c:v>
                </c:pt>
                <c:pt idx="6046">
                  <c:v>0.48866189999999998</c:v>
                </c:pt>
                <c:pt idx="6047">
                  <c:v>0.48915599999999998</c:v>
                </c:pt>
                <c:pt idx="6048">
                  <c:v>0.49710189999999999</c:v>
                </c:pt>
                <c:pt idx="6049">
                  <c:v>0.50082610000000005</c:v>
                </c:pt>
                <c:pt idx="6050">
                  <c:v>0.49295699999999998</c:v>
                </c:pt>
                <c:pt idx="6051">
                  <c:v>0.47983530000000002</c:v>
                </c:pt>
                <c:pt idx="6052">
                  <c:v>0.48037249999999998</c:v>
                </c:pt>
                <c:pt idx="6053">
                  <c:v>0.48479939999999999</c:v>
                </c:pt>
                <c:pt idx="6054">
                  <c:v>0.49634889999999998</c:v>
                </c:pt>
                <c:pt idx="6055">
                  <c:v>0.51845370000000002</c:v>
                </c:pt>
                <c:pt idx="6056">
                  <c:v>0.51923719999999995</c:v>
                </c:pt>
                <c:pt idx="6057">
                  <c:v>0.52786299999999997</c:v>
                </c:pt>
                <c:pt idx="6058">
                  <c:v>0.48983559999999998</c:v>
                </c:pt>
                <c:pt idx="6059">
                  <c:v>0.4930312</c:v>
                </c:pt>
                <c:pt idx="6060">
                  <c:v>0.49993680000000001</c:v>
                </c:pt>
                <c:pt idx="6061">
                  <c:v>0.52179089999999995</c:v>
                </c:pt>
                <c:pt idx="6062">
                  <c:v>0.4917533</c:v>
                </c:pt>
                <c:pt idx="6063">
                  <c:v>0.47836400000000001</c:v>
                </c:pt>
                <c:pt idx="6064">
                  <c:v>0.49468259999999997</c:v>
                </c:pt>
                <c:pt idx="6065">
                  <c:v>0.50393589999999999</c:v>
                </c:pt>
                <c:pt idx="6066">
                  <c:v>0.52910020000000002</c:v>
                </c:pt>
                <c:pt idx="6067">
                  <c:v>0.53383259999999999</c:v>
                </c:pt>
                <c:pt idx="6068">
                  <c:v>0.48746080000000003</c:v>
                </c:pt>
                <c:pt idx="6069">
                  <c:v>0.46459610000000001</c:v>
                </c:pt>
                <c:pt idx="6070">
                  <c:v>0.46095199999999997</c:v>
                </c:pt>
                <c:pt idx="6071">
                  <c:v>0.50313140000000001</c:v>
                </c:pt>
                <c:pt idx="6072">
                  <c:v>0.50499530000000004</c:v>
                </c:pt>
                <c:pt idx="6073">
                  <c:v>0.46773880000000001</c:v>
                </c:pt>
                <c:pt idx="6074">
                  <c:v>0.46344740000000001</c:v>
                </c:pt>
                <c:pt idx="6075">
                  <c:v>0.48956640000000001</c:v>
                </c:pt>
                <c:pt idx="6076">
                  <c:v>0.49468040000000002</c:v>
                </c:pt>
                <c:pt idx="6077">
                  <c:v>0.43334309999999998</c:v>
                </c:pt>
                <c:pt idx="6078">
                  <c:v>0.41172920000000002</c:v>
                </c:pt>
                <c:pt idx="6079">
                  <c:v>0.48040290000000002</c:v>
                </c:pt>
                <c:pt idx="6080">
                  <c:v>0.47338400000000003</c:v>
                </c:pt>
                <c:pt idx="6081">
                  <c:v>0.49777470000000001</c:v>
                </c:pt>
                <c:pt idx="6082">
                  <c:v>0.48664819999999998</c:v>
                </c:pt>
                <c:pt idx="6083">
                  <c:v>0.48303119999999999</c:v>
                </c:pt>
                <c:pt idx="6084">
                  <c:v>0.47321020000000003</c:v>
                </c:pt>
                <c:pt idx="6085">
                  <c:v>0.47702610000000001</c:v>
                </c:pt>
                <c:pt idx="6086">
                  <c:v>0.4763635</c:v>
                </c:pt>
                <c:pt idx="6087">
                  <c:v>0.47425620000000002</c:v>
                </c:pt>
                <c:pt idx="6088">
                  <c:v>0.4709989</c:v>
                </c:pt>
                <c:pt idx="6089">
                  <c:v>0.47372589999999998</c:v>
                </c:pt>
                <c:pt idx="6090">
                  <c:v>0.4983167</c:v>
                </c:pt>
                <c:pt idx="6091">
                  <c:v>0.50158939999999996</c:v>
                </c:pt>
                <c:pt idx="6092">
                  <c:v>0.4856219</c:v>
                </c:pt>
                <c:pt idx="6093">
                  <c:v>0.49078490000000002</c:v>
                </c:pt>
                <c:pt idx="6094">
                  <c:v>0.45410600000000001</c:v>
                </c:pt>
                <c:pt idx="6095">
                  <c:v>0.48298920000000001</c:v>
                </c:pt>
                <c:pt idx="6096">
                  <c:v>0.47863169999999999</c:v>
                </c:pt>
                <c:pt idx="6097">
                  <c:v>0.48421350000000002</c:v>
                </c:pt>
                <c:pt idx="6098">
                  <c:v>0.50179300000000004</c:v>
                </c:pt>
                <c:pt idx="6099">
                  <c:v>0.49866549999999998</c:v>
                </c:pt>
                <c:pt idx="6100">
                  <c:v>0.49996859999999999</c:v>
                </c:pt>
                <c:pt idx="6101">
                  <c:v>0.49412479999999998</c:v>
                </c:pt>
                <c:pt idx="6102">
                  <c:v>0.51429670000000005</c:v>
                </c:pt>
                <c:pt idx="6103">
                  <c:v>0.48621320000000001</c:v>
                </c:pt>
                <c:pt idx="6104">
                  <c:v>0.4757593</c:v>
                </c:pt>
                <c:pt idx="6105">
                  <c:v>0.48751250000000002</c:v>
                </c:pt>
                <c:pt idx="6106">
                  <c:v>0.50610820000000001</c:v>
                </c:pt>
                <c:pt idx="6107">
                  <c:v>0.49220560000000002</c:v>
                </c:pt>
                <c:pt idx="6108">
                  <c:v>0.47867379999999998</c:v>
                </c:pt>
                <c:pt idx="6109">
                  <c:v>0.47238760000000002</c:v>
                </c:pt>
                <c:pt idx="6110">
                  <c:v>0.46470460000000002</c:v>
                </c:pt>
                <c:pt idx="6111">
                  <c:v>0.47428229999999999</c:v>
                </c:pt>
                <c:pt idx="6112">
                  <c:v>0.46298590000000001</c:v>
                </c:pt>
                <c:pt idx="6113">
                  <c:v>0.45495200000000002</c:v>
                </c:pt>
                <c:pt idx="6114">
                  <c:v>0.43034630000000001</c:v>
                </c:pt>
                <c:pt idx="6115">
                  <c:v>0.44109569999999998</c:v>
                </c:pt>
                <c:pt idx="6116">
                  <c:v>0.457567</c:v>
                </c:pt>
                <c:pt idx="6117">
                  <c:v>0.46400049999999998</c:v>
                </c:pt>
                <c:pt idx="6118">
                  <c:v>0.4806416</c:v>
                </c:pt>
                <c:pt idx="6119">
                  <c:v>0.477354</c:v>
                </c:pt>
                <c:pt idx="6120">
                  <c:v>0.48174850000000002</c:v>
                </c:pt>
                <c:pt idx="6121">
                  <c:v>0.46031509999999998</c:v>
                </c:pt>
                <c:pt idx="6122">
                  <c:v>0.45237139999999998</c:v>
                </c:pt>
                <c:pt idx="6123">
                  <c:v>0.43173030000000001</c:v>
                </c:pt>
                <c:pt idx="6124">
                  <c:v>0.425707</c:v>
                </c:pt>
                <c:pt idx="6125">
                  <c:v>0.42128130000000003</c:v>
                </c:pt>
                <c:pt idx="6126">
                  <c:v>0.42832189999999998</c:v>
                </c:pt>
                <c:pt idx="6127">
                  <c:v>0.48595690000000002</c:v>
                </c:pt>
                <c:pt idx="6128">
                  <c:v>0.47397250000000002</c:v>
                </c:pt>
                <c:pt idx="6129">
                  <c:v>0.44488610000000001</c:v>
                </c:pt>
                <c:pt idx="6130">
                  <c:v>0.45028400000000002</c:v>
                </c:pt>
                <c:pt idx="6131">
                  <c:v>0.439882</c:v>
                </c:pt>
                <c:pt idx="6132">
                  <c:v>0.43946020000000002</c:v>
                </c:pt>
                <c:pt idx="6133">
                  <c:v>0.4213807</c:v>
                </c:pt>
                <c:pt idx="6134">
                  <c:v>0.4313129</c:v>
                </c:pt>
                <c:pt idx="6135">
                  <c:v>0.45556200000000002</c:v>
                </c:pt>
                <c:pt idx="6136">
                  <c:v>0.41848610000000003</c:v>
                </c:pt>
                <c:pt idx="6137">
                  <c:v>0.48252590000000001</c:v>
                </c:pt>
                <c:pt idx="6138">
                  <c:v>0.46178209999999997</c:v>
                </c:pt>
                <c:pt idx="6139">
                  <c:v>0.44884239999999997</c:v>
                </c:pt>
                <c:pt idx="6140">
                  <c:v>0.46571839999999998</c:v>
                </c:pt>
                <c:pt idx="6141">
                  <c:v>0.44103429999999999</c:v>
                </c:pt>
                <c:pt idx="6142">
                  <c:v>0.43462580000000001</c:v>
                </c:pt>
                <c:pt idx="6143">
                  <c:v>0.44672469999999997</c:v>
                </c:pt>
                <c:pt idx="6144">
                  <c:v>0.45513969999999998</c:v>
                </c:pt>
                <c:pt idx="6145">
                  <c:v>0.50933450000000002</c:v>
                </c:pt>
                <c:pt idx="6146">
                  <c:v>0.48453459999999998</c:v>
                </c:pt>
                <c:pt idx="6147">
                  <c:v>0.45114090000000001</c:v>
                </c:pt>
                <c:pt idx="6148">
                  <c:v>0.47635379999999999</c:v>
                </c:pt>
                <c:pt idx="6149">
                  <c:v>0.46537790000000001</c:v>
                </c:pt>
                <c:pt idx="6150">
                  <c:v>0.4611017</c:v>
                </c:pt>
                <c:pt idx="6151">
                  <c:v>0.44849070000000002</c:v>
                </c:pt>
                <c:pt idx="6152">
                  <c:v>0.44900519999999999</c:v>
                </c:pt>
                <c:pt idx="6153">
                  <c:v>0.46358860000000002</c:v>
                </c:pt>
                <c:pt idx="6154">
                  <c:v>0.45899960000000001</c:v>
                </c:pt>
                <c:pt idx="6155">
                  <c:v>0.46133730000000001</c:v>
                </c:pt>
                <c:pt idx="6156">
                  <c:v>0.46311289999999999</c:v>
                </c:pt>
                <c:pt idx="6157">
                  <c:v>0.47835949999999999</c:v>
                </c:pt>
                <c:pt idx="6158">
                  <c:v>0.46866279999999999</c:v>
                </c:pt>
                <c:pt idx="6159">
                  <c:v>0.47421990000000003</c:v>
                </c:pt>
                <c:pt idx="6160">
                  <c:v>0.50621190000000005</c:v>
                </c:pt>
                <c:pt idx="6161">
                  <c:v>0.47569060000000002</c:v>
                </c:pt>
                <c:pt idx="6162">
                  <c:v>0.48219220000000002</c:v>
                </c:pt>
                <c:pt idx="6163">
                  <c:v>0.47843920000000001</c:v>
                </c:pt>
                <c:pt idx="6164">
                  <c:v>0.48267529999999997</c:v>
                </c:pt>
                <c:pt idx="6165">
                  <c:v>0.48475780000000002</c:v>
                </c:pt>
                <c:pt idx="6166">
                  <c:v>0.47978589999999999</c:v>
                </c:pt>
                <c:pt idx="6167">
                  <c:v>0.466196</c:v>
                </c:pt>
                <c:pt idx="6168">
                  <c:v>0.49159079999999999</c:v>
                </c:pt>
                <c:pt idx="6169">
                  <c:v>0.47518159999999998</c:v>
                </c:pt>
                <c:pt idx="6170">
                  <c:v>0.4735376</c:v>
                </c:pt>
                <c:pt idx="6171">
                  <c:v>0.4659063</c:v>
                </c:pt>
                <c:pt idx="6172">
                  <c:v>0.4550903</c:v>
                </c:pt>
                <c:pt idx="6173">
                  <c:v>0.47609000000000001</c:v>
                </c:pt>
                <c:pt idx="6174">
                  <c:v>0.48008260000000003</c:v>
                </c:pt>
                <c:pt idx="6175">
                  <c:v>0.48648970000000002</c:v>
                </c:pt>
                <c:pt idx="6176">
                  <c:v>0.48803400000000002</c:v>
                </c:pt>
                <c:pt idx="6177">
                  <c:v>0.48147040000000002</c:v>
                </c:pt>
                <c:pt idx="6178">
                  <c:v>0.47490510000000002</c:v>
                </c:pt>
                <c:pt idx="6179">
                  <c:v>0.4729275</c:v>
                </c:pt>
                <c:pt idx="6180">
                  <c:v>0.44542949999999998</c:v>
                </c:pt>
                <c:pt idx="6181">
                  <c:v>0.44308560000000002</c:v>
                </c:pt>
                <c:pt idx="6182">
                  <c:v>0.48734329999999998</c:v>
                </c:pt>
                <c:pt idx="6183">
                  <c:v>0.4658697</c:v>
                </c:pt>
                <c:pt idx="6184">
                  <c:v>0.44926450000000001</c:v>
                </c:pt>
                <c:pt idx="6185">
                  <c:v>0.45778600000000003</c:v>
                </c:pt>
                <c:pt idx="6186">
                  <c:v>0.46983439999999999</c:v>
                </c:pt>
                <c:pt idx="6187">
                  <c:v>0.46727560000000001</c:v>
                </c:pt>
                <c:pt idx="6188">
                  <c:v>0.46563939999999998</c:v>
                </c:pt>
                <c:pt idx="6189">
                  <c:v>0.4546712</c:v>
                </c:pt>
                <c:pt idx="6190">
                  <c:v>0.4204426</c:v>
                </c:pt>
                <c:pt idx="6191">
                  <c:v>0.44948860000000002</c:v>
                </c:pt>
                <c:pt idx="6192">
                  <c:v>0.46007680000000001</c:v>
                </c:pt>
                <c:pt idx="6193">
                  <c:v>0.44918180000000002</c:v>
                </c:pt>
                <c:pt idx="6194">
                  <c:v>0.45377420000000002</c:v>
                </c:pt>
                <c:pt idx="6195">
                  <c:v>0.47813440000000001</c:v>
                </c:pt>
                <c:pt idx="6196">
                  <c:v>0.47893720000000001</c:v>
                </c:pt>
                <c:pt idx="6197">
                  <c:v>0.46097009999999999</c:v>
                </c:pt>
                <c:pt idx="6198">
                  <c:v>0.44431730000000003</c:v>
                </c:pt>
                <c:pt idx="6199">
                  <c:v>0.454455</c:v>
                </c:pt>
                <c:pt idx="6200">
                  <c:v>0.45821149999999999</c:v>
                </c:pt>
                <c:pt idx="6201">
                  <c:v>0.46444570000000002</c:v>
                </c:pt>
                <c:pt idx="6202">
                  <c:v>0.461316</c:v>
                </c:pt>
                <c:pt idx="6203">
                  <c:v>0.50137019999999999</c:v>
                </c:pt>
                <c:pt idx="6204">
                  <c:v>0.488344</c:v>
                </c:pt>
                <c:pt idx="6205">
                  <c:v>0.47622029999999999</c:v>
                </c:pt>
                <c:pt idx="6206">
                  <c:v>0.4815547</c:v>
                </c:pt>
                <c:pt idx="6207">
                  <c:v>0.45744509999999999</c:v>
                </c:pt>
                <c:pt idx="6208">
                  <c:v>0.45712649999999999</c:v>
                </c:pt>
                <c:pt idx="6209">
                  <c:v>0.43902560000000002</c:v>
                </c:pt>
                <c:pt idx="6210">
                  <c:v>0.42788720000000002</c:v>
                </c:pt>
                <c:pt idx="6211">
                  <c:v>0.43315819999999999</c:v>
                </c:pt>
                <c:pt idx="6212">
                  <c:v>0.43455650000000001</c:v>
                </c:pt>
                <c:pt idx="6213">
                  <c:v>0.44388699999999998</c:v>
                </c:pt>
                <c:pt idx="6214">
                  <c:v>0.44665769999999999</c:v>
                </c:pt>
                <c:pt idx="6215">
                  <c:v>0.43347360000000001</c:v>
                </c:pt>
                <c:pt idx="6216">
                  <c:v>0.44863049999999999</c:v>
                </c:pt>
                <c:pt idx="6217">
                  <c:v>0.44208799999999998</c:v>
                </c:pt>
                <c:pt idx="6218">
                  <c:v>0.43088009999999999</c:v>
                </c:pt>
                <c:pt idx="6219">
                  <c:v>0.42016130000000002</c:v>
                </c:pt>
                <c:pt idx="6220">
                  <c:v>0.44117889999999998</c:v>
                </c:pt>
                <c:pt idx="6221">
                  <c:v>0.44263540000000001</c:v>
                </c:pt>
                <c:pt idx="6222">
                  <c:v>0.46577000000000002</c:v>
                </c:pt>
                <c:pt idx="6223">
                  <c:v>0.45288040000000002</c:v>
                </c:pt>
                <c:pt idx="6224">
                  <c:v>0.4536289</c:v>
                </c:pt>
                <c:pt idx="6225">
                  <c:v>0.44955349999999999</c:v>
                </c:pt>
                <c:pt idx="6226">
                  <c:v>0.44769949999999997</c:v>
                </c:pt>
                <c:pt idx="6227">
                  <c:v>0.46038760000000001</c:v>
                </c:pt>
                <c:pt idx="6228">
                  <c:v>0.45377079999999997</c:v>
                </c:pt>
                <c:pt idx="6229">
                  <c:v>0.43239300000000003</c:v>
                </c:pt>
                <c:pt idx="6230">
                  <c:v>0.43689080000000002</c:v>
                </c:pt>
                <c:pt idx="6231">
                  <c:v>0.44733240000000002</c:v>
                </c:pt>
                <c:pt idx="6232">
                  <c:v>0.49528610000000001</c:v>
                </c:pt>
                <c:pt idx="6233">
                  <c:v>0.46018550000000003</c:v>
                </c:pt>
                <c:pt idx="6234">
                  <c:v>0.44518190000000002</c:v>
                </c:pt>
                <c:pt idx="6235">
                  <c:v>0.45711269999999998</c:v>
                </c:pt>
                <c:pt idx="6236">
                  <c:v>0.46410400000000002</c:v>
                </c:pt>
                <c:pt idx="6237">
                  <c:v>0.43895240000000002</c:v>
                </c:pt>
                <c:pt idx="6238">
                  <c:v>0.45253660000000001</c:v>
                </c:pt>
                <c:pt idx="6239">
                  <c:v>0.46782750000000001</c:v>
                </c:pt>
                <c:pt idx="6240">
                  <c:v>0.51279030000000003</c:v>
                </c:pt>
                <c:pt idx="6241">
                  <c:v>0.47357660000000001</c:v>
                </c:pt>
                <c:pt idx="6242">
                  <c:v>0.48906929999999998</c:v>
                </c:pt>
                <c:pt idx="6243">
                  <c:v>0.48498930000000001</c:v>
                </c:pt>
                <c:pt idx="6244">
                  <c:v>0.47449219999999998</c:v>
                </c:pt>
                <c:pt idx="6245">
                  <c:v>0.45991919999999997</c:v>
                </c:pt>
                <c:pt idx="6246">
                  <c:v>0.4600668</c:v>
                </c:pt>
                <c:pt idx="6247">
                  <c:v>0.43171690000000001</c:v>
                </c:pt>
                <c:pt idx="6248">
                  <c:v>0.41946499999999998</c:v>
                </c:pt>
                <c:pt idx="6249">
                  <c:v>0.42367769999999999</c:v>
                </c:pt>
                <c:pt idx="6250">
                  <c:v>0.42242459999999998</c:v>
                </c:pt>
                <c:pt idx="6251">
                  <c:v>0.45181979999999999</c:v>
                </c:pt>
                <c:pt idx="6252">
                  <c:v>0.43944499999999997</c:v>
                </c:pt>
                <c:pt idx="6253">
                  <c:v>0.44806780000000002</c:v>
                </c:pt>
                <c:pt idx="6254">
                  <c:v>0.44326919999999997</c:v>
                </c:pt>
                <c:pt idx="6255">
                  <c:v>0.44740609999999997</c:v>
                </c:pt>
                <c:pt idx="6256">
                  <c:v>0.43065599999999998</c:v>
                </c:pt>
                <c:pt idx="6257">
                  <c:v>0.43541029999999997</c:v>
                </c:pt>
                <c:pt idx="6258">
                  <c:v>0.44411200000000001</c:v>
                </c:pt>
                <c:pt idx="6259">
                  <c:v>0.43592619999999999</c:v>
                </c:pt>
                <c:pt idx="6260">
                  <c:v>0.45122079999999998</c:v>
                </c:pt>
                <c:pt idx="6261">
                  <c:v>0.4387644</c:v>
                </c:pt>
                <c:pt idx="6262">
                  <c:v>0.4236414</c:v>
                </c:pt>
                <c:pt idx="6263">
                  <c:v>0.4213208</c:v>
                </c:pt>
                <c:pt idx="6264">
                  <c:v>0.44645230000000002</c:v>
                </c:pt>
                <c:pt idx="6265">
                  <c:v>0.45587119999999998</c:v>
                </c:pt>
                <c:pt idx="6266">
                  <c:v>0.43269580000000002</c:v>
                </c:pt>
                <c:pt idx="6267">
                  <c:v>0.47413820000000001</c:v>
                </c:pt>
                <c:pt idx="6268">
                  <c:v>0.43063499999999999</c:v>
                </c:pt>
                <c:pt idx="6269">
                  <c:v>0.41499829999999999</c:v>
                </c:pt>
                <c:pt idx="6270">
                  <c:v>0.43889610000000001</c:v>
                </c:pt>
                <c:pt idx="6271">
                  <c:v>0.43315569999999998</c:v>
                </c:pt>
                <c:pt idx="6272">
                  <c:v>0.4658389</c:v>
                </c:pt>
                <c:pt idx="6273">
                  <c:v>0.45837489999999997</c:v>
                </c:pt>
                <c:pt idx="6274">
                  <c:v>0.47196159999999998</c:v>
                </c:pt>
                <c:pt idx="6275">
                  <c:v>0.5104957</c:v>
                </c:pt>
                <c:pt idx="6276">
                  <c:v>0.49415700000000001</c:v>
                </c:pt>
                <c:pt idx="6277">
                  <c:v>0.4838305</c:v>
                </c:pt>
                <c:pt idx="6278">
                  <c:v>0.43558000000000002</c:v>
                </c:pt>
                <c:pt idx="6279">
                  <c:v>0.47637370000000001</c:v>
                </c:pt>
                <c:pt idx="6280">
                  <c:v>0.50372700000000004</c:v>
                </c:pt>
                <c:pt idx="6281">
                  <c:v>0.48447240000000003</c:v>
                </c:pt>
                <c:pt idx="6282">
                  <c:v>0.44687080000000001</c:v>
                </c:pt>
                <c:pt idx="6283">
                  <c:v>0.44772869999999998</c:v>
                </c:pt>
                <c:pt idx="6284">
                  <c:v>0.39600469999999999</c:v>
                </c:pt>
                <c:pt idx="6285">
                  <c:v>0.42836449999999998</c:v>
                </c:pt>
                <c:pt idx="6286">
                  <c:v>0.43057529999999999</c:v>
                </c:pt>
                <c:pt idx="6287">
                  <c:v>0.44250669999999998</c:v>
                </c:pt>
                <c:pt idx="6288">
                  <c:v>0.43482670000000001</c:v>
                </c:pt>
                <c:pt idx="6289">
                  <c:v>0.44930639999999999</c:v>
                </c:pt>
                <c:pt idx="6290">
                  <c:v>0.45316509999999999</c:v>
                </c:pt>
                <c:pt idx="6291">
                  <c:v>0.43640899999999999</c:v>
                </c:pt>
                <c:pt idx="6292">
                  <c:v>0.41939480000000001</c:v>
                </c:pt>
                <c:pt idx="6293">
                  <c:v>0.43513849999999998</c:v>
                </c:pt>
                <c:pt idx="6294">
                  <c:v>0.4223826</c:v>
                </c:pt>
                <c:pt idx="6295">
                  <c:v>0.42206660000000001</c:v>
                </c:pt>
                <c:pt idx="6296">
                  <c:v>0.43161640000000001</c:v>
                </c:pt>
                <c:pt idx="6297">
                  <c:v>0.44155230000000001</c:v>
                </c:pt>
                <c:pt idx="6298">
                  <c:v>0.45147939999999998</c:v>
                </c:pt>
                <c:pt idx="6299">
                  <c:v>0.44591619999999998</c:v>
                </c:pt>
                <c:pt idx="6300">
                  <c:v>0.43298950000000003</c:v>
                </c:pt>
                <c:pt idx="6301">
                  <c:v>0.43823190000000001</c:v>
                </c:pt>
                <c:pt idx="6302">
                  <c:v>0.44114150000000002</c:v>
                </c:pt>
                <c:pt idx="6303">
                  <c:v>0.44714310000000002</c:v>
                </c:pt>
                <c:pt idx="6304">
                  <c:v>0.4629067</c:v>
                </c:pt>
                <c:pt idx="6305">
                  <c:v>0.43932300000000002</c:v>
                </c:pt>
                <c:pt idx="6306">
                  <c:v>0.46326719999999999</c:v>
                </c:pt>
                <c:pt idx="6307">
                  <c:v>0.45455909999999999</c:v>
                </c:pt>
                <c:pt idx="6308">
                  <c:v>0.4748465</c:v>
                </c:pt>
                <c:pt idx="6309">
                  <c:v>0.47268060000000001</c:v>
                </c:pt>
                <c:pt idx="6310">
                  <c:v>0.45805309999999999</c:v>
                </c:pt>
                <c:pt idx="6311">
                  <c:v>0.45934029999999998</c:v>
                </c:pt>
                <c:pt idx="6312">
                  <c:v>0.4397105</c:v>
                </c:pt>
                <c:pt idx="6313">
                  <c:v>0.45244600000000001</c:v>
                </c:pt>
                <c:pt idx="6314">
                  <c:v>0.48715249999999999</c:v>
                </c:pt>
                <c:pt idx="6315">
                  <c:v>0.47982370000000002</c:v>
                </c:pt>
                <c:pt idx="6316">
                  <c:v>0.46723360000000003</c:v>
                </c:pt>
                <c:pt idx="6317">
                  <c:v>0.4601095</c:v>
                </c:pt>
                <c:pt idx="6318">
                  <c:v>0.46203090000000002</c:v>
                </c:pt>
                <c:pt idx="6319">
                  <c:v>0.45109549999999998</c:v>
                </c:pt>
                <c:pt idx="6320">
                  <c:v>0.45766119999999999</c:v>
                </c:pt>
                <c:pt idx="6321">
                  <c:v>0.46988530000000001</c:v>
                </c:pt>
                <c:pt idx="6322">
                  <c:v>0.46536759999999999</c:v>
                </c:pt>
                <c:pt idx="6323">
                  <c:v>0.49403429999999998</c:v>
                </c:pt>
                <c:pt idx="6324">
                  <c:v>0.44897629999999999</c:v>
                </c:pt>
                <c:pt idx="6325">
                  <c:v>0.48579329999999998</c:v>
                </c:pt>
                <c:pt idx="6326">
                  <c:v>0.47024870000000002</c:v>
                </c:pt>
                <c:pt idx="6327">
                  <c:v>0.42968269999999997</c:v>
                </c:pt>
                <c:pt idx="6328">
                  <c:v>0.4326451</c:v>
                </c:pt>
                <c:pt idx="6329">
                  <c:v>0.4421448</c:v>
                </c:pt>
                <c:pt idx="6330">
                  <c:v>0.44754690000000003</c:v>
                </c:pt>
                <c:pt idx="6331">
                  <c:v>0.4576674</c:v>
                </c:pt>
                <c:pt idx="6332">
                  <c:v>0.49400749999999999</c:v>
                </c:pt>
                <c:pt idx="6333">
                  <c:v>0.47489229999999999</c:v>
                </c:pt>
                <c:pt idx="6334">
                  <c:v>0.46331319999999998</c:v>
                </c:pt>
                <c:pt idx="6335">
                  <c:v>0.46892980000000001</c:v>
                </c:pt>
                <c:pt idx="6336">
                  <c:v>0.4397643</c:v>
                </c:pt>
                <c:pt idx="6337">
                  <c:v>0.42452489999999998</c:v>
                </c:pt>
                <c:pt idx="6338">
                  <c:v>0.44132339999999998</c:v>
                </c:pt>
                <c:pt idx="6339">
                  <c:v>0.4399264</c:v>
                </c:pt>
                <c:pt idx="6340">
                  <c:v>0.43076779999999998</c:v>
                </c:pt>
                <c:pt idx="6341">
                  <c:v>0.42435650000000003</c:v>
                </c:pt>
                <c:pt idx="6342">
                  <c:v>0.43352079999999998</c:v>
                </c:pt>
                <c:pt idx="6343">
                  <c:v>0.4229521</c:v>
                </c:pt>
                <c:pt idx="6344">
                  <c:v>0.44826450000000001</c:v>
                </c:pt>
                <c:pt idx="6345">
                  <c:v>0.47052830000000001</c:v>
                </c:pt>
                <c:pt idx="6346">
                  <c:v>0.46638439999999998</c:v>
                </c:pt>
                <c:pt idx="6347">
                  <c:v>0.47240850000000001</c:v>
                </c:pt>
                <c:pt idx="6348">
                  <c:v>0.48250660000000001</c:v>
                </c:pt>
                <c:pt idx="6349">
                  <c:v>0.45184249999999998</c:v>
                </c:pt>
                <c:pt idx="6350">
                  <c:v>0.47304550000000001</c:v>
                </c:pt>
                <c:pt idx="6351">
                  <c:v>0.46206459999999999</c:v>
                </c:pt>
                <c:pt idx="6352">
                  <c:v>0.4340099</c:v>
                </c:pt>
                <c:pt idx="6353">
                  <c:v>0.43510589999999999</c:v>
                </c:pt>
                <c:pt idx="6354">
                  <c:v>0.41877829999999999</c:v>
                </c:pt>
                <c:pt idx="6355">
                  <c:v>0.42929410000000001</c:v>
                </c:pt>
                <c:pt idx="6356">
                  <c:v>0.42112620000000001</c:v>
                </c:pt>
                <c:pt idx="6357">
                  <c:v>0.42732360000000003</c:v>
                </c:pt>
                <c:pt idx="6358">
                  <c:v>0.45143179999999999</c:v>
                </c:pt>
                <c:pt idx="6359">
                  <c:v>0.43753750000000002</c:v>
                </c:pt>
                <c:pt idx="6360">
                  <c:v>0.473306</c:v>
                </c:pt>
                <c:pt idx="6361">
                  <c:v>0.46346419999999999</c:v>
                </c:pt>
                <c:pt idx="6362">
                  <c:v>0.4525921</c:v>
                </c:pt>
                <c:pt idx="6363">
                  <c:v>0.50075429999999999</c:v>
                </c:pt>
                <c:pt idx="6364">
                  <c:v>0.5003476</c:v>
                </c:pt>
                <c:pt idx="6365">
                  <c:v>0.51694819999999997</c:v>
                </c:pt>
                <c:pt idx="6366">
                  <c:v>0.47502709999999998</c:v>
                </c:pt>
                <c:pt idx="6367">
                  <c:v>0.48708170000000001</c:v>
                </c:pt>
                <c:pt idx="6368">
                  <c:v>0.475912</c:v>
                </c:pt>
                <c:pt idx="6369">
                  <c:v>0.4728154</c:v>
                </c:pt>
                <c:pt idx="6370">
                  <c:v>0.49404439999999999</c:v>
                </c:pt>
                <c:pt idx="6371">
                  <c:v>0.46893629999999997</c:v>
                </c:pt>
                <c:pt idx="6372">
                  <c:v>0.48993750000000003</c:v>
                </c:pt>
                <c:pt idx="6373">
                  <c:v>0.4565575</c:v>
                </c:pt>
                <c:pt idx="6374">
                  <c:v>0.410107</c:v>
                </c:pt>
                <c:pt idx="6375">
                  <c:v>0.43789800000000001</c:v>
                </c:pt>
                <c:pt idx="6376">
                  <c:v>0.43600309999999998</c:v>
                </c:pt>
                <c:pt idx="6377">
                  <c:v>0.4536097</c:v>
                </c:pt>
                <c:pt idx="6378">
                  <c:v>0.4299635</c:v>
                </c:pt>
                <c:pt idx="6379">
                  <c:v>0.45500750000000001</c:v>
                </c:pt>
                <c:pt idx="6380">
                  <c:v>0.456341</c:v>
                </c:pt>
                <c:pt idx="6381">
                  <c:v>0.44444109999999998</c:v>
                </c:pt>
                <c:pt idx="6382">
                  <c:v>0.47750989999999999</c:v>
                </c:pt>
                <c:pt idx="6383">
                  <c:v>0.42826520000000001</c:v>
                </c:pt>
                <c:pt idx="6384">
                  <c:v>0.45624870000000001</c:v>
                </c:pt>
                <c:pt idx="6385">
                  <c:v>0.4442991</c:v>
                </c:pt>
                <c:pt idx="6386">
                  <c:v>0.49720330000000001</c:v>
                </c:pt>
                <c:pt idx="6387">
                  <c:v>0.47030939999999999</c:v>
                </c:pt>
                <c:pt idx="6388">
                  <c:v>0.45750849999999998</c:v>
                </c:pt>
                <c:pt idx="6389">
                  <c:v>0.4733348</c:v>
                </c:pt>
                <c:pt idx="6390">
                  <c:v>0.45575349999999998</c:v>
                </c:pt>
                <c:pt idx="6391">
                  <c:v>0.47281079999999998</c:v>
                </c:pt>
                <c:pt idx="6392">
                  <c:v>0.47884270000000001</c:v>
                </c:pt>
                <c:pt idx="6393">
                  <c:v>0.46325739999999999</c:v>
                </c:pt>
                <c:pt idx="6394">
                  <c:v>0.48591469999999998</c:v>
                </c:pt>
                <c:pt idx="6395">
                  <c:v>0.47492489999999998</c:v>
                </c:pt>
                <c:pt idx="6396">
                  <c:v>0.48132950000000002</c:v>
                </c:pt>
                <c:pt idx="6397">
                  <c:v>0.47075289999999997</c:v>
                </c:pt>
                <c:pt idx="6398">
                  <c:v>0.46922720000000001</c:v>
                </c:pt>
                <c:pt idx="6399">
                  <c:v>0.4983785</c:v>
                </c:pt>
                <c:pt idx="6400">
                  <c:v>0.48915019999999998</c:v>
                </c:pt>
                <c:pt idx="6401">
                  <c:v>0.4946663</c:v>
                </c:pt>
                <c:pt idx="6402">
                  <c:v>0.47579890000000002</c:v>
                </c:pt>
                <c:pt idx="6403">
                  <c:v>0.45737929999999999</c:v>
                </c:pt>
                <c:pt idx="6404">
                  <c:v>0.46699980000000002</c:v>
                </c:pt>
                <c:pt idx="6405">
                  <c:v>0.4414708</c:v>
                </c:pt>
                <c:pt idx="6406">
                  <c:v>0.4529687</c:v>
                </c:pt>
                <c:pt idx="6407">
                  <c:v>0.4436369</c:v>
                </c:pt>
                <c:pt idx="6408">
                  <c:v>0.42942540000000001</c:v>
                </c:pt>
                <c:pt idx="6409">
                  <c:v>0.43323850000000003</c:v>
                </c:pt>
                <c:pt idx="6410">
                  <c:v>0.42170220000000003</c:v>
                </c:pt>
                <c:pt idx="6411">
                  <c:v>0.41442220000000002</c:v>
                </c:pt>
                <c:pt idx="6412">
                  <c:v>0.4550247</c:v>
                </c:pt>
                <c:pt idx="6413">
                  <c:v>0.43062800000000001</c:v>
                </c:pt>
                <c:pt idx="6414">
                  <c:v>0.44343539999999998</c:v>
                </c:pt>
                <c:pt idx="6415">
                  <c:v>0.45662069999999999</c:v>
                </c:pt>
                <c:pt idx="6416">
                  <c:v>0.4562195</c:v>
                </c:pt>
                <c:pt idx="6417">
                  <c:v>0.45961649999999998</c:v>
                </c:pt>
                <c:pt idx="6418">
                  <c:v>0.45166699999999999</c:v>
                </c:pt>
                <c:pt idx="6419">
                  <c:v>0.48800189999999999</c:v>
                </c:pt>
                <c:pt idx="6420">
                  <c:v>0.42635430000000002</c:v>
                </c:pt>
                <c:pt idx="6421">
                  <c:v>0.43430829999999998</c:v>
                </c:pt>
                <c:pt idx="6422">
                  <c:v>0.45065880000000003</c:v>
                </c:pt>
                <c:pt idx="6423">
                  <c:v>0.45193109999999997</c:v>
                </c:pt>
                <c:pt idx="6424">
                  <c:v>0.45621980000000001</c:v>
                </c:pt>
                <c:pt idx="6425">
                  <c:v>0.46684439999999999</c:v>
                </c:pt>
                <c:pt idx="6426">
                  <c:v>0.45314690000000002</c:v>
                </c:pt>
                <c:pt idx="6427">
                  <c:v>0.49710460000000001</c:v>
                </c:pt>
                <c:pt idx="6428">
                  <c:v>0.47980539999999999</c:v>
                </c:pt>
                <c:pt idx="6429">
                  <c:v>0.49261549999999998</c:v>
                </c:pt>
                <c:pt idx="6430">
                  <c:v>0.47325929999999999</c:v>
                </c:pt>
                <c:pt idx="6431">
                  <c:v>0.48245640000000001</c:v>
                </c:pt>
                <c:pt idx="6432">
                  <c:v>0.47970210000000002</c:v>
                </c:pt>
                <c:pt idx="6433">
                  <c:v>0.47020190000000001</c:v>
                </c:pt>
                <c:pt idx="6434">
                  <c:v>0.44417319999999999</c:v>
                </c:pt>
                <c:pt idx="6435">
                  <c:v>0.46962569999999998</c:v>
                </c:pt>
                <c:pt idx="6436">
                  <c:v>0.46443869999999998</c:v>
                </c:pt>
                <c:pt idx="6437">
                  <c:v>0.46308080000000001</c:v>
                </c:pt>
                <c:pt idx="6438">
                  <c:v>0.48440569999999999</c:v>
                </c:pt>
                <c:pt idx="6439">
                  <c:v>0.45241209999999998</c:v>
                </c:pt>
                <c:pt idx="6440">
                  <c:v>0.46079189999999998</c:v>
                </c:pt>
                <c:pt idx="6441">
                  <c:v>0.4895526</c:v>
                </c:pt>
                <c:pt idx="6442">
                  <c:v>0.4447199</c:v>
                </c:pt>
                <c:pt idx="6443">
                  <c:v>0.48154750000000002</c:v>
                </c:pt>
                <c:pt idx="6444">
                  <c:v>0.48017070000000001</c:v>
                </c:pt>
                <c:pt idx="6445">
                  <c:v>0.50071739999999998</c:v>
                </c:pt>
                <c:pt idx="6446">
                  <c:v>0.4948613</c:v>
                </c:pt>
                <c:pt idx="6447">
                  <c:v>0.48302499999999998</c:v>
                </c:pt>
                <c:pt idx="6448">
                  <c:v>0.45114530000000003</c:v>
                </c:pt>
                <c:pt idx="6449">
                  <c:v>0.47824929999999999</c:v>
                </c:pt>
                <c:pt idx="6450">
                  <c:v>0.48182900000000001</c:v>
                </c:pt>
                <c:pt idx="6451">
                  <c:v>0.45345350000000001</c:v>
                </c:pt>
                <c:pt idx="6452">
                  <c:v>0.46782899999999999</c:v>
                </c:pt>
                <c:pt idx="6453">
                  <c:v>0.489674</c:v>
                </c:pt>
                <c:pt idx="6454">
                  <c:v>0.4609395</c:v>
                </c:pt>
                <c:pt idx="6455">
                  <c:v>0.4598584</c:v>
                </c:pt>
                <c:pt idx="6456">
                  <c:v>0.48420489999999999</c:v>
                </c:pt>
                <c:pt idx="6457">
                  <c:v>0.46536840000000002</c:v>
                </c:pt>
                <c:pt idx="6458">
                  <c:v>0.4657963</c:v>
                </c:pt>
                <c:pt idx="6459">
                  <c:v>0.46607660000000001</c:v>
                </c:pt>
                <c:pt idx="6460">
                  <c:v>0.45604270000000002</c:v>
                </c:pt>
                <c:pt idx="6461">
                  <c:v>0.45534730000000001</c:v>
                </c:pt>
                <c:pt idx="6462">
                  <c:v>0.45365800000000001</c:v>
                </c:pt>
                <c:pt idx="6463">
                  <c:v>0.49619960000000002</c:v>
                </c:pt>
                <c:pt idx="6464">
                  <c:v>0.48164699999999999</c:v>
                </c:pt>
                <c:pt idx="6465">
                  <c:v>0.46854699999999999</c:v>
                </c:pt>
                <c:pt idx="6466">
                  <c:v>0.4578063</c:v>
                </c:pt>
                <c:pt idx="6467">
                  <c:v>0.4387163</c:v>
                </c:pt>
                <c:pt idx="6468">
                  <c:v>0.44551449999999998</c:v>
                </c:pt>
                <c:pt idx="6469">
                  <c:v>0.49009779999999997</c:v>
                </c:pt>
                <c:pt idx="6470">
                  <c:v>0.47311690000000001</c:v>
                </c:pt>
                <c:pt idx="6471">
                  <c:v>0.44081609999999999</c:v>
                </c:pt>
                <c:pt idx="6472">
                  <c:v>0.45082640000000002</c:v>
                </c:pt>
                <c:pt idx="6473">
                  <c:v>0.45765529999999999</c:v>
                </c:pt>
                <c:pt idx="6474">
                  <c:v>0.47770820000000003</c:v>
                </c:pt>
                <c:pt idx="6475">
                  <c:v>0.45753709999999997</c:v>
                </c:pt>
                <c:pt idx="6476">
                  <c:v>0.418267</c:v>
                </c:pt>
                <c:pt idx="6477">
                  <c:v>0.45180229999999999</c:v>
                </c:pt>
                <c:pt idx="6478">
                  <c:v>0.43526920000000002</c:v>
                </c:pt>
                <c:pt idx="6479">
                  <c:v>0.43318469999999998</c:v>
                </c:pt>
                <c:pt idx="6480">
                  <c:v>0.4374555</c:v>
                </c:pt>
                <c:pt idx="6481">
                  <c:v>0.426261</c:v>
                </c:pt>
                <c:pt idx="6482">
                  <c:v>0.44523610000000002</c:v>
                </c:pt>
                <c:pt idx="6483">
                  <c:v>0.42466860000000001</c:v>
                </c:pt>
                <c:pt idx="6484">
                  <c:v>0.43064989999999997</c:v>
                </c:pt>
                <c:pt idx="6485">
                  <c:v>0.44250489999999998</c:v>
                </c:pt>
                <c:pt idx="6486">
                  <c:v>0.44446370000000002</c:v>
                </c:pt>
                <c:pt idx="6487">
                  <c:v>0.43297160000000001</c:v>
                </c:pt>
                <c:pt idx="6488">
                  <c:v>0.44689390000000001</c:v>
                </c:pt>
                <c:pt idx="6489">
                  <c:v>0.46792129999999998</c:v>
                </c:pt>
                <c:pt idx="6490">
                  <c:v>0.47984870000000002</c:v>
                </c:pt>
                <c:pt idx="6491">
                  <c:v>0.4743541</c:v>
                </c:pt>
                <c:pt idx="6492">
                  <c:v>0.49836940000000002</c:v>
                </c:pt>
                <c:pt idx="6493">
                  <c:v>0.47462929999999998</c:v>
                </c:pt>
                <c:pt idx="6494">
                  <c:v>0.49214730000000001</c:v>
                </c:pt>
                <c:pt idx="6495">
                  <c:v>0.44830120000000001</c:v>
                </c:pt>
                <c:pt idx="6496">
                  <c:v>0.46237470000000003</c:v>
                </c:pt>
                <c:pt idx="6497">
                  <c:v>0.44380239999999999</c:v>
                </c:pt>
                <c:pt idx="6498">
                  <c:v>0.4406871</c:v>
                </c:pt>
                <c:pt idx="6499">
                  <c:v>0.45483200000000001</c:v>
                </c:pt>
                <c:pt idx="6500">
                  <c:v>0.46528380000000003</c:v>
                </c:pt>
                <c:pt idx="6501">
                  <c:v>0.43509350000000002</c:v>
                </c:pt>
                <c:pt idx="6502">
                  <c:v>0.44592850000000001</c:v>
                </c:pt>
                <c:pt idx="6503">
                  <c:v>0.4812205</c:v>
                </c:pt>
                <c:pt idx="6504">
                  <c:v>0.47285630000000001</c:v>
                </c:pt>
                <c:pt idx="6505">
                  <c:v>0.4905969</c:v>
                </c:pt>
                <c:pt idx="6506">
                  <c:v>0.48297519999999999</c:v>
                </c:pt>
                <c:pt idx="6507">
                  <c:v>0.48268240000000001</c:v>
                </c:pt>
                <c:pt idx="6508">
                  <c:v>0.48318139999999998</c:v>
                </c:pt>
                <c:pt idx="6509">
                  <c:v>0.51189419999999997</c:v>
                </c:pt>
                <c:pt idx="6510">
                  <c:v>0.46375490000000003</c:v>
                </c:pt>
                <c:pt idx="6511">
                  <c:v>0.48377219999999999</c:v>
                </c:pt>
                <c:pt idx="6512">
                  <c:v>0.51646890000000001</c:v>
                </c:pt>
                <c:pt idx="6513">
                  <c:v>0.50047549999999996</c:v>
                </c:pt>
                <c:pt idx="6514">
                  <c:v>0.47608279999999997</c:v>
                </c:pt>
                <c:pt idx="6515">
                  <c:v>0.4912146</c:v>
                </c:pt>
                <c:pt idx="6516">
                  <c:v>0.50425169999999997</c:v>
                </c:pt>
                <c:pt idx="6517">
                  <c:v>0.492286</c:v>
                </c:pt>
                <c:pt idx="6518">
                  <c:v>0.49704949999999998</c:v>
                </c:pt>
                <c:pt idx="6519">
                  <c:v>0.47313300000000003</c:v>
                </c:pt>
                <c:pt idx="6520">
                  <c:v>0.42955719999999997</c:v>
                </c:pt>
                <c:pt idx="6521">
                  <c:v>0.4183906</c:v>
                </c:pt>
                <c:pt idx="6522">
                  <c:v>0.42336000000000001</c:v>
                </c:pt>
                <c:pt idx="6523">
                  <c:v>0.47596139999999998</c:v>
                </c:pt>
                <c:pt idx="6524">
                  <c:v>0.47952800000000001</c:v>
                </c:pt>
                <c:pt idx="6525">
                  <c:v>0.46833330000000001</c:v>
                </c:pt>
                <c:pt idx="6526">
                  <c:v>0.48135889999999998</c:v>
                </c:pt>
                <c:pt idx="6527">
                  <c:v>0.4697153</c:v>
                </c:pt>
                <c:pt idx="6528">
                  <c:v>0.48869370000000001</c:v>
                </c:pt>
                <c:pt idx="6529">
                  <c:v>0.48860189999999998</c:v>
                </c:pt>
                <c:pt idx="6530">
                  <c:v>0.45278600000000002</c:v>
                </c:pt>
                <c:pt idx="6531">
                  <c:v>0.48965320000000001</c:v>
                </c:pt>
                <c:pt idx="6532">
                  <c:v>0.46567059999999999</c:v>
                </c:pt>
                <c:pt idx="6533">
                  <c:v>0.44110189999999999</c:v>
                </c:pt>
                <c:pt idx="6534">
                  <c:v>0.44602269999999999</c:v>
                </c:pt>
                <c:pt idx="6535">
                  <c:v>0.4482351</c:v>
                </c:pt>
                <c:pt idx="6536">
                  <c:v>0.47295979999999999</c:v>
                </c:pt>
                <c:pt idx="6537">
                  <c:v>0.46490340000000002</c:v>
                </c:pt>
                <c:pt idx="6538">
                  <c:v>0.48145260000000001</c:v>
                </c:pt>
                <c:pt idx="6539">
                  <c:v>0.45575870000000002</c:v>
                </c:pt>
                <c:pt idx="6540">
                  <c:v>0.438334</c:v>
                </c:pt>
                <c:pt idx="6541">
                  <c:v>0.46793600000000002</c:v>
                </c:pt>
                <c:pt idx="6542">
                  <c:v>0.48949429999999999</c:v>
                </c:pt>
                <c:pt idx="6543">
                  <c:v>0.46817399999999998</c:v>
                </c:pt>
                <c:pt idx="6544">
                  <c:v>0.42183150000000003</c:v>
                </c:pt>
                <c:pt idx="6545">
                  <c:v>0.44076409999999999</c:v>
                </c:pt>
                <c:pt idx="6546">
                  <c:v>0.46718759999999998</c:v>
                </c:pt>
                <c:pt idx="6547">
                  <c:v>0.45364149999999998</c:v>
                </c:pt>
                <c:pt idx="6548">
                  <c:v>0.44270169999999998</c:v>
                </c:pt>
                <c:pt idx="6549">
                  <c:v>0.464225</c:v>
                </c:pt>
                <c:pt idx="6550">
                  <c:v>0.4966044</c:v>
                </c:pt>
                <c:pt idx="6551">
                  <c:v>0.48579719999999998</c:v>
                </c:pt>
                <c:pt idx="6552">
                  <c:v>0.4683966</c:v>
                </c:pt>
                <c:pt idx="6553">
                  <c:v>0.48549439999999999</c:v>
                </c:pt>
                <c:pt idx="6554">
                  <c:v>0.47194459999999999</c:v>
                </c:pt>
                <c:pt idx="6555">
                  <c:v>0.43808829999999999</c:v>
                </c:pt>
                <c:pt idx="6556">
                  <c:v>0.47471239999999998</c:v>
                </c:pt>
                <c:pt idx="6557">
                  <c:v>0.47292669999999998</c:v>
                </c:pt>
                <c:pt idx="6558">
                  <c:v>0.45496920000000002</c:v>
                </c:pt>
                <c:pt idx="6559">
                  <c:v>0.45193559999999999</c:v>
                </c:pt>
                <c:pt idx="6560">
                  <c:v>0.46181729999999999</c:v>
                </c:pt>
                <c:pt idx="6561">
                  <c:v>0.4753117</c:v>
                </c:pt>
                <c:pt idx="6562">
                  <c:v>0.4990964</c:v>
                </c:pt>
                <c:pt idx="6563">
                  <c:v>0.49243680000000001</c:v>
                </c:pt>
                <c:pt idx="6564">
                  <c:v>0.4632271</c:v>
                </c:pt>
                <c:pt idx="6565">
                  <c:v>0.47649239999999998</c:v>
                </c:pt>
                <c:pt idx="6566">
                  <c:v>0.46322239999999998</c:v>
                </c:pt>
                <c:pt idx="6567">
                  <c:v>0.44161040000000001</c:v>
                </c:pt>
                <c:pt idx="6568">
                  <c:v>0.4782284</c:v>
                </c:pt>
                <c:pt idx="6569">
                  <c:v>0.46354669999999998</c:v>
                </c:pt>
                <c:pt idx="6570">
                  <c:v>0.47664030000000002</c:v>
                </c:pt>
                <c:pt idx="6571">
                  <c:v>0.45460990000000001</c:v>
                </c:pt>
                <c:pt idx="6572">
                  <c:v>0.47314000000000001</c:v>
                </c:pt>
                <c:pt idx="6573">
                  <c:v>0.46099129999999999</c:v>
                </c:pt>
                <c:pt idx="6574">
                  <c:v>0.47619909999999999</c:v>
                </c:pt>
                <c:pt idx="6575">
                  <c:v>0.46431450000000002</c:v>
                </c:pt>
                <c:pt idx="6576">
                  <c:v>0.45748630000000001</c:v>
                </c:pt>
                <c:pt idx="6577">
                  <c:v>0.43407639999999997</c:v>
                </c:pt>
                <c:pt idx="6578">
                  <c:v>0.44059009999999998</c:v>
                </c:pt>
                <c:pt idx="6579">
                  <c:v>0.45756740000000001</c:v>
                </c:pt>
                <c:pt idx="6580">
                  <c:v>0.4051939</c:v>
                </c:pt>
                <c:pt idx="6581">
                  <c:v>0.42135099999999998</c:v>
                </c:pt>
                <c:pt idx="6582">
                  <c:v>0.39928419999999998</c:v>
                </c:pt>
                <c:pt idx="6583">
                  <c:v>0.4243461</c:v>
                </c:pt>
                <c:pt idx="6584">
                  <c:v>0.42814279999999999</c:v>
                </c:pt>
                <c:pt idx="6585">
                  <c:v>0.42655870000000001</c:v>
                </c:pt>
                <c:pt idx="6586">
                  <c:v>0.42404989999999998</c:v>
                </c:pt>
                <c:pt idx="6587">
                  <c:v>0.44897199999999998</c:v>
                </c:pt>
                <c:pt idx="6588">
                  <c:v>0.47266160000000002</c:v>
                </c:pt>
                <c:pt idx="6589">
                  <c:v>0.43508340000000001</c:v>
                </c:pt>
                <c:pt idx="6590">
                  <c:v>0.42999520000000002</c:v>
                </c:pt>
                <c:pt idx="6591">
                  <c:v>0.43754979999999999</c:v>
                </c:pt>
                <c:pt idx="6592">
                  <c:v>0.42476649999999999</c:v>
                </c:pt>
                <c:pt idx="6593">
                  <c:v>0.42628759999999999</c:v>
                </c:pt>
                <c:pt idx="6594">
                  <c:v>0.39955299999999999</c:v>
                </c:pt>
                <c:pt idx="6595">
                  <c:v>0.42538330000000002</c:v>
                </c:pt>
                <c:pt idx="6596">
                  <c:v>0.4537738</c:v>
                </c:pt>
                <c:pt idx="6597">
                  <c:v>0.42860300000000001</c:v>
                </c:pt>
                <c:pt idx="6598">
                  <c:v>0.43535950000000001</c:v>
                </c:pt>
                <c:pt idx="6599">
                  <c:v>0.43974269999999999</c:v>
                </c:pt>
                <c:pt idx="6600">
                  <c:v>0.42438199999999998</c:v>
                </c:pt>
                <c:pt idx="6601">
                  <c:v>0.44348169999999998</c:v>
                </c:pt>
                <c:pt idx="6602">
                  <c:v>0.4197613</c:v>
                </c:pt>
                <c:pt idx="6603">
                  <c:v>0.44952059999999999</c:v>
                </c:pt>
                <c:pt idx="6604">
                  <c:v>0.41819289999999998</c:v>
                </c:pt>
                <c:pt idx="6605">
                  <c:v>0.43440240000000002</c:v>
                </c:pt>
                <c:pt idx="6606">
                  <c:v>0.47047169999999999</c:v>
                </c:pt>
                <c:pt idx="6607">
                  <c:v>0.464036</c:v>
                </c:pt>
                <c:pt idx="6608">
                  <c:v>0.4322802</c:v>
                </c:pt>
                <c:pt idx="6609">
                  <c:v>0.45373809999999998</c:v>
                </c:pt>
                <c:pt idx="6610">
                  <c:v>0.45379770000000003</c:v>
                </c:pt>
                <c:pt idx="6611">
                  <c:v>0.4255119</c:v>
                </c:pt>
                <c:pt idx="6612">
                  <c:v>0.42381990000000003</c:v>
                </c:pt>
                <c:pt idx="6613">
                  <c:v>0.44157750000000001</c:v>
                </c:pt>
                <c:pt idx="6614">
                  <c:v>0.44702799999999998</c:v>
                </c:pt>
                <c:pt idx="6615">
                  <c:v>0.44618010000000002</c:v>
                </c:pt>
                <c:pt idx="6616">
                  <c:v>0.46403050000000001</c:v>
                </c:pt>
                <c:pt idx="6617">
                  <c:v>0.47529579999999999</c:v>
                </c:pt>
                <c:pt idx="6618">
                  <c:v>0.50697159999999997</c:v>
                </c:pt>
                <c:pt idx="6619">
                  <c:v>0.48416949999999997</c:v>
                </c:pt>
                <c:pt idx="6620">
                  <c:v>0.45207809999999998</c:v>
                </c:pt>
                <c:pt idx="6621">
                  <c:v>0.4392914</c:v>
                </c:pt>
                <c:pt idx="6622">
                  <c:v>0.44450329999999999</c:v>
                </c:pt>
                <c:pt idx="6623">
                  <c:v>0.45093670000000002</c:v>
                </c:pt>
                <c:pt idx="6624">
                  <c:v>0.49468640000000003</c:v>
                </c:pt>
                <c:pt idx="6625">
                  <c:v>0.47555190000000003</c:v>
                </c:pt>
                <c:pt idx="6626">
                  <c:v>0.46294220000000003</c:v>
                </c:pt>
                <c:pt idx="6627">
                  <c:v>0.48001929999999998</c:v>
                </c:pt>
                <c:pt idx="6628">
                  <c:v>0.44292219999999999</c:v>
                </c:pt>
                <c:pt idx="6629">
                  <c:v>0.47217979999999998</c:v>
                </c:pt>
                <c:pt idx="6630">
                  <c:v>0.45241530000000002</c:v>
                </c:pt>
                <c:pt idx="6631">
                  <c:v>0.52699739999999995</c:v>
                </c:pt>
                <c:pt idx="6632">
                  <c:v>0.56356490000000004</c:v>
                </c:pt>
                <c:pt idx="6633">
                  <c:v>0.56203029999999998</c:v>
                </c:pt>
                <c:pt idx="6634">
                  <c:v>0.54355520000000002</c:v>
                </c:pt>
                <c:pt idx="6635">
                  <c:v>0.53240790000000005</c:v>
                </c:pt>
                <c:pt idx="6636">
                  <c:v>0.51655930000000005</c:v>
                </c:pt>
                <c:pt idx="6637">
                  <c:v>0.51336720000000002</c:v>
                </c:pt>
                <c:pt idx="6638">
                  <c:v>0.5125712</c:v>
                </c:pt>
                <c:pt idx="6639">
                  <c:v>0.49964049999999999</c:v>
                </c:pt>
                <c:pt idx="6640">
                  <c:v>0.456395</c:v>
                </c:pt>
                <c:pt idx="6641">
                  <c:v>0.46119549999999998</c:v>
                </c:pt>
                <c:pt idx="6642">
                  <c:v>0.42347639999999998</c:v>
                </c:pt>
                <c:pt idx="6643">
                  <c:v>0.45383109999999999</c:v>
                </c:pt>
                <c:pt idx="6644">
                  <c:v>0.4448164</c:v>
                </c:pt>
                <c:pt idx="6645">
                  <c:v>0.47735689999999997</c:v>
                </c:pt>
                <c:pt idx="6646">
                  <c:v>0.53498179999999995</c:v>
                </c:pt>
                <c:pt idx="6647">
                  <c:v>0.50177729999999998</c:v>
                </c:pt>
                <c:pt idx="6648">
                  <c:v>0.49852560000000001</c:v>
                </c:pt>
                <c:pt idx="6649">
                  <c:v>0.49937870000000001</c:v>
                </c:pt>
                <c:pt idx="6650">
                  <c:v>0.45024389999999997</c:v>
                </c:pt>
                <c:pt idx="6651">
                  <c:v>0.46111010000000002</c:v>
                </c:pt>
                <c:pt idx="6652">
                  <c:v>0.46863880000000002</c:v>
                </c:pt>
                <c:pt idx="6653">
                  <c:v>0.46961350000000002</c:v>
                </c:pt>
                <c:pt idx="6654">
                  <c:v>0.4301237</c:v>
                </c:pt>
                <c:pt idx="6655">
                  <c:v>0.41979909999999998</c:v>
                </c:pt>
                <c:pt idx="6656">
                  <c:v>0.47019100000000003</c:v>
                </c:pt>
                <c:pt idx="6657">
                  <c:v>0.46828259999999999</c:v>
                </c:pt>
                <c:pt idx="6658">
                  <c:v>0.43287809999999999</c:v>
                </c:pt>
                <c:pt idx="6659">
                  <c:v>0.48501149999999998</c:v>
                </c:pt>
                <c:pt idx="6660">
                  <c:v>0.48017660000000001</c:v>
                </c:pt>
                <c:pt idx="6661">
                  <c:v>0.51258000000000004</c:v>
                </c:pt>
                <c:pt idx="6662">
                  <c:v>0.51240589999999997</c:v>
                </c:pt>
                <c:pt idx="6663">
                  <c:v>0.47805619999999999</c:v>
                </c:pt>
                <c:pt idx="6664">
                  <c:v>0.48475889999999999</c:v>
                </c:pt>
                <c:pt idx="6665">
                  <c:v>0.52477130000000005</c:v>
                </c:pt>
                <c:pt idx="6666">
                  <c:v>0.45244800000000002</c:v>
                </c:pt>
                <c:pt idx="6667">
                  <c:v>0.47355570000000002</c:v>
                </c:pt>
                <c:pt idx="6668">
                  <c:v>0.49348769999999997</c:v>
                </c:pt>
                <c:pt idx="6669">
                  <c:v>0.51332630000000001</c:v>
                </c:pt>
                <c:pt idx="6670">
                  <c:v>0.44907639999999999</c:v>
                </c:pt>
                <c:pt idx="6671">
                  <c:v>0.47597430000000002</c:v>
                </c:pt>
                <c:pt idx="6672">
                  <c:v>0.50279720000000006</c:v>
                </c:pt>
                <c:pt idx="6673">
                  <c:v>0.51995130000000001</c:v>
                </c:pt>
                <c:pt idx="6674">
                  <c:v>0.51462050000000004</c:v>
                </c:pt>
                <c:pt idx="6675">
                  <c:v>0.44971070000000002</c:v>
                </c:pt>
                <c:pt idx="6676">
                  <c:v>0.4258807</c:v>
                </c:pt>
                <c:pt idx="6677">
                  <c:v>0.47267219999999999</c:v>
                </c:pt>
                <c:pt idx="6678">
                  <c:v>0.48108810000000002</c:v>
                </c:pt>
                <c:pt idx="6679">
                  <c:v>0.44655689999999998</c:v>
                </c:pt>
                <c:pt idx="6680">
                  <c:v>0.46942040000000002</c:v>
                </c:pt>
                <c:pt idx="6681">
                  <c:v>0.48068119999999998</c:v>
                </c:pt>
                <c:pt idx="6682">
                  <c:v>0.45434839999999999</c:v>
                </c:pt>
                <c:pt idx="6683">
                  <c:v>0.46598610000000001</c:v>
                </c:pt>
                <c:pt idx="6684">
                  <c:v>0.43940099999999999</c:v>
                </c:pt>
                <c:pt idx="6685">
                  <c:v>0.46532580000000001</c:v>
                </c:pt>
                <c:pt idx="6686">
                  <c:v>0.4318167</c:v>
                </c:pt>
                <c:pt idx="6687">
                  <c:v>0.46508110000000003</c:v>
                </c:pt>
                <c:pt idx="6688">
                  <c:v>0.48237370000000002</c:v>
                </c:pt>
                <c:pt idx="6689">
                  <c:v>0.4623082</c:v>
                </c:pt>
                <c:pt idx="6690">
                  <c:v>0.47693980000000002</c:v>
                </c:pt>
                <c:pt idx="6691">
                  <c:v>0.46975450000000002</c:v>
                </c:pt>
                <c:pt idx="6692">
                  <c:v>0.4412198</c:v>
                </c:pt>
                <c:pt idx="6693">
                  <c:v>0.44849620000000001</c:v>
                </c:pt>
                <c:pt idx="6694">
                  <c:v>0.44538440000000001</c:v>
                </c:pt>
                <c:pt idx="6695">
                  <c:v>0.44631939999999998</c:v>
                </c:pt>
                <c:pt idx="6696">
                  <c:v>0.46531919999999999</c:v>
                </c:pt>
                <c:pt idx="6697">
                  <c:v>0.46800649999999999</c:v>
                </c:pt>
                <c:pt idx="6698">
                  <c:v>0.4597425</c:v>
                </c:pt>
                <c:pt idx="6699">
                  <c:v>0.50577159999999999</c:v>
                </c:pt>
                <c:pt idx="6700">
                  <c:v>0.47530699999999998</c:v>
                </c:pt>
                <c:pt idx="6701">
                  <c:v>0.46634219999999998</c:v>
                </c:pt>
                <c:pt idx="6702">
                  <c:v>0.4932609</c:v>
                </c:pt>
                <c:pt idx="6703">
                  <c:v>0.51827380000000001</c:v>
                </c:pt>
                <c:pt idx="6704">
                  <c:v>0.49123280000000002</c:v>
                </c:pt>
                <c:pt idx="6705">
                  <c:v>0.45780389999999999</c:v>
                </c:pt>
                <c:pt idx="6706">
                  <c:v>0.46199810000000002</c:v>
                </c:pt>
                <c:pt idx="6707">
                  <c:v>0.472385</c:v>
                </c:pt>
                <c:pt idx="6708">
                  <c:v>0.46710449999999998</c:v>
                </c:pt>
                <c:pt idx="6709">
                  <c:v>0.46544930000000001</c:v>
                </c:pt>
                <c:pt idx="6710">
                  <c:v>0.47375309999999998</c:v>
                </c:pt>
                <c:pt idx="6711">
                  <c:v>0.49489379999999999</c:v>
                </c:pt>
                <c:pt idx="6712">
                  <c:v>0.48410360000000002</c:v>
                </c:pt>
                <c:pt idx="6713">
                  <c:v>0.52455249999999998</c:v>
                </c:pt>
                <c:pt idx="6714">
                  <c:v>0.51631850000000001</c:v>
                </c:pt>
                <c:pt idx="6715">
                  <c:v>0.47174899999999997</c:v>
                </c:pt>
                <c:pt idx="6716">
                  <c:v>0.49155989999999999</c:v>
                </c:pt>
                <c:pt idx="6717">
                  <c:v>0.4597387</c:v>
                </c:pt>
                <c:pt idx="6718">
                  <c:v>0.48186659999999998</c:v>
                </c:pt>
                <c:pt idx="6719">
                  <c:v>0.51014619999999999</c:v>
                </c:pt>
                <c:pt idx="6720">
                  <c:v>0.4865486</c:v>
                </c:pt>
                <c:pt idx="6721">
                  <c:v>0.46168350000000002</c:v>
                </c:pt>
                <c:pt idx="6722">
                  <c:v>0.4864347</c:v>
                </c:pt>
                <c:pt idx="6723">
                  <c:v>0.4491964</c:v>
                </c:pt>
                <c:pt idx="6724">
                  <c:v>0.4665107</c:v>
                </c:pt>
                <c:pt idx="6725">
                  <c:v>0.48257450000000002</c:v>
                </c:pt>
                <c:pt idx="6726">
                  <c:v>0.45673950000000002</c:v>
                </c:pt>
                <c:pt idx="6727">
                  <c:v>0.46060390000000001</c:v>
                </c:pt>
                <c:pt idx="6728">
                  <c:v>0.46240720000000002</c:v>
                </c:pt>
                <c:pt idx="6729">
                  <c:v>0.46367940000000002</c:v>
                </c:pt>
                <c:pt idx="6730">
                  <c:v>0.4636517</c:v>
                </c:pt>
                <c:pt idx="6731">
                  <c:v>0.443305</c:v>
                </c:pt>
                <c:pt idx="6732">
                  <c:v>0.43559870000000001</c:v>
                </c:pt>
                <c:pt idx="6733">
                  <c:v>0.45606659999999999</c:v>
                </c:pt>
                <c:pt idx="6734">
                  <c:v>0.47856310000000002</c:v>
                </c:pt>
                <c:pt idx="6735">
                  <c:v>0.46507599999999999</c:v>
                </c:pt>
                <c:pt idx="6736">
                  <c:v>0.45584200000000002</c:v>
                </c:pt>
                <c:pt idx="6737">
                  <c:v>0.47051569999999998</c:v>
                </c:pt>
                <c:pt idx="6738">
                  <c:v>0.4853497</c:v>
                </c:pt>
                <c:pt idx="6739">
                  <c:v>0.47892820000000003</c:v>
                </c:pt>
                <c:pt idx="6740">
                  <c:v>0.46556120000000001</c:v>
                </c:pt>
                <c:pt idx="6741">
                  <c:v>0.49359550000000002</c:v>
                </c:pt>
                <c:pt idx="6742">
                  <c:v>0.50132120000000002</c:v>
                </c:pt>
                <c:pt idx="6743">
                  <c:v>0.47104279999999998</c:v>
                </c:pt>
                <c:pt idx="6744">
                  <c:v>0.47016010000000003</c:v>
                </c:pt>
                <c:pt idx="6745">
                  <c:v>0.4361157</c:v>
                </c:pt>
                <c:pt idx="6746">
                  <c:v>0.4348862</c:v>
                </c:pt>
                <c:pt idx="6747">
                  <c:v>0.49198160000000002</c:v>
                </c:pt>
                <c:pt idx="6748">
                  <c:v>0.48908560000000001</c:v>
                </c:pt>
                <c:pt idx="6749">
                  <c:v>0.4864753</c:v>
                </c:pt>
                <c:pt idx="6750">
                  <c:v>0.45832630000000002</c:v>
                </c:pt>
                <c:pt idx="6751">
                  <c:v>0.451349</c:v>
                </c:pt>
                <c:pt idx="6752">
                  <c:v>0.47092709999999999</c:v>
                </c:pt>
                <c:pt idx="6753">
                  <c:v>0.46261330000000001</c:v>
                </c:pt>
                <c:pt idx="6754">
                  <c:v>0.47316639999999999</c:v>
                </c:pt>
                <c:pt idx="6755">
                  <c:v>0.4592041</c:v>
                </c:pt>
                <c:pt idx="6756">
                  <c:v>0.5057355</c:v>
                </c:pt>
                <c:pt idx="6757">
                  <c:v>0.46771810000000003</c:v>
                </c:pt>
                <c:pt idx="6758">
                  <c:v>0.43561830000000001</c:v>
                </c:pt>
                <c:pt idx="6759">
                  <c:v>0.47992489999999999</c:v>
                </c:pt>
                <c:pt idx="6760">
                  <c:v>0.45425700000000002</c:v>
                </c:pt>
                <c:pt idx="6761">
                  <c:v>0.48686390000000002</c:v>
                </c:pt>
                <c:pt idx="6762">
                  <c:v>0.48628369999999999</c:v>
                </c:pt>
                <c:pt idx="6763">
                  <c:v>0.4997277</c:v>
                </c:pt>
                <c:pt idx="6764">
                  <c:v>0.49921680000000002</c:v>
                </c:pt>
                <c:pt idx="6765">
                  <c:v>0.50756760000000001</c:v>
                </c:pt>
                <c:pt idx="6766">
                  <c:v>0.47984189999999999</c:v>
                </c:pt>
                <c:pt idx="6767">
                  <c:v>0.4873171</c:v>
                </c:pt>
                <c:pt idx="6768">
                  <c:v>0.4556056</c:v>
                </c:pt>
                <c:pt idx="6769">
                  <c:v>0.43583379999999999</c:v>
                </c:pt>
                <c:pt idx="6770">
                  <c:v>0.45866259999999998</c:v>
                </c:pt>
                <c:pt idx="6771">
                  <c:v>0.49499539999999997</c:v>
                </c:pt>
                <c:pt idx="6772">
                  <c:v>0.48066310000000001</c:v>
                </c:pt>
                <c:pt idx="6773">
                  <c:v>0.48962440000000002</c:v>
                </c:pt>
                <c:pt idx="6774">
                  <c:v>0.47763119999999998</c:v>
                </c:pt>
                <c:pt idx="6775">
                  <c:v>0.47549130000000001</c:v>
                </c:pt>
                <c:pt idx="6776">
                  <c:v>0.48483189999999998</c:v>
                </c:pt>
                <c:pt idx="6777">
                  <c:v>0.48461739999999998</c:v>
                </c:pt>
                <c:pt idx="6778">
                  <c:v>0.48382120000000001</c:v>
                </c:pt>
                <c:pt idx="6779">
                  <c:v>0.46921089999999999</c:v>
                </c:pt>
                <c:pt idx="6780">
                  <c:v>0.46388550000000001</c:v>
                </c:pt>
                <c:pt idx="6781">
                  <c:v>0.44037680000000001</c:v>
                </c:pt>
                <c:pt idx="6782">
                  <c:v>0.4670647</c:v>
                </c:pt>
                <c:pt idx="6783">
                  <c:v>0.45922420000000003</c:v>
                </c:pt>
                <c:pt idx="6784">
                  <c:v>0.44677869999999997</c:v>
                </c:pt>
                <c:pt idx="6785">
                  <c:v>0.4914829</c:v>
                </c:pt>
                <c:pt idx="6786">
                  <c:v>0.4682501</c:v>
                </c:pt>
                <c:pt idx="6787">
                  <c:v>0.49376320000000001</c:v>
                </c:pt>
                <c:pt idx="6788">
                  <c:v>0.45099709999999998</c:v>
                </c:pt>
                <c:pt idx="6789">
                  <c:v>0.47182220000000002</c:v>
                </c:pt>
                <c:pt idx="6790">
                  <c:v>0.46914729999999999</c:v>
                </c:pt>
                <c:pt idx="6791">
                  <c:v>0.46454459999999997</c:v>
                </c:pt>
                <c:pt idx="6792">
                  <c:v>0.45575130000000003</c:v>
                </c:pt>
                <c:pt idx="6793">
                  <c:v>0.4613217</c:v>
                </c:pt>
                <c:pt idx="6794">
                  <c:v>0.43762040000000002</c:v>
                </c:pt>
                <c:pt idx="6795">
                  <c:v>0.42155680000000001</c:v>
                </c:pt>
                <c:pt idx="6796">
                  <c:v>0.44194850000000002</c:v>
                </c:pt>
                <c:pt idx="6797">
                  <c:v>0.42836410000000003</c:v>
                </c:pt>
                <c:pt idx="6798">
                  <c:v>0.41300550000000003</c:v>
                </c:pt>
                <c:pt idx="6799">
                  <c:v>0.43646800000000002</c:v>
                </c:pt>
                <c:pt idx="6800">
                  <c:v>0.44527679999999997</c:v>
                </c:pt>
                <c:pt idx="6801">
                  <c:v>0.45571299999999998</c:v>
                </c:pt>
                <c:pt idx="6802">
                  <c:v>0.44384889999999999</c:v>
                </c:pt>
                <c:pt idx="6803">
                  <c:v>0.45172060000000003</c:v>
                </c:pt>
                <c:pt idx="6804">
                  <c:v>0.43959969999999998</c:v>
                </c:pt>
                <c:pt idx="6805">
                  <c:v>0.43936439999999999</c:v>
                </c:pt>
                <c:pt idx="6806">
                  <c:v>0.45581529999999998</c:v>
                </c:pt>
                <c:pt idx="6807">
                  <c:v>0.43065019999999998</c:v>
                </c:pt>
                <c:pt idx="6808">
                  <c:v>0.46406229999999998</c:v>
                </c:pt>
                <c:pt idx="6809">
                  <c:v>0.4620147</c:v>
                </c:pt>
                <c:pt idx="6810">
                  <c:v>0.4052115</c:v>
                </c:pt>
                <c:pt idx="6811">
                  <c:v>0.4433957</c:v>
                </c:pt>
                <c:pt idx="6812">
                  <c:v>0.4260022</c:v>
                </c:pt>
                <c:pt idx="6813">
                  <c:v>0.45207219999999998</c:v>
                </c:pt>
                <c:pt idx="6814">
                  <c:v>0.46574349999999998</c:v>
                </c:pt>
                <c:pt idx="6815">
                  <c:v>0.44411279999999997</c:v>
                </c:pt>
                <c:pt idx="6816">
                  <c:v>0.45368259999999999</c:v>
                </c:pt>
                <c:pt idx="6817">
                  <c:v>0.44772659999999997</c:v>
                </c:pt>
                <c:pt idx="6818">
                  <c:v>0.4776688</c:v>
                </c:pt>
                <c:pt idx="6819">
                  <c:v>0.44527699999999998</c:v>
                </c:pt>
                <c:pt idx="6820">
                  <c:v>0.45495550000000001</c:v>
                </c:pt>
                <c:pt idx="6821">
                  <c:v>0.46964040000000001</c:v>
                </c:pt>
                <c:pt idx="6822">
                  <c:v>0.4810623</c:v>
                </c:pt>
                <c:pt idx="6823">
                  <c:v>0.46444530000000001</c:v>
                </c:pt>
                <c:pt idx="6824">
                  <c:v>0.45263009999999998</c:v>
                </c:pt>
                <c:pt idx="6825">
                  <c:v>0.45377050000000002</c:v>
                </c:pt>
                <c:pt idx="6826">
                  <c:v>0.40727629999999998</c:v>
                </c:pt>
                <c:pt idx="6827">
                  <c:v>0.44771689999999997</c:v>
                </c:pt>
                <c:pt idx="6828">
                  <c:v>0.4302666</c:v>
                </c:pt>
                <c:pt idx="6829">
                  <c:v>0.4971197</c:v>
                </c:pt>
                <c:pt idx="6830">
                  <c:v>0.46290199999999998</c:v>
                </c:pt>
                <c:pt idx="6831">
                  <c:v>0.4531657</c:v>
                </c:pt>
                <c:pt idx="6832">
                  <c:v>0.42261949999999998</c:v>
                </c:pt>
                <c:pt idx="6833">
                  <c:v>0.4450711</c:v>
                </c:pt>
                <c:pt idx="6834">
                  <c:v>0.44659379999999999</c:v>
                </c:pt>
                <c:pt idx="6835">
                  <c:v>0.43723299999999998</c:v>
                </c:pt>
                <c:pt idx="6836">
                  <c:v>0.4397083</c:v>
                </c:pt>
                <c:pt idx="6837">
                  <c:v>0.46320499999999998</c:v>
                </c:pt>
                <c:pt idx="6838">
                  <c:v>0.45886189999999999</c:v>
                </c:pt>
                <c:pt idx="6839">
                  <c:v>0.44337530000000003</c:v>
                </c:pt>
                <c:pt idx="6840">
                  <c:v>0.4277533</c:v>
                </c:pt>
                <c:pt idx="6841">
                  <c:v>0.44143589999999999</c:v>
                </c:pt>
                <c:pt idx="6842">
                  <c:v>0.47396090000000002</c:v>
                </c:pt>
                <c:pt idx="6843">
                  <c:v>0.4713521</c:v>
                </c:pt>
                <c:pt idx="6844">
                  <c:v>0.47126960000000001</c:v>
                </c:pt>
                <c:pt idx="6845">
                  <c:v>0.47297850000000002</c:v>
                </c:pt>
                <c:pt idx="6846">
                  <c:v>0.45688630000000002</c:v>
                </c:pt>
                <c:pt idx="6847">
                  <c:v>0.45729049999999999</c:v>
                </c:pt>
                <c:pt idx="6848">
                  <c:v>0.42944779999999999</c:v>
                </c:pt>
                <c:pt idx="6849">
                  <c:v>0.45944249999999998</c:v>
                </c:pt>
                <c:pt idx="6850">
                  <c:v>0.4441387</c:v>
                </c:pt>
                <c:pt idx="6851">
                  <c:v>0.45422960000000001</c:v>
                </c:pt>
                <c:pt idx="6852">
                  <c:v>0.4520923</c:v>
                </c:pt>
                <c:pt idx="6853">
                  <c:v>0.44302419999999998</c:v>
                </c:pt>
                <c:pt idx="6854">
                  <c:v>0.44507970000000002</c:v>
                </c:pt>
                <c:pt idx="6855">
                  <c:v>0.42517680000000002</c:v>
                </c:pt>
                <c:pt idx="6856">
                  <c:v>0.43501649999999997</c:v>
                </c:pt>
                <c:pt idx="6857">
                  <c:v>0.47203319999999999</c:v>
                </c:pt>
                <c:pt idx="6858">
                  <c:v>0.44403930000000003</c:v>
                </c:pt>
                <c:pt idx="6859">
                  <c:v>0.45618609999999998</c:v>
                </c:pt>
                <c:pt idx="6860">
                  <c:v>0.45838499999999999</c:v>
                </c:pt>
                <c:pt idx="6861">
                  <c:v>0.45647749999999998</c:v>
                </c:pt>
                <c:pt idx="6862">
                  <c:v>0.48048390000000002</c:v>
                </c:pt>
                <c:pt idx="6863">
                  <c:v>0.4220583</c:v>
                </c:pt>
                <c:pt idx="6864">
                  <c:v>0.4370019</c:v>
                </c:pt>
                <c:pt idx="6865">
                  <c:v>0.45686870000000002</c:v>
                </c:pt>
                <c:pt idx="6866">
                  <c:v>0.4277031</c:v>
                </c:pt>
                <c:pt idx="6867">
                  <c:v>0.40579150000000003</c:v>
                </c:pt>
                <c:pt idx="6868">
                  <c:v>0.43043540000000002</c:v>
                </c:pt>
                <c:pt idx="6869">
                  <c:v>0.46220549999999999</c:v>
                </c:pt>
                <c:pt idx="6870">
                  <c:v>0.44284030000000002</c:v>
                </c:pt>
                <c:pt idx="6871">
                  <c:v>0.45647019999999999</c:v>
                </c:pt>
                <c:pt idx="6872">
                  <c:v>0.45810200000000001</c:v>
                </c:pt>
                <c:pt idx="6873">
                  <c:v>0.44219930000000002</c:v>
                </c:pt>
                <c:pt idx="6874">
                  <c:v>0.47685450000000001</c:v>
                </c:pt>
                <c:pt idx="6875">
                  <c:v>0.461231</c:v>
                </c:pt>
                <c:pt idx="6876">
                  <c:v>0.454293</c:v>
                </c:pt>
                <c:pt idx="6877">
                  <c:v>0.46894079999999999</c:v>
                </c:pt>
                <c:pt idx="6878">
                  <c:v>0.45372499999999999</c:v>
                </c:pt>
                <c:pt idx="6879">
                  <c:v>0.41496280000000002</c:v>
                </c:pt>
                <c:pt idx="6880">
                  <c:v>0.44163180000000002</c:v>
                </c:pt>
                <c:pt idx="6881">
                  <c:v>0.44618910000000001</c:v>
                </c:pt>
                <c:pt idx="6882">
                  <c:v>0.4231162</c:v>
                </c:pt>
                <c:pt idx="6883">
                  <c:v>0.41727570000000003</c:v>
                </c:pt>
                <c:pt idx="6884">
                  <c:v>0.44600679999999998</c:v>
                </c:pt>
                <c:pt idx="6885">
                  <c:v>0.49057919999999999</c:v>
                </c:pt>
                <c:pt idx="6886">
                  <c:v>0.45919379999999999</c:v>
                </c:pt>
                <c:pt idx="6887">
                  <c:v>0.46416109999999999</c:v>
                </c:pt>
                <c:pt idx="6888">
                  <c:v>0.44277620000000001</c:v>
                </c:pt>
                <c:pt idx="6889">
                  <c:v>0.43720779999999998</c:v>
                </c:pt>
                <c:pt idx="6890">
                  <c:v>0.432674</c:v>
                </c:pt>
                <c:pt idx="6891">
                  <c:v>0.4504435</c:v>
                </c:pt>
                <c:pt idx="6892">
                  <c:v>0.4432545</c:v>
                </c:pt>
                <c:pt idx="6893">
                  <c:v>0.45120460000000001</c:v>
                </c:pt>
                <c:pt idx="6894">
                  <c:v>0.4164004</c:v>
                </c:pt>
                <c:pt idx="6895">
                  <c:v>0.44590190000000002</c:v>
                </c:pt>
                <c:pt idx="6896">
                  <c:v>0.43247540000000001</c:v>
                </c:pt>
                <c:pt idx="6897">
                  <c:v>0.40873219999999999</c:v>
                </c:pt>
                <c:pt idx="6898">
                  <c:v>0.4190411</c:v>
                </c:pt>
                <c:pt idx="6899">
                  <c:v>0.42509000000000002</c:v>
                </c:pt>
                <c:pt idx="6900">
                  <c:v>0.4563297</c:v>
                </c:pt>
                <c:pt idx="6901">
                  <c:v>0.45501209999999997</c:v>
                </c:pt>
                <c:pt idx="6902">
                  <c:v>0.43062929999999999</c:v>
                </c:pt>
                <c:pt idx="6903">
                  <c:v>0.47862149999999998</c:v>
                </c:pt>
                <c:pt idx="6904">
                  <c:v>0.47435699999999997</c:v>
                </c:pt>
                <c:pt idx="6905">
                  <c:v>0.4301799</c:v>
                </c:pt>
                <c:pt idx="6906">
                  <c:v>0.41976000000000002</c:v>
                </c:pt>
                <c:pt idx="6907">
                  <c:v>0.48160449999999999</c:v>
                </c:pt>
                <c:pt idx="6908">
                  <c:v>0.47614689999999998</c:v>
                </c:pt>
                <c:pt idx="6909">
                  <c:v>0.49092590000000003</c:v>
                </c:pt>
                <c:pt idx="6910">
                  <c:v>0.4889907</c:v>
                </c:pt>
                <c:pt idx="6911">
                  <c:v>0.45996799999999999</c:v>
                </c:pt>
                <c:pt idx="6912">
                  <c:v>0.47431960000000001</c:v>
                </c:pt>
                <c:pt idx="6913">
                  <c:v>0.47662460000000001</c:v>
                </c:pt>
                <c:pt idx="6914">
                  <c:v>0.46955419999999998</c:v>
                </c:pt>
                <c:pt idx="6915">
                  <c:v>0.4693042</c:v>
                </c:pt>
                <c:pt idx="6916">
                  <c:v>0.50013739999999995</c:v>
                </c:pt>
                <c:pt idx="6917">
                  <c:v>0.48250009999999999</c:v>
                </c:pt>
                <c:pt idx="6918">
                  <c:v>0.50552620000000004</c:v>
                </c:pt>
                <c:pt idx="6919">
                  <c:v>0.48291539999999999</c:v>
                </c:pt>
                <c:pt idx="6920">
                  <c:v>0.52355019999999997</c:v>
                </c:pt>
                <c:pt idx="6921">
                  <c:v>0.51516870000000003</c:v>
                </c:pt>
                <c:pt idx="6922">
                  <c:v>0.49363430000000003</c:v>
                </c:pt>
                <c:pt idx="6923">
                  <c:v>0.47854020000000003</c:v>
                </c:pt>
                <c:pt idx="6924">
                  <c:v>0.46550599999999998</c:v>
                </c:pt>
                <c:pt idx="6925">
                  <c:v>0.48970970000000003</c:v>
                </c:pt>
                <c:pt idx="6926">
                  <c:v>0.49199470000000001</c:v>
                </c:pt>
                <c:pt idx="6927">
                  <c:v>0.48442039999999997</c:v>
                </c:pt>
                <c:pt idx="6928">
                  <c:v>0.5142736</c:v>
                </c:pt>
                <c:pt idx="6929">
                  <c:v>0.4954132</c:v>
                </c:pt>
                <c:pt idx="6930">
                  <c:v>0.49557069999999998</c:v>
                </c:pt>
                <c:pt idx="6931">
                  <c:v>0.54336410000000002</c:v>
                </c:pt>
                <c:pt idx="6932">
                  <c:v>0.55085830000000002</c:v>
                </c:pt>
                <c:pt idx="6933">
                  <c:v>0.52863470000000001</c:v>
                </c:pt>
                <c:pt idx="6934">
                  <c:v>0.54122340000000002</c:v>
                </c:pt>
                <c:pt idx="6935">
                  <c:v>0.50782119999999997</c:v>
                </c:pt>
                <c:pt idx="6936">
                  <c:v>0.53122199999999997</c:v>
                </c:pt>
                <c:pt idx="6937">
                  <c:v>0.52293869999999998</c:v>
                </c:pt>
                <c:pt idx="6938">
                  <c:v>0.51698089999999997</c:v>
                </c:pt>
                <c:pt idx="6939">
                  <c:v>0.53930690000000003</c:v>
                </c:pt>
                <c:pt idx="6940">
                  <c:v>0.55483360000000004</c:v>
                </c:pt>
                <c:pt idx="6941">
                  <c:v>0.53743479999999999</c:v>
                </c:pt>
                <c:pt idx="6942">
                  <c:v>0.5521857</c:v>
                </c:pt>
                <c:pt idx="6943">
                  <c:v>0.53748830000000003</c:v>
                </c:pt>
                <c:pt idx="6944">
                  <c:v>0.52894050000000004</c:v>
                </c:pt>
                <c:pt idx="6945">
                  <c:v>0.54059570000000001</c:v>
                </c:pt>
                <c:pt idx="6946">
                  <c:v>0.54000809999999999</c:v>
                </c:pt>
                <c:pt idx="6947">
                  <c:v>0.56862699999999999</c:v>
                </c:pt>
                <c:pt idx="6948">
                  <c:v>0.54263709999999998</c:v>
                </c:pt>
                <c:pt idx="6949">
                  <c:v>0.53279220000000005</c:v>
                </c:pt>
                <c:pt idx="6950">
                  <c:v>0.52089209999999997</c:v>
                </c:pt>
                <c:pt idx="6951">
                  <c:v>0.53068550000000003</c:v>
                </c:pt>
                <c:pt idx="6952">
                  <c:v>0.52806909999999996</c:v>
                </c:pt>
                <c:pt idx="6953">
                  <c:v>0.51535200000000003</c:v>
                </c:pt>
                <c:pt idx="6954">
                  <c:v>0.51236190000000004</c:v>
                </c:pt>
                <c:pt idx="6955">
                  <c:v>0.50555510000000004</c:v>
                </c:pt>
                <c:pt idx="6956">
                  <c:v>0.51343229999999995</c:v>
                </c:pt>
                <c:pt idx="6957">
                  <c:v>0.51395679999999999</c:v>
                </c:pt>
                <c:pt idx="6958">
                  <c:v>0.5212426</c:v>
                </c:pt>
                <c:pt idx="6959">
                  <c:v>0.5070945</c:v>
                </c:pt>
                <c:pt idx="6960">
                  <c:v>0.50188429999999995</c:v>
                </c:pt>
                <c:pt idx="6961">
                  <c:v>0.50913419999999998</c:v>
                </c:pt>
                <c:pt idx="6962">
                  <c:v>0.48681429999999998</c:v>
                </c:pt>
                <c:pt idx="6963">
                  <c:v>0.47703230000000002</c:v>
                </c:pt>
                <c:pt idx="6964">
                  <c:v>0.50096569999999996</c:v>
                </c:pt>
                <c:pt idx="6965">
                  <c:v>0.50896640000000004</c:v>
                </c:pt>
                <c:pt idx="6966">
                  <c:v>0.4864057</c:v>
                </c:pt>
                <c:pt idx="6967">
                  <c:v>0.48740729999999999</c:v>
                </c:pt>
                <c:pt idx="6968">
                  <c:v>0.46248119999999998</c:v>
                </c:pt>
                <c:pt idx="6969">
                  <c:v>0.4846414</c:v>
                </c:pt>
                <c:pt idx="6970">
                  <c:v>0.49627860000000001</c:v>
                </c:pt>
                <c:pt idx="6971">
                  <c:v>0.48976310000000001</c:v>
                </c:pt>
                <c:pt idx="6972">
                  <c:v>0.4689932</c:v>
                </c:pt>
                <c:pt idx="6973">
                  <c:v>0.45828360000000001</c:v>
                </c:pt>
                <c:pt idx="6974">
                  <c:v>0.47235300000000002</c:v>
                </c:pt>
                <c:pt idx="6975">
                  <c:v>0.50390630000000003</c:v>
                </c:pt>
                <c:pt idx="6976">
                  <c:v>0.4727963</c:v>
                </c:pt>
                <c:pt idx="6977">
                  <c:v>0.43645640000000002</c:v>
                </c:pt>
                <c:pt idx="6978">
                  <c:v>0.4493181</c:v>
                </c:pt>
                <c:pt idx="6979">
                  <c:v>0.44307730000000001</c:v>
                </c:pt>
                <c:pt idx="6980">
                  <c:v>0.41936509999999999</c:v>
                </c:pt>
                <c:pt idx="6981">
                  <c:v>0.40690179999999998</c:v>
                </c:pt>
                <c:pt idx="6982">
                  <c:v>0.44554510000000003</c:v>
                </c:pt>
                <c:pt idx="6983">
                  <c:v>0.41945670000000002</c:v>
                </c:pt>
                <c:pt idx="6984">
                  <c:v>0.41456850000000001</c:v>
                </c:pt>
                <c:pt idx="6985">
                  <c:v>0.40437109999999998</c:v>
                </c:pt>
                <c:pt idx="6986">
                  <c:v>0.44463350000000001</c:v>
                </c:pt>
                <c:pt idx="6987">
                  <c:v>0.46892610000000001</c:v>
                </c:pt>
                <c:pt idx="6988">
                  <c:v>0.45708700000000002</c:v>
                </c:pt>
                <c:pt idx="6989">
                  <c:v>0.47311130000000001</c:v>
                </c:pt>
                <c:pt idx="6990">
                  <c:v>0.46508480000000002</c:v>
                </c:pt>
                <c:pt idx="6991">
                  <c:v>0.46806449999999999</c:v>
                </c:pt>
                <c:pt idx="6992">
                  <c:v>0.4746399</c:v>
                </c:pt>
                <c:pt idx="6993">
                  <c:v>0.4587889</c:v>
                </c:pt>
                <c:pt idx="6994">
                  <c:v>0.4605689</c:v>
                </c:pt>
                <c:pt idx="6995">
                  <c:v>0.45332119999999998</c:v>
                </c:pt>
                <c:pt idx="6996">
                  <c:v>0.4387124</c:v>
                </c:pt>
                <c:pt idx="6997">
                  <c:v>0.50362799999999996</c:v>
                </c:pt>
                <c:pt idx="6998">
                  <c:v>0.48077930000000002</c:v>
                </c:pt>
                <c:pt idx="6999">
                  <c:v>0.47054970000000002</c:v>
                </c:pt>
                <c:pt idx="7000">
                  <c:v>0.43091200000000002</c:v>
                </c:pt>
                <c:pt idx="7001">
                  <c:v>0.41603079999999998</c:v>
                </c:pt>
                <c:pt idx="7002">
                  <c:v>0.42079420000000001</c:v>
                </c:pt>
                <c:pt idx="7003">
                  <c:v>0.44377030000000001</c:v>
                </c:pt>
                <c:pt idx="7004">
                  <c:v>0.4629894</c:v>
                </c:pt>
                <c:pt idx="7005">
                  <c:v>0.48651220000000001</c:v>
                </c:pt>
                <c:pt idx="7006">
                  <c:v>0.46047440000000001</c:v>
                </c:pt>
                <c:pt idx="7007">
                  <c:v>0.45971719999999999</c:v>
                </c:pt>
                <c:pt idx="7008">
                  <c:v>0.46329559999999997</c:v>
                </c:pt>
                <c:pt idx="7009">
                  <c:v>0.45704050000000002</c:v>
                </c:pt>
                <c:pt idx="7010">
                  <c:v>0.43566329999999998</c:v>
                </c:pt>
                <c:pt idx="7011">
                  <c:v>0.45523550000000002</c:v>
                </c:pt>
                <c:pt idx="7012">
                  <c:v>0.45649990000000001</c:v>
                </c:pt>
                <c:pt idx="7013">
                  <c:v>0.43072310000000003</c:v>
                </c:pt>
                <c:pt idx="7014">
                  <c:v>0.49679980000000001</c:v>
                </c:pt>
                <c:pt idx="7015">
                  <c:v>0.45119690000000001</c:v>
                </c:pt>
                <c:pt idx="7016">
                  <c:v>0.48247319999999999</c:v>
                </c:pt>
                <c:pt idx="7017">
                  <c:v>0.49013089999999998</c:v>
                </c:pt>
                <c:pt idx="7018">
                  <c:v>0.4877611</c:v>
                </c:pt>
                <c:pt idx="7019">
                  <c:v>0.48175649999999998</c:v>
                </c:pt>
                <c:pt idx="7020">
                  <c:v>0.4711418</c:v>
                </c:pt>
                <c:pt idx="7021">
                  <c:v>0.45958759999999999</c:v>
                </c:pt>
                <c:pt idx="7022">
                  <c:v>0.45684330000000001</c:v>
                </c:pt>
                <c:pt idx="7023">
                  <c:v>0.4592753</c:v>
                </c:pt>
                <c:pt idx="7024">
                  <c:v>0.48518420000000001</c:v>
                </c:pt>
                <c:pt idx="7025">
                  <c:v>0.47000979999999998</c:v>
                </c:pt>
                <c:pt idx="7026">
                  <c:v>0.46590359999999997</c:v>
                </c:pt>
                <c:pt idx="7027">
                  <c:v>0.46556049999999999</c:v>
                </c:pt>
                <c:pt idx="7028">
                  <c:v>0.48632589999999998</c:v>
                </c:pt>
                <c:pt idx="7029">
                  <c:v>0.4795703</c:v>
                </c:pt>
                <c:pt idx="7030">
                  <c:v>0.50677839999999996</c:v>
                </c:pt>
                <c:pt idx="7031">
                  <c:v>0.50437019999999999</c:v>
                </c:pt>
                <c:pt idx="7032">
                  <c:v>0.48091600000000001</c:v>
                </c:pt>
                <c:pt idx="7033">
                  <c:v>0.4686572</c:v>
                </c:pt>
                <c:pt idx="7034">
                  <c:v>0.47033580000000003</c:v>
                </c:pt>
                <c:pt idx="7035">
                  <c:v>0.45977210000000002</c:v>
                </c:pt>
                <c:pt idx="7036">
                  <c:v>0.45662350000000002</c:v>
                </c:pt>
                <c:pt idx="7037">
                  <c:v>0.48930820000000003</c:v>
                </c:pt>
                <c:pt idx="7038">
                  <c:v>0.47187699999999999</c:v>
                </c:pt>
                <c:pt idx="7039">
                  <c:v>0.47090140000000003</c:v>
                </c:pt>
                <c:pt idx="7040">
                  <c:v>0.47455920000000001</c:v>
                </c:pt>
                <c:pt idx="7041">
                  <c:v>0.46392729999999999</c:v>
                </c:pt>
                <c:pt idx="7042">
                  <c:v>0.45859729999999999</c:v>
                </c:pt>
                <c:pt idx="7043">
                  <c:v>0.44283299999999998</c:v>
                </c:pt>
                <c:pt idx="7044">
                  <c:v>0.44981490000000002</c:v>
                </c:pt>
                <c:pt idx="7045">
                  <c:v>0.48184379999999999</c:v>
                </c:pt>
                <c:pt idx="7046">
                  <c:v>0.44361689999999998</c:v>
                </c:pt>
                <c:pt idx="7047">
                  <c:v>0.4454555</c:v>
                </c:pt>
                <c:pt idx="7048">
                  <c:v>0.43612050000000002</c:v>
                </c:pt>
                <c:pt idx="7049">
                  <c:v>0.45332539999999999</c:v>
                </c:pt>
                <c:pt idx="7050">
                  <c:v>0.45030500000000001</c:v>
                </c:pt>
                <c:pt idx="7051">
                  <c:v>0.4389267</c:v>
                </c:pt>
                <c:pt idx="7052">
                  <c:v>0.43234119999999998</c:v>
                </c:pt>
                <c:pt idx="7053">
                  <c:v>0.44155290000000003</c:v>
                </c:pt>
                <c:pt idx="7054">
                  <c:v>0.4497314</c:v>
                </c:pt>
                <c:pt idx="7055">
                  <c:v>0.46328989999999998</c:v>
                </c:pt>
                <c:pt idx="7056">
                  <c:v>0.45004499999999997</c:v>
                </c:pt>
                <c:pt idx="7057">
                  <c:v>0.42945050000000001</c:v>
                </c:pt>
                <c:pt idx="7058">
                  <c:v>0.4620861</c:v>
                </c:pt>
                <c:pt idx="7059">
                  <c:v>0.46062789999999998</c:v>
                </c:pt>
                <c:pt idx="7060">
                  <c:v>0.45351429999999998</c:v>
                </c:pt>
                <c:pt idx="7061">
                  <c:v>0.45305580000000001</c:v>
                </c:pt>
                <c:pt idx="7062">
                  <c:v>0.45432400000000001</c:v>
                </c:pt>
                <c:pt idx="7063">
                  <c:v>0.45917520000000001</c:v>
                </c:pt>
                <c:pt idx="7064">
                  <c:v>0.48390359999999999</c:v>
                </c:pt>
                <c:pt idx="7065">
                  <c:v>0.49573</c:v>
                </c:pt>
                <c:pt idx="7066">
                  <c:v>0.47012039999999999</c:v>
                </c:pt>
                <c:pt idx="7067">
                  <c:v>0.47560350000000001</c:v>
                </c:pt>
                <c:pt idx="7068">
                  <c:v>0.44323459999999998</c:v>
                </c:pt>
                <c:pt idx="7069">
                  <c:v>0.48680770000000001</c:v>
                </c:pt>
                <c:pt idx="7070">
                  <c:v>0.46961560000000002</c:v>
                </c:pt>
                <c:pt idx="7071">
                  <c:v>0.47770020000000002</c:v>
                </c:pt>
                <c:pt idx="7072">
                  <c:v>0.50377159999999999</c:v>
                </c:pt>
                <c:pt idx="7073">
                  <c:v>0.4478954</c:v>
                </c:pt>
                <c:pt idx="7074">
                  <c:v>0.487871</c:v>
                </c:pt>
                <c:pt idx="7075">
                  <c:v>0.49219669999999999</c:v>
                </c:pt>
                <c:pt idx="7076">
                  <c:v>0.48087489999999999</c:v>
                </c:pt>
                <c:pt idx="7077">
                  <c:v>0.49548219999999998</c:v>
                </c:pt>
                <c:pt idx="7078">
                  <c:v>0.49782500000000002</c:v>
                </c:pt>
                <c:pt idx="7079">
                  <c:v>0.50395060000000003</c:v>
                </c:pt>
                <c:pt idx="7080">
                  <c:v>0.50778350000000005</c:v>
                </c:pt>
                <c:pt idx="7081">
                  <c:v>0.5098203</c:v>
                </c:pt>
                <c:pt idx="7082">
                  <c:v>0.53290459999999995</c:v>
                </c:pt>
                <c:pt idx="7083">
                  <c:v>0.50032679999999996</c:v>
                </c:pt>
                <c:pt idx="7084">
                  <c:v>0.51729579999999997</c:v>
                </c:pt>
                <c:pt idx="7085">
                  <c:v>0.55071270000000005</c:v>
                </c:pt>
                <c:pt idx="7086">
                  <c:v>0.47703709999999999</c:v>
                </c:pt>
                <c:pt idx="7087">
                  <c:v>0.48386750000000001</c:v>
                </c:pt>
                <c:pt idx="7088">
                  <c:v>0.50360360000000004</c:v>
                </c:pt>
                <c:pt idx="7089">
                  <c:v>0.49133060000000001</c:v>
                </c:pt>
                <c:pt idx="7090">
                  <c:v>0.51408949999999998</c:v>
                </c:pt>
                <c:pt idx="7091">
                  <c:v>0.51121589999999995</c:v>
                </c:pt>
                <c:pt idx="7092">
                  <c:v>0.51183509999999999</c:v>
                </c:pt>
                <c:pt idx="7093">
                  <c:v>0.4983281</c:v>
                </c:pt>
                <c:pt idx="7094">
                  <c:v>0.4741493</c:v>
                </c:pt>
                <c:pt idx="7095">
                  <c:v>0.46198</c:v>
                </c:pt>
                <c:pt idx="7096">
                  <c:v>0.4420808</c:v>
                </c:pt>
                <c:pt idx="7097">
                  <c:v>0.47761530000000002</c:v>
                </c:pt>
                <c:pt idx="7098">
                  <c:v>0.46362589999999998</c:v>
                </c:pt>
                <c:pt idx="7099">
                  <c:v>0.47365469999999998</c:v>
                </c:pt>
                <c:pt idx="7100">
                  <c:v>0.49728850000000002</c:v>
                </c:pt>
                <c:pt idx="7101">
                  <c:v>0.46271230000000002</c:v>
                </c:pt>
                <c:pt idx="7102">
                  <c:v>0.44713269999999999</c:v>
                </c:pt>
                <c:pt idx="7103">
                  <c:v>0.46120070000000002</c:v>
                </c:pt>
                <c:pt idx="7104">
                  <c:v>0.45230680000000001</c:v>
                </c:pt>
                <c:pt idx="7105">
                  <c:v>0.45298139999999998</c:v>
                </c:pt>
                <c:pt idx="7106">
                  <c:v>0.48578759999999999</c:v>
                </c:pt>
                <c:pt idx="7107">
                  <c:v>0.46850360000000002</c:v>
                </c:pt>
                <c:pt idx="7108">
                  <c:v>0.4986505</c:v>
                </c:pt>
                <c:pt idx="7109">
                  <c:v>0.4940717</c:v>
                </c:pt>
                <c:pt idx="7110">
                  <c:v>0.46545930000000002</c:v>
                </c:pt>
                <c:pt idx="7111">
                  <c:v>0.45690779999999998</c:v>
                </c:pt>
                <c:pt idx="7112">
                  <c:v>0.44516650000000002</c:v>
                </c:pt>
                <c:pt idx="7113">
                  <c:v>0.46151619999999999</c:v>
                </c:pt>
                <c:pt idx="7114">
                  <c:v>0.47516720000000001</c:v>
                </c:pt>
                <c:pt idx="7115">
                  <c:v>0.46847230000000001</c:v>
                </c:pt>
                <c:pt idx="7116">
                  <c:v>0.47554360000000001</c:v>
                </c:pt>
                <c:pt idx="7117">
                  <c:v>0.47935939999999999</c:v>
                </c:pt>
                <c:pt idx="7118">
                  <c:v>0.46352680000000002</c:v>
                </c:pt>
                <c:pt idx="7119">
                  <c:v>0.48905419999999999</c:v>
                </c:pt>
                <c:pt idx="7120">
                  <c:v>0.49525750000000002</c:v>
                </c:pt>
                <c:pt idx="7121">
                  <c:v>0.48204770000000002</c:v>
                </c:pt>
                <c:pt idx="7122">
                  <c:v>0.4554648</c:v>
                </c:pt>
                <c:pt idx="7123">
                  <c:v>0.46886889999999998</c:v>
                </c:pt>
                <c:pt idx="7124">
                  <c:v>0.46740589999999999</c:v>
                </c:pt>
                <c:pt idx="7125">
                  <c:v>0.47010940000000001</c:v>
                </c:pt>
                <c:pt idx="7126">
                  <c:v>0.4652116</c:v>
                </c:pt>
                <c:pt idx="7127">
                  <c:v>0.47080749999999999</c:v>
                </c:pt>
                <c:pt idx="7128">
                  <c:v>0.4547079</c:v>
                </c:pt>
                <c:pt idx="7129">
                  <c:v>0.49762339999999999</c:v>
                </c:pt>
                <c:pt idx="7130">
                  <c:v>0.4789447</c:v>
                </c:pt>
                <c:pt idx="7131">
                  <c:v>0.48401549999999999</c:v>
                </c:pt>
                <c:pt idx="7132">
                  <c:v>0.48801739999999999</c:v>
                </c:pt>
                <c:pt idx="7133">
                  <c:v>0.4730626</c:v>
                </c:pt>
                <c:pt idx="7134">
                  <c:v>0.47147509999999998</c:v>
                </c:pt>
                <c:pt idx="7135">
                  <c:v>0.49153940000000002</c:v>
                </c:pt>
                <c:pt idx="7136">
                  <c:v>0.4957203</c:v>
                </c:pt>
                <c:pt idx="7137">
                  <c:v>0.46913329999999998</c:v>
                </c:pt>
                <c:pt idx="7138">
                  <c:v>0.47750910000000002</c:v>
                </c:pt>
                <c:pt idx="7139">
                  <c:v>0.41790480000000002</c:v>
                </c:pt>
                <c:pt idx="7140">
                  <c:v>0.44178149999999999</c:v>
                </c:pt>
                <c:pt idx="7141">
                  <c:v>0.42965540000000002</c:v>
                </c:pt>
                <c:pt idx="7142">
                  <c:v>0.45955970000000002</c:v>
                </c:pt>
                <c:pt idx="7143">
                  <c:v>0.46777249999999998</c:v>
                </c:pt>
                <c:pt idx="7144">
                  <c:v>0.46021459999999997</c:v>
                </c:pt>
                <c:pt idx="7145">
                  <c:v>0.45374930000000002</c:v>
                </c:pt>
                <c:pt idx="7146">
                  <c:v>0.44221060000000001</c:v>
                </c:pt>
                <c:pt idx="7147">
                  <c:v>0.44345410000000002</c:v>
                </c:pt>
                <c:pt idx="7148">
                  <c:v>0.4876567</c:v>
                </c:pt>
                <c:pt idx="7149">
                  <c:v>0.48152909999999999</c:v>
                </c:pt>
                <c:pt idx="7150">
                  <c:v>0.46594279999999999</c:v>
                </c:pt>
                <c:pt idx="7151">
                  <c:v>0.4945041</c:v>
                </c:pt>
                <c:pt idx="7152">
                  <c:v>0.47927110000000001</c:v>
                </c:pt>
                <c:pt idx="7153">
                  <c:v>0.5045866</c:v>
                </c:pt>
                <c:pt idx="7154">
                  <c:v>0.48309930000000001</c:v>
                </c:pt>
                <c:pt idx="7155">
                  <c:v>0.47980689999999998</c:v>
                </c:pt>
                <c:pt idx="7156">
                  <c:v>0.47235890000000003</c:v>
                </c:pt>
                <c:pt idx="7157">
                  <c:v>0.47020420000000002</c:v>
                </c:pt>
                <c:pt idx="7158">
                  <c:v>0.44823020000000002</c:v>
                </c:pt>
                <c:pt idx="7159">
                  <c:v>0.46237780000000001</c:v>
                </c:pt>
                <c:pt idx="7160">
                  <c:v>0.45428239999999998</c:v>
                </c:pt>
                <c:pt idx="7161">
                  <c:v>0.48154400000000003</c:v>
                </c:pt>
                <c:pt idx="7162">
                  <c:v>0.49569429999999998</c:v>
                </c:pt>
                <c:pt idx="7163">
                  <c:v>0.47804780000000002</c:v>
                </c:pt>
                <c:pt idx="7164">
                  <c:v>0.44753270000000001</c:v>
                </c:pt>
                <c:pt idx="7165">
                  <c:v>0.44230180000000002</c:v>
                </c:pt>
                <c:pt idx="7166">
                  <c:v>0.46026309999999998</c:v>
                </c:pt>
                <c:pt idx="7167">
                  <c:v>0.46822459999999999</c:v>
                </c:pt>
                <c:pt idx="7168">
                  <c:v>0.44163960000000002</c:v>
                </c:pt>
                <c:pt idx="7169">
                  <c:v>0.45537450000000002</c:v>
                </c:pt>
                <c:pt idx="7170">
                  <c:v>0.43215409999999999</c:v>
                </c:pt>
                <c:pt idx="7171">
                  <c:v>0.43272189999999999</c:v>
                </c:pt>
                <c:pt idx="7172">
                  <c:v>0.46239580000000002</c:v>
                </c:pt>
                <c:pt idx="7173">
                  <c:v>0.43992819999999999</c:v>
                </c:pt>
                <c:pt idx="7174">
                  <c:v>0.44659169999999998</c:v>
                </c:pt>
                <c:pt idx="7175">
                  <c:v>0.49001620000000001</c:v>
                </c:pt>
                <c:pt idx="7176">
                  <c:v>0.50184490000000004</c:v>
                </c:pt>
                <c:pt idx="7177">
                  <c:v>0.48226859999999999</c:v>
                </c:pt>
                <c:pt idx="7178">
                  <c:v>0.4657249</c:v>
                </c:pt>
                <c:pt idx="7179">
                  <c:v>0.47961280000000001</c:v>
                </c:pt>
                <c:pt idx="7180">
                  <c:v>0.46410649999999998</c:v>
                </c:pt>
                <c:pt idx="7181">
                  <c:v>0.4460209</c:v>
                </c:pt>
                <c:pt idx="7182">
                  <c:v>0.44615129999999997</c:v>
                </c:pt>
                <c:pt idx="7183">
                  <c:v>0.48998390000000003</c:v>
                </c:pt>
                <c:pt idx="7184">
                  <c:v>0.4744891</c:v>
                </c:pt>
                <c:pt idx="7185">
                  <c:v>0.44725179999999998</c:v>
                </c:pt>
                <c:pt idx="7186">
                  <c:v>0.45937600000000001</c:v>
                </c:pt>
                <c:pt idx="7187">
                  <c:v>0.44850000000000001</c:v>
                </c:pt>
                <c:pt idx="7188">
                  <c:v>0.4641882</c:v>
                </c:pt>
                <c:pt idx="7189">
                  <c:v>0.473775</c:v>
                </c:pt>
                <c:pt idx="7190">
                  <c:v>0.47863790000000001</c:v>
                </c:pt>
                <c:pt idx="7191">
                  <c:v>0.47161150000000002</c:v>
                </c:pt>
                <c:pt idx="7192">
                  <c:v>0.4692288</c:v>
                </c:pt>
                <c:pt idx="7193">
                  <c:v>0.48295579999999999</c:v>
                </c:pt>
                <c:pt idx="7194">
                  <c:v>0.43555690000000002</c:v>
                </c:pt>
                <c:pt idx="7195">
                  <c:v>0.41626839999999998</c:v>
                </c:pt>
                <c:pt idx="7196">
                  <c:v>0.43370249999999999</c:v>
                </c:pt>
                <c:pt idx="7197">
                  <c:v>0.43185440000000003</c:v>
                </c:pt>
                <c:pt idx="7198">
                  <c:v>0.44573449999999998</c:v>
                </c:pt>
                <c:pt idx="7199">
                  <c:v>0.4642385</c:v>
                </c:pt>
                <c:pt idx="7200">
                  <c:v>0.47172829999999999</c:v>
                </c:pt>
                <c:pt idx="7201">
                  <c:v>0.46519120000000003</c:v>
                </c:pt>
                <c:pt idx="7202">
                  <c:v>0.47347689999999998</c:v>
                </c:pt>
                <c:pt idx="7203">
                  <c:v>0.45569989999999999</c:v>
                </c:pt>
                <c:pt idx="7204">
                  <c:v>0.45322659999999998</c:v>
                </c:pt>
                <c:pt idx="7205">
                  <c:v>0.45186559999999998</c:v>
                </c:pt>
                <c:pt idx="7206">
                  <c:v>0.47583370000000003</c:v>
                </c:pt>
                <c:pt idx="7207">
                  <c:v>0.49052990000000002</c:v>
                </c:pt>
                <c:pt idx="7208">
                  <c:v>0.47379399999999999</c:v>
                </c:pt>
                <c:pt idx="7209">
                  <c:v>0.50371790000000005</c:v>
                </c:pt>
                <c:pt idx="7210">
                  <c:v>0.47881499999999999</c:v>
                </c:pt>
                <c:pt idx="7211">
                  <c:v>0.48982419999999999</c:v>
                </c:pt>
                <c:pt idx="7212">
                  <c:v>0.51656040000000003</c:v>
                </c:pt>
                <c:pt idx="7213">
                  <c:v>0.52470030000000001</c:v>
                </c:pt>
                <c:pt idx="7214">
                  <c:v>0.49272719999999998</c:v>
                </c:pt>
                <c:pt idx="7215">
                  <c:v>0.51484169999999996</c:v>
                </c:pt>
                <c:pt idx="7216">
                  <c:v>0.53271469999999999</c:v>
                </c:pt>
                <c:pt idx="7217">
                  <c:v>0.51531539999999998</c:v>
                </c:pt>
                <c:pt idx="7218">
                  <c:v>0.4705242</c:v>
                </c:pt>
                <c:pt idx="7219">
                  <c:v>0.48843370000000003</c:v>
                </c:pt>
                <c:pt idx="7220">
                  <c:v>0.47152870000000002</c:v>
                </c:pt>
                <c:pt idx="7221">
                  <c:v>0.43262270000000003</c:v>
                </c:pt>
                <c:pt idx="7222">
                  <c:v>0.48824810000000002</c:v>
                </c:pt>
                <c:pt idx="7223">
                  <c:v>0.47225289999999998</c:v>
                </c:pt>
                <c:pt idx="7224">
                  <c:v>0.4537621</c:v>
                </c:pt>
                <c:pt idx="7225">
                  <c:v>0.46950589999999998</c:v>
                </c:pt>
                <c:pt idx="7226">
                  <c:v>0.47660930000000001</c:v>
                </c:pt>
                <c:pt idx="7227">
                  <c:v>0.4893692</c:v>
                </c:pt>
                <c:pt idx="7228">
                  <c:v>0.49935930000000001</c:v>
                </c:pt>
                <c:pt idx="7229">
                  <c:v>0.49422519999999998</c:v>
                </c:pt>
                <c:pt idx="7230">
                  <c:v>0.48571920000000002</c:v>
                </c:pt>
                <c:pt idx="7231">
                  <c:v>0.45511020000000002</c:v>
                </c:pt>
                <c:pt idx="7232">
                  <c:v>0.45259860000000002</c:v>
                </c:pt>
                <c:pt idx="7233">
                  <c:v>0.47894629999999999</c:v>
                </c:pt>
                <c:pt idx="7234">
                  <c:v>0.46618229999999999</c:v>
                </c:pt>
                <c:pt idx="7235">
                  <c:v>0.45622449999999998</c:v>
                </c:pt>
                <c:pt idx="7236">
                  <c:v>0.44926149999999998</c:v>
                </c:pt>
                <c:pt idx="7237">
                  <c:v>0.47560619999999998</c:v>
                </c:pt>
                <c:pt idx="7238">
                  <c:v>0.46037640000000002</c:v>
                </c:pt>
                <c:pt idx="7239">
                  <c:v>0.4861627</c:v>
                </c:pt>
                <c:pt idx="7240">
                  <c:v>0.4815142</c:v>
                </c:pt>
                <c:pt idx="7241">
                  <c:v>0.46843630000000003</c:v>
                </c:pt>
                <c:pt idx="7242">
                  <c:v>0.4637367</c:v>
                </c:pt>
                <c:pt idx="7243">
                  <c:v>0.45622279999999998</c:v>
                </c:pt>
                <c:pt idx="7244">
                  <c:v>0.45219480000000001</c:v>
                </c:pt>
                <c:pt idx="7245">
                  <c:v>0.46845019999999998</c:v>
                </c:pt>
                <c:pt idx="7246">
                  <c:v>0.46147129999999997</c:v>
                </c:pt>
                <c:pt idx="7247">
                  <c:v>0.4699335</c:v>
                </c:pt>
                <c:pt idx="7248">
                  <c:v>0.45307599999999998</c:v>
                </c:pt>
                <c:pt idx="7249">
                  <c:v>0.45579120000000001</c:v>
                </c:pt>
                <c:pt idx="7250">
                  <c:v>0.48977150000000003</c:v>
                </c:pt>
                <c:pt idx="7251">
                  <c:v>0.49618370000000001</c:v>
                </c:pt>
                <c:pt idx="7252">
                  <c:v>0.50768849999999999</c:v>
                </c:pt>
                <c:pt idx="7253">
                  <c:v>0.49626670000000001</c:v>
                </c:pt>
                <c:pt idx="7254">
                  <c:v>0.50076160000000003</c:v>
                </c:pt>
                <c:pt idx="7255">
                  <c:v>0.46767500000000001</c:v>
                </c:pt>
                <c:pt idx="7256">
                  <c:v>0.47503659999999998</c:v>
                </c:pt>
                <c:pt idx="7257">
                  <c:v>0.43443209999999999</c:v>
                </c:pt>
                <c:pt idx="7258">
                  <c:v>0.4870428</c:v>
                </c:pt>
                <c:pt idx="7259">
                  <c:v>0.4480751</c:v>
                </c:pt>
                <c:pt idx="7260">
                  <c:v>0.4660801</c:v>
                </c:pt>
                <c:pt idx="7261">
                  <c:v>0.46493040000000002</c:v>
                </c:pt>
                <c:pt idx="7262">
                  <c:v>0.44344410000000001</c:v>
                </c:pt>
                <c:pt idx="7263">
                  <c:v>0.45872950000000001</c:v>
                </c:pt>
                <c:pt idx="7264">
                  <c:v>0.43271949999999998</c:v>
                </c:pt>
                <c:pt idx="7265">
                  <c:v>0.44893349999999999</c:v>
                </c:pt>
                <c:pt idx="7266">
                  <c:v>0.45353729999999998</c:v>
                </c:pt>
                <c:pt idx="7267">
                  <c:v>0.46359529999999999</c:v>
                </c:pt>
                <c:pt idx="7268">
                  <c:v>0.46538429999999997</c:v>
                </c:pt>
                <c:pt idx="7269">
                  <c:v>0.49950090000000003</c:v>
                </c:pt>
                <c:pt idx="7270">
                  <c:v>0.50505359999999999</c:v>
                </c:pt>
                <c:pt idx="7271">
                  <c:v>0.48518650000000002</c:v>
                </c:pt>
                <c:pt idx="7272">
                  <c:v>0.48910480000000001</c:v>
                </c:pt>
                <c:pt idx="7273">
                  <c:v>0.50519309999999995</c:v>
                </c:pt>
                <c:pt idx="7274">
                  <c:v>0.47935909999999998</c:v>
                </c:pt>
                <c:pt idx="7275">
                  <c:v>0.47115629999999997</c:v>
                </c:pt>
                <c:pt idx="7276">
                  <c:v>0.4452064</c:v>
                </c:pt>
                <c:pt idx="7277">
                  <c:v>0.44839909999999999</c:v>
                </c:pt>
                <c:pt idx="7278">
                  <c:v>0.47309380000000001</c:v>
                </c:pt>
                <c:pt idx="7279">
                  <c:v>0.49981969999999998</c:v>
                </c:pt>
                <c:pt idx="7280">
                  <c:v>0.50718039999999998</c:v>
                </c:pt>
                <c:pt idx="7281">
                  <c:v>0.49980740000000001</c:v>
                </c:pt>
                <c:pt idx="7282">
                  <c:v>0.50719289999999995</c:v>
                </c:pt>
                <c:pt idx="7283">
                  <c:v>0.50246159999999995</c:v>
                </c:pt>
                <c:pt idx="7284">
                  <c:v>0.47186240000000002</c:v>
                </c:pt>
                <c:pt idx="7285">
                  <c:v>0.50814329999999996</c:v>
                </c:pt>
                <c:pt idx="7286">
                  <c:v>0.49597249999999998</c:v>
                </c:pt>
                <c:pt idx="7287">
                  <c:v>0.48526079999999999</c:v>
                </c:pt>
                <c:pt idx="7288">
                  <c:v>0.46711609999999998</c:v>
                </c:pt>
                <c:pt idx="7289">
                  <c:v>0.48625040000000003</c:v>
                </c:pt>
                <c:pt idx="7290">
                  <c:v>0.4731554</c:v>
                </c:pt>
                <c:pt idx="7291">
                  <c:v>0.51386319999999996</c:v>
                </c:pt>
                <c:pt idx="7292">
                  <c:v>0.506776</c:v>
                </c:pt>
                <c:pt idx="7293">
                  <c:v>0.4501212</c:v>
                </c:pt>
                <c:pt idx="7294">
                  <c:v>0.46223170000000002</c:v>
                </c:pt>
                <c:pt idx="7295">
                  <c:v>0.4803635</c:v>
                </c:pt>
                <c:pt idx="7296">
                  <c:v>0.45311659999999998</c:v>
                </c:pt>
                <c:pt idx="7297">
                  <c:v>0.48286050000000003</c:v>
                </c:pt>
                <c:pt idx="7298">
                  <c:v>0.49585610000000002</c:v>
                </c:pt>
                <c:pt idx="7299">
                  <c:v>0.44795449999999998</c:v>
                </c:pt>
                <c:pt idx="7300">
                  <c:v>0.48278149999999997</c:v>
                </c:pt>
                <c:pt idx="7301">
                  <c:v>0.4863247</c:v>
                </c:pt>
                <c:pt idx="7302">
                  <c:v>0.48972959999999999</c:v>
                </c:pt>
                <c:pt idx="7303">
                  <c:v>0.49241849999999998</c:v>
                </c:pt>
                <c:pt idx="7304">
                  <c:v>0.48457359999999999</c:v>
                </c:pt>
                <c:pt idx="7305">
                  <c:v>0.45412960000000002</c:v>
                </c:pt>
                <c:pt idx="7306">
                  <c:v>0.47341159999999999</c:v>
                </c:pt>
                <c:pt idx="7307">
                  <c:v>0.46319329999999997</c:v>
                </c:pt>
                <c:pt idx="7308">
                  <c:v>0.49923709999999999</c:v>
                </c:pt>
                <c:pt idx="7309">
                  <c:v>0.48681679999999999</c:v>
                </c:pt>
                <c:pt idx="7310">
                  <c:v>0.49781570000000003</c:v>
                </c:pt>
                <c:pt idx="7311">
                  <c:v>0.46645300000000001</c:v>
                </c:pt>
                <c:pt idx="7312">
                  <c:v>0.48989899999999997</c:v>
                </c:pt>
                <c:pt idx="7313">
                  <c:v>0.48202230000000001</c:v>
                </c:pt>
                <c:pt idx="7314">
                  <c:v>0.45980100000000002</c:v>
                </c:pt>
                <c:pt idx="7315">
                  <c:v>0.47940199999999999</c:v>
                </c:pt>
                <c:pt idx="7316">
                  <c:v>0.49254429999999999</c:v>
                </c:pt>
                <c:pt idx="7317">
                  <c:v>0.4808424</c:v>
                </c:pt>
                <c:pt idx="7318">
                  <c:v>0.50928510000000005</c:v>
                </c:pt>
                <c:pt idx="7319">
                  <c:v>0.46633219999999997</c:v>
                </c:pt>
                <c:pt idx="7320">
                  <c:v>0.50266750000000004</c:v>
                </c:pt>
                <c:pt idx="7321">
                  <c:v>0.49894260000000001</c:v>
                </c:pt>
                <c:pt idx="7322">
                  <c:v>0.5163335</c:v>
                </c:pt>
                <c:pt idx="7323">
                  <c:v>0.51765609999999995</c:v>
                </c:pt>
                <c:pt idx="7324">
                  <c:v>0.51486379999999998</c:v>
                </c:pt>
                <c:pt idx="7325">
                  <c:v>0.51419300000000001</c:v>
                </c:pt>
                <c:pt idx="7326">
                  <c:v>0.47411599999999998</c:v>
                </c:pt>
                <c:pt idx="7327">
                  <c:v>0.48596889999999998</c:v>
                </c:pt>
                <c:pt idx="7328">
                  <c:v>0.4955331</c:v>
                </c:pt>
                <c:pt idx="7329">
                  <c:v>0.49462279999999997</c:v>
                </c:pt>
                <c:pt idx="7330">
                  <c:v>0.48234900000000003</c:v>
                </c:pt>
                <c:pt idx="7331">
                  <c:v>0.47476299999999999</c:v>
                </c:pt>
                <c:pt idx="7332">
                  <c:v>0.46034360000000002</c:v>
                </c:pt>
                <c:pt idx="7333">
                  <c:v>0.45820729999999998</c:v>
                </c:pt>
                <c:pt idx="7334">
                  <c:v>0.4698483</c:v>
                </c:pt>
                <c:pt idx="7335">
                  <c:v>0.44991819999999999</c:v>
                </c:pt>
                <c:pt idx="7336">
                  <c:v>0.46695350000000002</c:v>
                </c:pt>
                <c:pt idx="7337">
                  <c:v>0.4584801</c:v>
                </c:pt>
                <c:pt idx="7338">
                  <c:v>0.48036899999999999</c:v>
                </c:pt>
                <c:pt idx="7339">
                  <c:v>0.50560640000000001</c:v>
                </c:pt>
                <c:pt idx="7340">
                  <c:v>0.47501060000000001</c:v>
                </c:pt>
                <c:pt idx="7341">
                  <c:v>0.47438629999999998</c:v>
                </c:pt>
                <c:pt idx="7342">
                  <c:v>0.48357559999999999</c:v>
                </c:pt>
                <c:pt idx="7343">
                  <c:v>0.4974132</c:v>
                </c:pt>
                <c:pt idx="7344">
                  <c:v>0.4678427</c:v>
                </c:pt>
                <c:pt idx="7345">
                  <c:v>0.43643890000000002</c:v>
                </c:pt>
                <c:pt idx="7346">
                  <c:v>0.43231510000000001</c:v>
                </c:pt>
                <c:pt idx="7347">
                  <c:v>0.45152710000000001</c:v>
                </c:pt>
                <c:pt idx="7348">
                  <c:v>0.4201744</c:v>
                </c:pt>
                <c:pt idx="7349">
                  <c:v>0.45466289999999998</c:v>
                </c:pt>
                <c:pt idx="7350">
                  <c:v>0.44313590000000003</c:v>
                </c:pt>
                <c:pt idx="7351">
                  <c:v>0.4731226</c:v>
                </c:pt>
                <c:pt idx="7352">
                  <c:v>0.48433520000000002</c:v>
                </c:pt>
                <c:pt idx="7353">
                  <c:v>0.43584220000000001</c:v>
                </c:pt>
                <c:pt idx="7354">
                  <c:v>0.46383279999999999</c:v>
                </c:pt>
                <c:pt idx="7355">
                  <c:v>0.4675455</c:v>
                </c:pt>
                <c:pt idx="7356">
                  <c:v>0.47887269999999998</c:v>
                </c:pt>
                <c:pt idx="7357">
                  <c:v>0.47620020000000002</c:v>
                </c:pt>
                <c:pt idx="7358">
                  <c:v>0.48670409999999997</c:v>
                </c:pt>
                <c:pt idx="7359">
                  <c:v>0.47139500000000001</c:v>
                </c:pt>
                <c:pt idx="7360">
                  <c:v>0.45178469999999998</c:v>
                </c:pt>
                <c:pt idx="7361">
                  <c:v>0.43400349999999999</c:v>
                </c:pt>
                <c:pt idx="7362">
                  <c:v>0.45691520000000002</c:v>
                </c:pt>
                <c:pt idx="7363">
                  <c:v>0.43712200000000001</c:v>
                </c:pt>
                <c:pt idx="7364">
                  <c:v>0.46267910000000001</c:v>
                </c:pt>
                <c:pt idx="7365">
                  <c:v>0.4689062</c:v>
                </c:pt>
                <c:pt idx="7366">
                  <c:v>0.4840179</c:v>
                </c:pt>
                <c:pt idx="7367">
                  <c:v>0.47423999999999999</c:v>
                </c:pt>
                <c:pt idx="7368">
                  <c:v>0.47352369999999999</c:v>
                </c:pt>
                <c:pt idx="7369">
                  <c:v>0.47641889999999998</c:v>
                </c:pt>
                <c:pt idx="7370">
                  <c:v>0.4831358</c:v>
                </c:pt>
                <c:pt idx="7371">
                  <c:v>0.46749259999999998</c:v>
                </c:pt>
                <c:pt idx="7372">
                  <c:v>0.45860990000000001</c:v>
                </c:pt>
                <c:pt idx="7373">
                  <c:v>0.47663830000000001</c:v>
                </c:pt>
                <c:pt idx="7374">
                  <c:v>0.44026880000000002</c:v>
                </c:pt>
                <c:pt idx="7375">
                  <c:v>0.46785409999999999</c:v>
                </c:pt>
                <c:pt idx="7376">
                  <c:v>0.48845379999999999</c:v>
                </c:pt>
                <c:pt idx="7377">
                  <c:v>0.45149270000000002</c:v>
                </c:pt>
                <c:pt idx="7378">
                  <c:v>0.4426696</c:v>
                </c:pt>
                <c:pt idx="7379">
                  <c:v>0.46327499999999999</c:v>
                </c:pt>
                <c:pt idx="7380">
                  <c:v>0.48488029999999999</c:v>
                </c:pt>
                <c:pt idx="7381">
                  <c:v>0.48459799999999997</c:v>
                </c:pt>
                <c:pt idx="7382">
                  <c:v>0.47817910000000002</c:v>
                </c:pt>
                <c:pt idx="7383">
                  <c:v>0.46032820000000002</c:v>
                </c:pt>
                <c:pt idx="7384">
                  <c:v>0.48440309999999998</c:v>
                </c:pt>
                <c:pt idx="7385">
                  <c:v>0.47950920000000002</c:v>
                </c:pt>
                <c:pt idx="7386">
                  <c:v>0.4631324</c:v>
                </c:pt>
                <c:pt idx="7387">
                  <c:v>0.47175739999999999</c:v>
                </c:pt>
                <c:pt idx="7388">
                  <c:v>0.48288819999999999</c:v>
                </c:pt>
                <c:pt idx="7389">
                  <c:v>0.45979769999999998</c:v>
                </c:pt>
                <c:pt idx="7390">
                  <c:v>0.45938479999999998</c:v>
                </c:pt>
                <c:pt idx="7391">
                  <c:v>0.47045880000000001</c:v>
                </c:pt>
                <c:pt idx="7392">
                  <c:v>0.47016809999999998</c:v>
                </c:pt>
                <c:pt idx="7393">
                  <c:v>0.48743619999999999</c:v>
                </c:pt>
                <c:pt idx="7394">
                  <c:v>0.45720559999999999</c:v>
                </c:pt>
                <c:pt idx="7395">
                  <c:v>0.47153909999999999</c:v>
                </c:pt>
                <c:pt idx="7396">
                  <c:v>0.48572340000000003</c:v>
                </c:pt>
                <c:pt idx="7397">
                  <c:v>0.49379020000000001</c:v>
                </c:pt>
                <c:pt idx="7398">
                  <c:v>0.52304019999999996</c:v>
                </c:pt>
                <c:pt idx="7399">
                  <c:v>0.50218300000000005</c:v>
                </c:pt>
                <c:pt idx="7400">
                  <c:v>0.5102468</c:v>
                </c:pt>
                <c:pt idx="7401">
                  <c:v>0.52722599999999997</c:v>
                </c:pt>
                <c:pt idx="7402">
                  <c:v>0.53071369999999995</c:v>
                </c:pt>
                <c:pt idx="7403">
                  <c:v>0.5023223</c:v>
                </c:pt>
                <c:pt idx="7404">
                  <c:v>0.50351330000000005</c:v>
                </c:pt>
                <c:pt idx="7405">
                  <c:v>0.51355249999999997</c:v>
                </c:pt>
                <c:pt idx="7406">
                  <c:v>0.4820431</c:v>
                </c:pt>
                <c:pt idx="7407">
                  <c:v>0.4882959</c:v>
                </c:pt>
                <c:pt idx="7408">
                  <c:v>0.51133919999999999</c:v>
                </c:pt>
                <c:pt idx="7409">
                  <c:v>0.49451050000000002</c:v>
                </c:pt>
                <c:pt idx="7410">
                  <c:v>0.52673530000000002</c:v>
                </c:pt>
                <c:pt idx="7411">
                  <c:v>0.4946699</c:v>
                </c:pt>
                <c:pt idx="7412">
                  <c:v>0.49904579999999998</c:v>
                </c:pt>
                <c:pt idx="7413">
                  <c:v>0.52391460000000001</c:v>
                </c:pt>
                <c:pt idx="7414">
                  <c:v>0.51448859999999996</c:v>
                </c:pt>
                <c:pt idx="7415">
                  <c:v>0.51031199999999999</c:v>
                </c:pt>
                <c:pt idx="7416">
                  <c:v>0.48943009999999998</c:v>
                </c:pt>
                <c:pt idx="7417">
                  <c:v>0.4836801</c:v>
                </c:pt>
                <c:pt idx="7418">
                  <c:v>0.51204530000000004</c:v>
                </c:pt>
                <c:pt idx="7419">
                  <c:v>0.52801489999999995</c:v>
                </c:pt>
                <c:pt idx="7420">
                  <c:v>0.53050779999999997</c:v>
                </c:pt>
                <c:pt idx="7421">
                  <c:v>0.50274870000000005</c:v>
                </c:pt>
                <c:pt idx="7422">
                  <c:v>0.52502280000000001</c:v>
                </c:pt>
                <c:pt idx="7423">
                  <c:v>0.48602960000000001</c:v>
                </c:pt>
                <c:pt idx="7424">
                  <c:v>0.49783110000000003</c:v>
                </c:pt>
                <c:pt idx="7425">
                  <c:v>0.5315436</c:v>
                </c:pt>
                <c:pt idx="7426">
                  <c:v>0.47972140000000002</c:v>
                </c:pt>
                <c:pt idx="7427">
                  <c:v>0.52474670000000001</c:v>
                </c:pt>
                <c:pt idx="7428">
                  <c:v>0.56328800000000001</c:v>
                </c:pt>
                <c:pt idx="7429">
                  <c:v>0.5550503</c:v>
                </c:pt>
                <c:pt idx="7430">
                  <c:v>0.54018770000000005</c:v>
                </c:pt>
                <c:pt idx="7431">
                  <c:v>0.54135789999999995</c:v>
                </c:pt>
                <c:pt idx="7432">
                  <c:v>0.55957809999999997</c:v>
                </c:pt>
                <c:pt idx="7433">
                  <c:v>0.58250489999999999</c:v>
                </c:pt>
                <c:pt idx="7434">
                  <c:v>0.57919169999999998</c:v>
                </c:pt>
                <c:pt idx="7435">
                  <c:v>0.57801800000000003</c:v>
                </c:pt>
                <c:pt idx="7436">
                  <c:v>0.51274629999999999</c:v>
                </c:pt>
                <c:pt idx="7437">
                  <c:v>0.48804750000000002</c:v>
                </c:pt>
                <c:pt idx="7438">
                  <c:v>0.49948310000000001</c:v>
                </c:pt>
                <c:pt idx="7439">
                  <c:v>0.45994360000000001</c:v>
                </c:pt>
                <c:pt idx="7440">
                  <c:v>0.49319049999999998</c:v>
                </c:pt>
                <c:pt idx="7441">
                  <c:v>0.46328259999999999</c:v>
                </c:pt>
                <c:pt idx="7442">
                  <c:v>0.44891989999999998</c:v>
                </c:pt>
                <c:pt idx="7443">
                  <c:v>0.47124690000000002</c:v>
                </c:pt>
                <c:pt idx="7444">
                  <c:v>0.4634392</c:v>
                </c:pt>
                <c:pt idx="7445">
                  <c:v>0.473026</c:v>
                </c:pt>
                <c:pt idx="7446">
                  <c:v>0.46041949999999998</c:v>
                </c:pt>
                <c:pt idx="7447">
                  <c:v>0.46042420000000001</c:v>
                </c:pt>
                <c:pt idx="7448">
                  <c:v>0.46796120000000002</c:v>
                </c:pt>
                <c:pt idx="7449">
                  <c:v>0.52186169999999998</c:v>
                </c:pt>
                <c:pt idx="7450">
                  <c:v>0.5103666</c:v>
                </c:pt>
                <c:pt idx="7451">
                  <c:v>0.50152319999999995</c:v>
                </c:pt>
                <c:pt idx="7452">
                  <c:v>0.50671759999999999</c:v>
                </c:pt>
                <c:pt idx="7453">
                  <c:v>0.47565869999999999</c:v>
                </c:pt>
                <c:pt idx="7454">
                  <c:v>0.49497400000000003</c:v>
                </c:pt>
                <c:pt idx="7455">
                  <c:v>0.51006320000000005</c:v>
                </c:pt>
                <c:pt idx="7456">
                  <c:v>0.52188610000000002</c:v>
                </c:pt>
                <c:pt idx="7457">
                  <c:v>0.5027296</c:v>
                </c:pt>
                <c:pt idx="7458">
                  <c:v>0.47575830000000002</c:v>
                </c:pt>
                <c:pt idx="7459">
                  <c:v>0.48799389999999998</c:v>
                </c:pt>
                <c:pt idx="7460">
                  <c:v>0.50781299999999996</c:v>
                </c:pt>
                <c:pt idx="7461">
                  <c:v>0.48811019999999999</c:v>
                </c:pt>
                <c:pt idx="7462">
                  <c:v>0.4961585</c:v>
                </c:pt>
                <c:pt idx="7463">
                  <c:v>0.49680079999999999</c:v>
                </c:pt>
                <c:pt idx="7464">
                  <c:v>0.51813679999999995</c:v>
                </c:pt>
                <c:pt idx="7465">
                  <c:v>0.52024049999999999</c:v>
                </c:pt>
                <c:pt idx="7466">
                  <c:v>0.51824919999999997</c:v>
                </c:pt>
                <c:pt idx="7467">
                  <c:v>0.51420699999999997</c:v>
                </c:pt>
                <c:pt idx="7468">
                  <c:v>0.54424320000000004</c:v>
                </c:pt>
                <c:pt idx="7469">
                  <c:v>0.49673260000000002</c:v>
                </c:pt>
                <c:pt idx="7470">
                  <c:v>0.52699149999999995</c:v>
                </c:pt>
                <c:pt idx="7471">
                  <c:v>0.54304680000000005</c:v>
                </c:pt>
                <c:pt idx="7472">
                  <c:v>0.49351600000000001</c:v>
                </c:pt>
                <c:pt idx="7473">
                  <c:v>0.54867489999999997</c:v>
                </c:pt>
                <c:pt idx="7474">
                  <c:v>0.5286632</c:v>
                </c:pt>
                <c:pt idx="7475">
                  <c:v>0.54247060000000002</c:v>
                </c:pt>
                <c:pt idx="7476">
                  <c:v>0.57277370000000005</c:v>
                </c:pt>
                <c:pt idx="7477">
                  <c:v>0.53758280000000003</c:v>
                </c:pt>
                <c:pt idx="7478">
                  <c:v>0.53496940000000004</c:v>
                </c:pt>
                <c:pt idx="7479">
                  <c:v>0.51674180000000003</c:v>
                </c:pt>
                <c:pt idx="7480">
                  <c:v>0.55460699999999996</c:v>
                </c:pt>
                <c:pt idx="7481">
                  <c:v>0.52306680000000005</c:v>
                </c:pt>
                <c:pt idx="7482">
                  <c:v>0.52127120000000005</c:v>
                </c:pt>
                <c:pt idx="7483">
                  <c:v>0.51399850000000002</c:v>
                </c:pt>
                <c:pt idx="7484">
                  <c:v>0.51666350000000005</c:v>
                </c:pt>
                <c:pt idx="7485">
                  <c:v>0.52047370000000004</c:v>
                </c:pt>
                <c:pt idx="7486">
                  <c:v>0.52914269999999997</c:v>
                </c:pt>
                <c:pt idx="7487">
                  <c:v>0.52013160000000003</c:v>
                </c:pt>
                <c:pt idx="7488">
                  <c:v>0.50476860000000001</c:v>
                </c:pt>
                <c:pt idx="7489">
                  <c:v>0.52256979999999997</c:v>
                </c:pt>
                <c:pt idx="7490">
                  <c:v>0.51699490000000003</c:v>
                </c:pt>
                <c:pt idx="7491">
                  <c:v>0.52695539999999996</c:v>
                </c:pt>
                <c:pt idx="7492">
                  <c:v>0.4977897</c:v>
                </c:pt>
                <c:pt idx="7493">
                  <c:v>0.51788679999999998</c:v>
                </c:pt>
                <c:pt idx="7494">
                  <c:v>0.53490320000000002</c:v>
                </c:pt>
                <c:pt idx="7495">
                  <c:v>0.56410680000000002</c:v>
                </c:pt>
                <c:pt idx="7496">
                  <c:v>0.56644910000000004</c:v>
                </c:pt>
                <c:pt idx="7497">
                  <c:v>0.56773019999999996</c:v>
                </c:pt>
                <c:pt idx="7498">
                  <c:v>0.53576199999999996</c:v>
                </c:pt>
                <c:pt idx="7499">
                  <c:v>0.54188190000000003</c:v>
                </c:pt>
                <c:pt idx="7500">
                  <c:v>0.54724010000000001</c:v>
                </c:pt>
                <c:pt idx="7501">
                  <c:v>0.56043509999999996</c:v>
                </c:pt>
                <c:pt idx="7502">
                  <c:v>0.56567719999999999</c:v>
                </c:pt>
                <c:pt idx="7503">
                  <c:v>0.56943290000000002</c:v>
                </c:pt>
                <c:pt idx="7504">
                  <c:v>0.53424660000000002</c:v>
                </c:pt>
                <c:pt idx="7505">
                  <c:v>0.57986749999999998</c:v>
                </c:pt>
                <c:pt idx="7506">
                  <c:v>0.5806578</c:v>
                </c:pt>
                <c:pt idx="7507">
                  <c:v>0.50267150000000005</c:v>
                </c:pt>
                <c:pt idx="7508">
                  <c:v>0.51796039999999999</c:v>
                </c:pt>
                <c:pt idx="7509">
                  <c:v>0.51163700000000001</c:v>
                </c:pt>
                <c:pt idx="7510">
                  <c:v>0.5067429</c:v>
                </c:pt>
                <c:pt idx="7511">
                  <c:v>0.52795700000000001</c:v>
                </c:pt>
                <c:pt idx="7512">
                  <c:v>0.50609029999999999</c:v>
                </c:pt>
                <c:pt idx="7513">
                  <c:v>0.47030749999999999</c:v>
                </c:pt>
                <c:pt idx="7514">
                  <c:v>0.53217199999999998</c:v>
                </c:pt>
                <c:pt idx="7515">
                  <c:v>0.51651119999999995</c:v>
                </c:pt>
                <c:pt idx="7516">
                  <c:v>0.52092830000000001</c:v>
                </c:pt>
                <c:pt idx="7517">
                  <c:v>0.50631170000000003</c:v>
                </c:pt>
                <c:pt idx="7518">
                  <c:v>0.50028629999999996</c:v>
                </c:pt>
                <c:pt idx="7519">
                  <c:v>0.4860642</c:v>
                </c:pt>
                <c:pt idx="7520">
                  <c:v>0.51148340000000003</c:v>
                </c:pt>
                <c:pt idx="7521">
                  <c:v>0.50169699999999995</c:v>
                </c:pt>
                <c:pt idx="7522">
                  <c:v>0.48182399999999997</c:v>
                </c:pt>
                <c:pt idx="7523">
                  <c:v>0.46665079999999998</c:v>
                </c:pt>
                <c:pt idx="7524">
                  <c:v>0.4847727</c:v>
                </c:pt>
                <c:pt idx="7525">
                  <c:v>0.47607820000000001</c:v>
                </c:pt>
                <c:pt idx="7526">
                  <c:v>0.49145830000000001</c:v>
                </c:pt>
                <c:pt idx="7527">
                  <c:v>0.50830399999999998</c:v>
                </c:pt>
                <c:pt idx="7528">
                  <c:v>0.4932552</c:v>
                </c:pt>
                <c:pt idx="7529">
                  <c:v>0.51950750000000001</c:v>
                </c:pt>
                <c:pt idx="7530">
                  <c:v>0.51000699999999999</c:v>
                </c:pt>
                <c:pt idx="7531">
                  <c:v>0.51320900000000003</c:v>
                </c:pt>
                <c:pt idx="7532">
                  <c:v>0.48179100000000002</c:v>
                </c:pt>
                <c:pt idx="7533">
                  <c:v>0.50759730000000003</c:v>
                </c:pt>
                <c:pt idx="7534">
                  <c:v>0.50291940000000002</c:v>
                </c:pt>
                <c:pt idx="7535">
                  <c:v>0.50110520000000003</c:v>
                </c:pt>
                <c:pt idx="7536">
                  <c:v>0.48542239999999998</c:v>
                </c:pt>
                <c:pt idx="7537">
                  <c:v>0.49315829999999999</c:v>
                </c:pt>
                <c:pt idx="7538">
                  <c:v>0.50795290000000004</c:v>
                </c:pt>
                <c:pt idx="7539">
                  <c:v>0.50043680000000001</c:v>
                </c:pt>
                <c:pt idx="7540">
                  <c:v>0.52038150000000005</c:v>
                </c:pt>
                <c:pt idx="7541">
                  <c:v>0.51432960000000005</c:v>
                </c:pt>
                <c:pt idx="7542">
                  <c:v>0.51045309999999999</c:v>
                </c:pt>
                <c:pt idx="7543">
                  <c:v>0.52024899999999996</c:v>
                </c:pt>
                <c:pt idx="7544">
                  <c:v>0.51776279999999997</c:v>
                </c:pt>
                <c:pt idx="7545">
                  <c:v>0.53666170000000002</c:v>
                </c:pt>
                <c:pt idx="7546">
                  <c:v>0.53233889999999995</c:v>
                </c:pt>
                <c:pt idx="7547">
                  <c:v>0.5206267</c:v>
                </c:pt>
                <c:pt idx="7548">
                  <c:v>0.49340410000000001</c:v>
                </c:pt>
                <c:pt idx="7549">
                  <c:v>0.47117179999999997</c:v>
                </c:pt>
                <c:pt idx="7550">
                  <c:v>0.48749809999999999</c:v>
                </c:pt>
                <c:pt idx="7551">
                  <c:v>0.51011720000000005</c:v>
                </c:pt>
                <c:pt idx="7552">
                  <c:v>0.49821799999999999</c:v>
                </c:pt>
                <c:pt idx="7553">
                  <c:v>0.49088759999999998</c:v>
                </c:pt>
                <c:pt idx="7554">
                  <c:v>0.52076109999999998</c:v>
                </c:pt>
                <c:pt idx="7555">
                  <c:v>0.52320580000000005</c:v>
                </c:pt>
                <c:pt idx="7556">
                  <c:v>0.50623830000000003</c:v>
                </c:pt>
                <c:pt idx="7557">
                  <c:v>0.50319789999999998</c:v>
                </c:pt>
                <c:pt idx="7558">
                  <c:v>0.51184490000000005</c:v>
                </c:pt>
                <c:pt idx="7559">
                  <c:v>0.50104859999999996</c:v>
                </c:pt>
                <c:pt idx="7560">
                  <c:v>0.49113879999999999</c:v>
                </c:pt>
                <c:pt idx="7561">
                  <c:v>0.51078440000000003</c:v>
                </c:pt>
                <c:pt idx="7562">
                  <c:v>0.48508040000000002</c:v>
                </c:pt>
                <c:pt idx="7563">
                  <c:v>0.46251579999999998</c:v>
                </c:pt>
                <c:pt idx="7564">
                  <c:v>0.4736399</c:v>
                </c:pt>
                <c:pt idx="7565">
                  <c:v>0.4903769</c:v>
                </c:pt>
                <c:pt idx="7566">
                  <c:v>0.52148059999999996</c:v>
                </c:pt>
                <c:pt idx="7567">
                  <c:v>0.49039250000000001</c:v>
                </c:pt>
                <c:pt idx="7568">
                  <c:v>0.49402220000000002</c:v>
                </c:pt>
                <c:pt idx="7569">
                  <c:v>0.50195350000000005</c:v>
                </c:pt>
                <c:pt idx="7570">
                  <c:v>0.50185340000000001</c:v>
                </c:pt>
                <c:pt idx="7571">
                  <c:v>0.53916229999999998</c:v>
                </c:pt>
                <c:pt idx="7572">
                  <c:v>0.49644460000000001</c:v>
                </c:pt>
                <c:pt idx="7573">
                  <c:v>0.4855583</c:v>
                </c:pt>
                <c:pt idx="7574">
                  <c:v>0.48298340000000001</c:v>
                </c:pt>
                <c:pt idx="7575">
                  <c:v>0.5404968</c:v>
                </c:pt>
                <c:pt idx="7576">
                  <c:v>0.53733560000000002</c:v>
                </c:pt>
                <c:pt idx="7577">
                  <c:v>0.56027700000000003</c:v>
                </c:pt>
                <c:pt idx="7578">
                  <c:v>0.56503639999999999</c:v>
                </c:pt>
                <c:pt idx="7579">
                  <c:v>0.54577140000000002</c:v>
                </c:pt>
                <c:pt idx="7580">
                  <c:v>0.52001470000000005</c:v>
                </c:pt>
                <c:pt idx="7581">
                  <c:v>0.56778830000000002</c:v>
                </c:pt>
                <c:pt idx="7582">
                  <c:v>0.54073780000000005</c:v>
                </c:pt>
                <c:pt idx="7583">
                  <c:v>0.54361519999999997</c:v>
                </c:pt>
                <c:pt idx="7584">
                  <c:v>0.51689149999999995</c:v>
                </c:pt>
                <c:pt idx="7585">
                  <c:v>0.54106520000000002</c:v>
                </c:pt>
                <c:pt idx="7586">
                  <c:v>0.56698780000000004</c:v>
                </c:pt>
                <c:pt idx="7587">
                  <c:v>0.5370684</c:v>
                </c:pt>
                <c:pt idx="7588">
                  <c:v>0.52261440000000003</c:v>
                </c:pt>
                <c:pt idx="7589">
                  <c:v>0.50601770000000001</c:v>
                </c:pt>
                <c:pt idx="7590">
                  <c:v>0.54733909999999997</c:v>
                </c:pt>
                <c:pt idx="7591">
                  <c:v>0.51698200000000005</c:v>
                </c:pt>
                <c:pt idx="7592">
                  <c:v>0.51154449999999996</c:v>
                </c:pt>
                <c:pt idx="7593">
                  <c:v>0.49845980000000001</c:v>
                </c:pt>
                <c:pt idx="7594">
                  <c:v>0.49054609999999998</c:v>
                </c:pt>
                <c:pt idx="7595">
                  <c:v>0.51085639999999999</c:v>
                </c:pt>
                <c:pt idx="7596">
                  <c:v>0.52996620000000005</c:v>
                </c:pt>
                <c:pt idx="7597">
                  <c:v>0.53302320000000003</c:v>
                </c:pt>
                <c:pt idx="7598">
                  <c:v>0.53101379999999998</c:v>
                </c:pt>
                <c:pt idx="7599">
                  <c:v>0.51018430000000003</c:v>
                </c:pt>
                <c:pt idx="7600">
                  <c:v>0.50549960000000005</c:v>
                </c:pt>
                <c:pt idx="7601">
                  <c:v>0.52055779999999996</c:v>
                </c:pt>
                <c:pt idx="7602">
                  <c:v>0.52164440000000001</c:v>
                </c:pt>
                <c:pt idx="7603">
                  <c:v>0.5006758</c:v>
                </c:pt>
                <c:pt idx="7604">
                  <c:v>0.51573720000000001</c:v>
                </c:pt>
                <c:pt idx="7605">
                  <c:v>0.51974240000000005</c:v>
                </c:pt>
                <c:pt idx="7606">
                  <c:v>0.54679199999999994</c:v>
                </c:pt>
                <c:pt idx="7607">
                  <c:v>0.53894200000000003</c:v>
                </c:pt>
                <c:pt idx="7608">
                  <c:v>0.53645080000000001</c:v>
                </c:pt>
                <c:pt idx="7609">
                  <c:v>0.52681849999999997</c:v>
                </c:pt>
                <c:pt idx="7610">
                  <c:v>0.50867209999999996</c:v>
                </c:pt>
                <c:pt idx="7611">
                  <c:v>0.48698839999999999</c:v>
                </c:pt>
                <c:pt idx="7612">
                  <c:v>0.51140600000000003</c:v>
                </c:pt>
                <c:pt idx="7613">
                  <c:v>0.53754159999999995</c:v>
                </c:pt>
                <c:pt idx="7614">
                  <c:v>0.48187980000000002</c:v>
                </c:pt>
                <c:pt idx="7615">
                  <c:v>0.50906090000000004</c:v>
                </c:pt>
                <c:pt idx="7616">
                  <c:v>0.53073230000000005</c:v>
                </c:pt>
                <c:pt idx="7617">
                  <c:v>0.51749400000000001</c:v>
                </c:pt>
                <c:pt idx="7618">
                  <c:v>0.53045109999999995</c:v>
                </c:pt>
                <c:pt idx="7619">
                  <c:v>0.52359299999999998</c:v>
                </c:pt>
                <c:pt idx="7620">
                  <c:v>0.47185529999999998</c:v>
                </c:pt>
                <c:pt idx="7621">
                  <c:v>0.46415390000000001</c:v>
                </c:pt>
                <c:pt idx="7622">
                  <c:v>0.48490230000000001</c:v>
                </c:pt>
                <c:pt idx="7623">
                  <c:v>0.50092899999999996</c:v>
                </c:pt>
                <c:pt idx="7624">
                  <c:v>0.52410279999999998</c:v>
                </c:pt>
                <c:pt idx="7625">
                  <c:v>0.54827239999999999</c:v>
                </c:pt>
                <c:pt idx="7626">
                  <c:v>0.52217309999999995</c:v>
                </c:pt>
                <c:pt idx="7627">
                  <c:v>0.5219414</c:v>
                </c:pt>
                <c:pt idx="7628">
                  <c:v>0.49656420000000001</c:v>
                </c:pt>
                <c:pt idx="7629">
                  <c:v>0.51360779999999995</c:v>
                </c:pt>
                <c:pt idx="7630">
                  <c:v>0.5224934</c:v>
                </c:pt>
                <c:pt idx="7631">
                  <c:v>0.5161599</c:v>
                </c:pt>
                <c:pt idx="7632">
                  <c:v>0.52086200000000005</c:v>
                </c:pt>
                <c:pt idx="7633">
                  <c:v>0.48230420000000002</c:v>
                </c:pt>
                <c:pt idx="7634">
                  <c:v>0.51139999999999997</c:v>
                </c:pt>
                <c:pt idx="7635">
                  <c:v>0.52463599999999999</c:v>
                </c:pt>
                <c:pt idx="7636">
                  <c:v>0.49104249999999999</c:v>
                </c:pt>
                <c:pt idx="7637">
                  <c:v>0.49112749999999999</c:v>
                </c:pt>
                <c:pt idx="7638">
                  <c:v>0.49751309999999999</c:v>
                </c:pt>
                <c:pt idx="7639">
                  <c:v>0.50605789999999995</c:v>
                </c:pt>
                <c:pt idx="7640">
                  <c:v>0.49819200000000002</c:v>
                </c:pt>
                <c:pt idx="7641">
                  <c:v>0.47821439999999998</c:v>
                </c:pt>
                <c:pt idx="7642">
                  <c:v>0.45691159999999997</c:v>
                </c:pt>
                <c:pt idx="7643">
                  <c:v>0.45251789999999997</c:v>
                </c:pt>
                <c:pt idx="7644">
                  <c:v>0.4704295</c:v>
                </c:pt>
                <c:pt idx="7645">
                  <c:v>0.47167540000000002</c:v>
                </c:pt>
                <c:pt idx="7646">
                  <c:v>0.48277750000000003</c:v>
                </c:pt>
                <c:pt idx="7647">
                  <c:v>0.49829210000000002</c:v>
                </c:pt>
                <c:pt idx="7648">
                  <c:v>0.47293809999999997</c:v>
                </c:pt>
                <c:pt idx="7649">
                  <c:v>0.49201630000000002</c:v>
                </c:pt>
                <c:pt idx="7650">
                  <c:v>0.47853830000000003</c:v>
                </c:pt>
                <c:pt idx="7651">
                  <c:v>0.46298830000000002</c:v>
                </c:pt>
                <c:pt idx="7652">
                  <c:v>0.47140710000000002</c:v>
                </c:pt>
                <c:pt idx="7653">
                  <c:v>0.49170760000000002</c:v>
                </c:pt>
                <c:pt idx="7654">
                  <c:v>0.4944962</c:v>
                </c:pt>
                <c:pt idx="7655">
                  <c:v>0.49648930000000002</c:v>
                </c:pt>
                <c:pt idx="7656">
                  <c:v>0.49669540000000001</c:v>
                </c:pt>
                <c:pt idx="7657">
                  <c:v>0.49362</c:v>
                </c:pt>
                <c:pt idx="7658">
                  <c:v>0.51608620000000005</c:v>
                </c:pt>
                <c:pt idx="7659">
                  <c:v>0.46921829999999998</c:v>
                </c:pt>
                <c:pt idx="7660">
                  <c:v>0.48684230000000001</c:v>
                </c:pt>
                <c:pt idx="7661">
                  <c:v>0.47066360000000002</c:v>
                </c:pt>
                <c:pt idx="7662">
                  <c:v>0.48303449999999998</c:v>
                </c:pt>
                <c:pt idx="7663">
                  <c:v>0.47775519999999999</c:v>
                </c:pt>
                <c:pt idx="7664">
                  <c:v>0.4885525</c:v>
                </c:pt>
                <c:pt idx="7665">
                  <c:v>0.52325489999999997</c:v>
                </c:pt>
                <c:pt idx="7666">
                  <c:v>0.51136239999999999</c:v>
                </c:pt>
                <c:pt idx="7667">
                  <c:v>0.47176020000000002</c:v>
                </c:pt>
                <c:pt idx="7668">
                  <c:v>0.4761938</c:v>
                </c:pt>
                <c:pt idx="7669">
                  <c:v>0.5088028</c:v>
                </c:pt>
                <c:pt idx="7670">
                  <c:v>0.46213769999999998</c:v>
                </c:pt>
                <c:pt idx="7671">
                  <c:v>0.47676970000000002</c:v>
                </c:pt>
                <c:pt idx="7672">
                  <c:v>0.51549429999999996</c:v>
                </c:pt>
                <c:pt idx="7673">
                  <c:v>0.49142580000000002</c:v>
                </c:pt>
                <c:pt idx="7674">
                  <c:v>0.49358039999999997</c:v>
                </c:pt>
                <c:pt idx="7675">
                  <c:v>0.51785899999999996</c:v>
                </c:pt>
                <c:pt idx="7676">
                  <c:v>0.52572240000000003</c:v>
                </c:pt>
                <c:pt idx="7677">
                  <c:v>0.50840680000000005</c:v>
                </c:pt>
                <c:pt idx="7678">
                  <c:v>0.49161559999999999</c:v>
                </c:pt>
                <c:pt idx="7679">
                  <c:v>0.50172220000000001</c:v>
                </c:pt>
                <c:pt idx="7680">
                  <c:v>0.50832200000000005</c:v>
                </c:pt>
                <c:pt idx="7681">
                  <c:v>0.50369549999999996</c:v>
                </c:pt>
                <c:pt idx="7682">
                  <c:v>0.5079224</c:v>
                </c:pt>
                <c:pt idx="7683">
                  <c:v>0.50588500000000003</c:v>
                </c:pt>
                <c:pt idx="7684">
                  <c:v>0.51588659999999997</c:v>
                </c:pt>
                <c:pt idx="7685">
                  <c:v>0.51229369999999996</c:v>
                </c:pt>
                <c:pt idx="7686">
                  <c:v>0.52536519999999998</c:v>
                </c:pt>
                <c:pt idx="7687">
                  <c:v>0.53288550000000001</c:v>
                </c:pt>
                <c:pt idx="7688">
                  <c:v>0.50955980000000001</c:v>
                </c:pt>
                <c:pt idx="7689">
                  <c:v>0.52175309999999997</c:v>
                </c:pt>
                <c:pt idx="7690">
                  <c:v>0.51974659999999995</c:v>
                </c:pt>
                <c:pt idx="7691">
                  <c:v>0.50740870000000005</c:v>
                </c:pt>
                <c:pt idx="7692">
                  <c:v>0.4649026</c:v>
                </c:pt>
                <c:pt idx="7693">
                  <c:v>0.50010619999999995</c:v>
                </c:pt>
                <c:pt idx="7694">
                  <c:v>0.4981236</c:v>
                </c:pt>
                <c:pt idx="7695">
                  <c:v>0.4753404</c:v>
                </c:pt>
                <c:pt idx="7696">
                  <c:v>0.46431</c:v>
                </c:pt>
                <c:pt idx="7697">
                  <c:v>0.49407580000000001</c:v>
                </c:pt>
                <c:pt idx="7698">
                  <c:v>0.48639009999999999</c:v>
                </c:pt>
                <c:pt idx="7699">
                  <c:v>0.48631720000000001</c:v>
                </c:pt>
                <c:pt idx="7700">
                  <c:v>0.50563380000000002</c:v>
                </c:pt>
                <c:pt idx="7701">
                  <c:v>0.52590650000000005</c:v>
                </c:pt>
                <c:pt idx="7702">
                  <c:v>0.52277609999999997</c:v>
                </c:pt>
                <c:pt idx="7703">
                  <c:v>0.5284586</c:v>
                </c:pt>
                <c:pt idx="7704">
                  <c:v>0.51798840000000002</c:v>
                </c:pt>
                <c:pt idx="7705">
                  <c:v>0.54098290000000004</c:v>
                </c:pt>
                <c:pt idx="7706">
                  <c:v>0.52667319999999995</c:v>
                </c:pt>
                <c:pt idx="7707">
                  <c:v>0.528304</c:v>
                </c:pt>
                <c:pt idx="7708">
                  <c:v>0.52745089999999994</c:v>
                </c:pt>
                <c:pt idx="7709">
                  <c:v>0.52086310000000002</c:v>
                </c:pt>
                <c:pt idx="7710">
                  <c:v>0.49944909999999998</c:v>
                </c:pt>
                <c:pt idx="7711">
                  <c:v>0.52680680000000002</c:v>
                </c:pt>
                <c:pt idx="7712">
                  <c:v>0.50209749999999997</c:v>
                </c:pt>
                <c:pt idx="7713">
                  <c:v>0.49676540000000002</c:v>
                </c:pt>
                <c:pt idx="7714">
                  <c:v>0.52798840000000002</c:v>
                </c:pt>
                <c:pt idx="7715">
                  <c:v>0.51043419999999995</c:v>
                </c:pt>
                <c:pt idx="7716">
                  <c:v>0.53058729999999998</c:v>
                </c:pt>
                <c:pt idx="7717">
                  <c:v>0.52986120000000003</c:v>
                </c:pt>
                <c:pt idx="7718">
                  <c:v>0.49981300000000001</c:v>
                </c:pt>
                <c:pt idx="7719">
                  <c:v>0.47471609999999997</c:v>
                </c:pt>
                <c:pt idx="7720">
                  <c:v>0.46272410000000003</c:v>
                </c:pt>
                <c:pt idx="7721">
                  <c:v>0.4818924</c:v>
                </c:pt>
                <c:pt idx="7722">
                  <c:v>0.48256840000000001</c:v>
                </c:pt>
                <c:pt idx="7723">
                  <c:v>0.48320580000000002</c:v>
                </c:pt>
                <c:pt idx="7724">
                  <c:v>0.46444390000000002</c:v>
                </c:pt>
                <c:pt idx="7725">
                  <c:v>0.47344989999999998</c:v>
                </c:pt>
                <c:pt idx="7726">
                  <c:v>0.45181640000000001</c:v>
                </c:pt>
                <c:pt idx="7727">
                  <c:v>0.45800380000000002</c:v>
                </c:pt>
                <c:pt idx="7728">
                  <c:v>0.48114770000000001</c:v>
                </c:pt>
                <c:pt idx="7729">
                  <c:v>0.47103610000000001</c:v>
                </c:pt>
                <c:pt idx="7730">
                  <c:v>0.4756029</c:v>
                </c:pt>
                <c:pt idx="7731">
                  <c:v>0.46202169999999998</c:v>
                </c:pt>
                <c:pt idx="7732">
                  <c:v>0.4652907</c:v>
                </c:pt>
                <c:pt idx="7733">
                  <c:v>0.47967949999999998</c:v>
                </c:pt>
                <c:pt idx="7734">
                  <c:v>0.49899840000000001</c:v>
                </c:pt>
                <c:pt idx="7735">
                  <c:v>0.46127980000000002</c:v>
                </c:pt>
                <c:pt idx="7736">
                  <c:v>0.50138400000000005</c:v>
                </c:pt>
                <c:pt idx="7737">
                  <c:v>0.52306249999999999</c:v>
                </c:pt>
                <c:pt idx="7738">
                  <c:v>0.51385219999999998</c:v>
                </c:pt>
                <c:pt idx="7739">
                  <c:v>0.48893120000000001</c:v>
                </c:pt>
                <c:pt idx="7740">
                  <c:v>0.52739849999999999</c:v>
                </c:pt>
                <c:pt idx="7741">
                  <c:v>0.52318779999999998</c:v>
                </c:pt>
                <c:pt idx="7742">
                  <c:v>0.5557124</c:v>
                </c:pt>
                <c:pt idx="7743">
                  <c:v>0.5414196</c:v>
                </c:pt>
                <c:pt idx="7744">
                  <c:v>0.50980760000000003</c:v>
                </c:pt>
                <c:pt idx="7745">
                  <c:v>0.48659039999999998</c:v>
                </c:pt>
                <c:pt idx="7746">
                  <c:v>0.48205110000000001</c:v>
                </c:pt>
                <c:pt idx="7747">
                  <c:v>0.5078241</c:v>
                </c:pt>
                <c:pt idx="7748">
                  <c:v>0.49604890000000001</c:v>
                </c:pt>
                <c:pt idx="7749">
                  <c:v>0.4690261</c:v>
                </c:pt>
                <c:pt idx="7750">
                  <c:v>0.47468539999999998</c:v>
                </c:pt>
                <c:pt idx="7751">
                  <c:v>0.49830160000000001</c:v>
                </c:pt>
                <c:pt idx="7752">
                  <c:v>0.46501340000000002</c:v>
                </c:pt>
                <c:pt idx="7753">
                  <c:v>0.48785400000000001</c:v>
                </c:pt>
                <c:pt idx="7754">
                  <c:v>0.4806454</c:v>
                </c:pt>
                <c:pt idx="7755">
                  <c:v>0.49735059999999998</c:v>
                </c:pt>
                <c:pt idx="7756">
                  <c:v>0.46038489999999999</c:v>
                </c:pt>
                <c:pt idx="7757">
                  <c:v>0.50118940000000001</c:v>
                </c:pt>
                <c:pt idx="7758">
                  <c:v>0.4982432</c:v>
                </c:pt>
                <c:pt idx="7759">
                  <c:v>0.48796859999999997</c:v>
                </c:pt>
                <c:pt idx="7760">
                  <c:v>0.47944189999999998</c:v>
                </c:pt>
                <c:pt idx="7761">
                  <c:v>0.47765429999999998</c:v>
                </c:pt>
                <c:pt idx="7762">
                  <c:v>0.46716000000000002</c:v>
                </c:pt>
                <c:pt idx="7763">
                  <c:v>0.469862</c:v>
                </c:pt>
                <c:pt idx="7764">
                  <c:v>0.48669820000000003</c:v>
                </c:pt>
                <c:pt idx="7765">
                  <c:v>0.48915760000000003</c:v>
                </c:pt>
                <c:pt idx="7766">
                  <c:v>0.47393970000000002</c:v>
                </c:pt>
                <c:pt idx="7767">
                  <c:v>0.45814480000000002</c:v>
                </c:pt>
                <c:pt idx="7768">
                  <c:v>0.45134020000000002</c:v>
                </c:pt>
                <c:pt idx="7769">
                  <c:v>0.50551460000000004</c:v>
                </c:pt>
                <c:pt idx="7770">
                  <c:v>0.50585869999999999</c:v>
                </c:pt>
                <c:pt idx="7771">
                  <c:v>0.51468219999999998</c:v>
                </c:pt>
                <c:pt idx="7772">
                  <c:v>0.49838729999999998</c:v>
                </c:pt>
                <c:pt idx="7773">
                  <c:v>0.4931296</c:v>
                </c:pt>
                <c:pt idx="7774">
                  <c:v>0.4741435</c:v>
                </c:pt>
                <c:pt idx="7775">
                  <c:v>0.48954779999999998</c:v>
                </c:pt>
                <c:pt idx="7776">
                  <c:v>0.49947720000000001</c:v>
                </c:pt>
                <c:pt idx="7777">
                  <c:v>0.47242590000000001</c:v>
                </c:pt>
                <c:pt idx="7778">
                  <c:v>0.45098569999999999</c:v>
                </c:pt>
                <c:pt idx="7779">
                  <c:v>0.45592529999999998</c:v>
                </c:pt>
                <c:pt idx="7780">
                  <c:v>0.45585510000000001</c:v>
                </c:pt>
                <c:pt idx="7781">
                  <c:v>0.48807519999999999</c:v>
                </c:pt>
                <c:pt idx="7782">
                  <c:v>0.50460430000000001</c:v>
                </c:pt>
                <c:pt idx="7783">
                  <c:v>0.45994499999999999</c:v>
                </c:pt>
                <c:pt idx="7784">
                  <c:v>0.47678310000000002</c:v>
                </c:pt>
                <c:pt idx="7785">
                  <c:v>0.47755799999999998</c:v>
                </c:pt>
                <c:pt idx="7786">
                  <c:v>0.48868299999999998</c:v>
                </c:pt>
                <c:pt idx="7787">
                  <c:v>0.48985469999999998</c:v>
                </c:pt>
                <c:pt idx="7788">
                  <c:v>0.48588399999999998</c:v>
                </c:pt>
                <c:pt idx="7789">
                  <c:v>0.45126080000000002</c:v>
                </c:pt>
                <c:pt idx="7790">
                  <c:v>0.46022439999999998</c:v>
                </c:pt>
                <c:pt idx="7791">
                  <c:v>0.47494550000000002</c:v>
                </c:pt>
                <c:pt idx="7792">
                  <c:v>0.49576629999999999</c:v>
                </c:pt>
                <c:pt idx="7793">
                  <c:v>0.4972259</c:v>
                </c:pt>
                <c:pt idx="7794">
                  <c:v>0.50734630000000003</c:v>
                </c:pt>
                <c:pt idx="7795">
                  <c:v>0.49763689999999999</c:v>
                </c:pt>
                <c:pt idx="7796">
                  <c:v>0.47848390000000002</c:v>
                </c:pt>
                <c:pt idx="7797">
                  <c:v>0.4808132</c:v>
                </c:pt>
                <c:pt idx="7798">
                  <c:v>0.474304</c:v>
                </c:pt>
                <c:pt idx="7799">
                  <c:v>0.4631383</c:v>
                </c:pt>
                <c:pt idx="7800">
                  <c:v>0.46130979999999999</c:v>
                </c:pt>
                <c:pt idx="7801">
                  <c:v>0.47657640000000001</c:v>
                </c:pt>
                <c:pt idx="7802">
                  <c:v>0.4665475</c:v>
                </c:pt>
                <c:pt idx="7803">
                  <c:v>0.45974910000000002</c:v>
                </c:pt>
                <c:pt idx="7804">
                  <c:v>0.4547524</c:v>
                </c:pt>
                <c:pt idx="7805">
                  <c:v>0.46803860000000003</c:v>
                </c:pt>
                <c:pt idx="7806">
                  <c:v>0.4971489</c:v>
                </c:pt>
                <c:pt idx="7807">
                  <c:v>0.53485130000000003</c:v>
                </c:pt>
                <c:pt idx="7808">
                  <c:v>0.51462359999999996</c:v>
                </c:pt>
                <c:pt idx="7809">
                  <c:v>0.53284849999999995</c:v>
                </c:pt>
                <c:pt idx="7810">
                  <c:v>0.48624149999999999</c:v>
                </c:pt>
                <c:pt idx="7811">
                  <c:v>0.48835450000000002</c:v>
                </c:pt>
                <c:pt idx="7812">
                  <c:v>0.48352790000000001</c:v>
                </c:pt>
                <c:pt idx="7813">
                  <c:v>0.46812959999999998</c:v>
                </c:pt>
                <c:pt idx="7814">
                  <c:v>0.46750510000000001</c:v>
                </c:pt>
                <c:pt idx="7815">
                  <c:v>0.46089029999999998</c:v>
                </c:pt>
                <c:pt idx="7816">
                  <c:v>0.45734770000000002</c:v>
                </c:pt>
                <c:pt idx="7817">
                  <c:v>0.44895010000000002</c:v>
                </c:pt>
                <c:pt idx="7818">
                  <c:v>0.45213710000000001</c:v>
                </c:pt>
                <c:pt idx="7819">
                  <c:v>0.4687152</c:v>
                </c:pt>
                <c:pt idx="7820">
                  <c:v>0.43941980000000003</c:v>
                </c:pt>
                <c:pt idx="7821">
                  <c:v>0.43878030000000001</c:v>
                </c:pt>
                <c:pt idx="7822">
                  <c:v>0.4577562</c:v>
                </c:pt>
                <c:pt idx="7823">
                  <c:v>0.44749879999999997</c:v>
                </c:pt>
                <c:pt idx="7824">
                  <c:v>0.46048460000000002</c:v>
                </c:pt>
                <c:pt idx="7825">
                  <c:v>0.4711881</c:v>
                </c:pt>
                <c:pt idx="7826">
                  <c:v>0.46651870000000001</c:v>
                </c:pt>
                <c:pt idx="7827">
                  <c:v>0.4769813</c:v>
                </c:pt>
                <c:pt idx="7828">
                  <c:v>0.46987129999999999</c:v>
                </c:pt>
                <c:pt idx="7829">
                  <c:v>0.46779399999999999</c:v>
                </c:pt>
                <c:pt idx="7830">
                  <c:v>0.44752609999999998</c:v>
                </c:pt>
                <c:pt idx="7831">
                  <c:v>0.46825220000000001</c:v>
                </c:pt>
                <c:pt idx="7832">
                  <c:v>0.45831729999999998</c:v>
                </c:pt>
                <c:pt idx="7833">
                  <c:v>0.48741770000000001</c:v>
                </c:pt>
                <c:pt idx="7834">
                  <c:v>0.50014899999999995</c:v>
                </c:pt>
                <c:pt idx="7835">
                  <c:v>0.49059550000000002</c:v>
                </c:pt>
                <c:pt idx="7836">
                  <c:v>0.47758899999999999</c:v>
                </c:pt>
                <c:pt idx="7837">
                  <c:v>0.49391610000000002</c:v>
                </c:pt>
                <c:pt idx="7838">
                  <c:v>0.47575770000000001</c:v>
                </c:pt>
                <c:pt idx="7839">
                  <c:v>0.47656660000000001</c:v>
                </c:pt>
                <c:pt idx="7840">
                  <c:v>0.48384559999999999</c:v>
                </c:pt>
                <c:pt idx="7841">
                  <c:v>0.4821686</c:v>
                </c:pt>
                <c:pt idx="7842">
                  <c:v>0.46172659999999999</c:v>
                </c:pt>
                <c:pt idx="7843">
                  <c:v>0.47851529999999998</c:v>
                </c:pt>
                <c:pt idx="7844">
                  <c:v>0.42804629999999999</c:v>
                </c:pt>
                <c:pt idx="7845">
                  <c:v>0.4615667</c:v>
                </c:pt>
                <c:pt idx="7846">
                  <c:v>0.47242469999999998</c:v>
                </c:pt>
                <c:pt idx="7847">
                  <c:v>0.47209200000000001</c:v>
                </c:pt>
                <c:pt idx="7848">
                  <c:v>0.48287950000000002</c:v>
                </c:pt>
                <c:pt idx="7849">
                  <c:v>0.5096233</c:v>
                </c:pt>
                <c:pt idx="7850">
                  <c:v>0.50816680000000003</c:v>
                </c:pt>
                <c:pt idx="7851">
                  <c:v>0.49001230000000001</c:v>
                </c:pt>
                <c:pt idx="7852">
                  <c:v>0.47104829999999998</c:v>
                </c:pt>
                <c:pt idx="7853">
                  <c:v>0.44743559999999999</c:v>
                </c:pt>
                <c:pt idx="7854">
                  <c:v>0.47018959999999999</c:v>
                </c:pt>
                <c:pt idx="7855">
                  <c:v>0.49284610000000001</c:v>
                </c:pt>
                <c:pt idx="7856">
                  <c:v>0.49590800000000002</c:v>
                </c:pt>
                <c:pt idx="7857">
                  <c:v>0.45645720000000001</c:v>
                </c:pt>
                <c:pt idx="7858">
                  <c:v>0.47474260000000001</c:v>
                </c:pt>
                <c:pt idx="7859">
                  <c:v>0.4804987</c:v>
                </c:pt>
                <c:pt idx="7860">
                  <c:v>0.45857209999999998</c:v>
                </c:pt>
                <c:pt idx="7861">
                  <c:v>0.4773831</c:v>
                </c:pt>
                <c:pt idx="7862">
                  <c:v>0.47031970000000001</c:v>
                </c:pt>
                <c:pt idx="7863">
                  <c:v>0.47740440000000001</c:v>
                </c:pt>
                <c:pt idx="7864">
                  <c:v>0.4902666</c:v>
                </c:pt>
                <c:pt idx="7865">
                  <c:v>0.46078819999999998</c:v>
                </c:pt>
                <c:pt idx="7866">
                  <c:v>0.48779210000000001</c:v>
                </c:pt>
                <c:pt idx="7867">
                  <c:v>0.50072720000000004</c:v>
                </c:pt>
                <c:pt idx="7868">
                  <c:v>0.51087170000000004</c:v>
                </c:pt>
                <c:pt idx="7869">
                  <c:v>0.46099069999999998</c:v>
                </c:pt>
                <c:pt idx="7870">
                  <c:v>0.46441650000000001</c:v>
                </c:pt>
                <c:pt idx="7871">
                  <c:v>0.4599259</c:v>
                </c:pt>
                <c:pt idx="7872">
                  <c:v>0.45564369999999998</c:v>
                </c:pt>
                <c:pt idx="7873">
                  <c:v>0.4449091</c:v>
                </c:pt>
                <c:pt idx="7874">
                  <c:v>0.4421042</c:v>
                </c:pt>
                <c:pt idx="7875">
                  <c:v>0.47401009999999999</c:v>
                </c:pt>
                <c:pt idx="7876">
                  <c:v>0.46296189999999998</c:v>
                </c:pt>
                <c:pt idx="7877">
                  <c:v>0.48232540000000002</c:v>
                </c:pt>
                <c:pt idx="7878">
                  <c:v>0.45145410000000002</c:v>
                </c:pt>
                <c:pt idx="7879">
                  <c:v>0.4847648</c:v>
                </c:pt>
                <c:pt idx="7880">
                  <c:v>0.45888139999999999</c:v>
                </c:pt>
                <c:pt idx="7881">
                  <c:v>0.4839291</c:v>
                </c:pt>
                <c:pt idx="7882">
                  <c:v>0.49526569999999998</c:v>
                </c:pt>
                <c:pt idx="7883">
                  <c:v>0.468613</c:v>
                </c:pt>
                <c:pt idx="7884">
                  <c:v>0.49046630000000002</c:v>
                </c:pt>
                <c:pt idx="7885">
                  <c:v>0.50853380000000004</c:v>
                </c:pt>
                <c:pt idx="7886">
                  <c:v>0.47594540000000002</c:v>
                </c:pt>
                <c:pt idx="7887">
                  <c:v>0.45750429999999997</c:v>
                </c:pt>
                <c:pt idx="7888">
                  <c:v>0.44835530000000001</c:v>
                </c:pt>
                <c:pt idx="7889">
                  <c:v>0.46090999999999999</c:v>
                </c:pt>
                <c:pt idx="7890">
                  <c:v>0.42828820000000001</c:v>
                </c:pt>
                <c:pt idx="7891">
                  <c:v>0.45262940000000002</c:v>
                </c:pt>
                <c:pt idx="7892">
                  <c:v>0.48308620000000002</c:v>
                </c:pt>
                <c:pt idx="7893">
                  <c:v>0.43142900000000001</c:v>
                </c:pt>
                <c:pt idx="7894">
                  <c:v>0.40442709999999998</c:v>
                </c:pt>
                <c:pt idx="7895">
                  <c:v>0.43001430000000002</c:v>
                </c:pt>
                <c:pt idx="7896">
                  <c:v>0.43850230000000001</c:v>
                </c:pt>
                <c:pt idx="7897">
                  <c:v>0.4071612</c:v>
                </c:pt>
                <c:pt idx="7898">
                  <c:v>0.41807420000000001</c:v>
                </c:pt>
                <c:pt idx="7899">
                  <c:v>0.41411100000000001</c:v>
                </c:pt>
                <c:pt idx="7900">
                  <c:v>0.42013200000000001</c:v>
                </c:pt>
                <c:pt idx="7901">
                  <c:v>0.43151430000000002</c:v>
                </c:pt>
                <c:pt idx="7902">
                  <c:v>0.43706250000000002</c:v>
                </c:pt>
                <c:pt idx="7903">
                  <c:v>0.47603709999999999</c:v>
                </c:pt>
                <c:pt idx="7904">
                  <c:v>0.46859260000000003</c:v>
                </c:pt>
                <c:pt idx="7905">
                  <c:v>0.476829</c:v>
                </c:pt>
                <c:pt idx="7906">
                  <c:v>0.47788969999999997</c:v>
                </c:pt>
                <c:pt idx="7907">
                  <c:v>0.46453870000000003</c:v>
                </c:pt>
                <c:pt idx="7908">
                  <c:v>0.44886809999999999</c:v>
                </c:pt>
                <c:pt idx="7909">
                  <c:v>0.45807910000000002</c:v>
                </c:pt>
                <c:pt idx="7910">
                  <c:v>0.4813499</c:v>
                </c:pt>
                <c:pt idx="7911">
                  <c:v>0.46901569999999998</c:v>
                </c:pt>
                <c:pt idx="7912">
                  <c:v>0.49326599999999998</c:v>
                </c:pt>
                <c:pt idx="7913">
                  <c:v>0.48366789999999998</c:v>
                </c:pt>
                <c:pt idx="7914">
                  <c:v>0.47417359999999997</c:v>
                </c:pt>
                <c:pt idx="7915">
                  <c:v>0.47119860000000002</c:v>
                </c:pt>
                <c:pt idx="7916">
                  <c:v>0.44779200000000002</c:v>
                </c:pt>
                <c:pt idx="7917">
                  <c:v>0.4525981</c:v>
                </c:pt>
                <c:pt idx="7918">
                  <c:v>0.46293099999999998</c:v>
                </c:pt>
                <c:pt idx="7919">
                  <c:v>0.44822529999999999</c:v>
                </c:pt>
                <c:pt idx="7920">
                  <c:v>0.46073429999999999</c:v>
                </c:pt>
                <c:pt idx="7921">
                  <c:v>0.48274719999999999</c:v>
                </c:pt>
                <c:pt idx="7922">
                  <c:v>0.45702559999999998</c:v>
                </c:pt>
                <c:pt idx="7923">
                  <c:v>0.45859060000000001</c:v>
                </c:pt>
                <c:pt idx="7924">
                  <c:v>0.46259410000000001</c:v>
                </c:pt>
                <c:pt idx="7925">
                  <c:v>0.49247879999999999</c:v>
                </c:pt>
                <c:pt idx="7926">
                  <c:v>0.46992650000000002</c:v>
                </c:pt>
                <c:pt idx="7927">
                  <c:v>0.45638129999999999</c:v>
                </c:pt>
                <c:pt idx="7928">
                  <c:v>0.4780546</c:v>
                </c:pt>
                <c:pt idx="7929">
                  <c:v>0.47354859999999999</c:v>
                </c:pt>
                <c:pt idx="7930">
                  <c:v>0.49500739999999999</c:v>
                </c:pt>
                <c:pt idx="7931">
                  <c:v>0.48410059999999999</c:v>
                </c:pt>
                <c:pt idx="7932">
                  <c:v>0.46064630000000001</c:v>
                </c:pt>
                <c:pt idx="7933">
                  <c:v>0.45543699999999998</c:v>
                </c:pt>
                <c:pt idx="7934">
                  <c:v>0.4328147</c:v>
                </c:pt>
                <c:pt idx="7935">
                  <c:v>0.46265790000000001</c:v>
                </c:pt>
                <c:pt idx="7936">
                  <c:v>0.46283160000000001</c:v>
                </c:pt>
                <c:pt idx="7937">
                  <c:v>0.47223039999999999</c:v>
                </c:pt>
                <c:pt idx="7938">
                  <c:v>0.47994419999999999</c:v>
                </c:pt>
                <c:pt idx="7939">
                  <c:v>0.49044660000000001</c:v>
                </c:pt>
                <c:pt idx="7940">
                  <c:v>0.47162690000000002</c:v>
                </c:pt>
                <c:pt idx="7941">
                  <c:v>0.46913149999999998</c:v>
                </c:pt>
                <c:pt idx="7942">
                  <c:v>0.47299190000000002</c:v>
                </c:pt>
                <c:pt idx="7943">
                  <c:v>0.45415349999999999</c:v>
                </c:pt>
                <c:pt idx="7944">
                  <c:v>0.44209019999999999</c:v>
                </c:pt>
                <c:pt idx="7945">
                  <c:v>0.45929589999999998</c:v>
                </c:pt>
                <c:pt idx="7946">
                  <c:v>0.44960620000000001</c:v>
                </c:pt>
                <c:pt idx="7947">
                  <c:v>0.43601529999999999</c:v>
                </c:pt>
                <c:pt idx="7948">
                  <c:v>0.43641190000000002</c:v>
                </c:pt>
                <c:pt idx="7949">
                  <c:v>0.47572160000000002</c:v>
                </c:pt>
                <c:pt idx="7950">
                  <c:v>0.48263499999999998</c:v>
                </c:pt>
                <c:pt idx="7951">
                  <c:v>0.46243689999999998</c:v>
                </c:pt>
                <c:pt idx="7952">
                  <c:v>0.45670840000000001</c:v>
                </c:pt>
                <c:pt idx="7953">
                  <c:v>0.43559710000000001</c:v>
                </c:pt>
                <c:pt idx="7954">
                  <c:v>0.43037940000000002</c:v>
                </c:pt>
                <c:pt idx="7955">
                  <c:v>0.43251420000000002</c:v>
                </c:pt>
                <c:pt idx="7956">
                  <c:v>0.46316499999999999</c:v>
                </c:pt>
                <c:pt idx="7957">
                  <c:v>0.48992200000000002</c:v>
                </c:pt>
                <c:pt idx="7958">
                  <c:v>0.4795468</c:v>
                </c:pt>
                <c:pt idx="7959">
                  <c:v>0.4961759</c:v>
                </c:pt>
                <c:pt idx="7960">
                  <c:v>0.49822300000000003</c:v>
                </c:pt>
                <c:pt idx="7961">
                  <c:v>0.48588730000000002</c:v>
                </c:pt>
                <c:pt idx="7962">
                  <c:v>0.4788541</c:v>
                </c:pt>
                <c:pt idx="7963">
                  <c:v>0.47306619999999999</c:v>
                </c:pt>
                <c:pt idx="7964">
                  <c:v>0.48478789999999999</c:v>
                </c:pt>
                <c:pt idx="7965">
                  <c:v>0.50218859999999999</c:v>
                </c:pt>
                <c:pt idx="7966">
                  <c:v>0.4408242</c:v>
                </c:pt>
                <c:pt idx="7967">
                  <c:v>0.45019569999999998</c:v>
                </c:pt>
                <c:pt idx="7968">
                  <c:v>0.45419290000000001</c:v>
                </c:pt>
                <c:pt idx="7969">
                  <c:v>0.45723619999999998</c:v>
                </c:pt>
                <c:pt idx="7970">
                  <c:v>0.4510555</c:v>
                </c:pt>
                <c:pt idx="7971">
                  <c:v>0.42964409999999997</c:v>
                </c:pt>
                <c:pt idx="7972">
                  <c:v>0.441635</c:v>
                </c:pt>
                <c:pt idx="7973">
                  <c:v>0.42977660000000001</c:v>
                </c:pt>
                <c:pt idx="7974">
                  <c:v>0.43613239999999998</c:v>
                </c:pt>
                <c:pt idx="7975">
                  <c:v>0.43910909999999997</c:v>
                </c:pt>
                <c:pt idx="7976">
                  <c:v>0.4199291</c:v>
                </c:pt>
                <c:pt idx="7977">
                  <c:v>0.44249680000000002</c:v>
                </c:pt>
                <c:pt idx="7978">
                  <c:v>0.46158139999999998</c:v>
                </c:pt>
                <c:pt idx="7979">
                  <c:v>0.44644709999999999</c:v>
                </c:pt>
                <c:pt idx="7980">
                  <c:v>0.4417449</c:v>
                </c:pt>
                <c:pt idx="7981">
                  <c:v>0.4455693</c:v>
                </c:pt>
                <c:pt idx="7982">
                  <c:v>0.42057149999999999</c:v>
                </c:pt>
                <c:pt idx="7983">
                  <c:v>0.40152070000000001</c:v>
                </c:pt>
                <c:pt idx="7984">
                  <c:v>0.40591500000000003</c:v>
                </c:pt>
                <c:pt idx="7985">
                  <c:v>0.44005060000000001</c:v>
                </c:pt>
                <c:pt idx="7986">
                  <c:v>0.44970470000000001</c:v>
                </c:pt>
                <c:pt idx="7987">
                  <c:v>0.4528373</c:v>
                </c:pt>
                <c:pt idx="7988">
                  <c:v>0.41246450000000001</c:v>
                </c:pt>
                <c:pt idx="7989">
                  <c:v>0.43702160000000001</c:v>
                </c:pt>
                <c:pt idx="7990">
                  <c:v>0.40843449999999998</c:v>
                </c:pt>
                <c:pt idx="7991">
                  <c:v>0.42472900000000002</c:v>
                </c:pt>
                <c:pt idx="7992">
                  <c:v>0.4448143</c:v>
                </c:pt>
                <c:pt idx="7993">
                  <c:v>0.43107200000000001</c:v>
                </c:pt>
                <c:pt idx="7994">
                  <c:v>0.45445619999999998</c:v>
                </c:pt>
                <c:pt idx="7995">
                  <c:v>0.43340250000000002</c:v>
                </c:pt>
                <c:pt idx="7996">
                  <c:v>0.42767850000000002</c:v>
                </c:pt>
                <c:pt idx="7997">
                  <c:v>0.44238260000000001</c:v>
                </c:pt>
                <c:pt idx="7998">
                  <c:v>0.45322010000000001</c:v>
                </c:pt>
                <c:pt idx="7999">
                  <c:v>0.4606769</c:v>
                </c:pt>
                <c:pt idx="8000">
                  <c:v>0.47178419999999999</c:v>
                </c:pt>
                <c:pt idx="8001">
                  <c:v>0.47396830000000001</c:v>
                </c:pt>
                <c:pt idx="8002">
                  <c:v>0.44944230000000002</c:v>
                </c:pt>
                <c:pt idx="8003">
                  <c:v>0.4468316</c:v>
                </c:pt>
                <c:pt idx="8004">
                  <c:v>0.46440740000000003</c:v>
                </c:pt>
                <c:pt idx="8005">
                  <c:v>0.45257150000000002</c:v>
                </c:pt>
                <c:pt idx="8006">
                  <c:v>0.4569493</c:v>
                </c:pt>
                <c:pt idx="8007">
                  <c:v>0.4836569</c:v>
                </c:pt>
                <c:pt idx="8008">
                  <c:v>0.46019539999999998</c:v>
                </c:pt>
                <c:pt idx="8009">
                  <c:v>0.44693620000000001</c:v>
                </c:pt>
                <c:pt idx="8010">
                  <c:v>0.46963880000000002</c:v>
                </c:pt>
                <c:pt idx="8011">
                  <c:v>0.48103639999999998</c:v>
                </c:pt>
                <c:pt idx="8012">
                  <c:v>0.47462890000000002</c:v>
                </c:pt>
                <c:pt idx="8013">
                  <c:v>0.44149969999999999</c:v>
                </c:pt>
                <c:pt idx="8014">
                  <c:v>0.46193640000000002</c:v>
                </c:pt>
                <c:pt idx="8015">
                  <c:v>0.47951369999999999</c:v>
                </c:pt>
                <c:pt idx="8016">
                  <c:v>0.4838846</c:v>
                </c:pt>
                <c:pt idx="8017">
                  <c:v>0.48965140000000001</c:v>
                </c:pt>
                <c:pt idx="8018">
                  <c:v>0.46919300000000003</c:v>
                </c:pt>
                <c:pt idx="8019">
                  <c:v>0.44756800000000002</c:v>
                </c:pt>
                <c:pt idx="8020">
                  <c:v>0.48113790000000001</c:v>
                </c:pt>
                <c:pt idx="8021">
                  <c:v>0.44926359999999999</c:v>
                </c:pt>
                <c:pt idx="8022">
                  <c:v>0.42453150000000001</c:v>
                </c:pt>
                <c:pt idx="8023">
                  <c:v>0.433589</c:v>
                </c:pt>
                <c:pt idx="8024">
                  <c:v>0.44590059999999998</c:v>
                </c:pt>
                <c:pt idx="8025">
                  <c:v>0.42031540000000001</c:v>
                </c:pt>
                <c:pt idx="8026">
                  <c:v>0.45072630000000002</c:v>
                </c:pt>
                <c:pt idx="8027">
                  <c:v>0.4552234</c:v>
                </c:pt>
                <c:pt idx="8028">
                  <c:v>0.46890789999999999</c:v>
                </c:pt>
                <c:pt idx="8029">
                  <c:v>0.46702399999999999</c:v>
                </c:pt>
                <c:pt idx="8030">
                  <c:v>0.44108619999999998</c:v>
                </c:pt>
                <c:pt idx="8031">
                  <c:v>0.44299860000000002</c:v>
                </c:pt>
                <c:pt idx="8032">
                  <c:v>0.44147039999999999</c:v>
                </c:pt>
                <c:pt idx="8033">
                  <c:v>0.44553959999999998</c:v>
                </c:pt>
                <c:pt idx="8034">
                  <c:v>0.476632</c:v>
                </c:pt>
                <c:pt idx="8035">
                  <c:v>0.45177089999999998</c:v>
                </c:pt>
                <c:pt idx="8036">
                  <c:v>0.4664373</c:v>
                </c:pt>
                <c:pt idx="8037">
                  <c:v>0.46933750000000002</c:v>
                </c:pt>
                <c:pt idx="8038">
                  <c:v>0.52087380000000005</c:v>
                </c:pt>
                <c:pt idx="8039">
                  <c:v>0.50494190000000005</c:v>
                </c:pt>
                <c:pt idx="8040">
                  <c:v>0.46771550000000001</c:v>
                </c:pt>
                <c:pt idx="8041">
                  <c:v>0.4874909</c:v>
                </c:pt>
                <c:pt idx="8042">
                  <c:v>0.47671439999999998</c:v>
                </c:pt>
                <c:pt idx="8043">
                  <c:v>0.4568429</c:v>
                </c:pt>
                <c:pt idx="8044">
                  <c:v>0.47930650000000002</c:v>
                </c:pt>
                <c:pt idx="8045">
                  <c:v>0.49751790000000001</c:v>
                </c:pt>
                <c:pt idx="8046">
                  <c:v>0.50704459999999996</c:v>
                </c:pt>
                <c:pt idx="8047">
                  <c:v>0.48587390000000003</c:v>
                </c:pt>
                <c:pt idx="8048">
                  <c:v>0.4701748</c:v>
                </c:pt>
                <c:pt idx="8049">
                  <c:v>0.47201320000000002</c:v>
                </c:pt>
                <c:pt idx="8050">
                  <c:v>0.46095900000000001</c:v>
                </c:pt>
                <c:pt idx="8051">
                  <c:v>0.50465859999999996</c:v>
                </c:pt>
                <c:pt idx="8052">
                  <c:v>0.51580119999999996</c:v>
                </c:pt>
                <c:pt idx="8053">
                  <c:v>0.51289019999999996</c:v>
                </c:pt>
                <c:pt idx="8054">
                  <c:v>0.4920503</c:v>
                </c:pt>
                <c:pt idx="8055">
                  <c:v>0.48181449999999998</c:v>
                </c:pt>
                <c:pt idx="8056">
                  <c:v>0.48251450000000001</c:v>
                </c:pt>
                <c:pt idx="8057">
                  <c:v>0.50815379999999999</c:v>
                </c:pt>
                <c:pt idx="8058">
                  <c:v>0.51919979999999999</c:v>
                </c:pt>
                <c:pt idx="8059">
                  <c:v>0.49732120000000002</c:v>
                </c:pt>
                <c:pt idx="8060">
                  <c:v>0.46605740000000001</c:v>
                </c:pt>
                <c:pt idx="8061">
                  <c:v>0.48705150000000003</c:v>
                </c:pt>
                <c:pt idx="8062">
                  <c:v>0.47865920000000001</c:v>
                </c:pt>
                <c:pt idx="8063">
                  <c:v>0.45894770000000001</c:v>
                </c:pt>
                <c:pt idx="8064">
                  <c:v>0.46691929999999998</c:v>
                </c:pt>
                <c:pt idx="8065">
                  <c:v>0.46384399999999998</c:v>
                </c:pt>
                <c:pt idx="8066">
                  <c:v>0.47446909999999998</c:v>
                </c:pt>
                <c:pt idx="8067">
                  <c:v>0.47272700000000001</c:v>
                </c:pt>
                <c:pt idx="8068">
                  <c:v>0.46236490000000002</c:v>
                </c:pt>
                <c:pt idx="8069">
                  <c:v>0.47192099999999998</c:v>
                </c:pt>
                <c:pt idx="8070">
                  <c:v>0.47076040000000002</c:v>
                </c:pt>
                <c:pt idx="8071">
                  <c:v>0.45400990000000002</c:v>
                </c:pt>
                <c:pt idx="8072">
                  <c:v>0.46632620000000002</c:v>
                </c:pt>
                <c:pt idx="8073">
                  <c:v>0.43963039999999998</c:v>
                </c:pt>
                <c:pt idx="8074">
                  <c:v>0.43340450000000003</c:v>
                </c:pt>
                <c:pt idx="8075">
                  <c:v>0.45752920000000002</c:v>
                </c:pt>
                <c:pt idx="8076">
                  <c:v>0.4530921</c:v>
                </c:pt>
                <c:pt idx="8077">
                  <c:v>0.44900129999999999</c:v>
                </c:pt>
                <c:pt idx="8078">
                  <c:v>0.45846170000000003</c:v>
                </c:pt>
                <c:pt idx="8079">
                  <c:v>0.47431210000000001</c:v>
                </c:pt>
                <c:pt idx="8080">
                  <c:v>0.4787245</c:v>
                </c:pt>
                <c:pt idx="8081">
                  <c:v>0.43525370000000002</c:v>
                </c:pt>
                <c:pt idx="8082">
                  <c:v>0.4573101</c:v>
                </c:pt>
                <c:pt idx="8083">
                  <c:v>0.4667385</c:v>
                </c:pt>
                <c:pt idx="8084">
                  <c:v>0.45407340000000002</c:v>
                </c:pt>
                <c:pt idx="8085">
                  <c:v>0.4390289</c:v>
                </c:pt>
                <c:pt idx="8086">
                  <c:v>0.43053639999999999</c:v>
                </c:pt>
                <c:pt idx="8087">
                  <c:v>0.44180599999999998</c:v>
                </c:pt>
                <c:pt idx="8088">
                  <c:v>0.46332980000000001</c:v>
                </c:pt>
                <c:pt idx="8089">
                  <c:v>0.44346619999999998</c:v>
                </c:pt>
                <c:pt idx="8090">
                  <c:v>0.43518519999999999</c:v>
                </c:pt>
                <c:pt idx="8091">
                  <c:v>0.42650169999999998</c:v>
                </c:pt>
                <c:pt idx="8092">
                  <c:v>0.40830470000000002</c:v>
                </c:pt>
                <c:pt idx="8093">
                  <c:v>0.41526000000000002</c:v>
                </c:pt>
                <c:pt idx="8094">
                  <c:v>0.43629489999999999</c:v>
                </c:pt>
                <c:pt idx="8095">
                  <c:v>0.45261400000000002</c:v>
                </c:pt>
                <c:pt idx="8096">
                  <c:v>0.43896669999999999</c:v>
                </c:pt>
                <c:pt idx="8097">
                  <c:v>0.41319529999999999</c:v>
                </c:pt>
                <c:pt idx="8098">
                  <c:v>0.42760039999999999</c:v>
                </c:pt>
                <c:pt idx="8099">
                  <c:v>0.44242979999999998</c:v>
                </c:pt>
                <c:pt idx="8100">
                  <c:v>0.45878530000000001</c:v>
                </c:pt>
                <c:pt idx="8101">
                  <c:v>0.46171060000000003</c:v>
                </c:pt>
                <c:pt idx="8102">
                  <c:v>0.44024619999999998</c:v>
                </c:pt>
                <c:pt idx="8103">
                  <c:v>0.43237950000000003</c:v>
                </c:pt>
                <c:pt idx="8104">
                  <c:v>0.4195854</c:v>
                </c:pt>
                <c:pt idx="8105">
                  <c:v>0.42908980000000002</c:v>
                </c:pt>
                <c:pt idx="8106">
                  <c:v>0.44653520000000002</c:v>
                </c:pt>
                <c:pt idx="8107">
                  <c:v>0.44748850000000001</c:v>
                </c:pt>
                <c:pt idx="8108">
                  <c:v>0.4904924</c:v>
                </c:pt>
                <c:pt idx="8109">
                  <c:v>0.45034980000000002</c:v>
                </c:pt>
                <c:pt idx="8110">
                  <c:v>0.45520559999999999</c:v>
                </c:pt>
                <c:pt idx="8111">
                  <c:v>0.44209419999999999</c:v>
                </c:pt>
                <c:pt idx="8112">
                  <c:v>0.4065317</c:v>
                </c:pt>
                <c:pt idx="8113">
                  <c:v>0.41454479999999999</c:v>
                </c:pt>
                <c:pt idx="8114">
                  <c:v>0.4280216</c:v>
                </c:pt>
                <c:pt idx="8115">
                  <c:v>0.43836249999999999</c:v>
                </c:pt>
                <c:pt idx="8116">
                  <c:v>0.42782170000000003</c:v>
                </c:pt>
                <c:pt idx="8117">
                  <c:v>0.44039780000000001</c:v>
                </c:pt>
                <c:pt idx="8118">
                  <c:v>0.46135599999999999</c:v>
                </c:pt>
                <c:pt idx="8119">
                  <c:v>0.45133620000000002</c:v>
                </c:pt>
                <c:pt idx="8120">
                  <c:v>0.47512460000000001</c:v>
                </c:pt>
                <c:pt idx="8121">
                  <c:v>0.48472199999999999</c:v>
                </c:pt>
                <c:pt idx="8122">
                  <c:v>0.48341709999999999</c:v>
                </c:pt>
                <c:pt idx="8123">
                  <c:v>0.47245769999999998</c:v>
                </c:pt>
                <c:pt idx="8124">
                  <c:v>0.46351439999999999</c:v>
                </c:pt>
                <c:pt idx="8125">
                  <c:v>0.4648833</c:v>
                </c:pt>
                <c:pt idx="8126">
                  <c:v>0.44790570000000002</c:v>
                </c:pt>
                <c:pt idx="8127">
                  <c:v>0.43310569999999998</c:v>
                </c:pt>
                <c:pt idx="8128">
                  <c:v>0.45390249999999999</c:v>
                </c:pt>
                <c:pt idx="8129">
                  <c:v>0.43037199999999998</c:v>
                </c:pt>
                <c:pt idx="8130">
                  <c:v>0.43434869999999998</c:v>
                </c:pt>
                <c:pt idx="8131">
                  <c:v>0.46673110000000001</c:v>
                </c:pt>
                <c:pt idx="8132">
                  <c:v>0.4532042</c:v>
                </c:pt>
                <c:pt idx="8133">
                  <c:v>0.44304569999999999</c:v>
                </c:pt>
                <c:pt idx="8134">
                  <c:v>0.43918360000000001</c:v>
                </c:pt>
                <c:pt idx="8135">
                  <c:v>0.43161480000000002</c:v>
                </c:pt>
                <c:pt idx="8136">
                  <c:v>0.48234749999999998</c:v>
                </c:pt>
                <c:pt idx="8137">
                  <c:v>0.45635779999999998</c:v>
                </c:pt>
                <c:pt idx="8138">
                  <c:v>0.45079789999999997</c:v>
                </c:pt>
                <c:pt idx="8139">
                  <c:v>0.45717550000000001</c:v>
                </c:pt>
                <c:pt idx="8140">
                  <c:v>0.42950870000000002</c:v>
                </c:pt>
                <c:pt idx="8141">
                  <c:v>0.45170189999999999</c:v>
                </c:pt>
                <c:pt idx="8142">
                  <c:v>0.44318790000000002</c:v>
                </c:pt>
                <c:pt idx="8143">
                  <c:v>0.46644219999999997</c:v>
                </c:pt>
                <c:pt idx="8144">
                  <c:v>0.46002100000000001</c:v>
                </c:pt>
                <c:pt idx="8145">
                  <c:v>0.4757924</c:v>
                </c:pt>
                <c:pt idx="8146">
                  <c:v>0.43672319999999998</c:v>
                </c:pt>
                <c:pt idx="8147">
                  <c:v>0.46994659999999999</c:v>
                </c:pt>
                <c:pt idx="8148">
                  <c:v>0.46463520000000003</c:v>
                </c:pt>
                <c:pt idx="8149">
                  <c:v>0.4505208</c:v>
                </c:pt>
                <c:pt idx="8150">
                  <c:v>0.4405695</c:v>
                </c:pt>
                <c:pt idx="8151">
                  <c:v>0.4383456</c:v>
                </c:pt>
                <c:pt idx="8152">
                  <c:v>0.45212849999999999</c:v>
                </c:pt>
                <c:pt idx="8153">
                  <c:v>0.44942939999999998</c:v>
                </c:pt>
                <c:pt idx="8154">
                  <c:v>0.44631690000000002</c:v>
                </c:pt>
                <c:pt idx="8155">
                  <c:v>0.45049529999999999</c:v>
                </c:pt>
                <c:pt idx="8156">
                  <c:v>0.4421214</c:v>
                </c:pt>
                <c:pt idx="8157">
                  <c:v>0.46653719999999999</c:v>
                </c:pt>
                <c:pt idx="8158">
                  <c:v>0.47178890000000001</c:v>
                </c:pt>
                <c:pt idx="8159">
                  <c:v>0.47650019999999998</c:v>
                </c:pt>
                <c:pt idx="8160">
                  <c:v>0.4688794</c:v>
                </c:pt>
                <c:pt idx="8161">
                  <c:v>0.4542949</c:v>
                </c:pt>
                <c:pt idx="8162">
                  <c:v>0.43368990000000002</c:v>
                </c:pt>
                <c:pt idx="8163">
                  <c:v>0.44783430000000002</c:v>
                </c:pt>
                <c:pt idx="8164">
                  <c:v>0.41325630000000002</c:v>
                </c:pt>
                <c:pt idx="8165">
                  <c:v>0.41912450000000001</c:v>
                </c:pt>
                <c:pt idx="8166">
                  <c:v>0.42126819999999998</c:v>
                </c:pt>
                <c:pt idx="8167">
                  <c:v>0.45085130000000001</c:v>
                </c:pt>
                <c:pt idx="8168">
                  <c:v>0.45793879999999998</c:v>
                </c:pt>
                <c:pt idx="8169">
                  <c:v>0.4504707</c:v>
                </c:pt>
                <c:pt idx="8170">
                  <c:v>0.44851829999999998</c:v>
                </c:pt>
                <c:pt idx="8171">
                  <c:v>0.46605190000000002</c:v>
                </c:pt>
                <c:pt idx="8172">
                  <c:v>0.47124670000000002</c:v>
                </c:pt>
                <c:pt idx="8173">
                  <c:v>0.47152949999999999</c:v>
                </c:pt>
                <c:pt idx="8174">
                  <c:v>0.48237200000000002</c:v>
                </c:pt>
                <c:pt idx="8175">
                  <c:v>0.45619340000000003</c:v>
                </c:pt>
                <c:pt idx="8176">
                  <c:v>0.453903</c:v>
                </c:pt>
                <c:pt idx="8177">
                  <c:v>0.48795640000000001</c:v>
                </c:pt>
                <c:pt idx="8178">
                  <c:v>0.47443970000000002</c:v>
                </c:pt>
                <c:pt idx="8179">
                  <c:v>0.48466490000000001</c:v>
                </c:pt>
                <c:pt idx="8180">
                  <c:v>0.47621989999999997</c:v>
                </c:pt>
                <c:pt idx="8181">
                  <c:v>0.52492289999999997</c:v>
                </c:pt>
                <c:pt idx="8182">
                  <c:v>0.4950697</c:v>
                </c:pt>
                <c:pt idx="8183">
                  <c:v>0.52073689999999995</c:v>
                </c:pt>
                <c:pt idx="8184">
                  <c:v>0.50131769999999998</c:v>
                </c:pt>
                <c:pt idx="8185">
                  <c:v>0.50629930000000001</c:v>
                </c:pt>
                <c:pt idx="8186">
                  <c:v>0.51809110000000003</c:v>
                </c:pt>
                <c:pt idx="8187">
                  <c:v>0.48110849999999999</c:v>
                </c:pt>
                <c:pt idx="8188">
                  <c:v>0.4872186</c:v>
                </c:pt>
                <c:pt idx="8189">
                  <c:v>0.49188100000000001</c:v>
                </c:pt>
                <c:pt idx="8190">
                  <c:v>0.51428010000000002</c:v>
                </c:pt>
                <c:pt idx="8191">
                  <c:v>0.49690640000000003</c:v>
                </c:pt>
                <c:pt idx="8192">
                  <c:v>0.50393270000000001</c:v>
                </c:pt>
                <c:pt idx="8193">
                  <c:v>0.50181260000000005</c:v>
                </c:pt>
                <c:pt idx="8194">
                  <c:v>0.50420620000000005</c:v>
                </c:pt>
                <c:pt idx="8195">
                  <c:v>0.51049420000000001</c:v>
                </c:pt>
                <c:pt idx="8196">
                  <c:v>0.48267290000000002</c:v>
                </c:pt>
                <c:pt idx="8197">
                  <c:v>0.51440169999999996</c:v>
                </c:pt>
                <c:pt idx="8198">
                  <c:v>0.51983990000000002</c:v>
                </c:pt>
                <c:pt idx="8199">
                  <c:v>0.52000539999999995</c:v>
                </c:pt>
                <c:pt idx="8200">
                  <c:v>0.52098219999999995</c:v>
                </c:pt>
                <c:pt idx="8201">
                  <c:v>0.52157640000000005</c:v>
                </c:pt>
                <c:pt idx="8202">
                  <c:v>0.49573899999999999</c:v>
                </c:pt>
                <c:pt idx="8203">
                  <c:v>0.49754140000000002</c:v>
                </c:pt>
                <c:pt idx="8204">
                  <c:v>0.51751789999999998</c:v>
                </c:pt>
                <c:pt idx="8205">
                  <c:v>0.51863740000000003</c:v>
                </c:pt>
                <c:pt idx="8206">
                  <c:v>0.50094839999999996</c:v>
                </c:pt>
                <c:pt idx="8207">
                  <c:v>0.51471979999999995</c:v>
                </c:pt>
                <c:pt idx="8208">
                  <c:v>0.52765050000000002</c:v>
                </c:pt>
                <c:pt idx="8209">
                  <c:v>0.52810029999999997</c:v>
                </c:pt>
                <c:pt idx="8210">
                  <c:v>0.49899520000000003</c:v>
                </c:pt>
                <c:pt idx="8211">
                  <c:v>0.53525699999999998</c:v>
                </c:pt>
                <c:pt idx="8212">
                  <c:v>0.52282810000000002</c:v>
                </c:pt>
                <c:pt idx="8213">
                  <c:v>0.51983769999999996</c:v>
                </c:pt>
                <c:pt idx="8214">
                  <c:v>0.48131819999999997</c:v>
                </c:pt>
                <c:pt idx="8215">
                  <c:v>0.47050330000000001</c:v>
                </c:pt>
                <c:pt idx="8216">
                  <c:v>0.46095259999999999</c:v>
                </c:pt>
                <c:pt idx="8217">
                  <c:v>0.4448821</c:v>
                </c:pt>
                <c:pt idx="8218">
                  <c:v>0.44675749999999997</c:v>
                </c:pt>
                <c:pt idx="8219">
                  <c:v>0.4518703</c:v>
                </c:pt>
                <c:pt idx="8220">
                  <c:v>0.47845720000000003</c:v>
                </c:pt>
                <c:pt idx="8221">
                  <c:v>0.4977297</c:v>
                </c:pt>
                <c:pt idx="8222">
                  <c:v>0.48596899999999998</c:v>
                </c:pt>
                <c:pt idx="8223">
                  <c:v>0.4891356</c:v>
                </c:pt>
                <c:pt idx="8224">
                  <c:v>0.48703180000000001</c:v>
                </c:pt>
                <c:pt idx="8225">
                  <c:v>0.47251530000000003</c:v>
                </c:pt>
                <c:pt idx="8226">
                  <c:v>0.46590369999999998</c:v>
                </c:pt>
                <c:pt idx="8227">
                  <c:v>0.45243290000000003</c:v>
                </c:pt>
                <c:pt idx="8228">
                  <c:v>0.47789029999999999</c:v>
                </c:pt>
                <c:pt idx="8229">
                  <c:v>0.48151939999999999</c:v>
                </c:pt>
                <c:pt idx="8230">
                  <c:v>0.43442710000000001</c:v>
                </c:pt>
                <c:pt idx="8231">
                  <c:v>0.43901889999999999</c:v>
                </c:pt>
                <c:pt idx="8232">
                  <c:v>0.42583539999999998</c:v>
                </c:pt>
                <c:pt idx="8233">
                  <c:v>0.42503370000000001</c:v>
                </c:pt>
                <c:pt idx="8234">
                  <c:v>0.46564359999999999</c:v>
                </c:pt>
                <c:pt idx="8235">
                  <c:v>0.44036890000000001</c:v>
                </c:pt>
                <c:pt idx="8236">
                  <c:v>0.45460289999999998</c:v>
                </c:pt>
                <c:pt idx="8237">
                  <c:v>0.44535059999999999</c:v>
                </c:pt>
                <c:pt idx="8238">
                  <c:v>0.41122930000000002</c:v>
                </c:pt>
                <c:pt idx="8239">
                  <c:v>0.41518850000000002</c:v>
                </c:pt>
                <c:pt idx="8240">
                  <c:v>0.41263129999999998</c:v>
                </c:pt>
                <c:pt idx="8241">
                  <c:v>0.42936849999999999</c:v>
                </c:pt>
                <c:pt idx="8242">
                  <c:v>0.440828</c:v>
                </c:pt>
                <c:pt idx="8243">
                  <c:v>0.4134449</c:v>
                </c:pt>
                <c:pt idx="8244">
                  <c:v>0.42978240000000001</c:v>
                </c:pt>
                <c:pt idx="8245">
                  <c:v>0.44922269999999997</c:v>
                </c:pt>
                <c:pt idx="8246">
                  <c:v>0.43869560000000002</c:v>
                </c:pt>
                <c:pt idx="8247">
                  <c:v>0.458648</c:v>
                </c:pt>
                <c:pt idx="8248">
                  <c:v>0.4737633</c:v>
                </c:pt>
                <c:pt idx="8249">
                  <c:v>0.4522159</c:v>
                </c:pt>
                <c:pt idx="8250">
                  <c:v>0.47152250000000001</c:v>
                </c:pt>
                <c:pt idx="8251">
                  <c:v>0.5073299</c:v>
                </c:pt>
                <c:pt idx="8252">
                  <c:v>0.4937493</c:v>
                </c:pt>
                <c:pt idx="8253">
                  <c:v>0.49810169999999998</c:v>
                </c:pt>
                <c:pt idx="8254">
                  <c:v>0.4898499</c:v>
                </c:pt>
                <c:pt idx="8255">
                  <c:v>0.46834609999999999</c:v>
                </c:pt>
                <c:pt idx="8256">
                  <c:v>0.4596633</c:v>
                </c:pt>
                <c:pt idx="8257">
                  <c:v>0.46820800000000001</c:v>
                </c:pt>
                <c:pt idx="8258">
                  <c:v>0.43873990000000002</c:v>
                </c:pt>
                <c:pt idx="8259">
                  <c:v>0.45869310000000002</c:v>
                </c:pt>
                <c:pt idx="8260">
                  <c:v>0.45242300000000002</c:v>
                </c:pt>
                <c:pt idx="8261">
                  <c:v>0.4619374</c:v>
                </c:pt>
                <c:pt idx="8262">
                  <c:v>0.47449000000000002</c:v>
                </c:pt>
                <c:pt idx="8263">
                  <c:v>0.48920780000000003</c:v>
                </c:pt>
                <c:pt idx="8264">
                  <c:v>0.48138029999999998</c:v>
                </c:pt>
                <c:pt idx="8265">
                  <c:v>0.47280860000000002</c:v>
                </c:pt>
                <c:pt idx="8266">
                  <c:v>0.48110340000000001</c:v>
                </c:pt>
                <c:pt idx="8267">
                  <c:v>0.47997830000000002</c:v>
                </c:pt>
                <c:pt idx="8268">
                  <c:v>0.48055219999999998</c:v>
                </c:pt>
                <c:pt idx="8269">
                  <c:v>0.48727169999999997</c:v>
                </c:pt>
                <c:pt idx="8270">
                  <c:v>0.45464070000000001</c:v>
                </c:pt>
                <c:pt idx="8271">
                  <c:v>0.4448684</c:v>
                </c:pt>
                <c:pt idx="8272">
                  <c:v>0.43838549999999998</c:v>
                </c:pt>
                <c:pt idx="8273">
                  <c:v>0.43982929999999998</c:v>
                </c:pt>
                <c:pt idx="8274">
                  <c:v>0.4367529</c:v>
                </c:pt>
                <c:pt idx="8275">
                  <c:v>0.40709309999999999</c:v>
                </c:pt>
                <c:pt idx="8276">
                  <c:v>0.46460400000000002</c:v>
                </c:pt>
                <c:pt idx="8277">
                  <c:v>0.49256359999999999</c:v>
                </c:pt>
                <c:pt idx="8278">
                  <c:v>0.49629469999999998</c:v>
                </c:pt>
                <c:pt idx="8279">
                  <c:v>0.4584181</c:v>
                </c:pt>
                <c:pt idx="8280">
                  <c:v>0.44291190000000003</c:v>
                </c:pt>
                <c:pt idx="8281">
                  <c:v>0.42716029999999999</c:v>
                </c:pt>
                <c:pt idx="8282">
                  <c:v>0.42343999999999998</c:v>
                </c:pt>
                <c:pt idx="8283">
                  <c:v>0.43911939999999999</c:v>
                </c:pt>
                <c:pt idx="8284">
                  <c:v>0.43080049999999998</c:v>
                </c:pt>
                <c:pt idx="8285">
                  <c:v>0.44191180000000002</c:v>
                </c:pt>
                <c:pt idx="8286">
                  <c:v>0.46644150000000001</c:v>
                </c:pt>
                <c:pt idx="8287">
                  <c:v>0.47226109999999999</c:v>
                </c:pt>
                <c:pt idx="8288">
                  <c:v>0.4680879</c:v>
                </c:pt>
                <c:pt idx="8289">
                  <c:v>0.45945330000000001</c:v>
                </c:pt>
                <c:pt idx="8290">
                  <c:v>0.51459169999999999</c:v>
                </c:pt>
                <c:pt idx="8291">
                  <c:v>0.4559203</c:v>
                </c:pt>
                <c:pt idx="8292">
                  <c:v>0.4858151</c:v>
                </c:pt>
                <c:pt idx="8293">
                  <c:v>0.49875380000000002</c:v>
                </c:pt>
                <c:pt idx="8294">
                  <c:v>0.51814380000000004</c:v>
                </c:pt>
                <c:pt idx="8295">
                  <c:v>0.48889949999999999</c:v>
                </c:pt>
                <c:pt idx="8296">
                  <c:v>0.4794233</c:v>
                </c:pt>
                <c:pt idx="8297">
                  <c:v>0.47593740000000001</c:v>
                </c:pt>
                <c:pt idx="8298">
                  <c:v>0.49540339999999999</c:v>
                </c:pt>
                <c:pt idx="8299">
                  <c:v>0.46945710000000002</c:v>
                </c:pt>
                <c:pt idx="8300">
                  <c:v>0.47731210000000002</c:v>
                </c:pt>
                <c:pt idx="8301">
                  <c:v>0.46098139999999999</c:v>
                </c:pt>
                <c:pt idx="8302">
                  <c:v>0.45032749999999999</c:v>
                </c:pt>
                <c:pt idx="8303">
                  <c:v>0.4651091</c:v>
                </c:pt>
                <c:pt idx="8304">
                  <c:v>0.45509660000000002</c:v>
                </c:pt>
                <c:pt idx="8305">
                  <c:v>0.47383409999999998</c:v>
                </c:pt>
                <c:pt idx="8306">
                  <c:v>0.47603050000000002</c:v>
                </c:pt>
                <c:pt idx="8307">
                  <c:v>0.4811107</c:v>
                </c:pt>
                <c:pt idx="8308">
                  <c:v>0.47456549999999997</c:v>
                </c:pt>
                <c:pt idx="8309">
                  <c:v>0.45435510000000001</c:v>
                </c:pt>
                <c:pt idx="8310">
                  <c:v>0.45076889999999997</c:v>
                </c:pt>
                <c:pt idx="8311">
                  <c:v>0.4354749</c:v>
                </c:pt>
                <c:pt idx="8312">
                  <c:v>0.45277709999999999</c:v>
                </c:pt>
                <c:pt idx="8313">
                  <c:v>0.44572420000000001</c:v>
                </c:pt>
                <c:pt idx="8314">
                  <c:v>0.46894619999999998</c:v>
                </c:pt>
                <c:pt idx="8315">
                  <c:v>0.48726930000000002</c:v>
                </c:pt>
                <c:pt idx="8316">
                  <c:v>0.45494190000000001</c:v>
                </c:pt>
                <c:pt idx="8317">
                  <c:v>0.43779129999999999</c:v>
                </c:pt>
                <c:pt idx="8318">
                  <c:v>0.4531077</c:v>
                </c:pt>
                <c:pt idx="8319">
                  <c:v>0.45449889999999998</c:v>
                </c:pt>
                <c:pt idx="8320">
                  <c:v>0.4503508</c:v>
                </c:pt>
                <c:pt idx="8321">
                  <c:v>0.48089229999999999</c:v>
                </c:pt>
                <c:pt idx="8322">
                  <c:v>0.48647649999999998</c:v>
                </c:pt>
                <c:pt idx="8323">
                  <c:v>0.48911520000000003</c:v>
                </c:pt>
                <c:pt idx="8324">
                  <c:v>0.45749800000000002</c:v>
                </c:pt>
                <c:pt idx="8325">
                  <c:v>0.48771429999999999</c:v>
                </c:pt>
                <c:pt idx="8326">
                  <c:v>0.48001179999999999</c:v>
                </c:pt>
                <c:pt idx="8327">
                  <c:v>0.4611867</c:v>
                </c:pt>
                <c:pt idx="8328">
                  <c:v>0.45544620000000002</c:v>
                </c:pt>
                <c:pt idx="8329">
                  <c:v>0.48144550000000003</c:v>
                </c:pt>
                <c:pt idx="8330">
                  <c:v>0.47564830000000002</c:v>
                </c:pt>
                <c:pt idx="8331">
                  <c:v>0.4781108</c:v>
                </c:pt>
                <c:pt idx="8332">
                  <c:v>0.46659339999999999</c:v>
                </c:pt>
                <c:pt idx="8333">
                  <c:v>0.49020599999999998</c:v>
                </c:pt>
                <c:pt idx="8334">
                  <c:v>0.48902289999999998</c:v>
                </c:pt>
                <c:pt idx="8335">
                  <c:v>0.44882359999999999</c:v>
                </c:pt>
                <c:pt idx="8336">
                  <c:v>0.47274569999999999</c:v>
                </c:pt>
                <c:pt idx="8337">
                  <c:v>0.46258569999999999</c:v>
                </c:pt>
                <c:pt idx="8338">
                  <c:v>0.43431049999999999</c:v>
                </c:pt>
                <c:pt idx="8339">
                  <c:v>0.45538960000000001</c:v>
                </c:pt>
                <c:pt idx="8340">
                  <c:v>0.46705269999999999</c:v>
                </c:pt>
                <c:pt idx="8341">
                  <c:v>0.50420330000000002</c:v>
                </c:pt>
                <c:pt idx="8342">
                  <c:v>0.4955542</c:v>
                </c:pt>
                <c:pt idx="8343">
                  <c:v>0.48485470000000003</c:v>
                </c:pt>
                <c:pt idx="8344">
                  <c:v>0.45682089999999997</c:v>
                </c:pt>
                <c:pt idx="8345">
                  <c:v>0.43691269999999999</c:v>
                </c:pt>
                <c:pt idx="8346">
                  <c:v>0.46485219999999999</c:v>
                </c:pt>
                <c:pt idx="8347">
                  <c:v>0.48492279999999999</c:v>
                </c:pt>
                <c:pt idx="8348">
                  <c:v>0.45877790000000002</c:v>
                </c:pt>
                <c:pt idx="8349">
                  <c:v>0.49896740000000001</c:v>
                </c:pt>
                <c:pt idx="8350">
                  <c:v>0.49140509999999998</c:v>
                </c:pt>
                <c:pt idx="8351">
                  <c:v>0.46682810000000002</c:v>
                </c:pt>
                <c:pt idx="8352">
                  <c:v>0.47629569999999999</c:v>
                </c:pt>
                <c:pt idx="8353">
                  <c:v>0.46563569999999999</c:v>
                </c:pt>
                <c:pt idx="8354">
                  <c:v>0.46914220000000001</c:v>
                </c:pt>
                <c:pt idx="8355">
                  <c:v>0.4860004</c:v>
                </c:pt>
                <c:pt idx="8356">
                  <c:v>0.45558359999999998</c:v>
                </c:pt>
                <c:pt idx="8357">
                  <c:v>0.48436089999999998</c:v>
                </c:pt>
                <c:pt idx="8358">
                  <c:v>0.4735742</c:v>
                </c:pt>
                <c:pt idx="8359">
                  <c:v>0.46181349999999999</c:v>
                </c:pt>
                <c:pt idx="8360">
                  <c:v>0.48377819999999999</c:v>
                </c:pt>
                <c:pt idx="8361">
                  <c:v>0.49309710000000001</c:v>
                </c:pt>
                <c:pt idx="8362">
                  <c:v>0.50348689999999996</c:v>
                </c:pt>
                <c:pt idx="8363">
                  <c:v>0.51835580000000003</c:v>
                </c:pt>
                <c:pt idx="8364">
                  <c:v>0.53321430000000003</c:v>
                </c:pt>
                <c:pt idx="8365">
                  <c:v>0.5024961</c:v>
                </c:pt>
                <c:pt idx="8366">
                  <c:v>0.4884599</c:v>
                </c:pt>
                <c:pt idx="8367">
                  <c:v>0.52099340000000005</c:v>
                </c:pt>
                <c:pt idx="8368">
                  <c:v>0.47256670000000001</c:v>
                </c:pt>
                <c:pt idx="8369">
                  <c:v>0.47339140000000002</c:v>
                </c:pt>
                <c:pt idx="8370">
                  <c:v>0.4678465</c:v>
                </c:pt>
                <c:pt idx="8371">
                  <c:v>0.44232250000000001</c:v>
                </c:pt>
                <c:pt idx="8372">
                  <c:v>0.41927399999999998</c:v>
                </c:pt>
                <c:pt idx="8373">
                  <c:v>0.4126185</c:v>
                </c:pt>
                <c:pt idx="8374">
                  <c:v>0.43474400000000002</c:v>
                </c:pt>
                <c:pt idx="8375">
                  <c:v>0.42642839999999999</c:v>
                </c:pt>
                <c:pt idx="8376">
                  <c:v>0.4588545</c:v>
                </c:pt>
                <c:pt idx="8377">
                  <c:v>0.42468929999999999</c:v>
                </c:pt>
                <c:pt idx="8378">
                  <c:v>0.46011849999999999</c:v>
                </c:pt>
                <c:pt idx="8379">
                  <c:v>0.45406770000000002</c:v>
                </c:pt>
                <c:pt idx="8380">
                  <c:v>0.4779177</c:v>
                </c:pt>
                <c:pt idx="8381">
                  <c:v>0.48462230000000001</c:v>
                </c:pt>
                <c:pt idx="8382">
                  <c:v>0.46951680000000001</c:v>
                </c:pt>
                <c:pt idx="8383">
                  <c:v>0.50227710000000003</c:v>
                </c:pt>
                <c:pt idx="8384">
                  <c:v>0.50134529999999999</c:v>
                </c:pt>
                <c:pt idx="8385">
                  <c:v>0.49712260000000003</c:v>
                </c:pt>
                <c:pt idx="8386">
                  <c:v>0.47958070000000003</c:v>
                </c:pt>
                <c:pt idx="8387">
                  <c:v>0.49267260000000002</c:v>
                </c:pt>
                <c:pt idx="8388">
                  <c:v>0.50758300000000001</c:v>
                </c:pt>
                <c:pt idx="8389">
                  <c:v>0.50743210000000005</c:v>
                </c:pt>
                <c:pt idx="8390">
                  <c:v>0.47656959999999998</c:v>
                </c:pt>
                <c:pt idx="8391">
                  <c:v>0.49152059999999997</c:v>
                </c:pt>
                <c:pt idx="8392">
                  <c:v>0.46436699999999997</c:v>
                </c:pt>
                <c:pt idx="8393">
                  <c:v>0.45281060000000001</c:v>
                </c:pt>
                <c:pt idx="8394">
                  <c:v>0.45342949999999999</c:v>
                </c:pt>
                <c:pt idx="8395">
                  <c:v>0.47394449999999999</c:v>
                </c:pt>
                <c:pt idx="8396">
                  <c:v>0.48685079999999997</c:v>
                </c:pt>
                <c:pt idx="8397">
                  <c:v>0.4688658</c:v>
                </c:pt>
                <c:pt idx="8398">
                  <c:v>0.4732615</c:v>
                </c:pt>
                <c:pt idx="8399">
                  <c:v>0.465169</c:v>
                </c:pt>
                <c:pt idx="8400">
                  <c:v>0.45557609999999998</c:v>
                </c:pt>
                <c:pt idx="8401">
                  <c:v>0.48554130000000001</c:v>
                </c:pt>
                <c:pt idx="8402">
                  <c:v>0.4933265</c:v>
                </c:pt>
                <c:pt idx="8403">
                  <c:v>0.453517</c:v>
                </c:pt>
                <c:pt idx="8404">
                  <c:v>0.48452840000000003</c:v>
                </c:pt>
                <c:pt idx="8405">
                  <c:v>0.49085669999999998</c:v>
                </c:pt>
                <c:pt idx="8406">
                  <c:v>0.45639049999999998</c:v>
                </c:pt>
                <c:pt idx="8407">
                  <c:v>0.45873659999999999</c:v>
                </c:pt>
                <c:pt idx="8408">
                  <c:v>0.47733300000000001</c:v>
                </c:pt>
                <c:pt idx="8409">
                  <c:v>0.4815393</c:v>
                </c:pt>
                <c:pt idx="8410">
                  <c:v>0.48778820000000001</c:v>
                </c:pt>
                <c:pt idx="8411">
                  <c:v>0.49856050000000002</c:v>
                </c:pt>
                <c:pt idx="8412">
                  <c:v>0.48901620000000001</c:v>
                </c:pt>
                <c:pt idx="8413">
                  <c:v>0.45969729999999998</c:v>
                </c:pt>
                <c:pt idx="8414">
                  <c:v>0.46917930000000002</c:v>
                </c:pt>
                <c:pt idx="8415">
                  <c:v>0.50734170000000001</c:v>
                </c:pt>
                <c:pt idx="8416">
                  <c:v>0.48780069999999998</c:v>
                </c:pt>
                <c:pt idx="8417">
                  <c:v>0.49097980000000002</c:v>
                </c:pt>
                <c:pt idx="8418">
                  <c:v>0.50349049999999995</c:v>
                </c:pt>
                <c:pt idx="8419">
                  <c:v>0.47944829999999999</c:v>
                </c:pt>
                <c:pt idx="8420">
                  <c:v>0.48015910000000001</c:v>
                </c:pt>
                <c:pt idx="8421">
                  <c:v>0.45064900000000002</c:v>
                </c:pt>
                <c:pt idx="8422">
                  <c:v>0.45353729999999998</c:v>
                </c:pt>
                <c:pt idx="8423">
                  <c:v>0.44368210000000002</c:v>
                </c:pt>
                <c:pt idx="8424">
                  <c:v>0.46744400000000003</c:v>
                </c:pt>
                <c:pt idx="8425">
                  <c:v>0.44648539999999998</c:v>
                </c:pt>
                <c:pt idx="8426">
                  <c:v>0.45952290000000001</c:v>
                </c:pt>
                <c:pt idx="8427">
                  <c:v>0.45725379999999999</c:v>
                </c:pt>
                <c:pt idx="8428">
                  <c:v>0.4655434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E3F-4626-9D5F-423CAB9E1E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7194127"/>
        <c:axId val="1164775087"/>
      </c:scatterChart>
      <c:valAx>
        <c:axId val="116719412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</a:t>
                </a:r>
                <a:r>
                  <a:rPr lang="en-US" baseline="0"/>
                  <a:t> in nanoseconds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4775087"/>
        <c:crosses val="autoZero"/>
        <c:crossBetween val="midCat"/>
      </c:valAx>
      <c:valAx>
        <c:axId val="11647750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 Root</a:t>
                </a:r>
                <a:r>
                  <a:rPr lang="en-US" baseline="0" dirty="0"/>
                  <a:t> Mean Square Deviation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719412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11ABA-B72D-4C99-95D9-425ACA9B77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2F33B0-C397-4526-9D3A-5DE22552C6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71FFC-57C8-4708-A491-9E2212272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93E49-FCA1-45DC-A88F-F71404C9D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4D76C-DA83-4195-9245-9AEA093D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34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DC81B-EDDA-42F1-A8C3-BC47D833B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EB18EE-E566-4225-8B51-D601442A8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B726E-2F31-4058-B265-67F40F276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BAA65-F676-45E0-A460-F0C6A8F49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47B97-C423-4FD8-A6AA-5B598A749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445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984247-607B-44CB-8D0A-A92E90590A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0C00CB-C8D1-4726-ACD6-7D7394939E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697D2-2563-40E6-9A75-5A2637837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B57EA-D096-4CC5-8EE9-EEA8FB1B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37A5B-E0E3-4AA8-B063-B74CA3D2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84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E990-2C11-452C-B3B2-372705D86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5CBA3-7369-4F2C-9005-88D797036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5F3EE-4CF7-4FF2-B5AE-43C4B7E06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ADBCD-D5F2-464F-A6D7-96AB732FE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3BD6B-7B23-466B-ABA9-82E10387C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39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ECB8F-AFED-4580-BBFE-BA43E2F6C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174B2-DDDE-4FAA-8275-8B7F37D82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C1CB1-14B9-4E88-BC04-94C1136B3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17546-F094-4A6B-A74B-8F10C3BC2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8085B-AA93-45B3-A702-00A52A0AE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419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E2137-1626-4071-99A8-F40187A48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61513-146B-4CED-B813-8D077E2357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4F70F-30C8-4D8E-AAF0-E00F2555E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BDD4C8-65D0-4570-9780-5F85F3466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A0D89-5957-46E4-AA52-5A831F35A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F5A4A-12DF-4D3D-9D45-C02FF7B3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021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9D5DE-61B7-4A64-A8A6-5F1276CE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A869F-5EF3-4C08-8F79-7C7F875F4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F17387-A770-44E1-808D-FC23D2560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1A6B2-A6E8-4797-94E5-662326F67F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1F3BAA-2702-40AD-BACC-0AC7F01C7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0A0A0B-A5C0-4877-BDD1-638F679E7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964D95-8378-4275-BED8-28CE5ECE2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B86B61-07BC-4836-8FAD-A12E7FD43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899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7CEE5-F5A9-4903-9CC0-B774B74C1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0E6029-2175-41D2-93C2-02210DABA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68B2E-F3AE-40AE-9D74-70855CB05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F32BBF-5089-4354-8EDC-87EE0DB3E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649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04DC47-6A1B-4651-956A-AE4F5BA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DBC104-AA18-48C3-B93D-120763DA8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F92063-4314-4FE8-B24C-87B2A6418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142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D7951-DEB4-4A1C-AF60-E4C3E3955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08754-0D78-4A01-8C77-418FD7504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AA0ED9-D064-4C7C-BC97-3E29D145BC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81DA71-9803-4043-A2B5-96325320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BEC58-20D7-4669-B416-DDE3E2ABD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EF2449-088A-4CBD-81E9-EC88CA49F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989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B8C63-B3D5-493F-8E6B-B7EE9752C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8A967D-C5A1-48CB-9477-95B6E17B5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8D1B0-B6EC-4602-9025-406F6AEE6F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85FDF2-057F-4DC1-B97F-26F371721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9F4D24-012C-4FCB-BFE4-68E7449FA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EF0568-7FB5-4A9A-8D12-33E51C335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26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08B127-D08F-40B3-8830-34B9CC608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E2EA6D-1570-40F0-9DE2-F4D3BA545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040DA-5123-40B9-A3E8-BCC3DA50B6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08E93-A0E9-4C0E-8817-36C2D01E9CB2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E0D8A-9639-4F92-908B-D3B449A1E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9DC7E-3CB4-4D97-979E-3A05D1FAFC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9010F-668E-4765-9BBA-E7D663465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16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87AD2-FE2F-4573-A8C9-5DCC6BA6A7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Molecular dynamics of human Serine Racemase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E3D7BB-F153-45D1-96A9-42D957B90B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December 12</a:t>
            </a:r>
            <a:r>
              <a:rPr lang="en-US" baseline="30000" dirty="0"/>
              <a:t>th</a:t>
            </a:r>
            <a:r>
              <a:rPr lang="en-US" dirty="0"/>
              <a:t>, 2019</a:t>
            </a:r>
          </a:p>
          <a:p>
            <a:r>
              <a:rPr lang="en-US" dirty="0"/>
              <a:t>Jared L. Hass</a:t>
            </a:r>
          </a:p>
        </p:txBody>
      </p:sp>
    </p:spTree>
    <p:extLst>
      <p:ext uri="{BB962C8B-B14F-4D97-AF65-F5344CB8AC3E}">
        <p14:creationId xmlns:p14="http://schemas.microsoft.com/office/powerpoint/2010/main" val="977204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91D50-A43E-4927-B29A-489240887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19BAA-B831-443C-80BB-0EE1BB811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Incorporate different docked inhibitors to see the see if the substrate/inhibitor  binds to the protein and view the binding energy over time</a:t>
            </a:r>
          </a:p>
          <a:p>
            <a:r>
              <a:rPr lang="en-US" dirty="0"/>
              <a:t>Watch the enzyme and get a better idea how it  behaves mechanistically. Ideally, an interaction between the protein and ligand that will favor closing, rather than opening. </a:t>
            </a:r>
          </a:p>
          <a:p>
            <a:r>
              <a:rPr lang="en-US" dirty="0"/>
              <a:t>Figure out a way to relax the internal aldimine, where PLP is covalently bound to Lysine</a:t>
            </a:r>
          </a:p>
          <a:p>
            <a:r>
              <a:rPr lang="en-US" dirty="0"/>
              <a:t>Apply this to our mechanism based inhibitor where it covalently binds to the lysine</a:t>
            </a:r>
          </a:p>
          <a:p>
            <a:r>
              <a:rPr lang="en-US" dirty="0"/>
              <a:t>Be able to more analytically analyze MD structures, possibly moving into multivariate analysis (PCA, LDA)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92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121" y="3321055"/>
            <a:ext cx="3038879" cy="18535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D-Serine and Human Serine Racemase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1" y="1600201"/>
            <a:ext cx="5618922" cy="4310269"/>
          </a:xfrm>
        </p:spPr>
        <p:txBody>
          <a:bodyPr>
            <a:normAutofit/>
          </a:bodyPr>
          <a:lstStyle/>
          <a:p>
            <a:pPr lvl="0" defTabSz="914400" eaLnBrk="0" fontAlgn="base" hangingPunct="0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prstClr val="black"/>
                </a:solidFill>
              </a:rPr>
              <a:t>Only Racemase in human enzymology</a:t>
            </a:r>
          </a:p>
          <a:p>
            <a:pPr lvl="0" defTabSz="914400" eaLnBrk="0" fontAlgn="base" hangingPunct="0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prstClr val="black"/>
                </a:solidFill>
              </a:rPr>
              <a:t>D-serine is coactivator of NMDA (N-methyl-D-aspartate) receptors at the “glycine” site.</a:t>
            </a:r>
          </a:p>
          <a:p>
            <a:pPr lvl="1" defTabSz="914400" eaLnBrk="0" fontAlgn="base" hangingPunct="0">
              <a:spcAft>
                <a:spcPct val="0"/>
              </a:spcAft>
              <a:buFont typeface="Calibri" panose="020F0502020204030204" pitchFamily="34" charset="0"/>
              <a:buChar char="‾"/>
            </a:pPr>
            <a:r>
              <a:rPr lang="en-US" altLang="en-US" sz="1800" dirty="0"/>
              <a:t>D-Serine is a hundred times more potent at coactivating the NMDA than glycine</a:t>
            </a:r>
            <a:endParaRPr lang="en-US" altLang="en-US" sz="1800" dirty="0">
              <a:solidFill>
                <a:prstClr val="black"/>
              </a:solidFill>
            </a:endParaRPr>
          </a:p>
          <a:p>
            <a:pPr lvl="1" defTabSz="914400" eaLnBrk="0" fontAlgn="base" hangingPunct="0">
              <a:spcAft>
                <a:spcPct val="0"/>
              </a:spcAft>
              <a:buFont typeface="Arial" panose="020B0604020202020204" pitchFamily="34" charset="0"/>
              <a:buChar char="–"/>
            </a:pPr>
            <a:r>
              <a:rPr lang="en-US" altLang="en-US" sz="1800" dirty="0">
                <a:solidFill>
                  <a:prstClr val="black"/>
                </a:solidFill>
              </a:rPr>
              <a:t>NMDA receptors</a:t>
            </a:r>
          </a:p>
          <a:p>
            <a:pPr lvl="2" defTabSz="914400" eaLnBrk="0" fontAlgn="base" hangingPunct="0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prstClr val="black"/>
                </a:solidFill>
              </a:rPr>
              <a:t>associated with learning and memory</a:t>
            </a:r>
          </a:p>
          <a:p>
            <a:pPr lvl="2" defTabSz="914400" eaLnBrk="0" fontAlgn="base" hangingPunct="0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prstClr val="black"/>
                </a:solidFill>
              </a:rPr>
              <a:t>hypofunction is implicated in schizophrenia</a:t>
            </a:r>
          </a:p>
          <a:p>
            <a:pPr lvl="2" defTabSz="914400" eaLnBrk="0" fontAlgn="base" hangingPunct="0"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800" dirty="0" err="1">
                <a:solidFill>
                  <a:prstClr val="black"/>
                </a:solidFill>
              </a:rPr>
              <a:t>hyperfunction</a:t>
            </a:r>
            <a:r>
              <a:rPr lang="en-US" altLang="en-US" sz="1800" dirty="0">
                <a:solidFill>
                  <a:prstClr val="black"/>
                </a:solidFill>
              </a:rPr>
              <a:t> is implicated in excitotoxicity of associated neurons</a:t>
            </a:r>
          </a:p>
          <a:p>
            <a:pPr lvl="3" defTabSz="914400" eaLnBrk="0" fontAlgn="base" hangingPunct="0">
              <a:spcAft>
                <a:spcPct val="0"/>
              </a:spcAft>
              <a:buFont typeface="Arial" panose="020B0604020202020204" pitchFamily="34" charset="0"/>
              <a:buChar char="–"/>
            </a:pPr>
            <a:r>
              <a:rPr lang="en-US" altLang="en-US" sz="1800" dirty="0">
                <a:solidFill>
                  <a:prstClr val="black"/>
                </a:solidFill>
              </a:rPr>
              <a:t>Brain damage due to stroke</a:t>
            </a:r>
          </a:p>
          <a:p>
            <a:pPr lvl="3" defTabSz="914400" eaLnBrk="0" fontAlgn="base" hangingPunct="0">
              <a:spcAft>
                <a:spcPct val="0"/>
              </a:spcAft>
              <a:buFont typeface="Arial" panose="020B0604020202020204" pitchFamily="34" charset="0"/>
              <a:buChar char="–"/>
            </a:pPr>
            <a:r>
              <a:rPr lang="en-US" altLang="en-US" sz="1800" dirty="0">
                <a:solidFill>
                  <a:prstClr val="black"/>
                </a:solidFill>
              </a:rPr>
              <a:t>and possibly other neurodegenerative diseases.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460123" y="612616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sz="900" i="1" dirty="0" err="1">
                <a:solidFill>
                  <a:prstClr val="black"/>
                </a:solidFill>
              </a:rPr>
              <a:t>Wolosker</a:t>
            </a:r>
            <a:r>
              <a:rPr lang="en-US" altLang="en-US" sz="900" i="1" dirty="0">
                <a:solidFill>
                  <a:prstClr val="black"/>
                </a:solidFill>
              </a:rPr>
              <a:t>, Neurochemistry International 41 (2002) 327–332</a:t>
            </a:r>
            <a:endParaRPr lang="en-US" sz="900" dirty="0">
              <a:solidFill>
                <a:prstClr val="black"/>
              </a:solidFill>
            </a:endParaRPr>
          </a:p>
          <a:p>
            <a:r>
              <a:rPr lang="en-US" sz="900" dirty="0">
                <a:solidFill>
                  <a:prstClr val="black"/>
                </a:solidFill>
              </a:rPr>
              <a:t>Snyder et al. The Journal of Neuroscience, 2010  30(4):1413–1416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08814" y="5544063"/>
            <a:ext cx="4696691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300" dirty="0">
                <a:solidFill>
                  <a:prstClr val="black"/>
                </a:solidFill>
              </a:rPr>
              <a:t>Representative images of a wild-type and SR</a:t>
            </a:r>
            <a:r>
              <a:rPr lang="en-US" sz="1300" baseline="30000" dirty="0">
                <a:solidFill>
                  <a:prstClr val="black"/>
                </a:solidFill>
              </a:rPr>
              <a:t>−/−</a:t>
            </a:r>
            <a:r>
              <a:rPr lang="en-US" sz="1300" dirty="0">
                <a:solidFill>
                  <a:prstClr val="black"/>
                </a:solidFill>
              </a:rPr>
              <a:t> brain 24 h post- SR</a:t>
            </a:r>
            <a:r>
              <a:rPr lang="en-US" sz="1300" baseline="30000" dirty="0">
                <a:solidFill>
                  <a:prstClr val="black"/>
                </a:solidFill>
              </a:rPr>
              <a:t>−/−</a:t>
            </a:r>
            <a:r>
              <a:rPr lang="en-US" sz="1300" dirty="0">
                <a:solidFill>
                  <a:prstClr val="black"/>
                </a:solidFill>
              </a:rPr>
              <a:t>mice display marked reduction in infarct area compared to wild-type littermates.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37600" y="6130371"/>
            <a:ext cx="2844800" cy="365125"/>
          </a:xfrm>
        </p:spPr>
        <p:txBody>
          <a:bodyPr/>
          <a:lstStyle/>
          <a:p>
            <a:fld id="{9EABDE21-1BB9-C040-8246-EE390AF7B9D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013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BDEE7-D159-4123-950F-7D9CCEE8D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4FC59-3A00-46D9-986F-117B782EC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Tried to take a .</a:t>
            </a:r>
            <a:r>
              <a:rPr lang="en-US" dirty="0" err="1"/>
              <a:t>pdb</a:t>
            </a:r>
            <a:r>
              <a:rPr lang="en-US" dirty="0"/>
              <a:t> file that has lysine bonded to the cofactor, PLP, labeled as a super amino acid</a:t>
            </a:r>
          </a:p>
          <a:p>
            <a:r>
              <a:rPr lang="en-US" dirty="0"/>
              <a:t>Relaxing </a:t>
            </a:r>
            <a:r>
              <a:rPr lang="en-US" dirty="0" err="1"/>
              <a:t>hSR</a:t>
            </a:r>
            <a:r>
              <a:rPr lang="en-US" dirty="0"/>
              <a:t> open structure (5X2L) to go back to the closed conformation of the protein (3L6B) with </a:t>
            </a:r>
            <a:r>
              <a:rPr lang="en-US" dirty="0" err="1"/>
              <a:t>Gromacs</a:t>
            </a:r>
            <a:r>
              <a:rPr lang="en-US" dirty="0"/>
              <a:t> using GPUs on the cluster</a:t>
            </a:r>
          </a:p>
          <a:p>
            <a:r>
              <a:rPr lang="en-US" dirty="0"/>
              <a:t>Tried working this problem backwards and finally got some results</a:t>
            </a:r>
          </a:p>
          <a:p>
            <a:r>
              <a:rPr lang="en-US" dirty="0"/>
              <a:t>Used the newest charmm36 force field for all MD experiments, charmm36 can handle these super amino acids much better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574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D1AC8-8E94-464A-9FB5-640C89F75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Code for </a:t>
            </a:r>
            <a:r>
              <a:rPr lang="en-US" dirty="0" err="1"/>
              <a:t>Gromacs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C722D8E-CD09-40F9-9018-6974C5DCAD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sz="1200" dirty="0"/>
              <a:t>#!/bin/bash</a:t>
            </a:r>
          </a:p>
          <a:p>
            <a:r>
              <a:rPr lang="en-US" sz="1200" dirty="0"/>
              <a:t>#SBATCH --time=00:015:00</a:t>
            </a:r>
          </a:p>
          <a:p>
            <a:r>
              <a:rPr lang="en-US" sz="1200" dirty="0"/>
              <a:t>#SBATCH --partition=</a:t>
            </a:r>
            <a:r>
              <a:rPr lang="en-US" sz="1200" dirty="0" err="1"/>
              <a:t>gpu</a:t>
            </a:r>
            <a:endParaRPr lang="en-US" sz="1200" dirty="0"/>
          </a:p>
          <a:p>
            <a:r>
              <a:rPr lang="en-US" sz="1200" dirty="0"/>
              <a:t>#SBATCH --</a:t>
            </a:r>
            <a:r>
              <a:rPr lang="en-US" sz="1200" dirty="0" err="1"/>
              <a:t>gres</a:t>
            </a:r>
            <a:r>
              <a:rPr lang="en-US" sz="1200" dirty="0"/>
              <a:t>=gpu:1</a:t>
            </a:r>
          </a:p>
          <a:p>
            <a:r>
              <a:rPr lang="en-US" sz="1200" dirty="0"/>
              <a:t>#SBATCH --mem=10g</a:t>
            </a:r>
          </a:p>
          <a:p>
            <a:r>
              <a:rPr lang="en-US" sz="1200" dirty="0"/>
              <a:t>#SBATCH --</a:t>
            </a:r>
            <a:r>
              <a:rPr lang="en-US" sz="1200" dirty="0" err="1"/>
              <a:t>cpus</a:t>
            </a:r>
            <a:r>
              <a:rPr lang="en-US" sz="1200" dirty="0"/>
              <a:t>-per-task=2</a:t>
            </a:r>
          </a:p>
          <a:p>
            <a:r>
              <a:rPr lang="en-US" sz="1200" dirty="0" err="1"/>
              <a:t>gmx</a:t>
            </a:r>
            <a:r>
              <a:rPr lang="en-US" sz="1200" dirty="0"/>
              <a:t> </a:t>
            </a:r>
            <a:r>
              <a:rPr lang="en-US" sz="1200" dirty="0" err="1"/>
              <a:t>grompp</a:t>
            </a:r>
            <a:r>
              <a:rPr lang="en-US" sz="1200" dirty="0"/>
              <a:t> -f </a:t>
            </a:r>
            <a:r>
              <a:rPr lang="en-US" sz="1200" dirty="0" err="1"/>
              <a:t>minim.mdp</a:t>
            </a:r>
            <a:r>
              <a:rPr lang="en-US" sz="1200" dirty="0"/>
              <a:t> -c 3l6b-ions.gro -p </a:t>
            </a:r>
            <a:r>
              <a:rPr lang="en-US" sz="1200" dirty="0" err="1"/>
              <a:t>topol.top</a:t>
            </a:r>
            <a:r>
              <a:rPr lang="en-US" sz="1200" dirty="0"/>
              <a:t> -o </a:t>
            </a:r>
            <a:r>
              <a:rPr lang="en-US" sz="1200" dirty="0" err="1"/>
              <a:t>em.tpr</a:t>
            </a:r>
            <a:endParaRPr lang="en-US" sz="1200" dirty="0"/>
          </a:p>
          <a:p>
            <a:r>
              <a:rPr lang="en-US" sz="1200" dirty="0" err="1"/>
              <a:t>gmx</a:t>
            </a:r>
            <a:r>
              <a:rPr lang="en-US" sz="1200" dirty="0"/>
              <a:t> </a:t>
            </a:r>
            <a:r>
              <a:rPr lang="en-US" sz="1200" dirty="0" err="1"/>
              <a:t>mdrun</a:t>
            </a:r>
            <a:r>
              <a:rPr lang="en-US" sz="1200" dirty="0"/>
              <a:t> -v –</a:t>
            </a:r>
            <a:r>
              <a:rPr lang="en-US" sz="1200" dirty="0" err="1"/>
              <a:t>deffnm</a:t>
            </a:r>
            <a:r>
              <a:rPr lang="en-US" sz="1200" dirty="0"/>
              <a:t> </a:t>
            </a:r>
            <a:r>
              <a:rPr lang="en-US" sz="1200" dirty="0" err="1"/>
              <a:t>em</a:t>
            </a:r>
            <a:r>
              <a:rPr lang="en-US" sz="1200" dirty="0"/>
              <a:t> -</a:t>
            </a:r>
            <a:r>
              <a:rPr lang="en-US" sz="1200" dirty="0" err="1"/>
              <a:t>nb</a:t>
            </a:r>
            <a:r>
              <a:rPr lang="en-US" sz="1200" dirty="0"/>
              <a:t> </a:t>
            </a:r>
            <a:r>
              <a:rPr lang="en-US" sz="1200" dirty="0" err="1"/>
              <a:t>gpu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Tried optimizing the code by using 2 </a:t>
            </a:r>
            <a:r>
              <a:rPr lang="en-US" sz="1200" dirty="0" err="1"/>
              <a:t>gpus</a:t>
            </a:r>
            <a:r>
              <a:rPr lang="en-US" sz="1200" dirty="0"/>
              <a:t> and assigning them specific tasks by using command –</a:t>
            </a:r>
            <a:r>
              <a:rPr lang="en-US" sz="1200" dirty="0" err="1"/>
              <a:t>gputasks</a:t>
            </a:r>
            <a:r>
              <a:rPr lang="en-US" sz="1200" dirty="0"/>
              <a:t> but each attempt slowed down the ns/hour</a:t>
            </a:r>
          </a:p>
          <a:p>
            <a:r>
              <a:rPr lang="en-US" sz="1200" dirty="0"/>
              <a:t>My understanding of </a:t>
            </a:r>
            <a:r>
              <a:rPr lang="en-US" sz="1200" dirty="0" err="1"/>
              <a:t>gputasks</a:t>
            </a:r>
            <a:r>
              <a:rPr lang="en-US" sz="1200" dirty="0"/>
              <a:t> 0011 it will set 1 </a:t>
            </a:r>
            <a:r>
              <a:rPr lang="en-US" sz="1200" dirty="0" err="1"/>
              <a:t>gpu</a:t>
            </a:r>
            <a:r>
              <a:rPr lang="en-US" sz="1200" dirty="0"/>
              <a:t> to run </a:t>
            </a:r>
            <a:r>
              <a:rPr lang="en-US" sz="1200" dirty="0" err="1"/>
              <a:t>pme</a:t>
            </a:r>
            <a:r>
              <a:rPr lang="en-US" sz="1200" dirty="0"/>
              <a:t> and the other to run some other task (I set mine to run nonbonding computation)</a:t>
            </a:r>
          </a:p>
          <a:p>
            <a:r>
              <a:rPr lang="en-US" sz="1200" dirty="0"/>
              <a:t>If </a:t>
            </a:r>
            <a:r>
              <a:rPr lang="en-US" sz="1200" dirty="0" err="1"/>
              <a:t>gputasks</a:t>
            </a:r>
            <a:r>
              <a:rPr lang="en-US" sz="1200" dirty="0"/>
              <a:t> is not assigned, </a:t>
            </a:r>
            <a:r>
              <a:rPr lang="en-US" sz="1200" dirty="0" err="1"/>
              <a:t>Gromacs</a:t>
            </a:r>
            <a:r>
              <a:rPr lang="en-US" sz="1200" dirty="0"/>
              <a:t> drops all but one </a:t>
            </a:r>
            <a:r>
              <a:rPr lang="en-US" sz="1200" dirty="0" err="1"/>
              <a:t>gpu</a:t>
            </a:r>
            <a:r>
              <a:rPr lang="en-US" sz="1200" dirty="0"/>
              <a:t>, no mater if you have </a:t>
            </a:r>
            <a:r>
              <a:rPr lang="en-US" sz="1200" dirty="0" err="1"/>
              <a:t>gres</a:t>
            </a:r>
            <a:r>
              <a:rPr lang="en-US" sz="1200" dirty="0"/>
              <a:t>=gpu:1&lt;</a:t>
            </a:r>
          </a:p>
          <a:p>
            <a:r>
              <a:rPr lang="en-US" sz="1200" dirty="0"/>
              <a:t>There is a somewhat automated optimization by running </a:t>
            </a:r>
            <a:r>
              <a:rPr lang="en-US" sz="1200" dirty="0" err="1"/>
              <a:t>gmx</a:t>
            </a:r>
            <a:r>
              <a:rPr lang="en-US" sz="1200" dirty="0"/>
              <a:t> </a:t>
            </a:r>
            <a:r>
              <a:rPr lang="en-US" sz="1200" dirty="0" err="1"/>
              <a:t>tune_pme</a:t>
            </a:r>
            <a:r>
              <a:rPr lang="en-US" sz="1200" dirty="0"/>
              <a:t> but I could never get this running Conceptually it runs many short MD simulations running different number of PME ranks and figures out the fastest parameters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1699C15-2F7A-4F17-B05D-B74CB08311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sz="2000" dirty="0"/>
              <a:t>Running any sort of computation on 150000 coordinates with 160000 frames is time intensive</a:t>
            </a:r>
          </a:p>
          <a:p>
            <a:r>
              <a:rPr lang="en-US" sz="2000" dirty="0"/>
              <a:t>Can overcome this by running an interactive job on </a:t>
            </a:r>
            <a:r>
              <a:rPr lang="en-US" sz="2000" dirty="0" err="1"/>
              <a:t>slurm</a:t>
            </a:r>
            <a:endParaRPr lang="en-US" sz="2000" dirty="0"/>
          </a:p>
          <a:p>
            <a:r>
              <a:rPr lang="en-US" sz="2000" dirty="0" err="1"/>
              <a:t>srun</a:t>
            </a:r>
            <a:r>
              <a:rPr lang="en-US" sz="2000" dirty="0"/>
              <a:t> --nodes=1 --</a:t>
            </a:r>
            <a:r>
              <a:rPr lang="en-US" sz="2000" dirty="0" err="1"/>
              <a:t>ntasks</a:t>
            </a:r>
            <a:r>
              <a:rPr lang="en-US" sz="2000" dirty="0"/>
              <a:t>-per-node=8 --mem-per-</a:t>
            </a:r>
            <a:r>
              <a:rPr lang="en-US" sz="2000" dirty="0" err="1"/>
              <a:t>cpu</a:t>
            </a:r>
            <a:r>
              <a:rPr lang="en-US" sz="2000" dirty="0"/>
              <a:t>=1024 --</a:t>
            </a:r>
            <a:r>
              <a:rPr lang="en-US" sz="2000" dirty="0" err="1"/>
              <a:t>pty</a:t>
            </a:r>
            <a:r>
              <a:rPr lang="en-US" sz="2000" dirty="0"/>
              <a:t> $SHELL </a:t>
            </a:r>
          </a:p>
          <a:p>
            <a:r>
              <a:rPr lang="en-US" sz="2000" dirty="0"/>
              <a:t>This will allow you to run any command like usual without the timeout that occurs when doing longer jobs</a:t>
            </a:r>
          </a:p>
        </p:txBody>
      </p:sp>
    </p:spTree>
    <p:extLst>
      <p:ext uri="{BB962C8B-B14F-4D97-AF65-F5344CB8AC3E}">
        <p14:creationId xmlns:p14="http://schemas.microsoft.com/office/powerpoint/2010/main" val="3048627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DE0E6-FF77-4501-ACD4-BC3509E6F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analysis of MD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6146A39-018E-4ACD-8905-D3CE7F47C07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83188" y="987425"/>
          <a:ext cx="6172200" cy="4873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B9C323-4AC9-432B-A6FF-4F4637B0F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Plot of Temperature, potential energy and kinetic </a:t>
            </a:r>
          </a:p>
          <a:p>
            <a:r>
              <a:rPr lang="en-US" dirty="0"/>
              <a:t>Quick analysis of system to make sure that everything ran smoothly</a:t>
            </a:r>
          </a:p>
        </p:txBody>
      </p:sp>
    </p:spTree>
    <p:extLst>
      <p:ext uri="{BB962C8B-B14F-4D97-AF65-F5344CB8AC3E}">
        <p14:creationId xmlns:p14="http://schemas.microsoft.com/office/powerpoint/2010/main" val="112114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3D211-CE13-498A-BAA4-B4DD48090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90" y="0"/>
            <a:ext cx="11534274" cy="807453"/>
          </a:xfrm>
        </p:spPr>
        <p:txBody>
          <a:bodyPr/>
          <a:lstStyle/>
          <a:p>
            <a:r>
              <a:rPr lang="en-US" dirty="0"/>
              <a:t>Comparison of last MD frame to crystal structures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AEC80-949F-4DC3-A966-9492033E2C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7840" y="770021"/>
            <a:ext cx="8396192" cy="608797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0C3E9F-1E5F-433E-B8D1-1591068C2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197" y="770021"/>
            <a:ext cx="9411585" cy="57645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36D4BC-CCEE-4E7B-BFB5-EAAD13C9656C}"/>
              </a:ext>
            </a:extLst>
          </p:cNvPr>
          <p:cNvSpPr txBox="1"/>
          <p:nvPr/>
        </p:nvSpPr>
        <p:spPr>
          <a:xfrm>
            <a:off x="518695" y="6272463"/>
            <a:ext cx="1141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MD compared to 3L6B, the original structure		 MD compared to 5X2L, the open structure</a:t>
            </a:r>
          </a:p>
        </p:txBody>
      </p:sp>
    </p:spTree>
    <p:extLst>
      <p:ext uri="{BB962C8B-B14F-4D97-AF65-F5344CB8AC3E}">
        <p14:creationId xmlns:p14="http://schemas.microsoft.com/office/powerpoint/2010/main" val="241720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25923-15FC-45AB-A461-E3F9FDF40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Flexibility of enzyme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5DD6159-F38E-4D09-AC62-E51DAFF005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212618"/>
              </p:ext>
            </p:extLst>
          </p:nvPr>
        </p:nvGraphicFramePr>
        <p:xfrm>
          <a:off x="642257" y="1690688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3A3DF39-ADE7-4A72-A8DA-02DC0FCA7915}"/>
              </a:ext>
            </a:extLst>
          </p:cNvPr>
          <p:cNvSpPr txBox="1"/>
          <p:nvPr/>
        </p:nvSpPr>
        <p:spPr>
          <a:xfrm>
            <a:off x="1186543" y="6052332"/>
            <a:ext cx="9882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easily get a graph of this by using command in </a:t>
            </a:r>
            <a:r>
              <a:rPr lang="en-US" dirty="0" err="1"/>
              <a:t>gromacs</a:t>
            </a:r>
            <a:r>
              <a:rPr lang="en-US" dirty="0"/>
              <a:t> </a:t>
            </a:r>
            <a:r>
              <a:rPr lang="en-US" dirty="0" err="1"/>
              <a:t>gmx</a:t>
            </a:r>
            <a:r>
              <a:rPr lang="en-US" dirty="0"/>
              <a:t> </a:t>
            </a:r>
            <a:r>
              <a:rPr lang="en-US" dirty="0" err="1"/>
              <a:t>rmsf</a:t>
            </a:r>
            <a:r>
              <a:rPr lang="en-US" dirty="0"/>
              <a:t> –o </a:t>
            </a:r>
            <a:r>
              <a:rPr lang="en-US" dirty="0" err="1"/>
              <a:t>XXX.tpr</a:t>
            </a:r>
            <a:r>
              <a:rPr lang="en-US" dirty="0"/>
              <a:t> –f </a:t>
            </a:r>
            <a:r>
              <a:rPr lang="en-US" dirty="0" err="1"/>
              <a:t>XXXX.xtc</a:t>
            </a:r>
            <a:r>
              <a:rPr lang="en-US" dirty="0"/>
              <a:t> –o </a:t>
            </a:r>
            <a:r>
              <a:rPr lang="en-US" dirty="0" err="1"/>
              <a:t>XXX.xvg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939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8B6A-DE68-4A93-B9FA-1B6886EC4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meaningful MD’s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8E8C32-0F73-4CB7-BF6A-62F00BB14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2771" y="6186389"/>
            <a:ext cx="5183187" cy="415230"/>
          </a:xfrm>
        </p:spPr>
        <p:txBody>
          <a:bodyPr>
            <a:normAutofit/>
          </a:bodyPr>
          <a:lstStyle/>
          <a:p>
            <a:r>
              <a:rPr lang="en-US" sz="2000" dirty="0" err="1"/>
              <a:t>gmx</a:t>
            </a:r>
            <a:r>
              <a:rPr lang="en-US" sz="2000" dirty="0"/>
              <a:t> gyrate –f </a:t>
            </a:r>
            <a:r>
              <a:rPr lang="en-US" sz="2000" dirty="0" err="1"/>
              <a:t>XXX.xtc</a:t>
            </a:r>
            <a:r>
              <a:rPr lang="en-US" sz="2000" dirty="0"/>
              <a:t> –s </a:t>
            </a:r>
            <a:r>
              <a:rPr lang="en-US" sz="2000" dirty="0" err="1"/>
              <a:t>XXX.tpr</a:t>
            </a:r>
            <a:r>
              <a:rPr lang="en-US" sz="2000" dirty="0"/>
              <a:t> –o </a:t>
            </a:r>
            <a:r>
              <a:rPr lang="en-US" sz="2000" dirty="0" err="1"/>
              <a:t>XXX.xvg</a:t>
            </a:r>
            <a:endParaRPr lang="en-US" sz="20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3137474-6EF2-4D23-8376-06B9F3CF2D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5777707"/>
            <a:ext cx="5183188" cy="823912"/>
          </a:xfrm>
        </p:spPr>
        <p:txBody>
          <a:bodyPr/>
          <a:lstStyle/>
          <a:p>
            <a:r>
              <a:rPr lang="en-US" dirty="0" err="1"/>
              <a:t>gmx</a:t>
            </a:r>
            <a:r>
              <a:rPr lang="en-US" dirty="0"/>
              <a:t> </a:t>
            </a:r>
            <a:r>
              <a:rPr lang="en-US" dirty="0" err="1"/>
              <a:t>rmsd</a:t>
            </a:r>
            <a:r>
              <a:rPr lang="en-US" dirty="0"/>
              <a:t> –s </a:t>
            </a:r>
            <a:r>
              <a:rPr lang="en-US" dirty="0" err="1"/>
              <a:t>XXX.tpr</a:t>
            </a:r>
            <a:r>
              <a:rPr lang="en-US" dirty="0"/>
              <a:t> 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CC9C1DEB-063E-446F-8092-2131163C917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332251771"/>
              </p:ext>
            </p:extLst>
          </p:nvPr>
        </p:nvGraphicFramePr>
        <p:xfrm>
          <a:off x="138738" y="1582858"/>
          <a:ext cx="5537220" cy="43071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82FBF236-DA23-4830-9AEE-655D5173C51E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866475950"/>
              </p:ext>
            </p:extLst>
          </p:nvPr>
        </p:nvGraphicFramePr>
        <p:xfrm>
          <a:off x="5953059" y="1639614"/>
          <a:ext cx="5461175" cy="43071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25388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3BD3513-7C32-44E7-8F4A-A597C353D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to overcome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859E075-F338-47C6-99FE-5A2D6934B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Obtaining a meaningful cluster</a:t>
            </a:r>
          </a:p>
          <a:p>
            <a:r>
              <a:rPr lang="en-US" dirty="0"/>
              <a:t>Adjusting the box to be a dodecahedron, saves computation time where it doesn’t explode my protein or won’t </a:t>
            </a:r>
          </a:p>
          <a:p>
            <a:r>
              <a:rPr lang="en-US" dirty="0"/>
              <a:t>Centering the .</a:t>
            </a:r>
            <a:r>
              <a:rPr lang="en-US" dirty="0" err="1"/>
              <a:t>xtc</a:t>
            </a:r>
            <a:r>
              <a:rPr lang="en-US" dirty="0"/>
              <a:t> file</a:t>
            </a:r>
          </a:p>
          <a:p>
            <a:r>
              <a:rPr lang="en-US" dirty="0"/>
              <a:t>Better incorporation of charmm36 into Protein ligand complex</a:t>
            </a:r>
          </a:p>
          <a:p>
            <a:r>
              <a:rPr lang="en-US" dirty="0"/>
              <a:t>Be able to figure how analyze a specific domain move (angle, distance,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190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A99FBA83EADD041962D8C66BB9BE5E2" ma:contentTypeVersion="2" ma:contentTypeDescription="Create a new document." ma:contentTypeScope="" ma:versionID="f6f94ac45c3ee07b1221119faa9aa47e">
  <xsd:schema xmlns:xsd="http://www.w3.org/2001/XMLSchema" xmlns:xs="http://www.w3.org/2001/XMLSchema" xmlns:p="http://schemas.microsoft.com/office/2006/metadata/properties" xmlns:ns3="90ceeeb1-b255-4c40-9531-b1757c71c826" targetNamespace="http://schemas.microsoft.com/office/2006/metadata/properties" ma:root="true" ma:fieldsID="7a849cca4db180fb1a40b8993dc472e0" ns3:_="">
    <xsd:import namespace="90ceeeb1-b255-4c40-9531-b1757c71c82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ceeeb1-b255-4c40-9531-b1757c71c8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822C50D-8589-4876-B5A7-529C9B9D6B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0ceeeb1-b255-4c40-9531-b1757c71c82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82AF802-052B-4973-B079-7B40B8C0F8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07E27F3-D187-418F-8EF0-C102DD9B4FC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1506</TotalTime>
  <Words>780</Words>
  <Application>Microsoft Office PowerPoint</Application>
  <PresentationFormat>Widescreen</PresentationFormat>
  <Paragraphs>72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Molecular dynamics of human Serine Racemase</vt:lpstr>
      <vt:lpstr> D-Serine and Human Serine Racemase </vt:lpstr>
      <vt:lpstr>Initial Project</vt:lpstr>
      <vt:lpstr>Basic Code for Gromacs</vt:lpstr>
      <vt:lpstr>Initial analysis of MD</vt:lpstr>
      <vt:lpstr>Comparison of last MD frame to crystal structures</vt:lpstr>
      <vt:lpstr>Flexibility of enzyme</vt:lpstr>
      <vt:lpstr>Characteristics of meaningful MD’s</vt:lpstr>
      <vt:lpstr>Issues to overcome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Jared Hass</dc:creator>
  <cp:lastModifiedBy>Jared Hass</cp:lastModifiedBy>
  <cp:revision>29</cp:revision>
  <dcterms:created xsi:type="dcterms:W3CDTF">2019-12-11T16:13:11Z</dcterms:created>
  <dcterms:modified xsi:type="dcterms:W3CDTF">2019-12-12T17:20:05Z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0x0101003A99FBA83EADD041962D8C66BB9BE5E2</vt:lpwstr>
  </property>
</Properties>
</file>

<file path=docProps/thumbnail.jpeg>
</file>